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3.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4.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5.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theme/theme6.xml" ContentType="application/vnd.openxmlformats-officedocument.theme+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7.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8.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9.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0.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825" r:id="rId4"/>
    <p:sldMasterId id="2147483826" r:id="rId5"/>
    <p:sldMasterId id="2147483827" r:id="rId6"/>
    <p:sldMasterId id="2147483828" r:id="rId7"/>
    <p:sldMasterId id="2147483829" r:id="rId8"/>
    <p:sldMasterId id="2147483830" r:id="rId9"/>
    <p:sldMasterId id="2147483831" r:id="rId10"/>
    <p:sldMasterId id="2147483832" r:id="rId11"/>
    <p:sldMasterId id="2147483833" r:id="rId12"/>
    <p:sldMasterId id="2147483834" r:id="rId13"/>
    <p:sldMasterId id="2147483835" r:id="rId14"/>
  </p:sldMasterIdLst>
  <p:notesMasterIdLst>
    <p:notesMasterId r:id="rId109"/>
  </p:notesMasterIdLst>
  <p:sldIdLst>
    <p:sldId id="256" r:id="rId15"/>
    <p:sldId id="257" r:id="rId16"/>
    <p:sldId id="258" r:id="rId17"/>
    <p:sldId id="259" r:id="rId18"/>
    <p:sldId id="260" r:id="rId19"/>
    <p:sldId id="261" r:id="rId20"/>
    <p:sldId id="262" r:id="rId21"/>
    <p:sldId id="263" r:id="rId22"/>
    <p:sldId id="264" r:id="rId23"/>
    <p:sldId id="265" r:id="rId24"/>
    <p:sldId id="266" r:id="rId25"/>
    <p:sldId id="267" r:id="rId26"/>
    <p:sldId id="268" r:id="rId27"/>
    <p:sldId id="269" r:id="rId28"/>
    <p:sldId id="270" r:id="rId29"/>
    <p:sldId id="271" r:id="rId30"/>
    <p:sldId id="272" r:id="rId31"/>
    <p:sldId id="273" r:id="rId32"/>
    <p:sldId id="274" r:id="rId33"/>
    <p:sldId id="275" r:id="rId34"/>
    <p:sldId id="276" r:id="rId35"/>
    <p:sldId id="277" r:id="rId36"/>
    <p:sldId id="278" r:id="rId37"/>
    <p:sldId id="279" r:id="rId38"/>
    <p:sldId id="280" r:id="rId39"/>
    <p:sldId id="281" r:id="rId40"/>
    <p:sldId id="282" r:id="rId41"/>
    <p:sldId id="283" r:id="rId42"/>
    <p:sldId id="284" r:id="rId43"/>
    <p:sldId id="285" r:id="rId44"/>
    <p:sldId id="286" r:id="rId45"/>
    <p:sldId id="287" r:id="rId46"/>
    <p:sldId id="288" r:id="rId47"/>
    <p:sldId id="289" r:id="rId48"/>
    <p:sldId id="290" r:id="rId49"/>
    <p:sldId id="291" r:id="rId50"/>
    <p:sldId id="292" r:id="rId51"/>
    <p:sldId id="293" r:id="rId52"/>
    <p:sldId id="294" r:id="rId53"/>
    <p:sldId id="295" r:id="rId54"/>
    <p:sldId id="296" r:id="rId55"/>
    <p:sldId id="297" r:id="rId56"/>
    <p:sldId id="298" r:id="rId57"/>
    <p:sldId id="299" r:id="rId58"/>
    <p:sldId id="300" r:id="rId59"/>
    <p:sldId id="301" r:id="rId60"/>
    <p:sldId id="302" r:id="rId61"/>
    <p:sldId id="303" r:id="rId62"/>
    <p:sldId id="304" r:id="rId63"/>
    <p:sldId id="305" r:id="rId64"/>
    <p:sldId id="306" r:id="rId65"/>
    <p:sldId id="307" r:id="rId66"/>
    <p:sldId id="308" r:id="rId67"/>
    <p:sldId id="309" r:id="rId68"/>
    <p:sldId id="310" r:id="rId69"/>
    <p:sldId id="311" r:id="rId70"/>
    <p:sldId id="312" r:id="rId71"/>
    <p:sldId id="313" r:id="rId72"/>
    <p:sldId id="314" r:id="rId73"/>
    <p:sldId id="315" r:id="rId74"/>
    <p:sldId id="316" r:id="rId75"/>
    <p:sldId id="317" r:id="rId76"/>
    <p:sldId id="318" r:id="rId77"/>
    <p:sldId id="319" r:id="rId78"/>
    <p:sldId id="320" r:id="rId79"/>
    <p:sldId id="321" r:id="rId80"/>
    <p:sldId id="322" r:id="rId81"/>
    <p:sldId id="323" r:id="rId82"/>
    <p:sldId id="324" r:id="rId83"/>
    <p:sldId id="325" r:id="rId84"/>
    <p:sldId id="326" r:id="rId85"/>
    <p:sldId id="327" r:id="rId86"/>
    <p:sldId id="328" r:id="rId87"/>
    <p:sldId id="329" r:id="rId88"/>
    <p:sldId id="330" r:id="rId89"/>
    <p:sldId id="331" r:id="rId90"/>
    <p:sldId id="332" r:id="rId91"/>
    <p:sldId id="333" r:id="rId92"/>
    <p:sldId id="334" r:id="rId93"/>
    <p:sldId id="335" r:id="rId94"/>
    <p:sldId id="336" r:id="rId95"/>
    <p:sldId id="337" r:id="rId96"/>
    <p:sldId id="338" r:id="rId97"/>
    <p:sldId id="339" r:id="rId98"/>
    <p:sldId id="340" r:id="rId99"/>
    <p:sldId id="341" r:id="rId100"/>
    <p:sldId id="342" r:id="rId101"/>
    <p:sldId id="343" r:id="rId102"/>
    <p:sldId id="344" r:id="rId103"/>
    <p:sldId id="345" r:id="rId104"/>
    <p:sldId id="346" r:id="rId105"/>
    <p:sldId id="347" r:id="rId106"/>
    <p:sldId id="348" r:id="rId107"/>
    <p:sldId id="349" r:id="rId108"/>
  </p:sldIdLst>
  <p:sldSz cx="9144000" cy="5143500" type="screen16x9"/>
  <p:notesSz cx="6858000" cy="9144000"/>
  <p:embeddedFontLst>
    <p:embeddedFont>
      <p:font typeface="Bangers" panose="020B0604020202020204" charset="0"/>
      <p:regular r:id="rId110"/>
    </p:embeddedFont>
    <p:embeddedFont>
      <p:font typeface="Cambria" panose="02040503050406030204" pitchFamily="18" charset="0"/>
      <p:regular r:id="rId111"/>
      <p:bold r:id="rId112"/>
      <p:italic r:id="rId113"/>
      <p:boldItalic r:id="rId114"/>
    </p:embeddedFont>
    <p:embeddedFont>
      <p:font typeface="Fira Sans Extra Condensed" panose="020B0503050000020004" pitchFamily="34" charset="0"/>
      <p:regular r:id="rId115"/>
      <p:bold r:id="rId116"/>
      <p:italic r:id="rId117"/>
      <p:boldItalic r:id="rId118"/>
    </p:embeddedFont>
    <p:embeddedFont>
      <p:font typeface="Fira Sans Extra Condensed SemiBold" panose="020B0604020202020204" charset="0"/>
      <p:regular r:id="rId119"/>
      <p:bold r:id="rId120"/>
      <p:italic r:id="rId121"/>
      <p:boldItalic r:id="rId122"/>
    </p:embeddedFont>
    <p:embeddedFont>
      <p:font typeface="Impact" panose="020B0806030902050204" pitchFamily="34" charset="0"/>
      <p:regular r:id="rId123"/>
    </p:embeddedFont>
    <p:embeddedFont>
      <p:font typeface="Inter" panose="020B0604020202020204" charset="0"/>
      <p:regular r:id="rId124"/>
      <p:bold r:id="rId125"/>
      <p:italic r:id="rId126"/>
      <p:boldItalic r:id="rId127"/>
    </p:embeddedFont>
    <p:embeddedFont>
      <p:font typeface="Montserrat" panose="00000500000000000000" pitchFamily="2" charset="0"/>
      <p:regular r:id="rId128"/>
      <p:bold r:id="rId129"/>
      <p:italic r:id="rId130"/>
      <p:boldItalic r:id="rId131"/>
    </p:embeddedFont>
    <p:embeddedFont>
      <p:font typeface="Montserrat Black" panose="00000A00000000000000" pitchFamily="2" charset="0"/>
      <p:bold r:id="rId132"/>
      <p:boldItalic r:id="rId133"/>
    </p:embeddedFont>
    <p:embeddedFont>
      <p:font typeface="Montserrat ExtraBold" panose="00000900000000000000" pitchFamily="2" charset="0"/>
      <p:bold r:id="rId134"/>
      <p:boldItalic r:id="rId135"/>
    </p:embeddedFont>
    <p:embeddedFont>
      <p:font typeface="Montserrat Medium" panose="00000600000000000000" pitchFamily="2" charset="0"/>
      <p:regular r:id="rId136"/>
      <p:bold r:id="rId137"/>
      <p:italic r:id="rId138"/>
      <p:boldItalic r:id="rId139"/>
    </p:embeddedFont>
    <p:embeddedFont>
      <p:font typeface="Montserrat SemiBold" panose="00000700000000000000" pitchFamily="2" charset="0"/>
      <p:regular r:id="rId140"/>
      <p:bold r:id="rId141"/>
      <p:italic r:id="rId142"/>
      <p:boldItalic r:id="rId143"/>
    </p:embeddedFont>
    <p:embeddedFont>
      <p:font typeface="Nunito" pitchFamily="2" charset="0"/>
      <p:regular r:id="rId144"/>
      <p:bold r:id="rId145"/>
      <p:italic r:id="rId146"/>
      <p:boldItalic r:id="rId147"/>
    </p:embeddedFont>
    <p:embeddedFont>
      <p:font typeface="Roboto" panose="02000000000000000000" pitchFamily="2" charset="0"/>
      <p:regular r:id="rId148"/>
      <p:bold r:id="rId149"/>
      <p:italic r:id="rId150"/>
      <p:boldItalic r:id="rId151"/>
    </p:embeddedFont>
    <p:embeddedFont>
      <p:font typeface="Trebuchet MS" panose="020B0603020202020204" pitchFamily="34" charset="0"/>
      <p:regular r:id="rId152"/>
      <p:bold r:id="rId153"/>
      <p:italic r:id="rId154"/>
      <p:boldItalic r:id="rId15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D6F4112-C2BB-46EC-A305-3FB9AF0BE5F2}">
  <a:tblStyle styleId="{2D6F4112-C2BB-46EC-A305-3FB9AF0BE5F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17" Type="http://schemas.openxmlformats.org/officeDocument/2006/relationships/font" Target="fonts/font8.fntdata"/><Relationship Id="rId21" Type="http://schemas.openxmlformats.org/officeDocument/2006/relationships/slide" Target="slides/slide7.xml"/><Relationship Id="rId42" Type="http://schemas.openxmlformats.org/officeDocument/2006/relationships/slide" Target="slides/slide28.xml"/><Relationship Id="rId63" Type="http://schemas.openxmlformats.org/officeDocument/2006/relationships/slide" Target="slides/slide49.xml"/><Relationship Id="rId84" Type="http://schemas.openxmlformats.org/officeDocument/2006/relationships/slide" Target="slides/slide70.xml"/><Relationship Id="rId138" Type="http://schemas.openxmlformats.org/officeDocument/2006/relationships/font" Target="fonts/font29.fntdata"/><Relationship Id="rId159" Type="http://schemas.openxmlformats.org/officeDocument/2006/relationships/tableStyles" Target="tableStyles.xml"/><Relationship Id="rId107" Type="http://schemas.openxmlformats.org/officeDocument/2006/relationships/slide" Target="slides/slide93.xml"/><Relationship Id="rId11" Type="http://schemas.openxmlformats.org/officeDocument/2006/relationships/slideMaster" Target="slideMasters/slideMaster8.xml"/><Relationship Id="rId32" Type="http://schemas.openxmlformats.org/officeDocument/2006/relationships/slide" Target="slides/slide18.xml"/><Relationship Id="rId53" Type="http://schemas.openxmlformats.org/officeDocument/2006/relationships/slide" Target="slides/slide39.xml"/><Relationship Id="rId74" Type="http://schemas.openxmlformats.org/officeDocument/2006/relationships/slide" Target="slides/slide60.xml"/><Relationship Id="rId128" Type="http://schemas.openxmlformats.org/officeDocument/2006/relationships/font" Target="fonts/font19.fntdata"/><Relationship Id="rId149" Type="http://schemas.openxmlformats.org/officeDocument/2006/relationships/font" Target="fonts/font40.fntdata"/><Relationship Id="rId5" Type="http://schemas.openxmlformats.org/officeDocument/2006/relationships/slideMaster" Target="slideMasters/slideMaster2.xml"/><Relationship Id="rId95" Type="http://schemas.openxmlformats.org/officeDocument/2006/relationships/slide" Target="slides/slide81.xml"/><Relationship Id="rId22" Type="http://schemas.openxmlformats.org/officeDocument/2006/relationships/slide" Target="slides/slide8.xml"/><Relationship Id="rId43" Type="http://schemas.openxmlformats.org/officeDocument/2006/relationships/slide" Target="slides/slide29.xml"/><Relationship Id="rId64" Type="http://schemas.openxmlformats.org/officeDocument/2006/relationships/slide" Target="slides/slide50.xml"/><Relationship Id="rId118" Type="http://schemas.openxmlformats.org/officeDocument/2006/relationships/font" Target="fonts/font9.fntdata"/><Relationship Id="rId139" Type="http://schemas.openxmlformats.org/officeDocument/2006/relationships/font" Target="fonts/font30.fntdata"/><Relationship Id="rId80" Type="http://schemas.openxmlformats.org/officeDocument/2006/relationships/slide" Target="slides/slide66.xml"/><Relationship Id="rId85" Type="http://schemas.openxmlformats.org/officeDocument/2006/relationships/slide" Target="slides/slide71.xml"/><Relationship Id="rId150" Type="http://schemas.openxmlformats.org/officeDocument/2006/relationships/font" Target="fonts/font41.fntdata"/><Relationship Id="rId155" Type="http://schemas.openxmlformats.org/officeDocument/2006/relationships/font" Target="fonts/font46.fntdata"/><Relationship Id="rId12" Type="http://schemas.openxmlformats.org/officeDocument/2006/relationships/slideMaster" Target="slideMasters/slideMaster9.xml"/><Relationship Id="rId17" Type="http://schemas.openxmlformats.org/officeDocument/2006/relationships/slide" Target="slides/slide3.xml"/><Relationship Id="rId33" Type="http://schemas.openxmlformats.org/officeDocument/2006/relationships/slide" Target="slides/slide19.xml"/><Relationship Id="rId38" Type="http://schemas.openxmlformats.org/officeDocument/2006/relationships/slide" Target="slides/slide24.xml"/><Relationship Id="rId59" Type="http://schemas.openxmlformats.org/officeDocument/2006/relationships/slide" Target="slides/slide45.xml"/><Relationship Id="rId103" Type="http://schemas.openxmlformats.org/officeDocument/2006/relationships/slide" Target="slides/slide89.xml"/><Relationship Id="rId108" Type="http://schemas.openxmlformats.org/officeDocument/2006/relationships/slide" Target="slides/slide94.xml"/><Relationship Id="rId124" Type="http://schemas.openxmlformats.org/officeDocument/2006/relationships/font" Target="fonts/font15.fntdata"/><Relationship Id="rId129" Type="http://schemas.openxmlformats.org/officeDocument/2006/relationships/font" Target="fonts/font20.fntdata"/><Relationship Id="rId54" Type="http://schemas.openxmlformats.org/officeDocument/2006/relationships/slide" Target="slides/slide40.xml"/><Relationship Id="rId70" Type="http://schemas.openxmlformats.org/officeDocument/2006/relationships/slide" Target="slides/slide56.xml"/><Relationship Id="rId75" Type="http://schemas.openxmlformats.org/officeDocument/2006/relationships/slide" Target="slides/slide61.xml"/><Relationship Id="rId91" Type="http://schemas.openxmlformats.org/officeDocument/2006/relationships/slide" Target="slides/slide77.xml"/><Relationship Id="rId96" Type="http://schemas.openxmlformats.org/officeDocument/2006/relationships/slide" Target="slides/slide82.xml"/><Relationship Id="rId140" Type="http://schemas.openxmlformats.org/officeDocument/2006/relationships/font" Target="fonts/font31.fntdata"/><Relationship Id="rId145" Type="http://schemas.openxmlformats.org/officeDocument/2006/relationships/font" Target="fonts/font36.fntdata"/><Relationship Id="rId1" Type="http://schemas.openxmlformats.org/officeDocument/2006/relationships/customXml" Target="../customXml/item1.xml"/><Relationship Id="rId6" Type="http://schemas.openxmlformats.org/officeDocument/2006/relationships/slideMaster" Target="slideMasters/slideMaster3.xml"/><Relationship Id="rId23" Type="http://schemas.openxmlformats.org/officeDocument/2006/relationships/slide" Target="slides/slide9.xml"/><Relationship Id="rId28" Type="http://schemas.openxmlformats.org/officeDocument/2006/relationships/slide" Target="slides/slide14.xml"/><Relationship Id="rId49" Type="http://schemas.openxmlformats.org/officeDocument/2006/relationships/slide" Target="slides/slide35.xml"/><Relationship Id="rId114" Type="http://schemas.openxmlformats.org/officeDocument/2006/relationships/font" Target="fonts/font5.fntdata"/><Relationship Id="rId119" Type="http://schemas.openxmlformats.org/officeDocument/2006/relationships/font" Target="fonts/font10.fntdata"/><Relationship Id="rId44" Type="http://schemas.openxmlformats.org/officeDocument/2006/relationships/slide" Target="slides/slide30.xml"/><Relationship Id="rId60" Type="http://schemas.openxmlformats.org/officeDocument/2006/relationships/slide" Target="slides/slide46.xml"/><Relationship Id="rId65" Type="http://schemas.openxmlformats.org/officeDocument/2006/relationships/slide" Target="slides/slide51.xml"/><Relationship Id="rId81" Type="http://schemas.openxmlformats.org/officeDocument/2006/relationships/slide" Target="slides/slide67.xml"/><Relationship Id="rId86" Type="http://schemas.openxmlformats.org/officeDocument/2006/relationships/slide" Target="slides/slide72.xml"/><Relationship Id="rId130" Type="http://schemas.openxmlformats.org/officeDocument/2006/relationships/font" Target="fonts/font21.fntdata"/><Relationship Id="rId135" Type="http://schemas.openxmlformats.org/officeDocument/2006/relationships/font" Target="fonts/font26.fntdata"/><Relationship Id="rId151" Type="http://schemas.openxmlformats.org/officeDocument/2006/relationships/font" Target="fonts/font42.fntdata"/><Relationship Id="rId156" Type="http://schemas.openxmlformats.org/officeDocument/2006/relationships/presProps" Target="presProps.xml"/><Relationship Id="rId13" Type="http://schemas.openxmlformats.org/officeDocument/2006/relationships/slideMaster" Target="slideMasters/slideMaster10.xml"/><Relationship Id="rId18" Type="http://schemas.openxmlformats.org/officeDocument/2006/relationships/slide" Target="slides/slide4.xml"/><Relationship Id="rId39" Type="http://schemas.openxmlformats.org/officeDocument/2006/relationships/slide" Target="slides/slide25.xml"/><Relationship Id="rId109" Type="http://schemas.openxmlformats.org/officeDocument/2006/relationships/notesMaster" Target="notesMasters/notesMaster1.xml"/><Relationship Id="rId34" Type="http://schemas.openxmlformats.org/officeDocument/2006/relationships/slide" Target="slides/slide20.xml"/><Relationship Id="rId50" Type="http://schemas.openxmlformats.org/officeDocument/2006/relationships/slide" Target="slides/slide36.xml"/><Relationship Id="rId55" Type="http://schemas.openxmlformats.org/officeDocument/2006/relationships/slide" Target="slides/slide41.xml"/><Relationship Id="rId76" Type="http://schemas.openxmlformats.org/officeDocument/2006/relationships/slide" Target="slides/slide62.xml"/><Relationship Id="rId97" Type="http://schemas.openxmlformats.org/officeDocument/2006/relationships/slide" Target="slides/slide83.xml"/><Relationship Id="rId104" Type="http://schemas.openxmlformats.org/officeDocument/2006/relationships/slide" Target="slides/slide90.xml"/><Relationship Id="rId120" Type="http://schemas.openxmlformats.org/officeDocument/2006/relationships/font" Target="fonts/font11.fntdata"/><Relationship Id="rId125" Type="http://schemas.openxmlformats.org/officeDocument/2006/relationships/font" Target="fonts/font16.fntdata"/><Relationship Id="rId141" Type="http://schemas.openxmlformats.org/officeDocument/2006/relationships/font" Target="fonts/font32.fntdata"/><Relationship Id="rId146" Type="http://schemas.openxmlformats.org/officeDocument/2006/relationships/font" Target="fonts/font37.fntdata"/><Relationship Id="rId7" Type="http://schemas.openxmlformats.org/officeDocument/2006/relationships/slideMaster" Target="slideMasters/slideMaster4.xml"/><Relationship Id="rId71" Type="http://schemas.openxmlformats.org/officeDocument/2006/relationships/slide" Target="slides/slide57.xml"/><Relationship Id="rId92" Type="http://schemas.openxmlformats.org/officeDocument/2006/relationships/slide" Target="slides/slide78.xml"/><Relationship Id="rId2" Type="http://schemas.openxmlformats.org/officeDocument/2006/relationships/customXml" Target="../customXml/item2.xml"/><Relationship Id="rId29" Type="http://schemas.openxmlformats.org/officeDocument/2006/relationships/slide" Target="slides/slide15.xml"/><Relationship Id="rId24" Type="http://schemas.openxmlformats.org/officeDocument/2006/relationships/slide" Target="slides/slide10.xml"/><Relationship Id="rId40" Type="http://schemas.openxmlformats.org/officeDocument/2006/relationships/slide" Target="slides/slide26.xml"/><Relationship Id="rId45" Type="http://schemas.openxmlformats.org/officeDocument/2006/relationships/slide" Target="slides/slide31.xml"/><Relationship Id="rId66" Type="http://schemas.openxmlformats.org/officeDocument/2006/relationships/slide" Target="slides/slide52.xml"/><Relationship Id="rId87" Type="http://schemas.openxmlformats.org/officeDocument/2006/relationships/slide" Target="slides/slide73.xml"/><Relationship Id="rId110" Type="http://schemas.openxmlformats.org/officeDocument/2006/relationships/font" Target="fonts/font1.fntdata"/><Relationship Id="rId115" Type="http://schemas.openxmlformats.org/officeDocument/2006/relationships/font" Target="fonts/font6.fntdata"/><Relationship Id="rId131" Type="http://schemas.openxmlformats.org/officeDocument/2006/relationships/font" Target="fonts/font22.fntdata"/><Relationship Id="rId136" Type="http://schemas.openxmlformats.org/officeDocument/2006/relationships/font" Target="fonts/font27.fntdata"/><Relationship Id="rId157" Type="http://schemas.openxmlformats.org/officeDocument/2006/relationships/viewProps" Target="viewProps.xml"/><Relationship Id="rId61" Type="http://schemas.openxmlformats.org/officeDocument/2006/relationships/slide" Target="slides/slide47.xml"/><Relationship Id="rId82" Type="http://schemas.openxmlformats.org/officeDocument/2006/relationships/slide" Target="slides/slide68.xml"/><Relationship Id="rId152" Type="http://schemas.openxmlformats.org/officeDocument/2006/relationships/font" Target="fonts/font43.fntdata"/><Relationship Id="rId19" Type="http://schemas.openxmlformats.org/officeDocument/2006/relationships/slide" Target="slides/slide5.xml"/><Relationship Id="rId14" Type="http://schemas.openxmlformats.org/officeDocument/2006/relationships/slideMaster" Target="slideMasters/slideMaster11.xml"/><Relationship Id="rId30" Type="http://schemas.openxmlformats.org/officeDocument/2006/relationships/slide" Target="slides/slide16.xml"/><Relationship Id="rId35" Type="http://schemas.openxmlformats.org/officeDocument/2006/relationships/slide" Target="slides/slide21.xml"/><Relationship Id="rId56" Type="http://schemas.openxmlformats.org/officeDocument/2006/relationships/slide" Target="slides/slide42.xml"/><Relationship Id="rId77" Type="http://schemas.openxmlformats.org/officeDocument/2006/relationships/slide" Target="slides/slide63.xml"/><Relationship Id="rId100" Type="http://schemas.openxmlformats.org/officeDocument/2006/relationships/slide" Target="slides/slide86.xml"/><Relationship Id="rId105" Type="http://schemas.openxmlformats.org/officeDocument/2006/relationships/slide" Target="slides/slide91.xml"/><Relationship Id="rId126" Type="http://schemas.openxmlformats.org/officeDocument/2006/relationships/font" Target="fonts/font17.fntdata"/><Relationship Id="rId147" Type="http://schemas.openxmlformats.org/officeDocument/2006/relationships/font" Target="fonts/font38.fntdata"/><Relationship Id="rId8" Type="http://schemas.openxmlformats.org/officeDocument/2006/relationships/slideMaster" Target="slideMasters/slideMaster5.xml"/><Relationship Id="rId51" Type="http://schemas.openxmlformats.org/officeDocument/2006/relationships/slide" Target="slides/slide37.xml"/><Relationship Id="rId72" Type="http://schemas.openxmlformats.org/officeDocument/2006/relationships/slide" Target="slides/slide58.xml"/><Relationship Id="rId93" Type="http://schemas.openxmlformats.org/officeDocument/2006/relationships/slide" Target="slides/slide79.xml"/><Relationship Id="rId98" Type="http://schemas.openxmlformats.org/officeDocument/2006/relationships/slide" Target="slides/slide84.xml"/><Relationship Id="rId121" Type="http://schemas.openxmlformats.org/officeDocument/2006/relationships/font" Target="fonts/font12.fntdata"/><Relationship Id="rId142" Type="http://schemas.openxmlformats.org/officeDocument/2006/relationships/font" Target="fonts/font33.fntdata"/><Relationship Id="rId3" Type="http://schemas.openxmlformats.org/officeDocument/2006/relationships/customXml" Target="../customXml/item3.xml"/><Relationship Id="rId25" Type="http://schemas.openxmlformats.org/officeDocument/2006/relationships/slide" Target="slides/slide11.xml"/><Relationship Id="rId46" Type="http://schemas.openxmlformats.org/officeDocument/2006/relationships/slide" Target="slides/slide32.xml"/><Relationship Id="rId67" Type="http://schemas.openxmlformats.org/officeDocument/2006/relationships/slide" Target="slides/slide53.xml"/><Relationship Id="rId116" Type="http://schemas.openxmlformats.org/officeDocument/2006/relationships/font" Target="fonts/font7.fntdata"/><Relationship Id="rId137" Type="http://schemas.openxmlformats.org/officeDocument/2006/relationships/font" Target="fonts/font28.fntdata"/><Relationship Id="rId158" Type="http://schemas.openxmlformats.org/officeDocument/2006/relationships/theme" Target="theme/theme1.xml"/><Relationship Id="rId20" Type="http://schemas.openxmlformats.org/officeDocument/2006/relationships/slide" Target="slides/slide6.xml"/><Relationship Id="rId41" Type="http://schemas.openxmlformats.org/officeDocument/2006/relationships/slide" Target="slides/slide27.xml"/><Relationship Id="rId62" Type="http://schemas.openxmlformats.org/officeDocument/2006/relationships/slide" Target="slides/slide48.xml"/><Relationship Id="rId83" Type="http://schemas.openxmlformats.org/officeDocument/2006/relationships/slide" Target="slides/slide69.xml"/><Relationship Id="rId88" Type="http://schemas.openxmlformats.org/officeDocument/2006/relationships/slide" Target="slides/slide74.xml"/><Relationship Id="rId111" Type="http://schemas.openxmlformats.org/officeDocument/2006/relationships/font" Target="fonts/font2.fntdata"/><Relationship Id="rId132" Type="http://schemas.openxmlformats.org/officeDocument/2006/relationships/font" Target="fonts/font23.fntdata"/><Relationship Id="rId153" Type="http://schemas.openxmlformats.org/officeDocument/2006/relationships/font" Target="fonts/font44.fntdata"/><Relationship Id="rId15" Type="http://schemas.openxmlformats.org/officeDocument/2006/relationships/slide" Target="slides/slide1.xml"/><Relationship Id="rId36" Type="http://schemas.openxmlformats.org/officeDocument/2006/relationships/slide" Target="slides/slide22.xml"/><Relationship Id="rId57" Type="http://schemas.openxmlformats.org/officeDocument/2006/relationships/slide" Target="slides/slide43.xml"/><Relationship Id="rId106" Type="http://schemas.openxmlformats.org/officeDocument/2006/relationships/slide" Target="slides/slide92.xml"/><Relationship Id="rId127" Type="http://schemas.openxmlformats.org/officeDocument/2006/relationships/font" Target="fonts/font18.fntdata"/><Relationship Id="rId10" Type="http://schemas.openxmlformats.org/officeDocument/2006/relationships/slideMaster" Target="slideMasters/slideMaster7.xml"/><Relationship Id="rId31" Type="http://schemas.openxmlformats.org/officeDocument/2006/relationships/slide" Target="slides/slide17.xml"/><Relationship Id="rId52" Type="http://schemas.openxmlformats.org/officeDocument/2006/relationships/slide" Target="slides/slide38.xml"/><Relationship Id="rId73" Type="http://schemas.openxmlformats.org/officeDocument/2006/relationships/slide" Target="slides/slide59.xml"/><Relationship Id="rId78" Type="http://schemas.openxmlformats.org/officeDocument/2006/relationships/slide" Target="slides/slide64.xml"/><Relationship Id="rId94" Type="http://schemas.openxmlformats.org/officeDocument/2006/relationships/slide" Target="slides/slide80.xml"/><Relationship Id="rId99" Type="http://schemas.openxmlformats.org/officeDocument/2006/relationships/slide" Target="slides/slide85.xml"/><Relationship Id="rId101" Type="http://schemas.openxmlformats.org/officeDocument/2006/relationships/slide" Target="slides/slide87.xml"/><Relationship Id="rId122" Type="http://schemas.openxmlformats.org/officeDocument/2006/relationships/font" Target="fonts/font13.fntdata"/><Relationship Id="rId143" Type="http://schemas.openxmlformats.org/officeDocument/2006/relationships/font" Target="fonts/font34.fntdata"/><Relationship Id="rId148" Type="http://schemas.openxmlformats.org/officeDocument/2006/relationships/font" Target="fonts/font39.fntdata"/><Relationship Id="rId4" Type="http://schemas.openxmlformats.org/officeDocument/2006/relationships/slideMaster" Target="slideMasters/slideMaster1.xml"/><Relationship Id="rId9" Type="http://schemas.openxmlformats.org/officeDocument/2006/relationships/slideMaster" Target="slideMasters/slideMaster6.xml"/><Relationship Id="rId26" Type="http://schemas.openxmlformats.org/officeDocument/2006/relationships/slide" Target="slides/slide12.xml"/><Relationship Id="rId47" Type="http://schemas.openxmlformats.org/officeDocument/2006/relationships/slide" Target="slides/slide33.xml"/><Relationship Id="rId68" Type="http://schemas.openxmlformats.org/officeDocument/2006/relationships/slide" Target="slides/slide54.xml"/><Relationship Id="rId89" Type="http://schemas.openxmlformats.org/officeDocument/2006/relationships/slide" Target="slides/slide75.xml"/><Relationship Id="rId112" Type="http://schemas.openxmlformats.org/officeDocument/2006/relationships/font" Target="fonts/font3.fntdata"/><Relationship Id="rId133" Type="http://schemas.openxmlformats.org/officeDocument/2006/relationships/font" Target="fonts/font24.fntdata"/><Relationship Id="rId154" Type="http://schemas.openxmlformats.org/officeDocument/2006/relationships/font" Target="fonts/font45.fntdata"/><Relationship Id="rId16" Type="http://schemas.openxmlformats.org/officeDocument/2006/relationships/slide" Target="slides/slide2.xml"/><Relationship Id="rId37" Type="http://schemas.openxmlformats.org/officeDocument/2006/relationships/slide" Target="slides/slide23.xml"/><Relationship Id="rId58" Type="http://schemas.openxmlformats.org/officeDocument/2006/relationships/slide" Target="slides/slide44.xml"/><Relationship Id="rId79" Type="http://schemas.openxmlformats.org/officeDocument/2006/relationships/slide" Target="slides/slide65.xml"/><Relationship Id="rId102" Type="http://schemas.openxmlformats.org/officeDocument/2006/relationships/slide" Target="slides/slide88.xml"/><Relationship Id="rId123" Type="http://schemas.openxmlformats.org/officeDocument/2006/relationships/font" Target="fonts/font14.fntdata"/><Relationship Id="rId144" Type="http://schemas.openxmlformats.org/officeDocument/2006/relationships/font" Target="fonts/font35.fntdata"/><Relationship Id="rId90" Type="http://schemas.openxmlformats.org/officeDocument/2006/relationships/slide" Target="slides/slide76.xml"/><Relationship Id="rId27" Type="http://schemas.openxmlformats.org/officeDocument/2006/relationships/slide" Target="slides/slide13.xml"/><Relationship Id="rId48" Type="http://schemas.openxmlformats.org/officeDocument/2006/relationships/slide" Target="slides/slide34.xml"/><Relationship Id="rId69" Type="http://schemas.openxmlformats.org/officeDocument/2006/relationships/slide" Target="slides/slide55.xml"/><Relationship Id="rId113" Type="http://schemas.openxmlformats.org/officeDocument/2006/relationships/font" Target="fonts/font4.fntdata"/><Relationship Id="rId134" Type="http://schemas.openxmlformats.org/officeDocument/2006/relationships/font" Target="fonts/font2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create.kahoot.it/details/cee-investing-summer-institute/6f6b5a9a-a510-4f96-839e-2e7fca6c2203?drawer="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docs.google.com/document/d/1SSUDvmITziSW489vBM6wifFtD9H3dyoJ0gJkVrEcCYg/edit?usp=sharing"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docs.google.com/document/d/1SSUDvmITziSW489vBM6wifFtD9H3dyoJ0gJkVrEcCYg/edit?usp=sharing"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investor.gov/financial-tools-calculators/calculators/compound-interest-calculator"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investor.gov/financial-tools-calculators/calculators/compound-interest-calculator"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www.investor.gov/financial-tools-calculators/calculators/compound-interest-calculator"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investor.gov/financial-tools-calculators/calculators/compound-interest-calculator"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www.investor.gov/financial-tools-calculators/calculators/compound-interest-calculator"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personalfinanceclub.com/dont-wait-to-start-investing/"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personalfinanceclub.com/whats-the-secret-to-getting-rich-2/"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personalfinanceclub.com/heres-a-table-to-determine-how-rich-you-will-be/"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www.investor.gov/financial-tools-calculators/calculators/compound-interest-calculator"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personalfinanceclub.com/dont-wait-to-start-investing/"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www.instagram.com/p/DMJOCljP5Rt/"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instagram.com/p/DMJOCljP5Rt/"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spglobal.com/spdji/en/documents/spiva/spiva-us-year-end-2024.pdf"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403bwise.org/"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docs.google.com/document/d/1_Z4gULSB7qx4Tz-73pKrJPCSELPd4AnWZs1qAlt37KI/edit?usp=sharing"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docs.google.com/document/d/1_Z4gULSB7qx4Tz-73pKrJPCSELPd4AnWZs1qAlt37KI/edit?usp=sharing"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docs.google.com/document/d/1_Z4gULSB7qx4Tz-73pKrJPCSELPd4AnWZs1qAlt37KI/edit?usp=sharing"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docs.google.com/document/d/1_Z4gULSB7qx4Tz-73pKrJPCSELPd4AnWZs1qAlt37KI/edit?usp=sharing"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docs.google.com/document/d/1_Z4gULSB7qx4Tz-73pKrJPCSELPd4AnWZs1qAlt37KI/edit?usp=sharing" TargetMode="External"/><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3" Type="http://schemas.openxmlformats.org/officeDocument/2006/relationships/hyperlink" Target="https://docs.google.com/document/d/1_Z4gULSB7qx4Tz-73pKrJPCSELPd4AnWZs1qAlt37KI/edit?usp=sharing" TargetMode="External"/><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3" Type="http://schemas.openxmlformats.org/officeDocument/2006/relationships/hyperlink" Target="https://docs.google.com/document/d/1_Z4gULSB7qx4Tz-73pKrJPCSELPd4AnWZs1qAlt37KI/edit?usp=sharing"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3" Type="http://schemas.openxmlformats.org/officeDocument/2006/relationships/hyperlink" Target="https://docs.google.com/document/d/1_Z4gULSB7qx4Tz-73pKrJPCSELPd4AnWZs1qAlt37KI/edit?usp=sharing" TargetMode="External"/><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3" Type="http://schemas.openxmlformats.org/officeDocument/2006/relationships/hyperlink" Target="https://docs.google.com/document/d/1_Z4gULSB7qx4Tz-73pKrJPCSELPd4AnWZs1qAlt37KI/edit?usp=sharing" TargetMode="External"/><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3" Type="http://schemas.openxmlformats.org/officeDocument/2006/relationships/hyperlink" Target="https://docs.google.com/document/d/1_Z4gULSB7qx4Tz-73pKrJPCSELPd4AnWZs1qAlt37KI/edit?usp=sharing" TargetMode="External"/><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3" Type="http://schemas.openxmlformats.org/officeDocument/2006/relationships/hyperlink" Target="https://docs.google.com/document/d/1_Z4gULSB7qx4Tz-73pKrJPCSELPd4AnWZs1qAlt37KI/edit?usp=sharing" TargetMode="External"/><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3" Type="http://schemas.openxmlformats.org/officeDocument/2006/relationships/hyperlink" Target="https://docs.google.com/document/d/1_Z4gULSB7qx4Tz-73pKrJPCSELPd4AnWZs1qAlt37KI/edit?usp=sharing" TargetMode="External"/><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3" Type="http://schemas.openxmlformats.org/officeDocument/2006/relationships/hyperlink" Target="https://personalfinanceclub.com/i-opened-a-trump-account-heres-how-to-do-it-and-eight-things-you-should-know/" TargetMode="External"/><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s://www.youtube.com/watch?v=GdF42p-x7SE"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s://www.wsj.com/personal-finance/the-hack-that-turns-trump-accounts-into-multimillion-dollar-tax-free-nest-eggs-53d303c3?gaa_at=eafs&amp;gaa_n=AWEtsqeyrb_t5fFiKCsehMq27EYuHKxkmLcWxAN9S7PXwO7FE9TgnSpU1YZGFgS1hz8%3D&amp;gaa_ts=69c343a4&amp;gaa_sig=E2qhCoawDuIo-AIk358UejbCmvzdlhbvhwny_Y_9Cn7YKFG8yNU-0_9Ly7v8V0joogbxPg6XAMl72glGZj74tQ%3D%3D" TargetMode="External"/><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3" Type="http://schemas.openxmlformats.org/officeDocument/2006/relationships/hyperlink" Target="https://docs.google.com/document/d/11JqNZ6tMvPAmAFW_E0Nb8kF5VK0P3Pk3UOZ1jITfdoo/edit?usp=sharing" TargetMode="External"/><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3f515a2549e_0_24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3" name="Google Shape;1183;g3f515a2549e_0_2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0"/>
        <p:cNvGrpSpPr/>
        <p:nvPr/>
      </p:nvGrpSpPr>
      <p:grpSpPr>
        <a:xfrm>
          <a:off x="0" y="0"/>
          <a:ext cx="0" cy="0"/>
          <a:chOff x="0" y="0"/>
          <a:chExt cx="0" cy="0"/>
        </a:xfrm>
      </p:grpSpPr>
      <p:sp>
        <p:nvSpPr>
          <p:cNvPr id="1251" name="Google Shape;1251;g3f49ed40338_1_4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2" name="Google Shape;1252;g3f49ed40338_1_4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g3f49ed40338_1_4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1" name="Google Shape;1261;g3f49ed40338_1_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p:cNvGrpSpPr/>
        <p:nvPr/>
      </p:nvGrpSpPr>
      <p:grpSpPr>
        <a:xfrm>
          <a:off x="0" y="0"/>
          <a:ext cx="0" cy="0"/>
          <a:chOff x="0" y="0"/>
          <a:chExt cx="0" cy="0"/>
        </a:xfrm>
      </p:grpSpPr>
      <p:sp>
        <p:nvSpPr>
          <p:cNvPr id="1267" name="Google Shape;1267;SLIDES_API16250989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8" name="Google Shape;1268;SLIDES_API16250989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Slido interaction slide, please don't delete it.</a:t>
            </a:r>
            <a:br>
              <a:rPr lang="en"/>
            </a:br>
            <a:r>
              <a:rPr lang="en"/>
              <a:t>✅ Click on 'Present with Slido' and the poll will launch automatically when you get to this slide.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8"/>
        <p:cNvGrpSpPr/>
        <p:nvPr/>
      </p:nvGrpSpPr>
      <p:grpSpPr>
        <a:xfrm>
          <a:off x="0" y="0"/>
          <a:ext cx="0" cy="0"/>
          <a:chOff x="0" y="0"/>
          <a:chExt cx="0" cy="0"/>
        </a:xfrm>
      </p:grpSpPr>
      <p:sp>
        <p:nvSpPr>
          <p:cNvPr id="1279" name="Google Shape;1279;SLIDES_API5359955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0" name="Google Shape;1280;SLIDES_API5359955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Slido interaction slide, please don't delete it.</a:t>
            </a:r>
            <a:br>
              <a:rPr lang="en"/>
            </a:br>
            <a:r>
              <a:rPr lang="en"/>
              <a:t>✅ Click on 'Present with Slido' and the poll will launch automatically when you get to this slide.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0"/>
        <p:cNvGrpSpPr/>
        <p:nvPr/>
      </p:nvGrpSpPr>
      <p:grpSpPr>
        <a:xfrm>
          <a:off x="0" y="0"/>
          <a:ext cx="0" cy="0"/>
          <a:chOff x="0" y="0"/>
          <a:chExt cx="0" cy="0"/>
        </a:xfrm>
      </p:grpSpPr>
      <p:sp>
        <p:nvSpPr>
          <p:cNvPr id="1291" name="Google Shape;1291;SLIDES_API75066453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2" name="Google Shape;1292;SLIDES_API75066453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Slido interaction slide, please don't delete it.</a:t>
            </a:r>
            <a:br>
              <a:rPr lang="en"/>
            </a:br>
            <a:r>
              <a:rPr lang="en"/>
              <a:t>✅ Click on 'Present with Slido' and the poll will launch automatically when you get to this slide.</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2"/>
        <p:cNvGrpSpPr/>
        <p:nvPr/>
      </p:nvGrpSpPr>
      <p:grpSpPr>
        <a:xfrm>
          <a:off x="0" y="0"/>
          <a:ext cx="0" cy="0"/>
          <a:chOff x="0" y="0"/>
          <a:chExt cx="0" cy="0"/>
        </a:xfrm>
      </p:grpSpPr>
      <p:sp>
        <p:nvSpPr>
          <p:cNvPr id="1303" name="Google Shape;1303;SLIDES_API93544998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4" name="Google Shape;1304;SLIDES_API93544998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This is Slido interaction slide, please don't delete it.</a:t>
            </a:r>
            <a:br>
              <a:rPr lang="en"/>
            </a:br>
            <a:r>
              <a:rPr lang="en"/>
              <a:t>✅ Click on 'Present with Slido' and the poll will launch automatically when you get to this slide.</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4"/>
        <p:cNvGrpSpPr/>
        <p:nvPr/>
      </p:nvGrpSpPr>
      <p:grpSpPr>
        <a:xfrm>
          <a:off x="0" y="0"/>
          <a:ext cx="0" cy="0"/>
          <a:chOff x="0" y="0"/>
          <a:chExt cx="0" cy="0"/>
        </a:xfrm>
      </p:grpSpPr>
      <p:sp>
        <p:nvSpPr>
          <p:cNvPr id="1315" name="Google Shape;1315;g3f49ed40338_0_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6" name="Google Shape;1316;g3f49ed40338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https://create.kahoot.it/details/cee-investing-summer-institute/6f6b5a9a-a510-4f96-839e-2e7fca6c2203?drawer=</a:t>
            </a:r>
            <a:endParaRPr/>
          </a:p>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9"/>
        <p:cNvGrpSpPr/>
        <p:nvPr/>
      </p:nvGrpSpPr>
      <p:grpSpPr>
        <a:xfrm>
          <a:off x="0" y="0"/>
          <a:ext cx="0" cy="0"/>
          <a:chOff x="0" y="0"/>
          <a:chExt cx="0" cy="0"/>
        </a:xfrm>
      </p:grpSpPr>
      <p:sp>
        <p:nvSpPr>
          <p:cNvPr id="1320" name="Google Shape;1320;gf6cb72d21e_0_3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1" name="Google Shape;1321;gf6cb72d21e_0_3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4"/>
        <p:cNvGrpSpPr/>
        <p:nvPr/>
      </p:nvGrpSpPr>
      <p:grpSpPr>
        <a:xfrm>
          <a:off x="0" y="0"/>
          <a:ext cx="0" cy="0"/>
          <a:chOff x="0" y="0"/>
          <a:chExt cx="0" cy="0"/>
        </a:xfrm>
      </p:grpSpPr>
      <p:sp>
        <p:nvSpPr>
          <p:cNvPr id="1345" name="Google Shape;1345;g3d2252ab077_0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6" name="Google Shape;1346;g3d2252ab077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g3d2252ab077_0_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353" name="Google Shape;1353;g3d2252ab077_0_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g3f515a2549e_0_25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0" name="Google Shape;1190;g3f515a2549e_0_2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Google Shape;1359;g3ec33945eb0_0_5:notes"/>
          <p:cNvSpPr>
            <a:spLocks noGrp="1" noRot="1" noChangeAspect="1"/>
          </p:cNvSpPr>
          <p:nvPr>
            <p:ph type="sldImg" idx="2"/>
          </p:nvPr>
        </p:nvSpPr>
        <p:spPr>
          <a:xfrm>
            <a:off x="0" y="0"/>
            <a:ext cx="2250000" cy="225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60" name="Google Shape;1360;g3ec33945eb0_0_5:notes"/>
          <p:cNvSpPr txBox="1">
            <a:spLocks noGrp="1"/>
          </p:cNvSpPr>
          <p:nvPr>
            <p:ph type="body" idx="1"/>
          </p:nvPr>
        </p:nvSpPr>
        <p:spPr>
          <a:xfrm>
            <a:off x="0" y="0"/>
            <a:ext cx="3000000" cy="225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latin typeface="Calibri"/>
                <a:ea typeface="Calibri"/>
                <a:cs typeface="Calibri"/>
                <a:sym typeface="Calibri"/>
              </a:rPr>
              <a:t>Grace Groner: born 1909, died 2010 past age 100. Bought 3 shares of Abbott Labs for $180 in 1935, age 26, during the Depression. Reinvested dividends, never sold. $180 grew to $7.2M, about 15% a year for 75 years. Friends thought she was poor; she left millions to her college.</a:t>
            </a:r>
            <a:endParaRPr/>
          </a:p>
        </p:txBody>
      </p:sp>
      <p:sp>
        <p:nvSpPr>
          <p:cNvPr id="1361" name="Google Shape;1361;g3ec33945eb0_0_5:notes"/>
          <p:cNvSpPr txBox="1">
            <a:spLocks noGrp="1"/>
          </p:cNvSpPr>
          <p:nvPr>
            <p:ph type="sldNum" idx="12"/>
          </p:nvPr>
        </p:nvSpPr>
        <p:spPr>
          <a:xfrm>
            <a:off x="0" y="0"/>
            <a:ext cx="3000000" cy="225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Calibri"/>
                <a:ea typeface="Calibri"/>
                <a:cs typeface="Calibri"/>
                <a:sym typeface="Calibri"/>
              </a:rPr>
              <a:t>20</a:t>
            </a:fld>
            <a:endParaRPr sz="1800">
              <a:solidFill>
                <a:schemeClr val="dk1"/>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4"/>
        <p:cNvGrpSpPr/>
        <p:nvPr/>
      </p:nvGrpSpPr>
      <p:grpSpPr>
        <a:xfrm>
          <a:off x="0" y="0"/>
          <a:ext cx="0" cy="0"/>
          <a:chOff x="0" y="0"/>
          <a:chExt cx="0" cy="0"/>
        </a:xfrm>
      </p:grpSpPr>
      <p:sp>
        <p:nvSpPr>
          <p:cNvPr id="1375" name="Google Shape;1375;g3ec33945eb0_0_55:notes"/>
          <p:cNvSpPr>
            <a:spLocks noGrp="1" noRot="1" noChangeAspect="1"/>
          </p:cNvSpPr>
          <p:nvPr>
            <p:ph type="sldImg" idx="2"/>
          </p:nvPr>
        </p:nvSpPr>
        <p:spPr>
          <a:xfrm>
            <a:off x="0" y="0"/>
            <a:ext cx="2250000" cy="225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76" name="Google Shape;1376;g3ec33945eb0_0_55:notes"/>
          <p:cNvSpPr txBox="1">
            <a:spLocks noGrp="1"/>
          </p:cNvSpPr>
          <p:nvPr>
            <p:ph type="body" idx="1"/>
          </p:nvPr>
        </p:nvSpPr>
        <p:spPr>
          <a:xfrm>
            <a:off x="0" y="0"/>
            <a:ext cx="3000000" cy="225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200">
                <a:solidFill>
                  <a:schemeClr val="dk1"/>
                </a:solidFill>
                <a:latin typeface="Calibri"/>
                <a:ea typeface="Calibri"/>
                <a:cs typeface="Calibri"/>
                <a:sym typeface="Calibri"/>
              </a:rPr>
              <a:t>Grace Groner: born 1909, died 2010 past age 100. Bought 3 shares of Abbott Labs for $180 in 1935, age 26, during the Depression. Reinvested dividends, never sold. $180 grew to $7.2M, about 15% a year for 75 years. Friends thought she was poor; she left millions to her college.</a:t>
            </a:r>
            <a:endParaRPr/>
          </a:p>
        </p:txBody>
      </p:sp>
      <p:sp>
        <p:nvSpPr>
          <p:cNvPr id="1377" name="Google Shape;1377;g3ec33945eb0_0_55:notes"/>
          <p:cNvSpPr txBox="1">
            <a:spLocks noGrp="1"/>
          </p:cNvSpPr>
          <p:nvPr>
            <p:ph type="sldNum" idx="12"/>
          </p:nvPr>
        </p:nvSpPr>
        <p:spPr>
          <a:xfrm>
            <a:off x="0" y="0"/>
            <a:ext cx="3000000" cy="225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Calibri"/>
                <a:ea typeface="Calibri"/>
                <a:cs typeface="Calibri"/>
                <a:sym typeface="Calibri"/>
              </a:rPr>
              <a:t>21</a:t>
            </a:fld>
            <a:endParaRPr sz="1800">
              <a:solidFill>
                <a:schemeClr val="dk1"/>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6"/>
        <p:cNvGrpSpPr/>
        <p:nvPr/>
      </p:nvGrpSpPr>
      <p:grpSpPr>
        <a:xfrm>
          <a:off x="0" y="0"/>
          <a:ext cx="0" cy="0"/>
          <a:chOff x="0" y="0"/>
          <a:chExt cx="0" cy="0"/>
        </a:xfrm>
      </p:grpSpPr>
      <p:sp>
        <p:nvSpPr>
          <p:cNvPr id="1397" name="Google Shape;1397;g3ec33945eb0_0_84:notes"/>
          <p:cNvSpPr>
            <a:spLocks noGrp="1" noRot="1" noChangeAspect="1"/>
          </p:cNvSpPr>
          <p:nvPr>
            <p:ph type="sldImg" idx="2"/>
          </p:nvPr>
        </p:nvSpPr>
        <p:spPr>
          <a:xfrm>
            <a:off x="0" y="0"/>
            <a:ext cx="2250000" cy="2250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98" name="Google Shape;1398;g3ec33945eb0_0_84:notes"/>
          <p:cNvSpPr txBox="1">
            <a:spLocks noGrp="1"/>
          </p:cNvSpPr>
          <p:nvPr>
            <p:ph type="body" idx="1"/>
          </p:nvPr>
        </p:nvSpPr>
        <p:spPr>
          <a:xfrm>
            <a:off x="0" y="0"/>
            <a:ext cx="3000000" cy="225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200">
              <a:solidFill>
                <a:schemeClr val="dk1"/>
              </a:solidFill>
              <a:latin typeface="Calibri"/>
              <a:ea typeface="Calibri"/>
              <a:cs typeface="Calibri"/>
              <a:sym typeface="Calibri"/>
            </a:endParaRPr>
          </a:p>
        </p:txBody>
      </p:sp>
      <p:sp>
        <p:nvSpPr>
          <p:cNvPr id="1399" name="Google Shape;1399;g3ec33945eb0_0_84:notes"/>
          <p:cNvSpPr txBox="1">
            <a:spLocks noGrp="1"/>
          </p:cNvSpPr>
          <p:nvPr>
            <p:ph type="sldNum" idx="12"/>
          </p:nvPr>
        </p:nvSpPr>
        <p:spPr>
          <a:xfrm>
            <a:off x="0" y="0"/>
            <a:ext cx="3000000" cy="22500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fld id="{00000000-1234-1234-1234-123412341234}" type="slidenum">
              <a:rPr lang="en" sz="1800">
                <a:solidFill>
                  <a:schemeClr val="dk1"/>
                </a:solidFill>
                <a:latin typeface="Calibri"/>
                <a:ea typeface="Calibri"/>
                <a:cs typeface="Calibri"/>
                <a:sym typeface="Calibri"/>
              </a:rPr>
              <a:t>22</a:t>
            </a:fld>
            <a:endParaRPr sz="1800">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3"/>
        <p:cNvGrpSpPr/>
        <p:nvPr/>
      </p:nvGrpSpPr>
      <p:grpSpPr>
        <a:xfrm>
          <a:off x="0" y="0"/>
          <a:ext cx="0" cy="0"/>
          <a:chOff x="0" y="0"/>
          <a:chExt cx="0" cy="0"/>
        </a:xfrm>
      </p:grpSpPr>
      <p:sp>
        <p:nvSpPr>
          <p:cNvPr id="1424" name="Google Shape;1424;g3f2a09dadc7_0_102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5" name="Google Shape;1425;g3f2a09dadc7_0_10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Guided Notes</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5"/>
        <p:cNvGrpSpPr/>
        <p:nvPr/>
      </p:nvGrpSpPr>
      <p:grpSpPr>
        <a:xfrm>
          <a:off x="0" y="0"/>
          <a:ext cx="0" cy="0"/>
          <a:chOff x="0" y="0"/>
          <a:chExt cx="0" cy="0"/>
        </a:xfrm>
      </p:grpSpPr>
      <p:sp>
        <p:nvSpPr>
          <p:cNvPr id="2206" name="Google Shape;2206;g3f49ed40338_1_61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7" name="Google Shape;2207;g3f49ed40338_1_6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Guided Notes</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6"/>
        <p:cNvGrpSpPr/>
        <p:nvPr/>
      </p:nvGrpSpPr>
      <p:grpSpPr>
        <a:xfrm>
          <a:off x="0" y="0"/>
          <a:ext cx="0" cy="0"/>
          <a:chOff x="0" y="0"/>
          <a:chExt cx="0" cy="0"/>
        </a:xfrm>
      </p:grpSpPr>
      <p:sp>
        <p:nvSpPr>
          <p:cNvPr id="2987" name="Google Shape;2987;g378639146a2_0_3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88" name="Google Shape;2988;g378639146a2_0_3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hlink"/>
                </a:solidFill>
                <a:hlinkClick r:id="rId3"/>
              </a:rPr>
              <a:t>Compounding Interest Calculator</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4"/>
        <p:cNvGrpSpPr/>
        <p:nvPr/>
      </p:nvGrpSpPr>
      <p:grpSpPr>
        <a:xfrm>
          <a:off x="0" y="0"/>
          <a:ext cx="0" cy="0"/>
          <a:chOff x="0" y="0"/>
          <a:chExt cx="0" cy="0"/>
        </a:xfrm>
      </p:grpSpPr>
      <p:sp>
        <p:nvSpPr>
          <p:cNvPr id="2995" name="Google Shape;2995;g378639146a2_0_5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6" name="Google Shape;2996;g378639146a2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Compounding Interest Calculator</a:t>
            </a: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2"/>
        <p:cNvGrpSpPr/>
        <p:nvPr/>
      </p:nvGrpSpPr>
      <p:grpSpPr>
        <a:xfrm>
          <a:off x="0" y="0"/>
          <a:ext cx="0" cy="0"/>
          <a:chOff x="0" y="0"/>
          <a:chExt cx="0" cy="0"/>
        </a:xfrm>
      </p:grpSpPr>
      <p:sp>
        <p:nvSpPr>
          <p:cNvPr id="3003" name="Google Shape;3003;g378639146a2_0_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4" name="Google Shape;3004;g378639146a2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hlink"/>
                </a:solidFill>
                <a:hlinkClick r:id="rId3"/>
              </a:rPr>
              <a:t>Compounding Interest Calculator</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0"/>
        <p:cNvGrpSpPr/>
        <p:nvPr/>
      </p:nvGrpSpPr>
      <p:grpSpPr>
        <a:xfrm>
          <a:off x="0" y="0"/>
          <a:ext cx="0" cy="0"/>
          <a:chOff x="0" y="0"/>
          <a:chExt cx="0" cy="0"/>
        </a:xfrm>
      </p:grpSpPr>
      <p:sp>
        <p:nvSpPr>
          <p:cNvPr id="3011" name="Google Shape;3011;g378639146a2_0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2" name="Google Shape;3012;g378639146a2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hlink"/>
                </a:solidFill>
                <a:hlinkClick r:id="rId3"/>
              </a:rPr>
              <a:t>Compounding Interest Calculator</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7"/>
        <p:cNvGrpSpPr/>
        <p:nvPr/>
      </p:nvGrpSpPr>
      <p:grpSpPr>
        <a:xfrm>
          <a:off x="0" y="0"/>
          <a:ext cx="0" cy="0"/>
          <a:chOff x="0" y="0"/>
          <a:chExt cx="0" cy="0"/>
        </a:xfrm>
      </p:grpSpPr>
      <p:sp>
        <p:nvSpPr>
          <p:cNvPr id="3018" name="Google Shape;3018;g378639146a2_0_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19" name="Google Shape;3019;g378639146a2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hlink"/>
                </a:solidFill>
                <a:hlinkClick r:id="rId3"/>
              </a:rPr>
              <a:t>Compounding Interest Calculator</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5"/>
        <p:cNvGrpSpPr/>
        <p:nvPr/>
      </p:nvGrpSpPr>
      <p:grpSpPr>
        <a:xfrm>
          <a:off x="0" y="0"/>
          <a:ext cx="0" cy="0"/>
          <a:chOff x="0" y="0"/>
          <a:chExt cx="0" cy="0"/>
        </a:xfrm>
      </p:grpSpPr>
      <p:sp>
        <p:nvSpPr>
          <p:cNvPr id="1196" name="Google Shape;1196;g3f515a2549e_0_26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97" name="Google Shape;1197;g3f515a2549e_0_2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3"/>
        <p:cNvGrpSpPr/>
        <p:nvPr/>
      </p:nvGrpSpPr>
      <p:grpSpPr>
        <a:xfrm>
          <a:off x="0" y="0"/>
          <a:ext cx="0" cy="0"/>
          <a:chOff x="0" y="0"/>
          <a:chExt cx="0" cy="0"/>
        </a:xfrm>
      </p:grpSpPr>
      <p:sp>
        <p:nvSpPr>
          <p:cNvPr id="3024" name="Google Shape;3024;g378639146a2_0_12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5" name="Google Shape;3025;g378639146a2_0_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9"/>
        <p:cNvGrpSpPr/>
        <p:nvPr/>
      </p:nvGrpSpPr>
      <p:grpSpPr>
        <a:xfrm>
          <a:off x="0" y="0"/>
          <a:ext cx="0" cy="0"/>
          <a:chOff x="0" y="0"/>
          <a:chExt cx="0" cy="0"/>
        </a:xfrm>
      </p:grpSpPr>
      <p:sp>
        <p:nvSpPr>
          <p:cNvPr id="3030" name="Google Shape;3030;g3f515a2549e_1_56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1" name="Google Shape;3031;g3f515a2549e_1_56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32" name="Google Shape;3032;g3f515a2549e_1_56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5"/>
        <p:cNvGrpSpPr/>
        <p:nvPr/>
      </p:nvGrpSpPr>
      <p:grpSpPr>
        <a:xfrm>
          <a:off x="0" y="0"/>
          <a:ext cx="0" cy="0"/>
          <a:chOff x="0" y="0"/>
          <a:chExt cx="0" cy="0"/>
        </a:xfrm>
      </p:grpSpPr>
      <p:sp>
        <p:nvSpPr>
          <p:cNvPr id="3036" name="Google Shape;3036;g3f49ed40338_1_13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7" name="Google Shape;3037;g3f49ed40338_1_13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0"/>
        <p:cNvGrpSpPr/>
        <p:nvPr/>
      </p:nvGrpSpPr>
      <p:grpSpPr>
        <a:xfrm>
          <a:off x="0" y="0"/>
          <a:ext cx="0" cy="0"/>
          <a:chOff x="0" y="0"/>
          <a:chExt cx="0" cy="0"/>
        </a:xfrm>
      </p:grpSpPr>
      <p:sp>
        <p:nvSpPr>
          <p:cNvPr id="3041" name="Google Shape;3041;g378639146a2_0_10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2" name="Google Shape;3042;g378639146a2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https://www.investor.gov/financial-tools-calculators/calculators/compound-interest-calculator</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8"/>
        <p:cNvGrpSpPr/>
        <p:nvPr/>
      </p:nvGrpSpPr>
      <p:grpSpPr>
        <a:xfrm>
          <a:off x="0" y="0"/>
          <a:ext cx="0" cy="0"/>
          <a:chOff x="0" y="0"/>
          <a:chExt cx="0" cy="0"/>
        </a:xfrm>
      </p:grpSpPr>
      <p:sp>
        <p:nvSpPr>
          <p:cNvPr id="3049" name="Google Shape;3049;g378639146a2_0_1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0" name="Google Shape;3050;g378639146a2_0_1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https://www.investor.gov/financial-tools-calculators/calculators/compound-interest-calculator</a:t>
            </a:r>
            <a:endParaRPr/>
          </a:p>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6"/>
        <p:cNvGrpSpPr/>
        <p:nvPr/>
      </p:nvGrpSpPr>
      <p:grpSpPr>
        <a:xfrm>
          <a:off x="0" y="0"/>
          <a:ext cx="0" cy="0"/>
          <a:chOff x="0" y="0"/>
          <a:chExt cx="0" cy="0"/>
        </a:xfrm>
      </p:grpSpPr>
      <p:sp>
        <p:nvSpPr>
          <p:cNvPr id="3057" name="Google Shape;3057;g378639146a2_0_1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58" name="Google Shape;3058;g378639146a2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https://personalfinanceclub.com/dont-wait-to-start-investing/</a:t>
            </a:r>
            <a:endParaRPr/>
          </a:p>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3"/>
        <p:cNvGrpSpPr/>
        <p:nvPr/>
      </p:nvGrpSpPr>
      <p:grpSpPr>
        <a:xfrm>
          <a:off x="0" y="0"/>
          <a:ext cx="0" cy="0"/>
          <a:chOff x="0" y="0"/>
          <a:chExt cx="0" cy="0"/>
        </a:xfrm>
      </p:grpSpPr>
      <p:sp>
        <p:nvSpPr>
          <p:cNvPr id="3064" name="Google Shape;3064;g378639146a2_0_9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65" name="Google Shape;3065;g378639146a2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hlink"/>
                </a:solidFill>
                <a:hlinkClick r:id="rId3"/>
              </a:rPr>
              <a:t>https://personalfinanceclub.com/whats-the-secret-to-getting-rich-2/</a:t>
            </a: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0"/>
        <p:cNvGrpSpPr/>
        <p:nvPr/>
      </p:nvGrpSpPr>
      <p:grpSpPr>
        <a:xfrm>
          <a:off x="0" y="0"/>
          <a:ext cx="0" cy="0"/>
          <a:chOff x="0" y="0"/>
          <a:chExt cx="0" cy="0"/>
        </a:xfrm>
      </p:grpSpPr>
      <p:sp>
        <p:nvSpPr>
          <p:cNvPr id="3071" name="Google Shape;3071;g378639146a2_0_13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2" name="Google Shape;3072;g378639146a2_0_1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https://personalfinanceclub.com/heres-a-table-to-determine-how-rich-you-will-be/</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6"/>
        <p:cNvGrpSpPr/>
        <p:nvPr/>
      </p:nvGrpSpPr>
      <p:grpSpPr>
        <a:xfrm>
          <a:off x="0" y="0"/>
          <a:ext cx="0" cy="0"/>
          <a:chOff x="0" y="0"/>
          <a:chExt cx="0" cy="0"/>
        </a:xfrm>
      </p:grpSpPr>
      <p:sp>
        <p:nvSpPr>
          <p:cNvPr id="3077" name="Google Shape;3077;g378639146a2_0_14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8" name="Google Shape;3078;g378639146a2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https://www.investor.gov/financial-tools-calculators/calculators/compound-interest-calculator</a:t>
            </a:r>
            <a:endParaRPr/>
          </a:p>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4"/>
        <p:cNvGrpSpPr/>
        <p:nvPr/>
      </p:nvGrpSpPr>
      <p:grpSpPr>
        <a:xfrm>
          <a:off x="0" y="0"/>
          <a:ext cx="0" cy="0"/>
          <a:chOff x="0" y="0"/>
          <a:chExt cx="0" cy="0"/>
        </a:xfrm>
      </p:grpSpPr>
      <p:sp>
        <p:nvSpPr>
          <p:cNvPr id="3085" name="Google Shape;3085;g378639146a2_0_1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86" name="Google Shape;3086;g378639146a2_0_1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https://www.investor.gov/financial-tools-calculators/calculators/compound-interest-calculator</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2"/>
        <p:cNvGrpSpPr/>
        <p:nvPr/>
      </p:nvGrpSpPr>
      <p:grpSpPr>
        <a:xfrm>
          <a:off x="0" y="0"/>
          <a:ext cx="0" cy="0"/>
          <a:chOff x="0" y="0"/>
          <a:chExt cx="0" cy="0"/>
        </a:xfrm>
      </p:grpSpPr>
      <p:sp>
        <p:nvSpPr>
          <p:cNvPr id="1203" name="Google Shape;1203;g3f515a2549e_0_26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04" name="Google Shape;1204;g3f515a2549e_0_2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2"/>
        <p:cNvGrpSpPr/>
        <p:nvPr/>
      </p:nvGrpSpPr>
      <p:grpSpPr>
        <a:xfrm>
          <a:off x="0" y="0"/>
          <a:ext cx="0" cy="0"/>
          <a:chOff x="0" y="0"/>
          <a:chExt cx="0" cy="0"/>
        </a:xfrm>
      </p:grpSpPr>
      <p:sp>
        <p:nvSpPr>
          <p:cNvPr id="3093" name="Google Shape;3093;g378639146a2_0_15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4" name="Google Shape;3094;g378639146a2_0_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https://personalfinanceclub.com/dont-wait-to-start-investing/</a:t>
            </a:r>
            <a:endParaRPr/>
          </a:p>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9"/>
        <p:cNvGrpSpPr/>
        <p:nvPr/>
      </p:nvGrpSpPr>
      <p:grpSpPr>
        <a:xfrm>
          <a:off x="0" y="0"/>
          <a:ext cx="0" cy="0"/>
          <a:chOff x="0" y="0"/>
          <a:chExt cx="0" cy="0"/>
        </a:xfrm>
      </p:grpSpPr>
      <p:sp>
        <p:nvSpPr>
          <p:cNvPr id="3100" name="Google Shape;3100;g378639146a2_0_1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1" name="Google Shape;3101;g378639146a2_0_1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https://www.instagram.com/p/DMJOCljP5Rt/</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5"/>
        <p:cNvGrpSpPr/>
        <p:nvPr/>
      </p:nvGrpSpPr>
      <p:grpSpPr>
        <a:xfrm>
          <a:off x="0" y="0"/>
          <a:ext cx="0" cy="0"/>
          <a:chOff x="0" y="0"/>
          <a:chExt cx="0" cy="0"/>
        </a:xfrm>
      </p:grpSpPr>
      <p:sp>
        <p:nvSpPr>
          <p:cNvPr id="3106" name="Google Shape;3106;g3d2252ab077_0_1400:notes"/>
          <p:cNvSpPr>
            <a:spLocks noGrp="1" noRot="1" noChangeAspect="1"/>
          </p:cNvSpPr>
          <p:nvPr>
            <p:ph type="sldImg" idx="2"/>
          </p:nvPr>
        </p:nvSpPr>
        <p:spPr>
          <a:xfrm>
            <a:off x="381188"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07" name="Google Shape;3107;g3d2252ab077_0_1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https://finviz.com/map.ashx</a:t>
            </a:r>
            <a:endParaRPr/>
          </a:p>
          <a:p>
            <a:pPr marL="0" lvl="0" indent="0" algn="l" rtl="0">
              <a:spcBef>
                <a:spcPts val="0"/>
              </a:spcBef>
              <a:spcAft>
                <a:spcPts val="0"/>
              </a:spcAft>
              <a:buNone/>
            </a:pPr>
            <a:endParaRPr/>
          </a:p>
          <a:p>
            <a:pPr marL="0" lvl="0" indent="0" algn="l" rtl="0">
              <a:spcBef>
                <a:spcPts val="0"/>
              </a:spcBef>
              <a:spcAft>
                <a:spcPts val="0"/>
              </a:spcAft>
              <a:buNone/>
            </a:pPr>
            <a:r>
              <a:rPr lang="en"/>
              <a:t>Let’s jump right into it...this is the stock market in one chart. I want to give you the next five minutes to work with a partner to review this resource. Let’s first each pull up this chart by going to finviz.com and clicking on the chart. Take a minute to do that now.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7"/>
        <p:cNvGrpSpPr/>
        <p:nvPr/>
      </p:nvGrpSpPr>
      <p:grpSpPr>
        <a:xfrm>
          <a:off x="0" y="0"/>
          <a:ext cx="0" cy="0"/>
          <a:chOff x="0" y="0"/>
          <a:chExt cx="0" cy="0"/>
        </a:xfrm>
      </p:grpSpPr>
      <p:sp>
        <p:nvSpPr>
          <p:cNvPr id="3118" name="Google Shape;3118;g3f130df82ef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9" name="Google Shape;3119;g3f130df82ef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https://www.instagram.com/p/DMJOCljP5Rt/</a:t>
            </a: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solidFill>
                <a:schemeClr val="dk1"/>
              </a:solidFill>
            </a:endParaRPr>
          </a:p>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3"/>
        <p:cNvGrpSpPr/>
        <p:nvPr/>
      </p:nvGrpSpPr>
      <p:grpSpPr>
        <a:xfrm>
          <a:off x="0" y="0"/>
          <a:ext cx="0" cy="0"/>
          <a:chOff x="0" y="0"/>
          <a:chExt cx="0" cy="0"/>
        </a:xfrm>
      </p:grpSpPr>
      <p:sp>
        <p:nvSpPr>
          <p:cNvPr id="3124" name="Google Shape;3124;g3f2a09dadc7_0_19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5" name="Google Shape;3125;g3f2a09dadc7_0_191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26" name="Google Shape;3126;g3f2a09dadc7_0_1917: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0"/>
        <p:cNvGrpSpPr/>
        <p:nvPr/>
      </p:nvGrpSpPr>
      <p:grpSpPr>
        <a:xfrm>
          <a:off x="0" y="0"/>
          <a:ext cx="0" cy="0"/>
          <a:chOff x="0" y="0"/>
          <a:chExt cx="0" cy="0"/>
        </a:xfrm>
      </p:grpSpPr>
      <p:sp>
        <p:nvSpPr>
          <p:cNvPr id="3131" name="Google Shape;3131;g3f2a09dadc7_0_192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2" name="Google Shape;3132;g3f2a09dadc7_0_19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5"/>
        <p:cNvGrpSpPr/>
        <p:nvPr/>
      </p:nvGrpSpPr>
      <p:grpSpPr>
        <a:xfrm>
          <a:off x="0" y="0"/>
          <a:ext cx="0" cy="0"/>
          <a:chOff x="0" y="0"/>
          <a:chExt cx="0" cy="0"/>
        </a:xfrm>
      </p:grpSpPr>
      <p:sp>
        <p:nvSpPr>
          <p:cNvPr id="3136" name="Google Shape;3136;g3d2252ab077_0_5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37" name="Google Shape;3137;g3d2252ab077_0_50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138" name="Google Shape;3138;g3d2252ab077_0_502: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2"/>
        <p:cNvGrpSpPr/>
        <p:nvPr/>
      </p:nvGrpSpPr>
      <p:grpSpPr>
        <a:xfrm>
          <a:off x="0" y="0"/>
          <a:ext cx="0" cy="0"/>
          <a:chOff x="0" y="0"/>
          <a:chExt cx="0" cy="0"/>
        </a:xfrm>
      </p:grpSpPr>
      <p:sp>
        <p:nvSpPr>
          <p:cNvPr id="3143" name="Google Shape;3143;g3d2252ab077_0_11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44" name="Google Shape;3144;g3d2252ab077_0_11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https://www.spglobal.com/spdji/en/documents/spiva/spiva-us-year-end-2024.pdf</a:t>
            </a:r>
            <a:endParaRPr/>
          </a:p>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2"/>
        <p:cNvGrpSpPr/>
        <p:nvPr/>
      </p:nvGrpSpPr>
      <p:grpSpPr>
        <a:xfrm>
          <a:off x="0" y="0"/>
          <a:ext cx="0" cy="0"/>
          <a:chOff x="0" y="0"/>
          <a:chExt cx="0" cy="0"/>
        </a:xfrm>
      </p:grpSpPr>
      <p:sp>
        <p:nvSpPr>
          <p:cNvPr id="3153" name="Google Shape;3153;g3f515a2549e_1_58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4" name="Google Shape;3154;g3f515a2549e_1_58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7"/>
        <p:cNvGrpSpPr/>
        <p:nvPr/>
      </p:nvGrpSpPr>
      <p:grpSpPr>
        <a:xfrm>
          <a:off x="0" y="0"/>
          <a:ext cx="0" cy="0"/>
          <a:chOff x="0" y="0"/>
          <a:chExt cx="0" cy="0"/>
        </a:xfrm>
      </p:grpSpPr>
      <p:sp>
        <p:nvSpPr>
          <p:cNvPr id="3158" name="Google Shape;3158;g3f515a2549e_1_58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9" name="Google Shape;3159;g3f515a2549e_1_589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https://403bwise.org/</a:t>
            </a:r>
            <a:r>
              <a:rPr lang="en"/>
              <a:t> </a:t>
            </a:r>
            <a:endParaRPr/>
          </a:p>
        </p:txBody>
      </p:sp>
      <p:sp>
        <p:nvSpPr>
          <p:cNvPr id="3160" name="Google Shape;3160;g3f515a2549e_1_5898: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1"/>
        <p:cNvGrpSpPr/>
        <p:nvPr/>
      </p:nvGrpSpPr>
      <p:grpSpPr>
        <a:xfrm>
          <a:off x="0" y="0"/>
          <a:ext cx="0" cy="0"/>
          <a:chOff x="0" y="0"/>
          <a:chExt cx="0" cy="0"/>
        </a:xfrm>
      </p:grpSpPr>
      <p:sp>
        <p:nvSpPr>
          <p:cNvPr id="1212" name="Google Shape;1212;g3f515a2549e_0_27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13" name="Google Shape;1213;g3f515a2549e_0_2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6"/>
        <p:cNvGrpSpPr/>
        <p:nvPr/>
      </p:nvGrpSpPr>
      <p:grpSpPr>
        <a:xfrm>
          <a:off x="0" y="0"/>
          <a:ext cx="0" cy="0"/>
          <a:chOff x="0" y="0"/>
          <a:chExt cx="0" cy="0"/>
        </a:xfrm>
      </p:grpSpPr>
      <p:sp>
        <p:nvSpPr>
          <p:cNvPr id="3167" name="Google Shape;3167;g378639146a2_0_2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8" name="Google Shape;3168;g378639146a2_0_2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4"/>
        <p:cNvGrpSpPr/>
        <p:nvPr/>
      </p:nvGrpSpPr>
      <p:grpSpPr>
        <a:xfrm>
          <a:off x="0" y="0"/>
          <a:ext cx="0" cy="0"/>
          <a:chOff x="0" y="0"/>
          <a:chExt cx="0" cy="0"/>
        </a:xfrm>
      </p:grpSpPr>
      <p:sp>
        <p:nvSpPr>
          <p:cNvPr id="3175" name="Google Shape;3175;g3f7fe2e20f3_0_7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6" name="Google Shape;3176;g3f7fe2e20f3_0_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1"/>
        <p:cNvGrpSpPr/>
        <p:nvPr/>
      </p:nvGrpSpPr>
      <p:grpSpPr>
        <a:xfrm>
          <a:off x="0" y="0"/>
          <a:ext cx="0" cy="0"/>
          <a:chOff x="0" y="0"/>
          <a:chExt cx="0" cy="0"/>
        </a:xfrm>
      </p:grpSpPr>
      <p:sp>
        <p:nvSpPr>
          <p:cNvPr id="3192" name="Google Shape;3192;g3e864326309_0_5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3" name="Google Shape;3193;g3e864326309_0_5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hlink"/>
                </a:solidFill>
                <a:hlinkClick r:id="rId3"/>
              </a:rPr>
              <a:t>Here is the link</a:t>
            </a:r>
            <a:r>
              <a:rPr lang="en">
                <a:solidFill>
                  <a:schemeClr val="dk1"/>
                </a:solidFill>
              </a:rPr>
              <a:t> for the teacher instructions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9"/>
        <p:cNvGrpSpPr/>
        <p:nvPr/>
      </p:nvGrpSpPr>
      <p:grpSpPr>
        <a:xfrm>
          <a:off x="0" y="0"/>
          <a:ext cx="0" cy="0"/>
          <a:chOff x="0" y="0"/>
          <a:chExt cx="0" cy="0"/>
        </a:xfrm>
      </p:grpSpPr>
      <p:sp>
        <p:nvSpPr>
          <p:cNvPr id="3200" name="Google Shape;3200;g3e864326309_0_58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1" name="Google Shape;3201;g3e864326309_0_5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6"/>
        <p:cNvGrpSpPr/>
        <p:nvPr/>
      </p:nvGrpSpPr>
      <p:grpSpPr>
        <a:xfrm>
          <a:off x="0" y="0"/>
          <a:ext cx="0" cy="0"/>
          <a:chOff x="0" y="0"/>
          <a:chExt cx="0" cy="0"/>
        </a:xfrm>
      </p:grpSpPr>
      <p:sp>
        <p:nvSpPr>
          <p:cNvPr id="3207" name="Google Shape;3207;g3e864326309_0_5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08" name="Google Shape;3208;g3e864326309_0_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Here is the link</a:t>
            </a:r>
            <a:r>
              <a:rPr lang="en"/>
              <a:t> for the teacher instructions</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2"/>
        <p:cNvGrpSpPr/>
        <p:nvPr/>
      </p:nvGrpSpPr>
      <p:grpSpPr>
        <a:xfrm>
          <a:off x="0" y="0"/>
          <a:ext cx="0" cy="0"/>
          <a:chOff x="0" y="0"/>
          <a:chExt cx="0" cy="0"/>
        </a:xfrm>
      </p:grpSpPr>
      <p:sp>
        <p:nvSpPr>
          <p:cNvPr id="3213" name="Google Shape;3213;g3e864326309_0_7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14" name="Google Shape;3214;g3e864326309_0_7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Here is the link</a:t>
            </a:r>
            <a:r>
              <a:rPr lang="en"/>
              <a:t> for the teacher instructions</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8"/>
        <p:cNvGrpSpPr/>
        <p:nvPr/>
      </p:nvGrpSpPr>
      <p:grpSpPr>
        <a:xfrm>
          <a:off x="0" y="0"/>
          <a:ext cx="0" cy="0"/>
          <a:chOff x="0" y="0"/>
          <a:chExt cx="0" cy="0"/>
        </a:xfrm>
      </p:grpSpPr>
      <p:sp>
        <p:nvSpPr>
          <p:cNvPr id="3219" name="Google Shape;3219;g3e864326309_0_59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0" name="Google Shape;3220;g3e864326309_0_5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Here is the link</a:t>
            </a:r>
            <a:r>
              <a:rPr lang="en"/>
              <a:t> for the teacher instructions</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4"/>
        <p:cNvGrpSpPr/>
        <p:nvPr/>
      </p:nvGrpSpPr>
      <p:grpSpPr>
        <a:xfrm>
          <a:off x="0" y="0"/>
          <a:ext cx="0" cy="0"/>
          <a:chOff x="0" y="0"/>
          <a:chExt cx="0" cy="0"/>
        </a:xfrm>
      </p:grpSpPr>
      <p:sp>
        <p:nvSpPr>
          <p:cNvPr id="3225" name="Google Shape;3225;g3e864326309_0_7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26" name="Google Shape;3226;g3e864326309_0_7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Here is the link</a:t>
            </a:r>
            <a:r>
              <a:rPr lang="en"/>
              <a:t> for the teacher instructions</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1"/>
        <p:cNvGrpSpPr/>
        <p:nvPr/>
      </p:nvGrpSpPr>
      <p:grpSpPr>
        <a:xfrm>
          <a:off x="0" y="0"/>
          <a:ext cx="0" cy="0"/>
          <a:chOff x="0" y="0"/>
          <a:chExt cx="0" cy="0"/>
        </a:xfrm>
      </p:grpSpPr>
      <p:sp>
        <p:nvSpPr>
          <p:cNvPr id="3232" name="Google Shape;3232;g3e864326309_0_7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3" name="Google Shape;3233;g3e864326309_0_7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Here is the link</a:t>
            </a:r>
            <a:r>
              <a:rPr lang="en"/>
              <a:t> for the teacher instructions</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8"/>
        <p:cNvGrpSpPr/>
        <p:nvPr/>
      </p:nvGrpSpPr>
      <p:grpSpPr>
        <a:xfrm>
          <a:off x="0" y="0"/>
          <a:ext cx="0" cy="0"/>
          <a:chOff x="0" y="0"/>
          <a:chExt cx="0" cy="0"/>
        </a:xfrm>
      </p:grpSpPr>
      <p:sp>
        <p:nvSpPr>
          <p:cNvPr id="3239" name="Google Shape;3239;g3e864326309_0_60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0" name="Google Shape;3240;g3e864326309_0_6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Here is the link</a:t>
            </a:r>
            <a:r>
              <a:rPr lang="en"/>
              <a:t> for the teacher instructions</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3f515a2549e_0_29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21" name="Google Shape;1221;g3f515a2549e_0_2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4"/>
        <p:cNvGrpSpPr/>
        <p:nvPr/>
      </p:nvGrpSpPr>
      <p:grpSpPr>
        <a:xfrm>
          <a:off x="0" y="0"/>
          <a:ext cx="0" cy="0"/>
          <a:chOff x="0" y="0"/>
          <a:chExt cx="0" cy="0"/>
        </a:xfrm>
      </p:grpSpPr>
      <p:sp>
        <p:nvSpPr>
          <p:cNvPr id="3245" name="Google Shape;3245;g3e864326309_0_60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6" name="Google Shape;3246;g3e864326309_0_6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Here is the link</a:t>
            </a:r>
            <a:r>
              <a:rPr lang="en"/>
              <a:t> for the teacher instructions</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2"/>
        <p:cNvGrpSpPr/>
        <p:nvPr/>
      </p:nvGrpSpPr>
      <p:grpSpPr>
        <a:xfrm>
          <a:off x="0" y="0"/>
          <a:ext cx="0" cy="0"/>
          <a:chOff x="0" y="0"/>
          <a:chExt cx="0" cy="0"/>
        </a:xfrm>
      </p:grpSpPr>
      <p:sp>
        <p:nvSpPr>
          <p:cNvPr id="3253" name="Google Shape;3253;g3e864326309_0_61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54" name="Google Shape;3254;g3e864326309_0_6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Here is the link</a:t>
            </a:r>
            <a:r>
              <a:rPr lang="en"/>
              <a:t> for the teacher instructions</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1"/>
        <p:cNvGrpSpPr/>
        <p:nvPr/>
      </p:nvGrpSpPr>
      <p:grpSpPr>
        <a:xfrm>
          <a:off x="0" y="0"/>
          <a:ext cx="0" cy="0"/>
          <a:chOff x="0" y="0"/>
          <a:chExt cx="0" cy="0"/>
        </a:xfrm>
      </p:grpSpPr>
      <p:sp>
        <p:nvSpPr>
          <p:cNvPr id="3262" name="Google Shape;3262;g3e864326309_0_6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3" name="Google Shape;3263;g3e864326309_0_6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Here is the link</a:t>
            </a:r>
            <a:r>
              <a:rPr lang="en"/>
              <a:t> for the teacher instructions</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4"/>
        <p:cNvGrpSpPr/>
        <p:nvPr/>
      </p:nvGrpSpPr>
      <p:grpSpPr>
        <a:xfrm>
          <a:off x="0" y="0"/>
          <a:ext cx="0" cy="0"/>
          <a:chOff x="0" y="0"/>
          <a:chExt cx="0" cy="0"/>
        </a:xfrm>
      </p:grpSpPr>
      <p:sp>
        <p:nvSpPr>
          <p:cNvPr id="3275" name="Google Shape;3275;g3e864326309_0_6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76" name="Google Shape;3276;g3e864326309_0_6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Here is the link</a:t>
            </a:r>
            <a:r>
              <a:rPr lang="en"/>
              <a:t> for the teacher instructions</a:t>
            </a: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0"/>
        <p:cNvGrpSpPr/>
        <p:nvPr/>
      </p:nvGrpSpPr>
      <p:grpSpPr>
        <a:xfrm>
          <a:off x="0" y="0"/>
          <a:ext cx="0" cy="0"/>
          <a:chOff x="0" y="0"/>
          <a:chExt cx="0" cy="0"/>
        </a:xfrm>
      </p:grpSpPr>
      <p:sp>
        <p:nvSpPr>
          <p:cNvPr id="3281" name="Google Shape;3281;g3ed5501f654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2" name="Google Shape;3282;g3ed5501f654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Here is the link</a:t>
            </a:r>
            <a:r>
              <a:rPr lang="en"/>
              <a:t> for the teacher instructions</a:t>
            </a: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5"/>
        <p:cNvGrpSpPr/>
        <p:nvPr/>
      </p:nvGrpSpPr>
      <p:grpSpPr>
        <a:xfrm>
          <a:off x="0" y="0"/>
          <a:ext cx="0" cy="0"/>
          <a:chOff x="0" y="0"/>
          <a:chExt cx="0" cy="0"/>
        </a:xfrm>
      </p:grpSpPr>
      <p:sp>
        <p:nvSpPr>
          <p:cNvPr id="3286" name="Google Shape;3286;g3e864326309_0_6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87" name="Google Shape;3287;g3e864326309_0_6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Tell students to fill in “initial investment” as $0, Leave “interest rate variance range” blank, and use annual compound frequency. </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5"/>
        <p:cNvGrpSpPr/>
        <p:nvPr/>
      </p:nvGrpSpPr>
      <p:grpSpPr>
        <a:xfrm>
          <a:off x="0" y="0"/>
          <a:ext cx="0" cy="0"/>
          <a:chOff x="0" y="0"/>
          <a:chExt cx="0" cy="0"/>
        </a:xfrm>
      </p:grpSpPr>
      <p:sp>
        <p:nvSpPr>
          <p:cNvPr id="3296" name="Google Shape;3296;g3f515a2549e_1_53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7" name="Google Shape;3297;g3f515a2549e_1_536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298" name="Google Shape;3298;g3f515a2549e_1_5369:notes"/>
          <p:cNvSpPr txBox="1">
            <a:spLocks noGrp="1"/>
          </p:cNvSpPr>
          <p:nvPr>
            <p:ph type="sldNum" idx="12"/>
          </p:nvPr>
        </p:nvSpPr>
        <p:spPr>
          <a:xfrm>
            <a:off x="3884613" y="8685213"/>
            <a:ext cx="2971800" cy="458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000000"/>
              </a:buClr>
              <a:buFont typeface="Arial"/>
              <a:buNone/>
            </a:pPr>
            <a:fld id="{00000000-1234-1234-1234-123412341234}" type="slidenum">
              <a:rPr lang="en"/>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2"/>
        <p:cNvGrpSpPr/>
        <p:nvPr/>
      </p:nvGrpSpPr>
      <p:grpSpPr>
        <a:xfrm>
          <a:off x="0" y="0"/>
          <a:ext cx="0" cy="0"/>
          <a:chOff x="0" y="0"/>
          <a:chExt cx="0" cy="0"/>
        </a:xfrm>
      </p:grpSpPr>
      <p:sp>
        <p:nvSpPr>
          <p:cNvPr id="3303" name="Google Shape;3303;g3e864326309_0_65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04" name="Google Shape;3304;g3e864326309_0_6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5"/>
        <p:cNvGrpSpPr/>
        <p:nvPr/>
      </p:nvGrpSpPr>
      <p:grpSpPr>
        <a:xfrm>
          <a:off x="0" y="0"/>
          <a:ext cx="0" cy="0"/>
          <a:chOff x="0" y="0"/>
          <a:chExt cx="0" cy="0"/>
        </a:xfrm>
      </p:grpSpPr>
      <p:sp>
        <p:nvSpPr>
          <p:cNvPr id="3326" name="Google Shape;3326;g3eb8926de90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7" name="Google Shape;3327;g3eb8926de90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3"/>
        <p:cNvGrpSpPr/>
        <p:nvPr/>
      </p:nvGrpSpPr>
      <p:grpSpPr>
        <a:xfrm>
          <a:off x="0" y="0"/>
          <a:ext cx="0" cy="0"/>
          <a:chOff x="0" y="0"/>
          <a:chExt cx="0" cy="0"/>
        </a:xfrm>
      </p:grpSpPr>
      <p:sp>
        <p:nvSpPr>
          <p:cNvPr id="3334" name="Google Shape;3334;g3d2f8ae1122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35" name="Google Shape;3335;g3d2f8ae1122_0_0:notes"/>
          <p:cNvSpPr>
            <a:spLocks noGrp="1" noRot="1" noChangeAspect="1"/>
          </p:cNvSpPr>
          <p:nvPr>
            <p:ph type="sldImg" idx="2"/>
          </p:nvPr>
        </p:nvSpPr>
        <p:spPr>
          <a:xfrm>
            <a:off x="390397" y="685800"/>
            <a:ext cx="6078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8"/>
        <p:cNvGrpSpPr/>
        <p:nvPr/>
      </p:nvGrpSpPr>
      <p:grpSpPr>
        <a:xfrm>
          <a:off x="0" y="0"/>
          <a:ext cx="0" cy="0"/>
          <a:chOff x="0" y="0"/>
          <a:chExt cx="0" cy="0"/>
        </a:xfrm>
      </p:grpSpPr>
      <p:sp>
        <p:nvSpPr>
          <p:cNvPr id="1229" name="Google Shape;1229;g3f49ed40338_1_3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0" name="Google Shape;1230;g3f49ed40338_1_3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8"/>
        <p:cNvGrpSpPr/>
        <p:nvPr/>
      </p:nvGrpSpPr>
      <p:grpSpPr>
        <a:xfrm>
          <a:off x="0" y="0"/>
          <a:ext cx="0" cy="0"/>
          <a:chOff x="0" y="0"/>
          <a:chExt cx="0" cy="0"/>
        </a:xfrm>
      </p:grpSpPr>
      <p:sp>
        <p:nvSpPr>
          <p:cNvPr id="3339" name="Google Shape;3339;g3f515a2549e_1_646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0" name="Google Shape;3340;g3f515a2549e_1_6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https://personalfinanceclub.com/i-opened-a-trump-account-heres-how-to-do-it-and-eight-things-you-should-know/</a:t>
            </a:r>
            <a:endParaRPr/>
          </a:p>
          <a:p>
            <a:pPr marL="0" lvl="0" indent="0" algn="l" rtl="0">
              <a:spcBef>
                <a:spcPts val="0"/>
              </a:spcBef>
              <a:spcAft>
                <a:spcPts val="0"/>
              </a:spcAft>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5"/>
        <p:cNvGrpSpPr/>
        <p:nvPr/>
      </p:nvGrpSpPr>
      <p:grpSpPr>
        <a:xfrm>
          <a:off x="0" y="0"/>
          <a:ext cx="0" cy="0"/>
          <a:chOff x="0" y="0"/>
          <a:chExt cx="0" cy="0"/>
        </a:xfrm>
      </p:grpSpPr>
      <p:sp>
        <p:nvSpPr>
          <p:cNvPr id="3346" name="Google Shape;3346;g3f515a2549e_1_64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7" name="Google Shape;3347;g3f515a2549e_1_64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2"/>
        <p:cNvGrpSpPr/>
        <p:nvPr/>
      </p:nvGrpSpPr>
      <p:grpSpPr>
        <a:xfrm>
          <a:off x="0" y="0"/>
          <a:ext cx="0" cy="0"/>
          <a:chOff x="0" y="0"/>
          <a:chExt cx="0" cy="0"/>
        </a:xfrm>
      </p:grpSpPr>
      <p:sp>
        <p:nvSpPr>
          <p:cNvPr id="3353" name="Google Shape;3353;g3f515a2549e_1_647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4" name="Google Shape;3354;g3f515a2549e_1_6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9"/>
        <p:cNvGrpSpPr/>
        <p:nvPr/>
      </p:nvGrpSpPr>
      <p:grpSpPr>
        <a:xfrm>
          <a:off x="0" y="0"/>
          <a:ext cx="0" cy="0"/>
          <a:chOff x="0" y="0"/>
          <a:chExt cx="0" cy="0"/>
        </a:xfrm>
      </p:grpSpPr>
      <p:sp>
        <p:nvSpPr>
          <p:cNvPr id="3360" name="Google Shape;3360;g3f515a2549e_1_64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1" name="Google Shape;3361;g3f515a2549e_1_64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6"/>
        <p:cNvGrpSpPr/>
        <p:nvPr/>
      </p:nvGrpSpPr>
      <p:grpSpPr>
        <a:xfrm>
          <a:off x="0" y="0"/>
          <a:ext cx="0" cy="0"/>
          <a:chOff x="0" y="0"/>
          <a:chExt cx="0" cy="0"/>
        </a:xfrm>
      </p:grpSpPr>
      <p:sp>
        <p:nvSpPr>
          <p:cNvPr id="3367" name="Google Shape;3367;g3f515a2549e_1_648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68" name="Google Shape;3368;g3f515a2549e_1_6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3"/>
        <p:cNvGrpSpPr/>
        <p:nvPr/>
      </p:nvGrpSpPr>
      <p:grpSpPr>
        <a:xfrm>
          <a:off x="0" y="0"/>
          <a:ext cx="0" cy="0"/>
          <a:chOff x="0" y="0"/>
          <a:chExt cx="0" cy="0"/>
        </a:xfrm>
      </p:grpSpPr>
      <p:sp>
        <p:nvSpPr>
          <p:cNvPr id="3374" name="Google Shape;3374;g3f515a2549e_1_649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5" name="Google Shape;3375;g3f515a2549e_1_6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0"/>
        <p:cNvGrpSpPr/>
        <p:nvPr/>
      </p:nvGrpSpPr>
      <p:grpSpPr>
        <a:xfrm>
          <a:off x="0" y="0"/>
          <a:ext cx="0" cy="0"/>
          <a:chOff x="0" y="0"/>
          <a:chExt cx="0" cy="0"/>
        </a:xfrm>
      </p:grpSpPr>
      <p:sp>
        <p:nvSpPr>
          <p:cNvPr id="3381" name="Google Shape;3381;g3f515a2549e_1_649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2" name="Google Shape;3382;g3f515a2549e_1_6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7"/>
        <p:cNvGrpSpPr/>
        <p:nvPr/>
      </p:nvGrpSpPr>
      <p:grpSpPr>
        <a:xfrm>
          <a:off x="0" y="0"/>
          <a:ext cx="0" cy="0"/>
          <a:chOff x="0" y="0"/>
          <a:chExt cx="0" cy="0"/>
        </a:xfrm>
      </p:grpSpPr>
      <p:sp>
        <p:nvSpPr>
          <p:cNvPr id="3388" name="Google Shape;3388;g3d2252ab077_0_16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89" name="Google Shape;3389;g3d2252ab077_0_16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https://www.youtube.com/watch?v=GdF42p-x7SE</a:t>
            </a:r>
            <a:endParaRPr/>
          </a:p>
          <a:p>
            <a:pPr marL="0" lvl="0" indent="0" algn="l" rtl="0">
              <a:spcBef>
                <a:spcPts val="0"/>
              </a:spcBef>
              <a:spcAft>
                <a:spcPts val="0"/>
              </a:spcAft>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3"/>
        <p:cNvGrpSpPr/>
        <p:nvPr/>
      </p:nvGrpSpPr>
      <p:grpSpPr>
        <a:xfrm>
          <a:off x="0" y="0"/>
          <a:ext cx="0" cy="0"/>
          <a:chOff x="0" y="0"/>
          <a:chExt cx="0" cy="0"/>
        </a:xfrm>
      </p:grpSpPr>
      <p:sp>
        <p:nvSpPr>
          <p:cNvPr id="3394" name="Google Shape;3394;g3d2252ab077_0_17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95" name="Google Shape;3395;g3d2252ab077_0_17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After students have a chance to respond to the prompted question, teacher can say: “We’re going to learn what these accounts actually do, and compare them to options that build wealth through real saving and investment incentives.”</a:t>
            </a: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9"/>
        <p:cNvGrpSpPr/>
        <p:nvPr/>
      </p:nvGrpSpPr>
      <p:grpSpPr>
        <a:xfrm>
          <a:off x="0" y="0"/>
          <a:ext cx="0" cy="0"/>
          <a:chOff x="0" y="0"/>
          <a:chExt cx="0" cy="0"/>
        </a:xfrm>
      </p:grpSpPr>
      <p:sp>
        <p:nvSpPr>
          <p:cNvPr id="3400" name="Google Shape;3400;g3f49ed40338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1" name="Google Shape;3401;g3f49ed4033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After students have a chance to respond to the prompted question, teacher can say: “We’re going to learn what these accounts actually do, and compare them to options that build wealth through real saving and investment incentives.”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7"/>
        <p:cNvGrpSpPr/>
        <p:nvPr/>
      </p:nvGrpSpPr>
      <p:grpSpPr>
        <a:xfrm>
          <a:off x="0" y="0"/>
          <a:ext cx="0" cy="0"/>
          <a:chOff x="0" y="0"/>
          <a:chExt cx="0" cy="0"/>
        </a:xfrm>
      </p:grpSpPr>
      <p:sp>
        <p:nvSpPr>
          <p:cNvPr id="1238" name="Google Shape;1238;g3f49ed40338_1_37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9" name="Google Shape;1239;g3f49ed40338_1_3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4"/>
        <p:cNvGrpSpPr/>
        <p:nvPr/>
      </p:nvGrpSpPr>
      <p:grpSpPr>
        <a:xfrm>
          <a:off x="0" y="0"/>
          <a:ext cx="0" cy="0"/>
          <a:chOff x="0" y="0"/>
          <a:chExt cx="0" cy="0"/>
        </a:xfrm>
      </p:grpSpPr>
      <p:sp>
        <p:nvSpPr>
          <p:cNvPr id="3405" name="Google Shape;3405;g3d2252ab077_0_18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06" name="Google Shape;3406;g3d2252ab077_0_18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hlink"/>
                </a:solidFill>
                <a:hlinkClick r:id="rId3"/>
              </a:rPr>
              <a:t>https://www.wsj.com/personal-finance/the-hack-that-turns-trump-accounts-into-multimillion-dollar-tax-free-nest-eggs-53d303c3?gaa_at=eafs&amp;gaa_n=AWEtsqeyrb_t5fFiKCsehMq27EYuHKxkmLcWxAN9S7PXwO7FE9TgnSpU1YZGFgS1hz8%3D&amp;gaa_ts=69c343a4&amp;gaa_sig=E2qhCoawDuIo-AIk358UejbCmvzdlhbvhwny_Y_9Cn7YKFG8yNU-0_9Ly7v8V0joogbxPg6XAMl72glGZj74tQ%3D%3D</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1"/>
        <p:cNvGrpSpPr/>
        <p:nvPr/>
      </p:nvGrpSpPr>
      <p:grpSpPr>
        <a:xfrm>
          <a:off x="0" y="0"/>
          <a:ext cx="0" cy="0"/>
          <a:chOff x="0" y="0"/>
          <a:chExt cx="0" cy="0"/>
        </a:xfrm>
      </p:grpSpPr>
      <p:sp>
        <p:nvSpPr>
          <p:cNvPr id="3412" name="Google Shape;3412;g3d2542e89d7_0_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13" name="Google Shape;3413;g3d2542e89d7_0_3:notes"/>
          <p:cNvSpPr>
            <a:spLocks noGrp="1" noRot="1" noChangeAspect="1"/>
          </p:cNvSpPr>
          <p:nvPr>
            <p:ph type="sldImg" idx="2"/>
          </p:nvPr>
        </p:nvSpPr>
        <p:spPr>
          <a:xfrm>
            <a:off x="390397" y="685800"/>
            <a:ext cx="6078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7"/>
        <p:cNvGrpSpPr/>
        <p:nvPr/>
      </p:nvGrpSpPr>
      <p:grpSpPr>
        <a:xfrm>
          <a:off x="0" y="0"/>
          <a:ext cx="0" cy="0"/>
          <a:chOff x="0" y="0"/>
          <a:chExt cx="0" cy="0"/>
        </a:xfrm>
      </p:grpSpPr>
      <p:sp>
        <p:nvSpPr>
          <p:cNvPr id="3418" name="Google Shape;3418;g3d2252ab077_0_8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19" name="Google Shape;3419;g3d2252ab077_0_8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2"/>
        <p:cNvGrpSpPr/>
        <p:nvPr/>
      </p:nvGrpSpPr>
      <p:grpSpPr>
        <a:xfrm>
          <a:off x="0" y="0"/>
          <a:ext cx="0" cy="0"/>
          <a:chOff x="0" y="0"/>
          <a:chExt cx="0" cy="0"/>
        </a:xfrm>
      </p:grpSpPr>
      <p:sp>
        <p:nvSpPr>
          <p:cNvPr id="3423" name="Google Shape;3423;g3d2252ab077_0_83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4" name="Google Shape;3424;g3d2252ab077_0_8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7"/>
        <p:cNvGrpSpPr/>
        <p:nvPr/>
      </p:nvGrpSpPr>
      <p:grpSpPr>
        <a:xfrm>
          <a:off x="0" y="0"/>
          <a:ext cx="0" cy="0"/>
          <a:chOff x="0" y="0"/>
          <a:chExt cx="0" cy="0"/>
        </a:xfrm>
      </p:grpSpPr>
      <p:sp>
        <p:nvSpPr>
          <p:cNvPr id="3428" name="Google Shape;3428;g3d2252ab077_0_18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9" name="Google Shape;3429;g3d2252ab077_0_18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2"/>
        <p:cNvGrpSpPr/>
        <p:nvPr/>
      </p:nvGrpSpPr>
      <p:grpSpPr>
        <a:xfrm>
          <a:off x="0" y="0"/>
          <a:ext cx="0" cy="0"/>
          <a:chOff x="0" y="0"/>
          <a:chExt cx="0" cy="0"/>
        </a:xfrm>
      </p:grpSpPr>
      <p:sp>
        <p:nvSpPr>
          <p:cNvPr id="3433" name="Google Shape;3433;g3eb8926de90_0_20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4" name="Google Shape;3434;g3eb8926de90_0_2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7"/>
        <p:cNvGrpSpPr/>
        <p:nvPr/>
      </p:nvGrpSpPr>
      <p:grpSpPr>
        <a:xfrm>
          <a:off x="0" y="0"/>
          <a:ext cx="0" cy="0"/>
          <a:chOff x="0" y="0"/>
          <a:chExt cx="0" cy="0"/>
        </a:xfrm>
      </p:grpSpPr>
      <p:sp>
        <p:nvSpPr>
          <p:cNvPr id="3438" name="Google Shape;3438;g3d2252ab077_0_8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39" name="Google Shape;3439;g3d2252ab077_0_823:notes"/>
          <p:cNvSpPr>
            <a:spLocks noGrp="1" noRot="1" noChangeAspect="1"/>
          </p:cNvSpPr>
          <p:nvPr>
            <p:ph type="sldImg" idx="2"/>
          </p:nvPr>
        </p:nvSpPr>
        <p:spPr>
          <a:xfrm>
            <a:off x="390397" y="685800"/>
            <a:ext cx="6078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3"/>
        <p:cNvGrpSpPr/>
        <p:nvPr/>
      </p:nvGrpSpPr>
      <p:grpSpPr>
        <a:xfrm>
          <a:off x="0" y="0"/>
          <a:ext cx="0" cy="0"/>
          <a:chOff x="0" y="0"/>
          <a:chExt cx="0" cy="0"/>
        </a:xfrm>
      </p:grpSpPr>
      <p:sp>
        <p:nvSpPr>
          <p:cNvPr id="3444" name="Google Shape;3444;g3d2252ab077_0_8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45" name="Google Shape;3445;g3d2252ab077_0_841:notes"/>
          <p:cNvSpPr>
            <a:spLocks noGrp="1" noRot="1" noChangeAspect="1"/>
          </p:cNvSpPr>
          <p:nvPr>
            <p:ph type="sldImg" idx="2"/>
          </p:nvPr>
        </p:nvSpPr>
        <p:spPr>
          <a:xfrm>
            <a:off x="390397" y="685800"/>
            <a:ext cx="6078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9"/>
        <p:cNvGrpSpPr/>
        <p:nvPr/>
      </p:nvGrpSpPr>
      <p:grpSpPr>
        <a:xfrm>
          <a:off x="0" y="0"/>
          <a:ext cx="0" cy="0"/>
          <a:chOff x="0" y="0"/>
          <a:chExt cx="0" cy="0"/>
        </a:xfrm>
      </p:grpSpPr>
      <p:sp>
        <p:nvSpPr>
          <p:cNvPr id="3450" name="Google Shape;3450;g3d2252ab077_0_4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51" name="Google Shape;3451;g3d2252ab077_0_492:notes"/>
          <p:cNvSpPr>
            <a:spLocks noGrp="1" noRot="1" noChangeAspect="1"/>
          </p:cNvSpPr>
          <p:nvPr>
            <p:ph type="sldImg" idx="2"/>
          </p:nvPr>
        </p:nvSpPr>
        <p:spPr>
          <a:xfrm>
            <a:off x="390397" y="685800"/>
            <a:ext cx="6078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55"/>
        <p:cNvGrpSpPr/>
        <p:nvPr/>
      </p:nvGrpSpPr>
      <p:grpSpPr>
        <a:xfrm>
          <a:off x="0" y="0"/>
          <a:ext cx="0" cy="0"/>
          <a:chOff x="0" y="0"/>
          <a:chExt cx="0" cy="0"/>
        </a:xfrm>
      </p:grpSpPr>
      <p:sp>
        <p:nvSpPr>
          <p:cNvPr id="3456" name="Google Shape;3456;g3d2252ab077_0_8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57" name="Google Shape;3457;g3d2252ab077_0_818:notes"/>
          <p:cNvSpPr>
            <a:spLocks noGrp="1" noRot="1" noChangeAspect="1"/>
          </p:cNvSpPr>
          <p:nvPr>
            <p:ph type="sldImg" idx="2"/>
          </p:nvPr>
        </p:nvSpPr>
        <p:spPr>
          <a:xfrm>
            <a:off x="390397" y="685800"/>
            <a:ext cx="6078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
        <p:cNvGrpSpPr/>
        <p:nvPr/>
      </p:nvGrpSpPr>
      <p:grpSpPr>
        <a:xfrm>
          <a:off x="0" y="0"/>
          <a:ext cx="0" cy="0"/>
          <a:chOff x="0" y="0"/>
          <a:chExt cx="0" cy="0"/>
        </a:xfrm>
      </p:grpSpPr>
      <p:sp>
        <p:nvSpPr>
          <p:cNvPr id="1246" name="Google Shape;1246;g3f49ed40338_1_3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47" name="Google Shape;1247;g3f49ed40338_1_383:notes"/>
          <p:cNvSpPr>
            <a:spLocks noGrp="1" noRot="1" noChangeAspect="1"/>
          </p:cNvSpPr>
          <p:nvPr>
            <p:ph type="sldImg" idx="2"/>
          </p:nvPr>
        </p:nvSpPr>
        <p:spPr>
          <a:xfrm>
            <a:off x="857419" y="685800"/>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1"/>
        <p:cNvGrpSpPr/>
        <p:nvPr/>
      </p:nvGrpSpPr>
      <p:grpSpPr>
        <a:xfrm>
          <a:off x="0" y="0"/>
          <a:ext cx="0" cy="0"/>
          <a:chOff x="0" y="0"/>
          <a:chExt cx="0" cy="0"/>
        </a:xfrm>
      </p:grpSpPr>
      <p:sp>
        <p:nvSpPr>
          <p:cNvPr id="3462" name="Google Shape;3462;g3d2252ab077_0_167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3" name="Google Shape;3463;g3d2252ab077_0_16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u="sng">
                <a:solidFill>
                  <a:schemeClr val="hlink"/>
                </a:solidFill>
                <a:hlinkClick r:id="rId3"/>
              </a:rPr>
              <a:t>https://docs.google.com/document/d/11JqNZ6tMvPAmAFW_E0Nb8kF5VK0P3Pk3UOZ1jITfdoo/edit?usp=sharing</a:t>
            </a:r>
            <a:endParaRPr>
              <a:solidFill>
                <a:srgbClr val="9AB8FF"/>
              </a:solidFill>
            </a:endParaRPr>
          </a:p>
          <a:p>
            <a:pPr marL="0" lvl="0" indent="0" algn="l" rtl="0">
              <a:spcBef>
                <a:spcPts val="0"/>
              </a:spcBef>
              <a:spcAft>
                <a:spcPts val="0"/>
              </a:spcAft>
              <a:buClr>
                <a:schemeClr val="dk1"/>
              </a:buClr>
              <a:buSzPts val="1100"/>
              <a:buFont typeface="Arial"/>
              <a:buNone/>
            </a:pPr>
            <a:endParaRPr>
              <a:solidFill>
                <a:srgbClr val="9AB8FF"/>
              </a:solidFill>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8"/>
        <p:cNvGrpSpPr/>
        <p:nvPr/>
      </p:nvGrpSpPr>
      <p:grpSpPr>
        <a:xfrm>
          <a:off x="0" y="0"/>
          <a:ext cx="0" cy="0"/>
          <a:chOff x="0" y="0"/>
          <a:chExt cx="0" cy="0"/>
        </a:xfrm>
      </p:grpSpPr>
      <p:sp>
        <p:nvSpPr>
          <p:cNvPr id="3469" name="Google Shape;3469;g3f515a2549e_1_269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70" name="Google Shape;3470;g3f515a2549e_1_26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1"/>
        <p:cNvGrpSpPr/>
        <p:nvPr/>
      </p:nvGrpSpPr>
      <p:grpSpPr>
        <a:xfrm>
          <a:off x="0" y="0"/>
          <a:ext cx="0" cy="0"/>
          <a:chOff x="0" y="0"/>
          <a:chExt cx="0" cy="0"/>
        </a:xfrm>
      </p:grpSpPr>
      <p:sp>
        <p:nvSpPr>
          <p:cNvPr id="3492" name="Google Shape;3492;g3f49ed40338_1_4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93" name="Google Shape;3493;g3f49ed40338_1_4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t>nbea.org/FIT</a:t>
            </a:r>
            <a:endParaRPr/>
          </a:p>
          <a:p>
            <a:pPr marL="0" lvl="0" indent="0" algn="l" rtl="0">
              <a:spcBef>
                <a:spcPts val="0"/>
              </a:spcBef>
              <a:spcAft>
                <a:spcPts val="0"/>
              </a:spcAft>
              <a:buClr>
                <a:schemeClr val="dk1"/>
              </a:buClr>
              <a:buSzPts val="1100"/>
              <a:buFont typeface="Arial"/>
              <a:buNone/>
            </a:pPr>
            <a:endParaRPr/>
          </a:p>
          <a:p>
            <a:pPr marL="0" lvl="0" indent="0" algn="l" rtl="0">
              <a:spcBef>
                <a:spcPts val="0"/>
              </a:spcBef>
              <a:spcAft>
                <a:spcPts val="0"/>
              </a:spcAft>
              <a:buNone/>
            </a:pPr>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7"/>
        <p:cNvGrpSpPr/>
        <p:nvPr/>
      </p:nvGrpSpPr>
      <p:grpSpPr>
        <a:xfrm>
          <a:off x="0" y="0"/>
          <a:ext cx="0" cy="0"/>
          <a:chOff x="0" y="0"/>
          <a:chExt cx="0" cy="0"/>
        </a:xfrm>
      </p:grpSpPr>
      <p:sp>
        <p:nvSpPr>
          <p:cNvPr id="3498" name="Google Shape;3498;g3f515a2549e_1_261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99" name="Google Shape;3499;g3f515a2549e_1_26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4"/>
        <p:cNvGrpSpPr/>
        <p:nvPr/>
      </p:nvGrpSpPr>
      <p:grpSpPr>
        <a:xfrm>
          <a:off x="0" y="0"/>
          <a:ext cx="0" cy="0"/>
          <a:chOff x="0" y="0"/>
          <a:chExt cx="0" cy="0"/>
        </a:xfrm>
      </p:grpSpPr>
      <p:sp>
        <p:nvSpPr>
          <p:cNvPr id="3505" name="Google Shape;3505;g3f515a2549e_1_261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06" name="Google Shape;3506;g3f515a2549e_1_26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3" Type="http://schemas.openxmlformats.org/officeDocument/2006/relationships/hyperlink" Target="https://www.flaticon.com/?utm_source=slidesgo_template&amp;utm_medium=referral-link&amp;utm_campaign=s%20g_resources&amp;utm_content=flaticon" TargetMode="External"/><Relationship Id="rId2" Type="http://schemas.openxmlformats.org/officeDocument/2006/relationships/hyperlink" Target="http://bit.ly/2Tynxth" TargetMode="External"/><Relationship Id="rId1" Type="http://schemas.openxmlformats.org/officeDocument/2006/relationships/slideMaster" Target="../slideMasters/slideMaster6.xml"/><Relationship Id="rId4" Type="http://schemas.openxmlformats.org/officeDocument/2006/relationships/hyperlink" Target="https://www.freepik.com/?utm_source=slidesgo_template&amp;utm_medium=referral-link&amp;utm_campaign=s%20g_resources&amp;utm_content=freepik" TargetMode="Externa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3" Type="http://schemas.openxmlformats.org/officeDocument/2006/relationships/hyperlink" Target="https://www.flaticon.com/?utm_source=slidesgo_template&amp;utm_medium=referral-link&amp;utm_campaign=s%20g_resources&amp;utm_content=flaticon" TargetMode="External"/><Relationship Id="rId2" Type="http://schemas.openxmlformats.org/officeDocument/2006/relationships/hyperlink" Target="http://bit.ly/2Tynxth" TargetMode="External"/><Relationship Id="rId1" Type="http://schemas.openxmlformats.org/officeDocument/2006/relationships/slideMaster" Target="../slideMasters/slideMaster11.xml"/><Relationship Id="rId4" Type="http://schemas.openxmlformats.org/officeDocument/2006/relationships/hyperlink" Target="https://www.freepik.com/?utm_source=slidesgo_template&amp;utm_medium=referral-link&amp;utm_campaign=s%20g_resources&amp;utm_content=freepik" TargetMode="Externa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hyperlink" Target="https://www.flaticon.com/?utm_source=slidesgo_template&amp;utm_medium=referral-link&amp;utm_campaign=s%20g_resources&amp;utm_content=flaticon"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s://www.freepik.com/?utm_source=slidesgo_template&amp;utm_medium=referral-link&amp;utm_campaign=s%20g_resources&amp;utm_content=freepik" TargetMode="Externa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96500" y="1541675"/>
            <a:ext cx="3901800" cy="1439700"/>
          </a:xfrm>
          <a:prstGeom prst="rect">
            <a:avLst/>
          </a:prstGeom>
        </p:spPr>
        <p:txBody>
          <a:bodyPr spcFirstLastPara="1" wrap="square" lIns="91425" tIns="91425" rIns="91425" bIns="91425" anchor="ctr" anchorCtr="0">
            <a:noAutofit/>
          </a:bodyPr>
          <a:lstStyle>
            <a:lvl1pPr lvl="0" algn="l">
              <a:lnSpc>
                <a:spcPct val="80000"/>
              </a:lnSpc>
              <a:spcBef>
                <a:spcPts val="0"/>
              </a:spcBef>
              <a:spcAft>
                <a:spcPts val="0"/>
              </a:spcAft>
              <a:buClr>
                <a:schemeClr val="accent1"/>
              </a:buClr>
              <a:buSzPts val="5200"/>
              <a:buFont typeface="Rubik"/>
              <a:buNone/>
              <a:defRPr sz="5500"/>
            </a:lvl1pPr>
            <a:lvl2pPr lvl="1" algn="ctr">
              <a:spcBef>
                <a:spcPts val="0"/>
              </a:spcBef>
              <a:spcAft>
                <a:spcPts val="0"/>
              </a:spcAft>
              <a:buClr>
                <a:schemeClr val="lt1"/>
              </a:buClr>
              <a:buSzPts val="5200"/>
              <a:buFont typeface="Rubik Medium"/>
              <a:buNone/>
              <a:defRPr sz="5200" b="0">
                <a:solidFill>
                  <a:schemeClr val="lt1"/>
                </a:solidFill>
                <a:latin typeface="Rubik Medium"/>
                <a:ea typeface="Rubik Medium"/>
                <a:cs typeface="Rubik Medium"/>
                <a:sym typeface="Rubik Medium"/>
              </a:defRPr>
            </a:lvl2pPr>
            <a:lvl3pPr lvl="2" algn="ctr">
              <a:spcBef>
                <a:spcPts val="0"/>
              </a:spcBef>
              <a:spcAft>
                <a:spcPts val="0"/>
              </a:spcAft>
              <a:buClr>
                <a:schemeClr val="lt1"/>
              </a:buClr>
              <a:buSzPts val="5200"/>
              <a:buFont typeface="Rubik Medium"/>
              <a:buNone/>
              <a:defRPr sz="5200" b="0">
                <a:solidFill>
                  <a:schemeClr val="lt1"/>
                </a:solidFill>
                <a:latin typeface="Rubik Medium"/>
                <a:ea typeface="Rubik Medium"/>
                <a:cs typeface="Rubik Medium"/>
                <a:sym typeface="Rubik Medium"/>
              </a:defRPr>
            </a:lvl3pPr>
            <a:lvl4pPr lvl="3" algn="ctr">
              <a:spcBef>
                <a:spcPts val="0"/>
              </a:spcBef>
              <a:spcAft>
                <a:spcPts val="0"/>
              </a:spcAft>
              <a:buClr>
                <a:schemeClr val="lt1"/>
              </a:buClr>
              <a:buSzPts val="5200"/>
              <a:buFont typeface="Rubik Medium"/>
              <a:buNone/>
              <a:defRPr sz="5200" b="0">
                <a:solidFill>
                  <a:schemeClr val="lt1"/>
                </a:solidFill>
                <a:latin typeface="Rubik Medium"/>
                <a:ea typeface="Rubik Medium"/>
                <a:cs typeface="Rubik Medium"/>
                <a:sym typeface="Rubik Medium"/>
              </a:defRPr>
            </a:lvl4pPr>
            <a:lvl5pPr lvl="4" algn="ctr">
              <a:spcBef>
                <a:spcPts val="0"/>
              </a:spcBef>
              <a:spcAft>
                <a:spcPts val="0"/>
              </a:spcAft>
              <a:buClr>
                <a:schemeClr val="lt1"/>
              </a:buClr>
              <a:buSzPts val="5200"/>
              <a:buFont typeface="Rubik Medium"/>
              <a:buNone/>
              <a:defRPr sz="5200" b="0">
                <a:solidFill>
                  <a:schemeClr val="lt1"/>
                </a:solidFill>
                <a:latin typeface="Rubik Medium"/>
                <a:ea typeface="Rubik Medium"/>
                <a:cs typeface="Rubik Medium"/>
                <a:sym typeface="Rubik Medium"/>
              </a:defRPr>
            </a:lvl5pPr>
            <a:lvl6pPr lvl="5" algn="ctr">
              <a:spcBef>
                <a:spcPts val="0"/>
              </a:spcBef>
              <a:spcAft>
                <a:spcPts val="0"/>
              </a:spcAft>
              <a:buClr>
                <a:schemeClr val="lt1"/>
              </a:buClr>
              <a:buSzPts val="5200"/>
              <a:buFont typeface="Rubik Medium"/>
              <a:buNone/>
              <a:defRPr sz="5200" b="0">
                <a:solidFill>
                  <a:schemeClr val="lt1"/>
                </a:solidFill>
                <a:latin typeface="Rubik Medium"/>
                <a:ea typeface="Rubik Medium"/>
                <a:cs typeface="Rubik Medium"/>
                <a:sym typeface="Rubik Medium"/>
              </a:defRPr>
            </a:lvl6pPr>
            <a:lvl7pPr lvl="6" algn="ctr">
              <a:spcBef>
                <a:spcPts val="0"/>
              </a:spcBef>
              <a:spcAft>
                <a:spcPts val="0"/>
              </a:spcAft>
              <a:buClr>
                <a:schemeClr val="lt1"/>
              </a:buClr>
              <a:buSzPts val="5200"/>
              <a:buFont typeface="Rubik Medium"/>
              <a:buNone/>
              <a:defRPr sz="5200" b="0">
                <a:solidFill>
                  <a:schemeClr val="lt1"/>
                </a:solidFill>
                <a:latin typeface="Rubik Medium"/>
                <a:ea typeface="Rubik Medium"/>
                <a:cs typeface="Rubik Medium"/>
                <a:sym typeface="Rubik Medium"/>
              </a:defRPr>
            </a:lvl7pPr>
            <a:lvl8pPr lvl="7" algn="ctr">
              <a:spcBef>
                <a:spcPts val="0"/>
              </a:spcBef>
              <a:spcAft>
                <a:spcPts val="0"/>
              </a:spcAft>
              <a:buClr>
                <a:schemeClr val="lt1"/>
              </a:buClr>
              <a:buSzPts val="5200"/>
              <a:buFont typeface="Rubik Medium"/>
              <a:buNone/>
              <a:defRPr sz="5200" b="0">
                <a:solidFill>
                  <a:schemeClr val="lt1"/>
                </a:solidFill>
                <a:latin typeface="Rubik Medium"/>
                <a:ea typeface="Rubik Medium"/>
                <a:cs typeface="Rubik Medium"/>
                <a:sym typeface="Rubik Medium"/>
              </a:defRPr>
            </a:lvl8pPr>
            <a:lvl9pPr lvl="8" algn="ctr">
              <a:spcBef>
                <a:spcPts val="0"/>
              </a:spcBef>
              <a:spcAft>
                <a:spcPts val="0"/>
              </a:spcAft>
              <a:buClr>
                <a:schemeClr val="lt1"/>
              </a:buClr>
              <a:buSzPts val="5200"/>
              <a:buFont typeface="Rubik Medium"/>
              <a:buNone/>
              <a:defRPr sz="5200" b="0">
                <a:solidFill>
                  <a:schemeClr val="lt1"/>
                </a:solidFill>
                <a:latin typeface="Rubik Medium"/>
                <a:ea typeface="Rubik Medium"/>
                <a:cs typeface="Rubik Medium"/>
                <a:sym typeface="Rubik Medium"/>
              </a:defRPr>
            </a:lvl9pPr>
          </a:lstStyle>
          <a:p>
            <a:endParaRPr/>
          </a:p>
        </p:txBody>
      </p:sp>
      <p:sp>
        <p:nvSpPr>
          <p:cNvPr id="10" name="Google Shape;10;p2"/>
          <p:cNvSpPr txBox="1">
            <a:spLocks noGrp="1"/>
          </p:cNvSpPr>
          <p:nvPr>
            <p:ph type="subTitle" idx="1"/>
          </p:nvPr>
        </p:nvSpPr>
        <p:spPr>
          <a:xfrm>
            <a:off x="796500" y="3053125"/>
            <a:ext cx="3901800" cy="5487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Clr>
                <a:schemeClr val="accent1"/>
              </a:buClr>
              <a:buSzPts val="2800"/>
              <a:buNone/>
              <a:defRPr sz="1600">
                <a:solidFill>
                  <a:schemeClr val="dk1"/>
                </a:solidFill>
              </a:defRPr>
            </a:lvl1pPr>
            <a:lvl2pPr lvl="1" algn="ctr">
              <a:lnSpc>
                <a:spcPct val="100000"/>
              </a:lnSpc>
              <a:spcBef>
                <a:spcPts val="0"/>
              </a:spcBef>
              <a:spcAft>
                <a:spcPts val="0"/>
              </a:spcAft>
              <a:buClr>
                <a:schemeClr val="accent3"/>
              </a:buClr>
              <a:buSzPts val="2800"/>
              <a:buNone/>
              <a:defRPr sz="2800">
                <a:solidFill>
                  <a:schemeClr val="accent3"/>
                </a:solidFill>
              </a:defRPr>
            </a:lvl2pPr>
            <a:lvl3pPr lvl="2" algn="ctr">
              <a:lnSpc>
                <a:spcPct val="100000"/>
              </a:lnSpc>
              <a:spcBef>
                <a:spcPts val="0"/>
              </a:spcBef>
              <a:spcAft>
                <a:spcPts val="0"/>
              </a:spcAft>
              <a:buClr>
                <a:schemeClr val="accent3"/>
              </a:buClr>
              <a:buSzPts val="2800"/>
              <a:buNone/>
              <a:defRPr sz="2800">
                <a:solidFill>
                  <a:schemeClr val="accent3"/>
                </a:solidFill>
              </a:defRPr>
            </a:lvl3pPr>
            <a:lvl4pPr lvl="3" algn="ctr">
              <a:lnSpc>
                <a:spcPct val="100000"/>
              </a:lnSpc>
              <a:spcBef>
                <a:spcPts val="0"/>
              </a:spcBef>
              <a:spcAft>
                <a:spcPts val="0"/>
              </a:spcAft>
              <a:buClr>
                <a:schemeClr val="accent3"/>
              </a:buClr>
              <a:buSzPts val="2800"/>
              <a:buNone/>
              <a:defRPr sz="2800">
                <a:solidFill>
                  <a:schemeClr val="accent3"/>
                </a:solidFill>
              </a:defRPr>
            </a:lvl4pPr>
            <a:lvl5pPr lvl="4" algn="ctr">
              <a:lnSpc>
                <a:spcPct val="100000"/>
              </a:lnSpc>
              <a:spcBef>
                <a:spcPts val="0"/>
              </a:spcBef>
              <a:spcAft>
                <a:spcPts val="0"/>
              </a:spcAft>
              <a:buClr>
                <a:schemeClr val="accent3"/>
              </a:buClr>
              <a:buSzPts val="2800"/>
              <a:buNone/>
              <a:defRPr sz="2800">
                <a:solidFill>
                  <a:schemeClr val="accent3"/>
                </a:solidFill>
              </a:defRPr>
            </a:lvl5pPr>
            <a:lvl6pPr lvl="5" algn="ctr">
              <a:lnSpc>
                <a:spcPct val="100000"/>
              </a:lnSpc>
              <a:spcBef>
                <a:spcPts val="0"/>
              </a:spcBef>
              <a:spcAft>
                <a:spcPts val="0"/>
              </a:spcAft>
              <a:buClr>
                <a:schemeClr val="accent3"/>
              </a:buClr>
              <a:buSzPts val="2800"/>
              <a:buNone/>
              <a:defRPr sz="2800">
                <a:solidFill>
                  <a:schemeClr val="accent3"/>
                </a:solidFill>
              </a:defRPr>
            </a:lvl6pPr>
            <a:lvl7pPr lvl="6" algn="ctr">
              <a:lnSpc>
                <a:spcPct val="100000"/>
              </a:lnSpc>
              <a:spcBef>
                <a:spcPts val="0"/>
              </a:spcBef>
              <a:spcAft>
                <a:spcPts val="0"/>
              </a:spcAft>
              <a:buClr>
                <a:schemeClr val="accent3"/>
              </a:buClr>
              <a:buSzPts val="2800"/>
              <a:buNone/>
              <a:defRPr sz="2800">
                <a:solidFill>
                  <a:schemeClr val="accent3"/>
                </a:solidFill>
              </a:defRPr>
            </a:lvl7pPr>
            <a:lvl8pPr lvl="7" algn="ctr">
              <a:lnSpc>
                <a:spcPct val="100000"/>
              </a:lnSpc>
              <a:spcBef>
                <a:spcPts val="0"/>
              </a:spcBef>
              <a:spcAft>
                <a:spcPts val="0"/>
              </a:spcAft>
              <a:buClr>
                <a:schemeClr val="accent3"/>
              </a:buClr>
              <a:buSzPts val="2800"/>
              <a:buNone/>
              <a:defRPr sz="2800">
                <a:solidFill>
                  <a:schemeClr val="accent3"/>
                </a:solidFill>
              </a:defRPr>
            </a:lvl8pPr>
            <a:lvl9pPr lvl="8" algn="ctr">
              <a:lnSpc>
                <a:spcPct val="100000"/>
              </a:lnSpc>
              <a:spcBef>
                <a:spcPts val="0"/>
              </a:spcBef>
              <a:spcAft>
                <a:spcPts val="0"/>
              </a:spcAft>
              <a:buClr>
                <a:schemeClr val="accent3"/>
              </a:buClr>
              <a:buSzPts val="2800"/>
              <a:buNone/>
              <a:defRPr sz="2800">
                <a:solidFill>
                  <a:schemeClr val="accent3"/>
                </a:solidFill>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8"/>
        <p:cNvGrpSpPr/>
        <p:nvPr/>
      </p:nvGrpSpPr>
      <p:grpSpPr>
        <a:xfrm>
          <a:off x="0" y="0"/>
          <a:ext cx="0" cy="0"/>
          <a:chOff x="0" y="0"/>
          <a:chExt cx="0" cy="0"/>
        </a:xfrm>
      </p:grpSpPr>
      <p:sp>
        <p:nvSpPr>
          <p:cNvPr id="39" name="Google Shape;39;p11"/>
          <p:cNvSpPr txBox="1">
            <a:spLocks noGrp="1"/>
          </p:cNvSpPr>
          <p:nvPr>
            <p:ph type="title"/>
          </p:nvPr>
        </p:nvSpPr>
        <p:spPr>
          <a:xfrm>
            <a:off x="1014225" y="3242000"/>
            <a:ext cx="6867900" cy="3501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sz="1400">
                <a:solidFill>
                  <a:schemeClr val="accent6"/>
                </a:solidFill>
                <a:latin typeface="Montserrat"/>
                <a:ea typeface="Montserrat"/>
                <a:cs typeface="Montserrat"/>
                <a:sym typeface="Montserrat"/>
              </a:defRPr>
            </a:lvl1pPr>
            <a:lvl2pPr lvl="1">
              <a:spcBef>
                <a:spcPts val="0"/>
              </a:spcBef>
              <a:spcAft>
                <a:spcPts val="0"/>
              </a:spcAft>
              <a:buSzPts val="3300"/>
              <a:buNone/>
              <a:defRPr>
                <a:latin typeface="Montserrat"/>
                <a:ea typeface="Montserrat"/>
                <a:cs typeface="Montserrat"/>
                <a:sym typeface="Montserrat"/>
              </a:defRPr>
            </a:lvl2pPr>
            <a:lvl3pPr lvl="2">
              <a:spcBef>
                <a:spcPts val="0"/>
              </a:spcBef>
              <a:spcAft>
                <a:spcPts val="0"/>
              </a:spcAft>
              <a:buSzPts val="3300"/>
              <a:buNone/>
              <a:defRPr>
                <a:latin typeface="Montserrat"/>
                <a:ea typeface="Montserrat"/>
                <a:cs typeface="Montserrat"/>
                <a:sym typeface="Montserrat"/>
              </a:defRPr>
            </a:lvl3pPr>
            <a:lvl4pPr lvl="3">
              <a:spcBef>
                <a:spcPts val="0"/>
              </a:spcBef>
              <a:spcAft>
                <a:spcPts val="0"/>
              </a:spcAft>
              <a:buSzPts val="3300"/>
              <a:buNone/>
              <a:defRPr>
                <a:latin typeface="Montserrat"/>
                <a:ea typeface="Montserrat"/>
                <a:cs typeface="Montserrat"/>
                <a:sym typeface="Montserrat"/>
              </a:defRPr>
            </a:lvl4pPr>
            <a:lvl5pPr lvl="4">
              <a:spcBef>
                <a:spcPts val="0"/>
              </a:spcBef>
              <a:spcAft>
                <a:spcPts val="0"/>
              </a:spcAft>
              <a:buSzPts val="3300"/>
              <a:buNone/>
              <a:defRPr>
                <a:latin typeface="Montserrat"/>
                <a:ea typeface="Montserrat"/>
                <a:cs typeface="Montserrat"/>
                <a:sym typeface="Montserrat"/>
              </a:defRPr>
            </a:lvl5pPr>
            <a:lvl6pPr lvl="5">
              <a:spcBef>
                <a:spcPts val="0"/>
              </a:spcBef>
              <a:spcAft>
                <a:spcPts val="0"/>
              </a:spcAft>
              <a:buSzPts val="3300"/>
              <a:buNone/>
              <a:defRPr>
                <a:latin typeface="Montserrat"/>
                <a:ea typeface="Montserrat"/>
                <a:cs typeface="Montserrat"/>
                <a:sym typeface="Montserrat"/>
              </a:defRPr>
            </a:lvl6pPr>
            <a:lvl7pPr lvl="6">
              <a:spcBef>
                <a:spcPts val="0"/>
              </a:spcBef>
              <a:spcAft>
                <a:spcPts val="0"/>
              </a:spcAft>
              <a:buSzPts val="3300"/>
              <a:buNone/>
              <a:defRPr>
                <a:latin typeface="Montserrat"/>
                <a:ea typeface="Montserrat"/>
                <a:cs typeface="Montserrat"/>
                <a:sym typeface="Montserrat"/>
              </a:defRPr>
            </a:lvl7pPr>
            <a:lvl8pPr lvl="7">
              <a:spcBef>
                <a:spcPts val="0"/>
              </a:spcBef>
              <a:spcAft>
                <a:spcPts val="0"/>
              </a:spcAft>
              <a:buSzPts val="3300"/>
              <a:buNone/>
              <a:defRPr>
                <a:latin typeface="Montserrat"/>
                <a:ea typeface="Montserrat"/>
                <a:cs typeface="Montserrat"/>
                <a:sym typeface="Montserrat"/>
              </a:defRPr>
            </a:lvl8pPr>
            <a:lvl9pPr lvl="8">
              <a:spcBef>
                <a:spcPts val="0"/>
              </a:spcBef>
              <a:spcAft>
                <a:spcPts val="0"/>
              </a:spcAft>
              <a:buSzPts val="3300"/>
              <a:buNone/>
              <a:defRPr>
                <a:latin typeface="Montserrat"/>
                <a:ea typeface="Montserrat"/>
                <a:cs typeface="Montserrat"/>
                <a:sym typeface="Montserrat"/>
              </a:defRPr>
            </a:lvl9pPr>
          </a:lstStyle>
          <a:p>
            <a:endParaRPr/>
          </a:p>
        </p:txBody>
      </p:sp>
      <p:sp>
        <p:nvSpPr>
          <p:cNvPr id="40" name="Google Shape;40;p11"/>
          <p:cNvSpPr txBox="1">
            <a:spLocks noGrp="1"/>
          </p:cNvSpPr>
          <p:nvPr>
            <p:ph type="title" idx="2" hasCustomPrompt="1"/>
          </p:nvPr>
        </p:nvSpPr>
        <p:spPr>
          <a:xfrm>
            <a:off x="1096571" y="2019900"/>
            <a:ext cx="6922200" cy="1103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8500">
                <a:solidFill>
                  <a:schemeClr val="accent6"/>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text 1">
  <p:cSld name="CUSTOM_2">
    <p:spTree>
      <p:nvGrpSpPr>
        <p:cNvPr id="1" name="Shape 834"/>
        <p:cNvGrpSpPr/>
        <p:nvPr/>
      </p:nvGrpSpPr>
      <p:grpSpPr>
        <a:xfrm>
          <a:off x="0" y="0"/>
          <a:ext cx="0" cy="0"/>
          <a:chOff x="0" y="0"/>
          <a:chExt cx="0" cy="0"/>
        </a:xfrm>
      </p:grpSpPr>
      <p:sp>
        <p:nvSpPr>
          <p:cNvPr id="835" name="Google Shape;835;p106"/>
          <p:cNvSpPr txBox="1">
            <a:spLocks noGrp="1"/>
          </p:cNvSpPr>
          <p:nvPr>
            <p:ph type="title"/>
          </p:nvPr>
        </p:nvSpPr>
        <p:spPr>
          <a:xfrm>
            <a:off x="5470538" y="1829019"/>
            <a:ext cx="2846100" cy="431400"/>
          </a:xfrm>
          <a:prstGeom prst="rect">
            <a:avLst/>
          </a:prstGeom>
        </p:spPr>
        <p:txBody>
          <a:bodyPr spcFirstLastPara="1" wrap="square" lIns="91425" tIns="91425" rIns="91425" bIns="91425" anchor="ctr" anchorCtr="0">
            <a:noAutofit/>
          </a:bodyPr>
          <a:lstStyle>
            <a:lvl1pPr lvl="0">
              <a:spcBef>
                <a:spcPts val="0"/>
              </a:spcBef>
              <a:spcAft>
                <a:spcPts val="0"/>
              </a:spcAft>
              <a:buSzPts val="3500"/>
              <a:buNone/>
              <a:defRPr sz="5500">
                <a:solidFill>
                  <a:schemeClr val="accent6"/>
                </a:solidFill>
              </a:defRPr>
            </a:lvl1pPr>
            <a:lvl2pPr lvl="1">
              <a:spcBef>
                <a:spcPts val="0"/>
              </a:spcBef>
              <a:spcAft>
                <a:spcPts val="0"/>
              </a:spcAft>
              <a:buSzPts val="3500"/>
              <a:buNone/>
              <a:defRPr sz="3500"/>
            </a:lvl2pPr>
            <a:lvl3pPr lvl="2">
              <a:spcBef>
                <a:spcPts val="0"/>
              </a:spcBef>
              <a:spcAft>
                <a:spcPts val="0"/>
              </a:spcAft>
              <a:buSzPts val="3500"/>
              <a:buNone/>
              <a:defRPr sz="3500"/>
            </a:lvl3pPr>
            <a:lvl4pPr lvl="3">
              <a:spcBef>
                <a:spcPts val="0"/>
              </a:spcBef>
              <a:spcAft>
                <a:spcPts val="0"/>
              </a:spcAft>
              <a:buSzPts val="3500"/>
              <a:buNone/>
              <a:defRPr sz="3500"/>
            </a:lvl4pPr>
            <a:lvl5pPr lvl="4">
              <a:spcBef>
                <a:spcPts val="0"/>
              </a:spcBef>
              <a:spcAft>
                <a:spcPts val="0"/>
              </a:spcAft>
              <a:buSzPts val="3500"/>
              <a:buNone/>
              <a:defRPr sz="3500"/>
            </a:lvl5pPr>
            <a:lvl6pPr lvl="5">
              <a:spcBef>
                <a:spcPts val="0"/>
              </a:spcBef>
              <a:spcAft>
                <a:spcPts val="0"/>
              </a:spcAft>
              <a:buSzPts val="3500"/>
              <a:buNone/>
              <a:defRPr sz="3500"/>
            </a:lvl6pPr>
            <a:lvl7pPr lvl="6">
              <a:spcBef>
                <a:spcPts val="0"/>
              </a:spcBef>
              <a:spcAft>
                <a:spcPts val="0"/>
              </a:spcAft>
              <a:buSzPts val="3500"/>
              <a:buNone/>
              <a:defRPr sz="3500"/>
            </a:lvl7pPr>
            <a:lvl8pPr lvl="7">
              <a:spcBef>
                <a:spcPts val="0"/>
              </a:spcBef>
              <a:spcAft>
                <a:spcPts val="0"/>
              </a:spcAft>
              <a:buSzPts val="3500"/>
              <a:buNone/>
              <a:defRPr sz="3500"/>
            </a:lvl8pPr>
            <a:lvl9pPr lvl="8">
              <a:spcBef>
                <a:spcPts val="0"/>
              </a:spcBef>
              <a:spcAft>
                <a:spcPts val="0"/>
              </a:spcAft>
              <a:buSzPts val="3500"/>
              <a:buNone/>
              <a:defRPr sz="3500"/>
            </a:lvl9pPr>
          </a:lstStyle>
          <a:p>
            <a:endParaRPr/>
          </a:p>
        </p:txBody>
      </p:sp>
      <p:sp>
        <p:nvSpPr>
          <p:cNvPr id="836" name="Google Shape;836;p106"/>
          <p:cNvSpPr txBox="1">
            <a:spLocks noGrp="1"/>
          </p:cNvSpPr>
          <p:nvPr>
            <p:ph type="subTitle" idx="1"/>
          </p:nvPr>
        </p:nvSpPr>
        <p:spPr>
          <a:xfrm>
            <a:off x="5410988" y="2426475"/>
            <a:ext cx="2965200" cy="888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and text 2">
  <p:cSld name="CUSTOM_2_1">
    <p:spTree>
      <p:nvGrpSpPr>
        <p:cNvPr id="1" name="Shape 837"/>
        <p:cNvGrpSpPr/>
        <p:nvPr/>
      </p:nvGrpSpPr>
      <p:grpSpPr>
        <a:xfrm>
          <a:off x="0" y="0"/>
          <a:ext cx="0" cy="0"/>
          <a:chOff x="0" y="0"/>
          <a:chExt cx="0" cy="0"/>
        </a:xfrm>
      </p:grpSpPr>
      <p:sp>
        <p:nvSpPr>
          <p:cNvPr id="838" name="Google Shape;838;p107"/>
          <p:cNvSpPr txBox="1">
            <a:spLocks noGrp="1"/>
          </p:cNvSpPr>
          <p:nvPr>
            <p:ph type="title"/>
          </p:nvPr>
        </p:nvSpPr>
        <p:spPr>
          <a:xfrm>
            <a:off x="930750" y="1829019"/>
            <a:ext cx="2846100" cy="431400"/>
          </a:xfrm>
          <a:prstGeom prst="rect">
            <a:avLst/>
          </a:prstGeom>
        </p:spPr>
        <p:txBody>
          <a:bodyPr spcFirstLastPara="1" wrap="square" lIns="91425" tIns="91425" rIns="91425" bIns="91425" anchor="ctr" anchorCtr="0">
            <a:noAutofit/>
          </a:bodyPr>
          <a:lstStyle>
            <a:lvl1pPr lvl="0">
              <a:spcBef>
                <a:spcPts val="0"/>
              </a:spcBef>
              <a:spcAft>
                <a:spcPts val="0"/>
              </a:spcAft>
              <a:buSzPts val="3500"/>
              <a:buNone/>
              <a:defRPr sz="5500">
                <a:solidFill>
                  <a:schemeClr val="accent6"/>
                </a:solidFill>
              </a:defRPr>
            </a:lvl1pPr>
            <a:lvl2pPr lvl="1">
              <a:spcBef>
                <a:spcPts val="0"/>
              </a:spcBef>
              <a:spcAft>
                <a:spcPts val="0"/>
              </a:spcAft>
              <a:buSzPts val="3500"/>
              <a:buNone/>
              <a:defRPr sz="3500"/>
            </a:lvl2pPr>
            <a:lvl3pPr lvl="2">
              <a:spcBef>
                <a:spcPts val="0"/>
              </a:spcBef>
              <a:spcAft>
                <a:spcPts val="0"/>
              </a:spcAft>
              <a:buSzPts val="3500"/>
              <a:buNone/>
              <a:defRPr sz="3500"/>
            </a:lvl3pPr>
            <a:lvl4pPr lvl="3">
              <a:spcBef>
                <a:spcPts val="0"/>
              </a:spcBef>
              <a:spcAft>
                <a:spcPts val="0"/>
              </a:spcAft>
              <a:buSzPts val="3500"/>
              <a:buNone/>
              <a:defRPr sz="3500"/>
            </a:lvl4pPr>
            <a:lvl5pPr lvl="4">
              <a:spcBef>
                <a:spcPts val="0"/>
              </a:spcBef>
              <a:spcAft>
                <a:spcPts val="0"/>
              </a:spcAft>
              <a:buSzPts val="3500"/>
              <a:buNone/>
              <a:defRPr sz="3500"/>
            </a:lvl5pPr>
            <a:lvl6pPr lvl="5">
              <a:spcBef>
                <a:spcPts val="0"/>
              </a:spcBef>
              <a:spcAft>
                <a:spcPts val="0"/>
              </a:spcAft>
              <a:buSzPts val="3500"/>
              <a:buNone/>
              <a:defRPr sz="3500"/>
            </a:lvl6pPr>
            <a:lvl7pPr lvl="6">
              <a:spcBef>
                <a:spcPts val="0"/>
              </a:spcBef>
              <a:spcAft>
                <a:spcPts val="0"/>
              </a:spcAft>
              <a:buSzPts val="3500"/>
              <a:buNone/>
              <a:defRPr sz="3500"/>
            </a:lvl7pPr>
            <a:lvl8pPr lvl="7">
              <a:spcBef>
                <a:spcPts val="0"/>
              </a:spcBef>
              <a:spcAft>
                <a:spcPts val="0"/>
              </a:spcAft>
              <a:buSzPts val="3500"/>
              <a:buNone/>
              <a:defRPr sz="3500"/>
            </a:lvl8pPr>
            <a:lvl9pPr lvl="8">
              <a:spcBef>
                <a:spcPts val="0"/>
              </a:spcBef>
              <a:spcAft>
                <a:spcPts val="0"/>
              </a:spcAft>
              <a:buSzPts val="3500"/>
              <a:buNone/>
              <a:defRPr sz="3500"/>
            </a:lvl9pPr>
          </a:lstStyle>
          <a:p>
            <a:endParaRPr/>
          </a:p>
        </p:txBody>
      </p:sp>
      <p:sp>
        <p:nvSpPr>
          <p:cNvPr id="839" name="Google Shape;839;p107"/>
          <p:cNvSpPr txBox="1">
            <a:spLocks noGrp="1"/>
          </p:cNvSpPr>
          <p:nvPr>
            <p:ph type="subTitle" idx="1"/>
          </p:nvPr>
        </p:nvSpPr>
        <p:spPr>
          <a:xfrm>
            <a:off x="723901" y="2426481"/>
            <a:ext cx="3259800" cy="888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itle and description">
  <p:cSld name="CUSTOM_3">
    <p:bg>
      <p:bgPr>
        <a:solidFill>
          <a:schemeClr val="lt1"/>
        </a:solidFill>
        <a:effectLst/>
      </p:bgPr>
    </p:bg>
    <p:spTree>
      <p:nvGrpSpPr>
        <p:cNvPr id="1" name="Shape 840"/>
        <p:cNvGrpSpPr/>
        <p:nvPr/>
      </p:nvGrpSpPr>
      <p:grpSpPr>
        <a:xfrm>
          <a:off x="0" y="0"/>
          <a:ext cx="0" cy="0"/>
          <a:chOff x="0" y="0"/>
          <a:chExt cx="0" cy="0"/>
        </a:xfrm>
      </p:grpSpPr>
      <p:sp>
        <p:nvSpPr>
          <p:cNvPr id="841" name="Google Shape;841;p108"/>
          <p:cNvSpPr txBox="1">
            <a:spLocks noGrp="1"/>
          </p:cNvSpPr>
          <p:nvPr>
            <p:ph type="subTitle" idx="1"/>
          </p:nvPr>
        </p:nvSpPr>
        <p:spPr>
          <a:xfrm>
            <a:off x="723900" y="1072150"/>
            <a:ext cx="7696200" cy="2943300"/>
          </a:xfrm>
          <a:prstGeom prst="rect">
            <a:avLst/>
          </a:prstGeom>
        </p:spPr>
        <p:txBody>
          <a:bodyPr spcFirstLastPara="1" wrap="square" lIns="91425" tIns="91425" rIns="91425" bIns="91425" anchor="t" anchorCtr="0">
            <a:noAutofit/>
          </a:bodyPr>
          <a:lstStyle>
            <a:lvl1pPr lvl="0">
              <a:lnSpc>
                <a:spcPct val="115000"/>
              </a:lnSpc>
              <a:spcBef>
                <a:spcPts val="0"/>
              </a:spcBef>
              <a:spcAft>
                <a:spcPts val="0"/>
              </a:spcAft>
              <a:buClr>
                <a:srgbClr val="434343"/>
              </a:buClr>
              <a:buSzPts val="1200"/>
              <a:buFont typeface="Anaheim"/>
              <a:buChar char="●"/>
              <a:defRPr sz="1200"/>
            </a:lvl1pPr>
            <a:lvl2pPr lvl="1">
              <a:lnSpc>
                <a:spcPct val="115000"/>
              </a:lnSpc>
              <a:spcBef>
                <a:spcPts val="1600"/>
              </a:spcBef>
              <a:spcAft>
                <a:spcPts val="0"/>
              </a:spcAft>
              <a:buClr>
                <a:srgbClr val="434343"/>
              </a:buClr>
              <a:buSzPts val="1200"/>
              <a:buFont typeface="Roboto Condensed Light"/>
              <a:buChar char="○"/>
              <a:defRPr sz="1200"/>
            </a:lvl2pPr>
            <a:lvl3pPr lvl="2">
              <a:spcBef>
                <a:spcPts val="0"/>
              </a:spcBef>
              <a:spcAft>
                <a:spcPts val="0"/>
              </a:spcAft>
              <a:buClr>
                <a:srgbClr val="434343"/>
              </a:buClr>
              <a:buSzPts val="1200"/>
              <a:buFont typeface="Roboto Condensed Light"/>
              <a:buChar char="■"/>
              <a:defRPr/>
            </a:lvl3pPr>
            <a:lvl4pPr lvl="3">
              <a:spcBef>
                <a:spcPts val="0"/>
              </a:spcBef>
              <a:spcAft>
                <a:spcPts val="0"/>
              </a:spcAft>
              <a:buClr>
                <a:srgbClr val="434343"/>
              </a:buClr>
              <a:buSzPts val="1200"/>
              <a:buFont typeface="Roboto Condensed Light"/>
              <a:buChar char="●"/>
              <a:defRPr/>
            </a:lvl4pPr>
            <a:lvl5pPr lvl="4">
              <a:spcBef>
                <a:spcPts val="0"/>
              </a:spcBef>
              <a:spcAft>
                <a:spcPts val="0"/>
              </a:spcAft>
              <a:buClr>
                <a:srgbClr val="434343"/>
              </a:buClr>
              <a:buSzPts val="1200"/>
              <a:buFont typeface="Roboto Condensed Light"/>
              <a:buChar char="○"/>
              <a:defRPr/>
            </a:lvl5pPr>
            <a:lvl6pPr lvl="5">
              <a:spcBef>
                <a:spcPts val="0"/>
              </a:spcBef>
              <a:spcAft>
                <a:spcPts val="0"/>
              </a:spcAft>
              <a:buClr>
                <a:srgbClr val="434343"/>
              </a:buClr>
              <a:buSzPts val="1200"/>
              <a:buFont typeface="Roboto Condensed Light"/>
              <a:buChar char="■"/>
              <a:defRPr/>
            </a:lvl6pPr>
            <a:lvl7pPr lvl="6">
              <a:spcBef>
                <a:spcPts val="0"/>
              </a:spcBef>
              <a:spcAft>
                <a:spcPts val="0"/>
              </a:spcAft>
              <a:buClr>
                <a:srgbClr val="434343"/>
              </a:buClr>
              <a:buSzPts val="1200"/>
              <a:buFont typeface="Roboto Condensed Light"/>
              <a:buChar char="●"/>
              <a:defRPr/>
            </a:lvl7pPr>
            <a:lvl8pPr lvl="7">
              <a:spcBef>
                <a:spcPts val="0"/>
              </a:spcBef>
              <a:spcAft>
                <a:spcPts val="0"/>
              </a:spcAft>
              <a:buClr>
                <a:srgbClr val="434343"/>
              </a:buClr>
              <a:buSzPts val="1200"/>
              <a:buFont typeface="Roboto Condensed Light"/>
              <a:buChar char="○"/>
              <a:defRPr/>
            </a:lvl8pPr>
            <a:lvl9pPr lvl="8">
              <a:spcBef>
                <a:spcPts val="0"/>
              </a:spcBef>
              <a:spcAft>
                <a:spcPts val="0"/>
              </a:spcAft>
              <a:buClr>
                <a:srgbClr val="434343"/>
              </a:buClr>
              <a:buSzPts val="1200"/>
              <a:buFont typeface="Roboto Condensed Light"/>
              <a:buChar char="■"/>
              <a:defRPr/>
            </a:lvl9pPr>
          </a:lstStyle>
          <a:p>
            <a:endParaRPr/>
          </a:p>
        </p:txBody>
      </p:sp>
      <p:sp>
        <p:nvSpPr>
          <p:cNvPr id="842" name="Google Shape;842;p108"/>
          <p:cNvSpPr txBox="1">
            <a:spLocks noGrp="1"/>
          </p:cNvSpPr>
          <p:nvPr>
            <p:ph type="title"/>
          </p:nvPr>
        </p:nvSpPr>
        <p:spPr>
          <a:xfrm>
            <a:off x="457200" y="539500"/>
            <a:ext cx="8229600" cy="3177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sz="3000"/>
            </a:lvl1pPr>
            <a:lvl2pPr lvl="1" algn="ctr">
              <a:spcBef>
                <a:spcPts val="0"/>
              </a:spcBef>
              <a:spcAft>
                <a:spcPts val="0"/>
              </a:spcAft>
              <a:buSzPts val="3300"/>
              <a:buNone/>
              <a:defRPr/>
            </a:lvl2pPr>
            <a:lvl3pPr lvl="2" algn="ctr">
              <a:spcBef>
                <a:spcPts val="0"/>
              </a:spcBef>
              <a:spcAft>
                <a:spcPts val="0"/>
              </a:spcAft>
              <a:buSzPts val="3300"/>
              <a:buNone/>
              <a:defRPr/>
            </a:lvl3pPr>
            <a:lvl4pPr lvl="3" algn="ctr">
              <a:spcBef>
                <a:spcPts val="0"/>
              </a:spcBef>
              <a:spcAft>
                <a:spcPts val="0"/>
              </a:spcAft>
              <a:buSzPts val="3300"/>
              <a:buNone/>
              <a:defRPr/>
            </a:lvl4pPr>
            <a:lvl5pPr lvl="4" algn="ctr">
              <a:spcBef>
                <a:spcPts val="0"/>
              </a:spcBef>
              <a:spcAft>
                <a:spcPts val="0"/>
              </a:spcAft>
              <a:buSzPts val="3300"/>
              <a:buNone/>
              <a:defRPr/>
            </a:lvl5pPr>
            <a:lvl6pPr lvl="5" algn="ctr">
              <a:spcBef>
                <a:spcPts val="0"/>
              </a:spcBef>
              <a:spcAft>
                <a:spcPts val="0"/>
              </a:spcAft>
              <a:buSzPts val="3300"/>
              <a:buNone/>
              <a:defRPr/>
            </a:lvl6pPr>
            <a:lvl7pPr lvl="6" algn="ctr">
              <a:spcBef>
                <a:spcPts val="0"/>
              </a:spcBef>
              <a:spcAft>
                <a:spcPts val="0"/>
              </a:spcAft>
              <a:buSzPts val="3300"/>
              <a:buNone/>
              <a:defRPr/>
            </a:lvl7pPr>
            <a:lvl8pPr lvl="7" algn="ctr">
              <a:spcBef>
                <a:spcPts val="0"/>
              </a:spcBef>
              <a:spcAft>
                <a:spcPts val="0"/>
              </a:spcAft>
              <a:buSzPts val="3300"/>
              <a:buNone/>
              <a:defRPr/>
            </a:lvl8pPr>
            <a:lvl9pPr lvl="8" algn="ctr">
              <a:spcBef>
                <a:spcPts val="0"/>
              </a:spcBef>
              <a:spcAft>
                <a:spcPts val="0"/>
              </a:spcAft>
              <a:buSzPts val="3300"/>
              <a:buNone/>
              <a:defRPr/>
            </a:lvl9pPr>
          </a:lstStyle>
          <a:p>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and six columns">
  <p:cSld name="CUSTOM_6">
    <p:spTree>
      <p:nvGrpSpPr>
        <p:cNvPr id="1" name="Shape 843"/>
        <p:cNvGrpSpPr/>
        <p:nvPr/>
      </p:nvGrpSpPr>
      <p:grpSpPr>
        <a:xfrm>
          <a:off x="0" y="0"/>
          <a:ext cx="0" cy="0"/>
          <a:chOff x="0" y="0"/>
          <a:chExt cx="0" cy="0"/>
        </a:xfrm>
      </p:grpSpPr>
      <p:sp>
        <p:nvSpPr>
          <p:cNvPr id="844" name="Google Shape;844;p109"/>
          <p:cNvSpPr txBox="1">
            <a:spLocks noGrp="1"/>
          </p:cNvSpPr>
          <p:nvPr>
            <p:ph type="subTitle" idx="1"/>
          </p:nvPr>
        </p:nvSpPr>
        <p:spPr>
          <a:xfrm>
            <a:off x="3378750" y="1875746"/>
            <a:ext cx="2386500" cy="347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1900">
                <a:latin typeface="Changa One"/>
                <a:ea typeface="Changa One"/>
                <a:cs typeface="Changa One"/>
                <a:sym typeface="Changa 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45" name="Google Shape;845;p109"/>
          <p:cNvSpPr txBox="1">
            <a:spLocks noGrp="1"/>
          </p:cNvSpPr>
          <p:nvPr>
            <p:ph type="subTitle" idx="2"/>
          </p:nvPr>
        </p:nvSpPr>
        <p:spPr>
          <a:xfrm>
            <a:off x="3378750" y="2154900"/>
            <a:ext cx="2386500" cy="621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46" name="Google Shape;846;p109"/>
          <p:cNvSpPr txBox="1">
            <a:spLocks noGrp="1"/>
          </p:cNvSpPr>
          <p:nvPr>
            <p:ph type="subTitle" idx="3"/>
          </p:nvPr>
        </p:nvSpPr>
        <p:spPr>
          <a:xfrm>
            <a:off x="774119" y="1875746"/>
            <a:ext cx="2386500" cy="347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1900">
                <a:latin typeface="Changa One"/>
                <a:ea typeface="Changa One"/>
                <a:cs typeface="Changa One"/>
                <a:sym typeface="Changa 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47" name="Google Shape;847;p109"/>
          <p:cNvSpPr txBox="1">
            <a:spLocks noGrp="1"/>
          </p:cNvSpPr>
          <p:nvPr>
            <p:ph type="subTitle" idx="4"/>
          </p:nvPr>
        </p:nvSpPr>
        <p:spPr>
          <a:xfrm>
            <a:off x="774119" y="2154900"/>
            <a:ext cx="2386500" cy="621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48" name="Google Shape;848;p109"/>
          <p:cNvSpPr txBox="1">
            <a:spLocks noGrp="1"/>
          </p:cNvSpPr>
          <p:nvPr>
            <p:ph type="subTitle" idx="5"/>
          </p:nvPr>
        </p:nvSpPr>
        <p:spPr>
          <a:xfrm>
            <a:off x="5983381" y="1875746"/>
            <a:ext cx="2386500" cy="347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1900">
                <a:latin typeface="Changa One"/>
                <a:ea typeface="Changa One"/>
                <a:cs typeface="Changa One"/>
                <a:sym typeface="Changa 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49" name="Google Shape;849;p109"/>
          <p:cNvSpPr txBox="1">
            <a:spLocks noGrp="1"/>
          </p:cNvSpPr>
          <p:nvPr>
            <p:ph type="subTitle" idx="6"/>
          </p:nvPr>
        </p:nvSpPr>
        <p:spPr>
          <a:xfrm>
            <a:off x="5983381" y="2154900"/>
            <a:ext cx="2386500" cy="621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50" name="Google Shape;850;p109"/>
          <p:cNvSpPr txBox="1">
            <a:spLocks noGrp="1"/>
          </p:cNvSpPr>
          <p:nvPr>
            <p:ph type="subTitle" idx="7"/>
          </p:nvPr>
        </p:nvSpPr>
        <p:spPr>
          <a:xfrm>
            <a:off x="3378750" y="3655871"/>
            <a:ext cx="2386500" cy="347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1900">
                <a:latin typeface="Changa One"/>
                <a:ea typeface="Changa One"/>
                <a:cs typeface="Changa One"/>
                <a:sym typeface="Changa 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51" name="Google Shape;851;p109"/>
          <p:cNvSpPr txBox="1">
            <a:spLocks noGrp="1"/>
          </p:cNvSpPr>
          <p:nvPr>
            <p:ph type="subTitle" idx="8"/>
          </p:nvPr>
        </p:nvSpPr>
        <p:spPr>
          <a:xfrm>
            <a:off x="3378750" y="3935025"/>
            <a:ext cx="2386500" cy="621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52" name="Google Shape;852;p109"/>
          <p:cNvSpPr txBox="1">
            <a:spLocks noGrp="1"/>
          </p:cNvSpPr>
          <p:nvPr>
            <p:ph type="subTitle" idx="9"/>
          </p:nvPr>
        </p:nvSpPr>
        <p:spPr>
          <a:xfrm>
            <a:off x="774119" y="3655871"/>
            <a:ext cx="2386500" cy="347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1900">
                <a:latin typeface="Changa One"/>
                <a:ea typeface="Changa One"/>
                <a:cs typeface="Changa One"/>
                <a:sym typeface="Changa 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53" name="Google Shape;853;p109"/>
          <p:cNvSpPr txBox="1">
            <a:spLocks noGrp="1"/>
          </p:cNvSpPr>
          <p:nvPr>
            <p:ph type="subTitle" idx="13"/>
          </p:nvPr>
        </p:nvSpPr>
        <p:spPr>
          <a:xfrm>
            <a:off x="774119" y="3935025"/>
            <a:ext cx="2386500" cy="621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54" name="Google Shape;854;p109"/>
          <p:cNvSpPr txBox="1">
            <a:spLocks noGrp="1"/>
          </p:cNvSpPr>
          <p:nvPr>
            <p:ph type="subTitle" idx="14"/>
          </p:nvPr>
        </p:nvSpPr>
        <p:spPr>
          <a:xfrm>
            <a:off x="5983381" y="3655871"/>
            <a:ext cx="2386500" cy="3474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1900">
                <a:latin typeface="Changa One"/>
                <a:ea typeface="Changa One"/>
                <a:cs typeface="Changa One"/>
                <a:sym typeface="Changa 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55" name="Google Shape;855;p109"/>
          <p:cNvSpPr txBox="1">
            <a:spLocks noGrp="1"/>
          </p:cNvSpPr>
          <p:nvPr>
            <p:ph type="subTitle" idx="15"/>
          </p:nvPr>
        </p:nvSpPr>
        <p:spPr>
          <a:xfrm>
            <a:off x="5983381" y="3935025"/>
            <a:ext cx="2386500" cy="621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56" name="Google Shape;856;p109"/>
          <p:cNvSpPr txBox="1">
            <a:spLocks noGrp="1"/>
          </p:cNvSpPr>
          <p:nvPr>
            <p:ph type="title"/>
          </p:nvPr>
        </p:nvSpPr>
        <p:spPr>
          <a:xfrm>
            <a:off x="1996975" y="539500"/>
            <a:ext cx="5150100" cy="3201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sz="2800">
                <a:solidFill>
                  <a:schemeClr val="accent6"/>
                </a:solidFill>
              </a:defRPr>
            </a:lvl1pPr>
            <a:lvl2pPr lvl="1" algn="ctr">
              <a:spcBef>
                <a:spcPts val="0"/>
              </a:spcBef>
              <a:spcAft>
                <a:spcPts val="0"/>
              </a:spcAft>
              <a:buSzPts val="3300"/>
              <a:buNone/>
              <a:defRPr/>
            </a:lvl2pPr>
            <a:lvl3pPr lvl="2" algn="ctr">
              <a:spcBef>
                <a:spcPts val="0"/>
              </a:spcBef>
              <a:spcAft>
                <a:spcPts val="0"/>
              </a:spcAft>
              <a:buSzPts val="3300"/>
              <a:buNone/>
              <a:defRPr/>
            </a:lvl3pPr>
            <a:lvl4pPr lvl="3" algn="ctr">
              <a:spcBef>
                <a:spcPts val="0"/>
              </a:spcBef>
              <a:spcAft>
                <a:spcPts val="0"/>
              </a:spcAft>
              <a:buSzPts val="3300"/>
              <a:buNone/>
              <a:defRPr/>
            </a:lvl4pPr>
            <a:lvl5pPr lvl="4" algn="ctr">
              <a:spcBef>
                <a:spcPts val="0"/>
              </a:spcBef>
              <a:spcAft>
                <a:spcPts val="0"/>
              </a:spcAft>
              <a:buSzPts val="3300"/>
              <a:buNone/>
              <a:defRPr/>
            </a:lvl5pPr>
            <a:lvl6pPr lvl="5" algn="ctr">
              <a:spcBef>
                <a:spcPts val="0"/>
              </a:spcBef>
              <a:spcAft>
                <a:spcPts val="0"/>
              </a:spcAft>
              <a:buSzPts val="3300"/>
              <a:buNone/>
              <a:defRPr/>
            </a:lvl6pPr>
            <a:lvl7pPr lvl="6" algn="ctr">
              <a:spcBef>
                <a:spcPts val="0"/>
              </a:spcBef>
              <a:spcAft>
                <a:spcPts val="0"/>
              </a:spcAft>
              <a:buSzPts val="3300"/>
              <a:buNone/>
              <a:defRPr/>
            </a:lvl7pPr>
            <a:lvl8pPr lvl="7" algn="ctr">
              <a:spcBef>
                <a:spcPts val="0"/>
              </a:spcBef>
              <a:spcAft>
                <a:spcPts val="0"/>
              </a:spcAft>
              <a:buSzPts val="3300"/>
              <a:buNone/>
              <a:defRPr/>
            </a:lvl8pPr>
            <a:lvl9pPr lvl="8" algn="ctr">
              <a:spcBef>
                <a:spcPts val="0"/>
              </a:spcBef>
              <a:spcAft>
                <a:spcPts val="0"/>
              </a:spcAft>
              <a:buSzPts val="3300"/>
              <a:buNone/>
              <a:defRPr/>
            </a:lvl9pPr>
          </a:lstStyle>
          <a:p>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857"/>
        <p:cNvGrpSpPr/>
        <p:nvPr/>
      </p:nvGrpSpPr>
      <p:grpSpPr>
        <a:xfrm>
          <a:off x="0" y="0"/>
          <a:ext cx="0" cy="0"/>
          <a:chOff x="0" y="0"/>
          <a:chExt cx="0" cy="0"/>
        </a:xfrm>
      </p:grpSpPr>
      <p:sp>
        <p:nvSpPr>
          <p:cNvPr id="858" name="Google Shape;858;p110"/>
          <p:cNvSpPr txBox="1">
            <a:spLocks noGrp="1"/>
          </p:cNvSpPr>
          <p:nvPr>
            <p:ph type="title" hasCustomPrompt="1"/>
          </p:nvPr>
        </p:nvSpPr>
        <p:spPr>
          <a:xfrm>
            <a:off x="2822850" y="1930375"/>
            <a:ext cx="3498300" cy="10242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5300">
                <a:solidFill>
                  <a:schemeClr val="accent6"/>
                </a:solidFill>
              </a:defRPr>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r>
              <a:t>xx%</a:t>
            </a:r>
          </a:p>
        </p:txBody>
      </p:sp>
      <p:sp>
        <p:nvSpPr>
          <p:cNvPr id="859" name="Google Shape;859;p110"/>
          <p:cNvSpPr txBox="1">
            <a:spLocks noGrp="1"/>
          </p:cNvSpPr>
          <p:nvPr>
            <p:ph type="subTitle" idx="1"/>
          </p:nvPr>
        </p:nvSpPr>
        <p:spPr>
          <a:xfrm>
            <a:off x="2822975" y="2865425"/>
            <a:ext cx="3498300" cy="399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60" name="Google Shape;860;p110"/>
          <p:cNvSpPr txBox="1">
            <a:spLocks noGrp="1"/>
          </p:cNvSpPr>
          <p:nvPr>
            <p:ph type="title" idx="2" hasCustomPrompt="1"/>
          </p:nvPr>
        </p:nvSpPr>
        <p:spPr>
          <a:xfrm>
            <a:off x="2822850" y="532463"/>
            <a:ext cx="3498300" cy="10242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5300">
                <a:solidFill>
                  <a:schemeClr val="accent6"/>
                </a:solidFill>
              </a:defRPr>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r>
              <a:t>xx%</a:t>
            </a:r>
          </a:p>
        </p:txBody>
      </p:sp>
      <p:sp>
        <p:nvSpPr>
          <p:cNvPr id="861" name="Google Shape;861;p110"/>
          <p:cNvSpPr txBox="1">
            <a:spLocks noGrp="1"/>
          </p:cNvSpPr>
          <p:nvPr>
            <p:ph type="subTitle" idx="3"/>
          </p:nvPr>
        </p:nvSpPr>
        <p:spPr>
          <a:xfrm>
            <a:off x="2822975" y="1469225"/>
            <a:ext cx="3498300" cy="399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62" name="Google Shape;862;p110"/>
          <p:cNvSpPr txBox="1">
            <a:spLocks noGrp="1"/>
          </p:cNvSpPr>
          <p:nvPr>
            <p:ph type="title" idx="4" hasCustomPrompt="1"/>
          </p:nvPr>
        </p:nvSpPr>
        <p:spPr>
          <a:xfrm>
            <a:off x="2822850" y="3249350"/>
            <a:ext cx="3498300" cy="1024200"/>
          </a:xfrm>
          <a:prstGeom prst="rect">
            <a:avLst/>
          </a:prstGeom>
        </p:spPr>
        <p:txBody>
          <a:bodyPr spcFirstLastPara="1" wrap="square" lIns="91425" tIns="91425" rIns="91425" bIns="91425" anchor="ctr" anchorCtr="0">
            <a:noAutofit/>
          </a:bodyPr>
          <a:lstStyle>
            <a:lvl1pPr lvl="0" algn="ctr">
              <a:spcBef>
                <a:spcPts val="0"/>
              </a:spcBef>
              <a:spcAft>
                <a:spcPts val="0"/>
              </a:spcAft>
              <a:buSzPts val="7200"/>
              <a:buNone/>
              <a:defRPr sz="5300">
                <a:solidFill>
                  <a:schemeClr val="accent6"/>
                </a:solidFill>
              </a:defRPr>
            </a:lvl1pPr>
            <a:lvl2pPr lvl="1" algn="ctr">
              <a:spcBef>
                <a:spcPts val="0"/>
              </a:spcBef>
              <a:spcAft>
                <a:spcPts val="0"/>
              </a:spcAft>
              <a:buSzPts val="7200"/>
              <a:buNone/>
              <a:defRPr sz="7200"/>
            </a:lvl2pPr>
            <a:lvl3pPr lvl="2" algn="ctr">
              <a:spcBef>
                <a:spcPts val="0"/>
              </a:spcBef>
              <a:spcAft>
                <a:spcPts val="0"/>
              </a:spcAft>
              <a:buSzPts val="7200"/>
              <a:buNone/>
              <a:defRPr sz="7200"/>
            </a:lvl3pPr>
            <a:lvl4pPr lvl="3" algn="ctr">
              <a:spcBef>
                <a:spcPts val="0"/>
              </a:spcBef>
              <a:spcAft>
                <a:spcPts val="0"/>
              </a:spcAft>
              <a:buSzPts val="7200"/>
              <a:buNone/>
              <a:defRPr sz="7200"/>
            </a:lvl4pPr>
            <a:lvl5pPr lvl="4" algn="ctr">
              <a:spcBef>
                <a:spcPts val="0"/>
              </a:spcBef>
              <a:spcAft>
                <a:spcPts val="0"/>
              </a:spcAft>
              <a:buSzPts val="7200"/>
              <a:buNone/>
              <a:defRPr sz="7200"/>
            </a:lvl5pPr>
            <a:lvl6pPr lvl="5" algn="ctr">
              <a:spcBef>
                <a:spcPts val="0"/>
              </a:spcBef>
              <a:spcAft>
                <a:spcPts val="0"/>
              </a:spcAft>
              <a:buSzPts val="7200"/>
              <a:buNone/>
              <a:defRPr sz="7200"/>
            </a:lvl6pPr>
            <a:lvl7pPr lvl="6" algn="ctr">
              <a:spcBef>
                <a:spcPts val="0"/>
              </a:spcBef>
              <a:spcAft>
                <a:spcPts val="0"/>
              </a:spcAft>
              <a:buSzPts val="7200"/>
              <a:buNone/>
              <a:defRPr sz="7200"/>
            </a:lvl7pPr>
            <a:lvl8pPr lvl="7" algn="ctr">
              <a:spcBef>
                <a:spcPts val="0"/>
              </a:spcBef>
              <a:spcAft>
                <a:spcPts val="0"/>
              </a:spcAft>
              <a:buSzPts val="7200"/>
              <a:buNone/>
              <a:defRPr sz="7200"/>
            </a:lvl8pPr>
            <a:lvl9pPr lvl="8" algn="ctr">
              <a:spcBef>
                <a:spcPts val="0"/>
              </a:spcBef>
              <a:spcAft>
                <a:spcPts val="0"/>
              </a:spcAft>
              <a:buSzPts val="7200"/>
              <a:buNone/>
              <a:defRPr sz="7200"/>
            </a:lvl9pPr>
          </a:lstStyle>
          <a:p>
            <a:r>
              <a:t>xx%</a:t>
            </a:r>
          </a:p>
        </p:txBody>
      </p:sp>
      <p:sp>
        <p:nvSpPr>
          <p:cNvPr id="863" name="Google Shape;863;p110"/>
          <p:cNvSpPr txBox="1">
            <a:spLocks noGrp="1"/>
          </p:cNvSpPr>
          <p:nvPr>
            <p:ph type="subTitle" idx="5"/>
          </p:nvPr>
        </p:nvSpPr>
        <p:spPr>
          <a:xfrm>
            <a:off x="2822975" y="4185725"/>
            <a:ext cx="3498300" cy="399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Thanks">
  <p:cSld name="CUSTOM_9">
    <p:spTree>
      <p:nvGrpSpPr>
        <p:cNvPr id="1" name="Shape 864"/>
        <p:cNvGrpSpPr/>
        <p:nvPr/>
      </p:nvGrpSpPr>
      <p:grpSpPr>
        <a:xfrm>
          <a:off x="0" y="0"/>
          <a:ext cx="0" cy="0"/>
          <a:chOff x="0" y="0"/>
          <a:chExt cx="0" cy="0"/>
        </a:xfrm>
      </p:grpSpPr>
      <p:sp>
        <p:nvSpPr>
          <p:cNvPr id="865" name="Google Shape;865;p111"/>
          <p:cNvSpPr txBox="1">
            <a:spLocks noGrp="1"/>
          </p:cNvSpPr>
          <p:nvPr>
            <p:ph type="subTitle" idx="1"/>
          </p:nvPr>
        </p:nvSpPr>
        <p:spPr>
          <a:xfrm>
            <a:off x="2822913" y="1453572"/>
            <a:ext cx="3498300" cy="399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1900">
                <a:latin typeface="Changa One"/>
                <a:ea typeface="Changa One"/>
                <a:cs typeface="Changa One"/>
                <a:sym typeface="Changa 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66" name="Google Shape;866;p111"/>
          <p:cNvSpPr txBox="1">
            <a:spLocks noGrp="1"/>
          </p:cNvSpPr>
          <p:nvPr>
            <p:ph type="subTitle" idx="2"/>
          </p:nvPr>
        </p:nvSpPr>
        <p:spPr>
          <a:xfrm>
            <a:off x="2647950" y="1900325"/>
            <a:ext cx="3848100" cy="7641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67" name="Google Shape;867;p111"/>
          <p:cNvSpPr txBox="1"/>
          <p:nvPr/>
        </p:nvSpPr>
        <p:spPr>
          <a:xfrm>
            <a:off x="2647950" y="3414425"/>
            <a:ext cx="3848100" cy="76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a:solidFill>
                  <a:schemeClr val="accent6"/>
                </a:solidFill>
                <a:latin typeface="Montserrat"/>
                <a:ea typeface="Montserrat"/>
                <a:cs typeface="Montserrat"/>
                <a:sym typeface="Montserrat"/>
              </a:rPr>
              <a:t>CREDITS</a:t>
            </a:r>
            <a:r>
              <a:rPr lang="en" sz="1300">
                <a:solidFill>
                  <a:schemeClr val="accent6"/>
                </a:solidFill>
                <a:latin typeface="Montserrat"/>
                <a:ea typeface="Montserrat"/>
                <a:cs typeface="Montserrat"/>
                <a:sym typeface="Montserrat"/>
              </a:rPr>
              <a:t>: This presentation template was created by </a:t>
            </a:r>
            <a:r>
              <a:rPr lang="en" sz="1300" b="1">
                <a:solidFill>
                  <a:schemeClr val="accent6"/>
                </a:solidFill>
                <a:uFill>
                  <a:noFill/>
                </a:uFill>
                <a:latin typeface="Montserrat"/>
                <a:ea typeface="Montserrat"/>
                <a:cs typeface="Montserrat"/>
                <a:sym typeface="Montserrat"/>
                <a:hlinkClick r:id="rId2">
                  <a:extLst>
                    <a:ext uri="{A12FA001-AC4F-418D-AE19-62706E023703}">
                      <ahyp:hlinkClr xmlns:ahyp="http://schemas.microsoft.com/office/drawing/2018/hyperlinkcolor" val="tx"/>
                    </a:ext>
                  </a:extLst>
                </a:hlinkClick>
              </a:rPr>
              <a:t>Slidesgo</a:t>
            </a:r>
            <a:r>
              <a:rPr lang="en" sz="1300">
                <a:solidFill>
                  <a:schemeClr val="accent6"/>
                </a:solidFill>
                <a:latin typeface="Montserrat"/>
                <a:ea typeface="Montserrat"/>
                <a:cs typeface="Montserrat"/>
                <a:sym typeface="Montserrat"/>
              </a:rPr>
              <a:t>, including icons by </a:t>
            </a:r>
            <a:r>
              <a:rPr lang="en" sz="1300" b="1">
                <a:solidFill>
                  <a:schemeClr val="accent6"/>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Flaticon</a:t>
            </a:r>
            <a:r>
              <a:rPr lang="en" sz="1300">
                <a:solidFill>
                  <a:schemeClr val="accent6"/>
                </a:solidFill>
                <a:latin typeface="Montserrat"/>
                <a:ea typeface="Montserrat"/>
                <a:cs typeface="Montserrat"/>
                <a:sym typeface="Montserrat"/>
              </a:rPr>
              <a:t>, infographics &amp; images by </a:t>
            </a:r>
            <a:r>
              <a:rPr lang="en" sz="1300" b="1">
                <a:solidFill>
                  <a:schemeClr val="accent6"/>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Freepik</a:t>
            </a:r>
            <a:r>
              <a:rPr lang="en" sz="1300">
                <a:solidFill>
                  <a:schemeClr val="accent6"/>
                </a:solidFill>
                <a:latin typeface="Montserrat"/>
                <a:ea typeface="Montserrat"/>
                <a:cs typeface="Montserrat"/>
                <a:sym typeface="Montserrat"/>
              </a:rPr>
              <a:t>.</a:t>
            </a:r>
            <a:endParaRPr sz="1300">
              <a:solidFill>
                <a:schemeClr val="accent6"/>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endParaRPr>
              <a:solidFill>
                <a:schemeClr val="accent3"/>
              </a:solidFill>
              <a:latin typeface="Montserrat"/>
              <a:ea typeface="Montserrat"/>
              <a:cs typeface="Montserrat"/>
              <a:sym typeface="Montserrat"/>
            </a:endParaRPr>
          </a:p>
        </p:txBody>
      </p:sp>
      <p:sp>
        <p:nvSpPr>
          <p:cNvPr id="868" name="Google Shape;868;p111"/>
          <p:cNvSpPr txBox="1">
            <a:spLocks noGrp="1"/>
          </p:cNvSpPr>
          <p:nvPr>
            <p:ph type="title"/>
          </p:nvPr>
        </p:nvSpPr>
        <p:spPr>
          <a:xfrm>
            <a:off x="2710300" y="542925"/>
            <a:ext cx="3648000" cy="8097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sz="6800">
                <a:solidFill>
                  <a:schemeClr val="accent6"/>
                </a:solidFill>
              </a:defRPr>
            </a:lvl1pPr>
            <a:lvl2pPr lvl="1">
              <a:spcBef>
                <a:spcPts val="0"/>
              </a:spcBef>
              <a:spcAft>
                <a:spcPts val="0"/>
              </a:spcAft>
              <a:buSzPts val="3300"/>
              <a:buNone/>
              <a:defRPr>
                <a:latin typeface="Montserrat"/>
                <a:ea typeface="Montserrat"/>
                <a:cs typeface="Montserrat"/>
                <a:sym typeface="Montserrat"/>
              </a:defRPr>
            </a:lvl2pPr>
            <a:lvl3pPr lvl="2">
              <a:spcBef>
                <a:spcPts val="0"/>
              </a:spcBef>
              <a:spcAft>
                <a:spcPts val="0"/>
              </a:spcAft>
              <a:buSzPts val="3300"/>
              <a:buNone/>
              <a:defRPr>
                <a:latin typeface="Montserrat"/>
                <a:ea typeface="Montserrat"/>
                <a:cs typeface="Montserrat"/>
                <a:sym typeface="Montserrat"/>
              </a:defRPr>
            </a:lvl3pPr>
            <a:lvl4pPr lvl="3">
              <a:spcBef>
                <a:spcPts val="0"/>
              </a:spcBef>
              <a:spcAft>
                <a:spcPts val="0"/>
              </a:spcAft>
              <a:buSzPts val="3300"/>
              <a:buNone/>
              <a:defRPr>
                <a:latin typeface="Montserrat"/>
                <a:ea typeface="Montserrat"/>
                <a:cs typeface="Montserrat"/>
                <a:sym typeface="Montserrat"/>
              </a:defRPr>
            </a:lvl4pPr>
            <a:lvl5pPr lvl="4">
              <a:spcBef>
                <a:spcPts val="0"/>
              </a:spcBef>
              <a:spcAft>
                <a:spcPts val="0"/>
              </a:spcAft>
              <a:buSzPts val="3300"/>
              <a:buNone/>
              <a:defRPr>
                <a:latin typeface="Montserrat"/>
                <a:ea typeface="Montserrat"/>
                <a:cs typeface="Montserrat"/>
                <a:sym typeface="Montserrat"/>
              </a:defRPr>
            </a:lvl5pPr>
            <a:lvl6pPr lvl="5">
              <a:spcBef>
                <a:spcPts val="0"/>
              </a:spcBef>
              <a:spcAft>
                <a:spcPts val="0"/>
              </a:spcAft>
              <a:buSzPts val="3300"/>
              <a:buNone/>
              <a:defRPr>
                <a:latin typeface="Montserrat"/>
                <a:ea typeface="Montserrat"/>
                <a:cs typeface="Montserrat"/>
                <a:sym typeface="Montserrat"/>
              </a:defRPr>
            </a:lvl6pPr>
            <a:lvl7pPr lvl="6">
              <a:spcBef>
                <a:spcPts val="0"/>
              </a:spcBef>
              <a:spcAft>
                <a:spcPts val="0"/>
              </a:spcAft>
              <a:buSzPts val="3300"/>
              <a:buNone/>
              <a:defRPr>
                <a:latin typeface="Montserrat"/>
                <a:ea typeface="Montserrat"/>
                <a:cs typeface="Montserrat"/>
                <a:sym typeface="Montserrat"/>
              </a:defRPr>
            </a:lvl7pPr>
            <a:lvl8pPr lvl="7">
              <a:spcBef>
                <a:spcPts val="0"/>
              </a:spcBef>
              <a:spcAft>
                <a:spcPts val="0"/>
              </a:spcAft>
              <a:buSzPts val="3300"/>
              <a:buNone/>
              <a:defRPr>
                <a:latin typeface="Montserrat"/>
                <a:ea typeface="Montserrat"/>
                <a:cs typeface="Montserrat"/>
                <a:sym typeface="Montserrat"/>
              </a:defRPr>
            </a:lvl8pPr>
            <a:lvl9pPr lvl="8">
              <a:spcBef>
                <a:spcPts val="0"/>
              </a:spcBef>
              <a:spcAft>
                <a:spcPts val="0"/>
              </a:spcAft>
              <a:buSzPts val="3300"/>
              <a:buNone/>
              <a:defRPr>
                <a:latin typeface="Montserrat"/>
                <a:ea typeface="Montserrat"/>
                <a:cs typeface="Montserrat"/>
                <a:sym typeface="Montserrat"/>
              </a:defRPr>
            </a:lvl9pPr>
          </a:lstStyle>
          <a:p>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Quote">
  <p:cSld name="MAIN_POINT_1">
    <p:spTree>
      <p:nvGrpSpPr>
        <p:cNvPr id="1" name="Shape 869"/>
        <p:cNvGrpSpPr/>
        <p:nvPr/>
      </p:nvGrpSpPr>
      <p:grpSpPr>
        <a:xfrm>
          <a:off x="0" y="0"/>
          <a:ext cx="0" cy="0"/>
          <a:chOff x="0" y="0"/>
          <a:chExt cx="0" cy="0"/>
        </a:xfrm>
      </p:grpSpPr>
      <p:sp>
        <p:nvSpPr>
          <p:cNvPr id="870" name="Google Shape;870;p112"/>
          <p:cNvSpPr txBox="1">
            <a:spLocks noGrp="1"/>
          </p:cNvSpPr>
          <p:nvPr>
            <p:ph type="title"/>
          </p:nvPr>
        </p:nvSpPr>
        <p:spPr>
          <a:xfrm>
            <a:off x="2716500" y="3264875"/>
            <a:ext cx="3711000" cy="3939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2600">
                <a:solidFill>
                  <a:schemeClr val="accent6"/>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871" name="Google Shape;871;p112"/>
          <p:cNvSpPr txBox="1">
            <a:spLocks noGrp="1"/>
          </p:cNvSpPr>
          <p:nvPr>
            <p:ph type="subTitle" idx="1"/>
          </p:nvPr>
        </p:nvSpPr>
        <p:spPr>
          <a:xfrm>
            <a:off x="2143200" y="1484725"/>
            <a:ext cx="4857600" cy="171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sz="2400">
                <a:solidFill>
                  <a:schemeClr val="accent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ackground 1 ">
  <p:cSld name="CUSTOM_11_2">
    <p:spTree>
      <p:nvGrpSpPr>
        <p:cNvPr id="1" name="Shape 872"/>
        <p:cNvGrpSpPr/>
        <p:nvPr/>
      </p:nvGrpSpPr>
      <p:grpSpPr>
        <a:xfrm>
          <a:off x="0" y="0"/>
          <a:ext cx="0" cy="0"/>
          <a:chOff x="0" y="0"/>
          <a:chExt cx="0" cy="0"/>
        </a:xfrm>
      </p:grpSpPr>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Background 2 ">
  <p:cSld name="CUSTOM_11_1_1">
    <p:spTree>
      <p:nvGrpSpPr>
        <p:cNvPr id="1" name="Shape 873"/>
        <p:cNvGrpSpPr/>
        <p:nvPr/>
      </p:nvGrpSpPr>
      <p:grpSpPr>
        <a:xfrm>
          <a:off x="0" y="0"/>
          <a:ext cx="0" cy="0"/>
          <a:chOff x="0" y="0"/>
          <a:chExt cx="0" cy="0"/>
        </a:xfrm>
      </p:grpSpPr>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78"/>
        <p:cNvGrpSpPr/>
        <p:nvPr/>
      </p:nvGrpSpPr>
      <p:grpSpPr>
        <a:xfrm>
          <a:off x="0" y="0"/>
          <a:ext cx="0" cy="0"/>
          <a:chOff x="0" y="0"/>
          <a:chExt cx="0" cy="0"/>
        </a:xfrm>
      </p:grpSpPr>
      <p:sp>
        <p:nvSpPr>
          <p:cNvPr id="879" name="Google Shape;879;p11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880" name="Google Shape;880;p11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881" name="Google Shape;881;p1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
        <p:cNvGrpSpPr/>
        <p:nvPr/>
      </p:nvGrpSpPr>
      <p:grpSpPr>
        <a:xfrm>
          <a:off x="0" y="0"/>
          <a:ext cx="0" cy="0"/>
          <a:chOff x="0" y="0"/>
          <a:chExt cx="0" cy="0"/>
        </a:xfrm>
      </p:grpSpPr>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82"/>
        <p:cNvGrpSpPr/>
        <p:nvPr/>
      </p:nvGrpSpPr>
      <p:grpSpPr>
        <a:xfrm>
          <a:off x="0" y="0"/>
          <a:ext cx="0" cy="0"/>
          <a:chOff x="0" y="0"/>
          <a:chExt cx="0" cy="0"/>
        </a:xfrm>
      </p:grpSpPr>
      <p:sp>
        <p:nvSpPr>
          <p:cNvPr id="883" name="Google Shape;883;p11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884" name="Google Shape;884;p1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885"/>
        <p:cNvGrpSpPr/>
        <p:nvPr/>
      </p:nvGrpSpPr>
      <p:grpSpPr>
        <a:xfrm>
          <a:off x="0" y="0"/>
          <a:ext cx="0" cy="0"/>
          <a:chOff x="0" y="0"/>
          <a:chExt cx="0" cy="0"/>
        </a:xfrm>
      </p:grpSpPr>
      <p:sp>
        <p:nvSpPr>
          <p:cNvPr id="886" name="Google Shape;886;p1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87" name="Google Shape;887;p11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888" name="Google Shape;888;p1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889"/>
        <p:cNvGrpSpPr/>
        <p:nvPr/>
      </p:nvGrpSpPr>
      <p:grpSpPr>
        <a:xfrm>
          <a:off x="0" y="0"/>
          <a:ext cx="0" cy="0"/>
          <a:chOff x="0" y="0"/>
          <a:chExt cx="0" cy="0"/>
        </a:xfrm>
      </p:grpSpPr>
      <p:sp>
        <p:nvSpPr>
          <p:cNvPr id="890" name="Google Shape;890;p11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91" name="Google Shape;891;p11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892" name="Google Shape;892;p11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893" name="Google Shape;893;p1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94"/>
        <p:cNvGrpSpPr/>
        <p:nvPr/>
      </p:nvGrpSpPr>
      <p:grpSpPr>
        <a:xfrm>
          <a:off x="0" y="0"/>
          <a:ext cx="0" cy="0"/>
          <a:chOff x="0" y="0"/>
          <a:chExt cx="0" cy="0"/>
        </a:xfrm>
      </p:grpSpPr>
      <p:sp>
        <p:nvSpPr>
          <p:cNvPr id="895" name="Google Shape;895;p12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896" name="Google Shape;896;p1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897"/>
        <p:cNvGrpSpPr/>
        <p:nvPr/>
      </p:nvGrpSpPr>
      <p:grpSpPr>
        <a:xfrm>
          <a:off x="0" y="0"/>
          <a:ext cx="0" cy="0"/>
          <a:chOff x="0" y="0"/>
          <a:chExt cx="0" cy="0"/>
        </a:xfrm>
      </p:grpSpPr>
      <p:sp>
        <p:nvSpPr>
          <p:cNvPr id="898" name="Google Shape;898;p12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899" name="Google Shape;899;p121"/>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900" name="Google Shape;900;p1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01"/>
        <p:cNvGrpSpPr/>
        <p:nvPr/>
      </p:nvGrpSpPr>
      <p:grpSpPr>
        <a:xfrm>
          <a:off x="0" y="0"/>
          <a:ext cx="0" cy="0"/>
          <a:chOff x="0" y="0"/>
          <a:chExt cx="0" cy="0"/>
        </a:xfrm>
      </p:grpSpPr>
      <p:sp>
        <p:nvSpPr>
          <p:cNvPr id="902" name="Google Shape;902;p122"/>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903" name="Google Shape;903;p1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04"/>
        <p:cNvGrpSpPr/>
        <p:nvPr/>
      </p:nvGrpSpPr>
      <p:grpSpPr>
        <a:xfrm>
          <a:off x="0" y="0"/>
          <a:ext cx="0" cy="0"/>
          <a:chOff x="0" y="0"/>
          <a:chExt cx="0" cy="0"/>
        </a:xfrm>
      </p:grpSpPr>
      <p:sp>
        <p:nvSpPr>
          <p:cNvPr id="905" name="Google Shape;905;p12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23"/>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907" name="Google Shape;907;p123"/>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908" name="Google Shape;908;p123"/>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909" name="Google Shape;909;p1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10"/>
        <p:cNvGrpSpPr/>
        <p:nvPr/>
      </p:nvGrpSpPr>
      <p:grpSpPr>
        <a:xfrm>
          <a:off x="0" y="0"/>
          <a:ext cx="0" cy="0"/>
          <a:chOff x="0" y="0"/>
          <a:chExt cx="0" cy="0"/>
        </a:xfrm>
      </p:grpSpPr>
      <p:sp>
        <p:nvSpPr>
          <p:cNvPr id="911" name="Google Shape;911;p124"/>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912" name="Google Shape;912;p1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13"/>
        <p:cNvGrpSpPr/>
        <p:nvPr/>
      </p:nvGrpSpPr>
      <p:grpSpPr>
        <a:xfrm>
          <a:off x="0" y="0"/>
          <a:ext cx="0" cy="0"/>
          <a:chOff x="0" y="0"/>
          <a:chExt cx="0" cy="0"/>
        </a:xfrm>
      </p:grpSpPr>
      <p:sp>
        <p:nvSpPr>
          <p:cNvPr id="914" name="Google Shape;914;p12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15" name="Google Shape;915;p125"/>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916" name="Google Shape;916;p1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17"/>
        <p:cNvGrpSpPr/>
        <p:nvPr/>
      </p:nvGrpSpPr>
      <p:grpSpPr>
        <a:xfrm>
          <a:off x="0" y="0"/>
          <a:ext cx="0" cy="0"/>
          <a:chOff x="0" y="0"/>
          <a:chExt cx="0" cy="0"/>
        </a:xfrm>
      </p:grpSpPr>
      <p:sp>
        <p:nvSpPr>
          <p:cNvPr id="918" name="Google Shape;918;p1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42"/>
        <p:cNvGrpSpPr/>
        <p:nvPr/>
      </p:nvGrpSpPr>
      <p:grpSpPr>
        <a:xfrm>
          <a:off x="0" y="0"/>
          <a:ext cx="0" cy="0"/>
          <a:chOff x="0" y="0"/>
          <a:chExt cx="0" cy="0"/>
        </a:xfrm>
      </p:grpSpPr>
      <p:sp>
        <p:nvSpPr>
          <p:cNvPr id="43" name="Google Shape;43;p13"/>
          <p:cNvSpPr txBox="1">
            <a:spLocks noGrp="1"/>
          </p:cNvSpPr>
          <p:nvPr>
            <p:ph type="title"/>
          </p:nvPr>
        </p:nvSpPr>
        <p:spPr>
          <a:xfrm>
            <a:off x="1996975" y="539500"/>
            <a:ext cx="5150100" cy="32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000">
                <a:solidFill>
                  <a:schemeClr val="accent6"/>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44" name="Google Shape;44;p13"/>
          <p:cNvSpPr txBox="1">
            <a:spLocks noGrp="1"/>
          </p:cNvSpPr>
          <p:nvPr>
            <p:ph type="subTitle" idx="1"/>
          </p:nvPr>
        </p:nvSpPr>
        <p:spPr>
          <a:xfrm>
            <a:off x="1815600" y="1403825"/>
            <a:ext cx="2680200" cy="27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sz="1900">
                <a:latin typeface="Changa One"/>
                <a:ea typeface="Changa One"/>
                <a:cs typeface="Changa One"/>
                <a:sym typeface="Changa 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5" name="Google Shape;45;p13"/>
          <p:cNvSpPr txBox="1">
            <a:spLocks noGrp="1"/>
          </p:cNvSpPr>
          <p:nvPr>
            <p:ph type="subTitle" idx="2"/>
          </p:nvPr>
        </p:nvSpPr>
        <p:spPr>
          <a:xfrm>
            <a:off x="1815600" y="1683125"/>
            <a:ext cx="2680200" cy="624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a:solidFill>
                  <a:schemeClr val="accent6"/>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6" name="Google Shape;46;p13"/>
          <p:cNvSpPr txBox="1">
            <a:spLocks noGrp="1"/>
          </p:cNvSpPr>
          <p:nvPr>
            <p:ph type="title" idx="3" hasCustomPrompt="1"/>
          </p:nvPr>
        </p:nvSpPr>
        <p:spPr>
          <a:xfrm>
            <a:off x="960075" y="1403825"/>
            <a:ext cx="855600" cy="51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4"/>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47" name="Google Shape;47;p13"/>
          <p:cNvSpPr txBox="1">
            <a:spLocks noGrp="1"/>
          </p:cNvSpPr>
          <p:nvPr>
            <p:ph type="subTitle" idx="4"/>
          </p:nvPr>
        </p:nvSpPr>
        <p:spPr>
          <a:xfrm>
            <a:off x="1815600" y="2524750"/>
            <a:ext cx="2680200" cy="27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sz="1900">
                <a:latin typeface="Changa One"/>
                <a:ea typeface="Changa One"/>
                <a:cs typeface="Changa One"/>
                <a:sym typeface="Changa 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8" name="Google Shape;48;p13"/>
          <p:cNvSpPr txBox="1">
            <a:spLocks noGrp="1"/>
          </p:cNvSpPr>
          <p:nvPr>
            <p:ph type="subTitle" idx="5"/>
          </p:nvPr>
        </p:nvSpPr>
        <p:spPr>
          <a:xfrm>
            <a:off x="1815600" y="2780800"/>
            <a:ext cx="2680200" cy="624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a:solidFill>
                  <a:schemeClr val="accent6"/>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49" name="Google Shape;49;p13"/>
          <p:cNvSpPr txBox="1">
            <a:spLocks noGrp="1"/>
          </p:cNvSpPr>
          <p:nvPr>
            <p:ph type="title" idx="6" hasCustomPrompt="1"/>
          </p:nvPr>
        </p:nvSpPr>
        <p:spPr>
          <a:xfrm>
            <a:off x="960075" y="2524825"/>
            <a:ext cx="855600" cy="51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4"/>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50" name="Google Shape;50;p13"/>
          <p:cNvSpPr txBox="1">
            <a:spLocks noGrp="1"/>
          </p:cNvSpPr>
          <p:nvPr>
            <p:ph type="subTitle" idx="7"/>
          </p:nvPr>
        </p:nvSpPr>
        <p:spPr>
          <a:xfrm>
            <a:off x="1815600" y="3645675"/>
            <a:ext cx="2680200" cy="27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sz="1900">
                <a:latin typeface="Changa One"/>
                <a:ea typeface="Changa One"/>
                <a:cs typeface="Changa One"/>
                <a:sym typeface="Changa 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1" name="Google Shape;51;p13"/>
          <p:cNvSpPr txBox="1">
            <a:spLocks noGrp="1"/>
          </p:cNvSpPr>
          <p:nvPr>
            <p:ph type="subTitle" idx="8"/>
          </p:nvPr>
        </p:nvSpPr>
        <p:spPr>
          <a:xfrm>
            <a:off x="1815600" y="3878475"/>
            <a:ext cx="2680200" cy="671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a:solidFill>
                  <a:schemeClr val="accent6"/>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2" name="Google Shape;52;p13"/>
          <p:cNvSpPr txBox="1">
            <a:spLocks noGrp="1"/>
          </p:cNvSpPr>
          <p:nvPr>
            <p:ph type="title" idx="9" hasCustomPrompt="1"/>
          </p:nvPr>
        </p:nvSpPr>
        <p:spPr>
          <a:xfrm>
            <a:off x="960075" y="3645825"/>
            <a:ext cx="855600" cy="51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4"/>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53" name="Google Shape;53;p13"/>
          <p:cNvSpPr txBox="1">
            <a:spLocks noGrp="1"/>
          </p:cNvSpPr>
          <p:nvPr>
            <p:ph type="subTitle" idx="13"/>
          </p:nvPr>
        </p:nvSpPr>
        <p:spPr>
          <a:xfrm>
            <a:off x="5503725" y="1403825"/>
            <a:ext cx="2680200" cy="27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sz="1900">
                <a:latin typeface="Changa One"/>
                <a:ea typeface="Changa One"/>
                <a:cs typeface="Changa One"/>
                <a:sym typeface="Changa 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4" name="Google Shape;54;p13"/>
          <p:cNvSpPr txBox="1">
            <a:spLocks noGrp="1"/>
          </p:cNvSpPr>
          <p:nvPr>
            <p:ph type="subTitle" idx="14"/>
          </p:nvPr>
        </p:nvSpPr>
        <p:spPr>
          <a:xfrm>
            <a:off x="5503725" y="1683125"/>
            <a:ext cx="2680200" cy="624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a:solidFill>
                  <a:schemeClr val="accent6"/>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5" name="Google Shape;55;p13"/>
          <p:cNvSpPr txBox="1">
            <a:spLocks noGrp="1"/>
          </p:cNvSpPr>
          <p:nvPr>
            <p:ph type="title" idx="15" hasCustomPrompt="1"/>
          </p:nvPr>
        </p:nvSpPr>
        <p:spPr>
          <a:xfrm>
            <a:off x="4648200" y="1403975"/>
            <a:ext cx="855600" cy="51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4"/>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56" name="Google Shape;56;p13"/>
          <p:cNvSpPr txBox="1">
            <a:spLocks noGrp="1"/>
          </p:cNvSpPr>
          <p:nvPr>
            <p:ph type="subTitle" idx="16"/>
          </p:nvPr>
        </p:nvSpPr>
        <p:spPr>
          <a:xfrm>
            <a:off x="5503725" y="2524750"/>
            <a:ext cx="2680200" cy="27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sz="1900">
                <a:latin typeface="Changa One"/>
                <a:ea typeface="Changa One"/>
                <a:cs typeface="Changa One"/>
                <a:sym typeface="Changa 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7" name="Google Shape;57;p13"/>
          <p:cNvSpPr txBox="1">
            <a:spLocks noGrp="1"/>
          </p:cNvSpPr>
          <p:nvPr>
            <p:ph type="subTitle" idx="17"/>
          </p:nvPr>
        </p:nvSpPr>
        <p:spPr>
          <a:xfrm>
            <a:off x="5503725" y="2780800"/>
            <a:ext cx="2680200" cy="624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a:solidFill>
                  <a:schemeClr val="accent6"/>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58" name="Google Shape;58;p13"/>
          <p:cNvSpPr txBox="1">
            <a:spLocks noGrp="1"/>
          </p:cNvSpPr>
          <p:nvPr>
            <p:ph type="title" idx="18" hasCustomPrompt="1"/>
          </p:nvPr>
        </p:nvSpPr>
        <p:spPr>
          <a:xfrm>
            <a:off x="4648200" y="2524900"/>
            <a:ext cx="855600" cy="51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4"/>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59" name="Google Shape;59;p13"/>
          <p:cNvSpPr txBox="1">
            <a:spLocks noGrp="1"/>
          </p:cNvSpPr>
          <p:nvPr>
            <p:ph type="subTitle" idx="19"/>
          </p:nvPr>
        </p:nvSpPr>
        <p:spPr>
          <a:xfrm>
            <a:off x="5503725" y="3645675"/>
            <a:ext cx="2680200" cy="27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sz="1900">
                <a:latin typeface="Changa One"/>
                <a:ea typeface="Changa One"/>
                <a:cs typeface="Changa One"/>
                <a:sym typeface="Changa 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0" name="Google Shape;60;p13"/>
          <p:cNvSpPr txBox="1">
            <a:spLocks noGrp="1"/>
          </p:cNvSpPr>
          <p:nvPr>
            <p:ph type="subTitle" idx="20"/>
          </p:nvPr>
        </p:nvSpPr>
        <p:spPr>
          <a:xfrm>
            <a:off x="5503725" y="3878475"/>
            <a:ext cx="2680200" cy="671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a:solidFill>
                  <a:schemeClr val="accent6"/>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1" name="Google Shape;61;p13"/>
          <p:cNvSpPr txBox="1">
            <a:spLocks noGrp="1"/>
          </p:cNvSpPr>
          <p:nvPr>
            <p:ph type="title" idx="21" hasCustomPrompt="1"/>
          </p:nvPr>
        </p:nvSpPr>
        <p:spPr>
          <a:xfrm>
            <a:off x="4648200" y="3645825"/>
            <a:ext cx="855600" cy="51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4"/>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19"/>
        <p:cNvGrpSpPr/>
        <p:nvPr/>
      </p:nvGrpSpPr>
      <p:grpSpPr>
        <a:xfrm>
          <a:off x="0" y="0"/>
          <a:ext cx="0" cy="0"/>
          <a:chOff x="0" y="0"/>
          <a:chExt cx="0" cy="0"/>
        </a:xfrm>
      </p:grpSpPr>
      <p:sp>
        <p:nvSpPr>
          <p:cNvPr id="920" name="Google Shape;920;p127"/>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chemeClr val="dk1"/>
              </a:buClr>
              <a:buSzPts val="1400"/>
              <a:buNone/>
              <a:defRPr b="0" i="0">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21" name="Google Shape;921;p127"/>
          <p:cNvSpPr txBox="1">
            <a:spLocks noGrp="1"/>
          </p:cNvSpPr>
          <p:nvPr>
            <p:ph type="body" idx="1"/>
          </p:nvPr>
        </p:nvSpPr>
        <p:spPr>
          <a:xfrm>
            <a:off x="628650" y="1369219"/>
            <a:ext cx="78867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chemeClr val="dk1"/>
              </a:buClr>
              <a:buSzPts val="1400"/>
              <a:buChar char="•"/>
              <a:defRPr b="0" i="0">
                <a:latin typeface="Arial"/>
                <a:ea typeface="Arial"/>
                <a:cs typeface="Arial"/>
                <a:sym typeface="Arial"/>
              </a:defRPr>
            </a:lvl1pPr>
            <a:lvl2pPr marL="914400" lvl="1" indent="-317500" algn="l">
              <a:lnSpc>
                <a:spcPct val="90000"/>
              </a:lnSpc>
              <a:spcBef>
                <a:spcPts val="400"/>
              </a:spcBef>
              <a:spcAft>
                <a:spcPts val="0"/>
              </a:spcAft>
              <a:buClr>
                <a:schemeClr val="dk1"/>
              </a:buClr>
              <a:buSzPts val="1400"/>
              <a:buChar char="•"/>
              <a:defRPr/>
            </a:lvl2pPr>
            <a:lvl3pPr marL="1371600" lvl="2" indent="-317500" algn="l">
              <a:lnSpc>
                <a:spcPct val="90000"/>
              </a:lnSpc>
              <a:spcBef>
                <a:spcPts val="400"/>
              </a:spcBef>
              <a:spcAft>
                <a:spcPts val="0"/>
              </a:spcAft>
              <a:buClr>
                <a:schemeClr val="dk1"/>
              </a:buClr>
              <a:buSzPts val="1400"/>
              <a:buChar char="•"/>
              <a:defRPr/>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22" name="Google Shape;922;p127"/>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marR="0" lvl="0"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923" name="Google Shape;923;p127"/>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marR="0" lvl="0" algn="ctr">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924" name="Google Shape;924;p127"/>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FEE Tempplate">
  <p:cSld name="SECTION_HEADER_1">
    <p:spTree>
      <p:nvGrpSpPr>
        <p:cNvPr id="1" name="Shape 925"/>
        <p:cNvGrpSpPr/>
        <p:nvPr/>
      </p:nvGrpSpPr>
      <p:grpSpPr>
        <a:xfrm>
          <a:off x="0" y="0"/>
          <a:ext cx="0" cy="0"/>
          <a:chOff x="0" y="0"/>
          <a:chExt cx="0" cy="0"/>
        </a:xfrm>
      </p:grpSpPr>
      <p:sp>
        <p:nvSpPr>
          <p:cNvPr id="926" name="Google Shape;926;p12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Font typeface="Comfortaa"/>
              <a:buNone/>
              <a:defRPr sz="3600">
                <a:latin typeface="Comfortaa"/>
                <a:ea typeface="Comfortaa"/>
                <a:cs typeface="Comfortaa"/>
                <a:sym typeface="Comfortaa"/>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927" name="Google Shape;927;p1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928" name="Google Shape;928;p128"/>
          <p:cNvPicPr preferRelativeResize="0"/>
          <p:nvPr/>
        </p:nvPicPr>
        <p:blipFill>
          <a:blip r:embed="rId2">
            <a:alphaModFix/>
          </a:blip>
          <a:stretch>
            <a:fillRect/>
          </a:stretch>
        </p:blipFill>
        <p:spPr>
          <a:xfrm>
            <a:off x="50175" y="4636650"/>
            <a:ext cx="2205685" cy="446750"/>
          </a:xfrm>
          <a:prstGeom prst="rect">
            <a:avLst/>
          </a:prstGeom>
          <a:noFill/>
          <a:ln>
            <a:noFill/>
          </a:ln>
        </p:spPr>
      </p:pic>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929"/>
        <p:cNvGrpSpPr/>
        <p:nvPr/>
      </p:nvGrpSpPr>
      <p:grpSpPr>
        <a:xfrm>
          <a:off x="0" y="0"/>
          <a:ext cx="0" cy="0"/>
          <a:chOff x="0" y="0"/>
          <a:chExt cx="0" cy="0"/>
        </a:xfrm>
      </p:grpSpPr>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931"/>
        <p:cNvGrpSpPr/>
        <p:nvPr/>
      </p:nvGrpSpPr>
      <p:grpSpPr>
        <a:xfrm>
          <a:off x="0" y="0"/>
          <a:ext cx="0" cy="0"/>
          <a:chOff x="0" y="0"/>
          <a:chExt cx="0" cy="0"/>
        </a:xfrm>
      </p:grpSpPr>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32"/>
        <p:cNvGrpSpPr/>
        <p:nvPr/>
      </p:nvGrpSpPr>
      <p:grpSpPr>
        <a:xfrm>
          <a:off x="0" y="0"/>
          <a:ext cx="0" cy="0"/>
          <a:chOff x="0" y="0"/>
          <a:chExt cx="0" cy="0"/>
        </a:xfrm>
      </p:grpSpPr>
      <p:sp>
        <p:nvSpPr>
          <p:cNvPr id="933" name="Google Shape;933;p13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SzPts val="1400"/>
              <a:buChar char="●"/>
              <a:defRPr sz="1400"/>
            </a:lvl1pPr>
            <a:lvl2pPr lvl="1">
              <a:spcBef>
                <a:spcPts val="0"/>
              </a:spcBef>
              <a:spcAft>
                <a:spcPts val="0"/>
              </a:spcAft>
              <a:buSzPts val="1400"/>
              <a:buChar char="○"/>
              <a:defRPr sz="1400"/>
            </a:lvl2pPr>
            <a:lvl3pPr lvl="2">
              <a:spcBef>
                <a:spcPts val="0"/>
              </a:spcBef>
              <a:spcAft>
                <a:spcPts val="0"/>
              </a:spcAft>
              <a:buSzPts val="1400"/>
              <a:buChar char="■"/>
              <a:defRPr sz="1400"/>
            </a:lvl3pPr>
            <a:lvl4pPr lvl="3">
              <a:spcBef>
                <a:spcPts val="0"/>
              </a:spcBef>
              <a:spcAft>
                <a:spcPts val="0"/>
              </a:spcAft>
              <a:buSzPts val="1400"/>
              <a:buChar char="●"/>
              <a:defRPr sz="1400"/>
            </a:lvl4pPr>
            <a:lvl5pPr lvl="4">
              <a:spcBef>
                <a:spcPts val="0"/>
              </a:spcBef>
              <a:spcAft>
                <a:spcPts val="0"/>
              </a:spcAft>
              <a:buSzPts val="1400"/>
              <a:buChar char="○"/>
              <a:defRPr sz="1400"/>
            </a:lvl5pPr>
            <a:lvl6pPr lvl="5">
              <a:spcBef>
                <a:spcPts val="0"/>
              </a:spcBef>
              <a:spcAft>
                <a:spcPts val="0"/>
              </a:spcAft>
              <a:buSzPts val="1400"/>
              <a:buChar char="■"/>
              <a:defRPr sz="1400"/>
            </a:lvl6pPr>
            <a:lvl7pPr lvl="6">
              <a:spcBef>
                <a:spcPts val="0"/>
              </a:spcBef>
              <a:spcAft>
                <a:spcPts val="0"/>
              </a:spcAft>
              <a:buSzPts val="1400"/>
              <a:buChar char="●"/>
              <a:defRPr sz="1400"/>
            </a:lvl7pPr>
            <a:lvl8pPr lvl="7">
              <a:spcBef>
                <a:spcPts val="0"/>
              </a:spcBef>
              <a:spcAft>
                <a:spcPts val="0"/>
              </a:spcAft>
              <a:buSzPts val="1400"/>
              <a:buChar char="○"/>
              <a:defRPr sz="1400"/>
            </a:lvl8pPr>
            <a:lvl9pPr lvl="8">
              <a:spcBef>
                <a:spcPts val="0"/>
              </a:spcBef>
              <a:spcAft>
                <a:spcPts val="0"/>
              </a:spcAft>
              <a:buSzPts val="1400"/>
              <a:buChar char="■"/>
              <a:defRPr sz="1400"/>
            </a:lvl9pPr>
          </a:lstStyle>
          <a:p>
            <a:endParaRPr/>
          </a:p>
        </p:txBody>
      </p:sp>
      <p:sp>
        <p:nvSpPr>
          <p:cNvPr id="934" name="Google Shape;934;p13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ctr" anchorCtr="0">
            <a:noAutofit/>
          </a:bodyPr>
          <a:lstStyle>
            <a:lvl1pPr marL="457200" lvl="0" indent="-317500">
              <a:spcBef>
                <a:spcPts val="0"/>
              </a:spcBef>
              <a:spcAft>
                <a:spcPts val="0"/>
              </a:spcAft>
              <a:buSzPts val="1400"/>
              <a:buChar char="●"/>
              <a:defRPr sz="1400"/>
            </a:lvl1pPr>
            <a:lvl2pPr marL="914400" lvl="1" indent="-317500">
              <a:spcBef>
                <a:spcPts val="0"/>
              </a:spcBef>
              <a:spcAft>
                <a:spcPts val="0"/>
              </a:spcAft>
              <a:buSzPts val="1400"/>
              <a:buChar char="○"/>
              <a:defRPr sz="1400"/>
            </a:lvl2pPr>
            <a:lvl3pPr marL="1371600" lvl="2" indent="-317500">
              <a:spcBef>
                <a:spcPts val="0"/>
              </a:spcBef>
              <a:spcAft>
                <a:spcPts val="0"/>
              </a:spcAft>
              <a:buSzPts val="1400"/>
              <a:buChar char="■"/>
              <a:defRPr sz="1400"/>
            </a:lvl3pPr>
            <a:lvl4pPr marL="1828800" lvl="3" indent="-317500">
              <a:spcBef>
                <a:spcPts val="0"/>
              </a:spcBef>
              <a:spcAft>
                <a:spcPts val="0"/>
              </a:spcAft>
              <a:buSzPts val="1400"/>
              <a:buChar char="●"/>
              <a:defRPr sz="1400"/>
            </a:lvl4pPr>
            <a:lvl5pPr marL="2286000" lvl="4" indent="-317500">
              <a:spcBef>
                <a:spcPts val="0"/>
              </a:spcBef>
              <a:spcAft>
                <a:spcPts val="0"/>
              </a:spcAft>
              <a:buSzPts val="1400"/>
              <a:buChar char="○"/>
              <a:defRPr sz="1400"/>
            </a:lvl5pPr>
            <a:lvl6pPr marL="2743200" lvl="5" indent="-317500">
              <a:spcBef>
                <a:spcPts val="0"/>
              </a:spcBef>
              <a:spcAft>
                <a:spcPts val="0"/>
              </a:spcAft>
              <a:buSzPts val="1400"/>
              <a:buChar char="■"/>
              <a:defRPr sz="1400"/>
            </a:lvl6pPr>
            <a:lvl7pPr marL="3200400" lvl="6" indent="-317500">
              <a:spcBef>
                <a:spcPts val="0"/>
              </a:spcBef>
              <a:spcAft>
                <a:spcPts val="0"/>
              </a:spcAft>
              <a:buSzPts val="1400"/>
              <a:buChar char="●"/>
              <a:defRPr sz="1400"/>
            </a:lvl7pPr>
            <a:lvl8pPr marL="3657600" lvl="7" indent="-317500">
              <a:spcBef>
                <a:spcPts val="0"/>
              </a:spcBef>
              <a:spcAft>
                <a:spcPts val="0"/>
              </a:spcAft>
              <a:buSzPts val="1400"/>
              <a:buChar char="○"/>
              <a:defRPr sz="1400"/>
            </a:lvl8pPr>
            <a:lvl9pPr marL="4114800" lvl="8" indent="-317500">
              <a:spcBef>
                <a:spcPts val="0"/>
              </a:spcBef>
              <a:spcAft>
                <a:spcPts val="0"/>
              </a:spcAft>
              <a:buSzPts val="1400"/>
              <a:buChar char="■"/>
              <a:defRPr sz="1400"/>
            </a:lvl9pPr>
          </a:lstStyle>
          <a:p>
            <a:endParaRPr/>
          </a:p>
        </p:txBody>
      </p:sp>
      <p:sp>
        <p:nvSpPr>
          <p:cNvPr id="935" name="Google Shape;935;p1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sz="1400"/>
            </a:lvl1pPr>
            <a:lvl2pPr lvl="1">
              <a:buNone/>
              <a:defRPr sz="1400"/>
            </a:lvl2pPr>
            <a:lvl3pPr lvl="2">
              <a:buNone/>
              <a:defRPr sz="1400"/>
            </a:lvl3pPr>
            <a:lvl4pPr lvl="3">
              <a:buNone/>
              <a:defRPr sz="1400"/>
            </a:lvl4pPr>
            <a:lvl5pPr lvl="4">
              <a:buNone/>
              <a:defRPr sz="1400"/>
            </a:lvl5pPr>
            <a:lvl6pPr lvl="5">
              <a:buNone/>
              <a:defRPr sz="1400"/>
            </a:lvl6pPr>
            <a:lvl7pPr lvl="6">
              <a:buNone/>
              <a:defRPr sz="1400"/>
            </a:lvl7pPr>
            <a:lvl8pPr lvl="7">
              <a:buNone/>
              <a:defRPr sz="1400"/>
            </a:lvl8pPr>
            <a:lvl9pPr lvl="8">
              <a:buNone/>
              <a:defRPr sz="1400"/>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Content" type="blank">
  <p:cSld name="BLANK">
    <p:bg>
      <p:bgPr>
        <a:solidFill>
          <a:schemeClr val="dk1"/>
        </a:solidFill>
        <a:effectLst/>
      </p:bgPr>
    </p:bg>
    <p:spTree>
      <p:nvGrpSpPr>
        <p:cNvPr id="1" name="Shape 936"/>
        <p:cNvGrpSpPr/>
        <p:nvPr/>
      </p:nvGrpSpPr>
      <p:grpSpPr>
        <a:xfrm>
          <a:off x="0" y="0"/>
          <a:ext cx="0" cy="0"/>
          <a:chOff x="0" y="0"/>
          <a:chExt cx="0" cy="0"/>
        </a:xfrm>
      </p:grpSpPr>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37"/>
        <p:cNvGrpSpPr/>
        <p:nvPr/>
      </p:nvGrpSpPr>
      <p:grpSpPr>
        <a:xfrm>
          <a:off x="0" y="0"/>
          <a:ext cx="0" cy="0"/>
          <a:chOff x="0" y="0"/>
          <a:chExt cx="0" cy="0"/>
        </a:xfrm>
      </p:grpSpPr>
      <p:sp>
        <p:nvSpPr>
          <p:cNvPr id="938" name="Google Shape;938;p13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5200"/>
              <a:buChar char="●"/>
              <a:defRPr sz="5200"/>
            </a:lvl1pPr>
            <a:lvl2pPr lvl="1" algn="ctr">
              <a:spcBef>
                <a:spcPts val="0"/>
              </a:spcBef>
              <a:spcAft>
                <a:spcPts val="0"/>
              </a:spcAft>
              <a:buSzPts val="5200"/>
              <a:buChar char="○"/>
              <a:defRPr sz="5200"/>
            </a:lvl2pPr>
            <a:lvl3pPr lvl="2" algn="ctr">
              <a:spcBef>
                <a:spcPts val="0"/>
              </a:spcBef>
              <a:spcAft>
                <a:spcPts val="0"/>
              </a:spcAft>
              <a:buSzPts val="5200"/>
              <a:buChar char="■"/>
              <a:defRPr sz="5200"/>
            </a:lvl3pPr>
            <a:lvl4pPr lvl="3" algn="ctr">
              <a:spcBef>
                <a:spcPts val="0"/>
              </a:spcBef>
              <a:spcAft>
                <a:spcPts val="0"/>
              </a:spcAft>
              <a:buSzPts val="5200"/>
              <a:buChar char="●"/>
              <a:defRPr sz="5200"/>
            </a:lvl4pPr>
            <a:lvl5pPr lvl="4" algn="ctr">
              <a:spcBef>
                <a:spcPts val="0"/>
              </a:spcBef>
              <a:spcAft>
                <a:spcPts val="0"/>
              </a:spcAft>
              <a:buSzPts val="5200"/>
              <a:buChar char="○"/>
              <a:defRPr sz="5200"/>
            </a:lvl5pPr>
            <a:lvl6pPr lvl="5" algn="ctr">
              <a:spcBef>
                <a:spcPts val="0"/>
              </a:spcBef>
              <a:spcAft>
                <a:spcPts val="0"/>
              </a:spcAft>
              <a:buSzPts val="5200"/>
              <a:buChar char="■"/>
              <a:defRPr sz="5200"/>
            </a:lvl6pPr>
            <a:lvl7pPr lvl="6" algn="ctr">
              <a:spcBef>
                <a:spcPts val="0"/>
              </a:spcBef>
              <a:spcAft>
                <a:spcPts val="0"/>
              </a:spcAft>
              <a:buSzPts val="5200"/>
              <a:buChar char="●"/>
              <a:defRPr sz="5200"/>
            </a:lvl7pPr>
            <a:lvl8pPr lvl="7" algn="ctr">
              <a:spcBef>
                <a:spcPts val="0"/>
              </a:spcBef>
              <a:spcAft>
                <a:spcPts val="0"/>
              </a:spcAft>
              <a:buSzPts val="5200"/>
              <a:buChar char="○"/>
              <a:defRPr sz="5200"/>
            </a:lvl8pPr>
            <a:lvl9pPr lvl="8" algn="ctr">
              <a:spcBef>
                <a:spcPts val="0"/>
              </a:spcBef>
              <a:spcAft>
                <a:spcPts val="0"/>
              </a:spcAft>
              <a:buSzPts val="5200"/>
              <a:buChar char="■"/>
              <a:defRPr sz="5200"/>
            </a:lvl9pPr>
          </a:lstStyle>
          <a:p>
            <a:endParaRPr/>
          </a:p>
        </p:txBody>
      </p:sp>
      <p:sp>
        <p:nvSpPr>
          <p:cNvPr id="939" name="Google Shape;939;p13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940" name="Google Shape;940;p1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sz="1400"/>
            </a:lvl1pPr>
            <a:lvl2pPr lvl="1">
              <a:buNone/>
              <a:defRPr sz="1400"/>
            </a:lvl2pPr>
            <a:lvl3pPr lvl="2">
              <a:buNone/>
              <a:defRPr sz="1400"/>
            </a:lvl3pPr>
            <a:lvl4pPr lvl="3">
              <a:buNone/>
              <a:defRPr sz="1400"/>
            </a:lvl4pPr>
            <a:lvl5pPr lvl="4">
              <a:buNone/>
              <a:defRPr sz="1400"/>
            </a:lvl5pPr>
            <a:lvl6pPr lvl="5">
              <a:buNone/>
              <a:defRPr sz="1400"/>
            </a:lvl6pPr>
            <a:lvl7pPr lvl="6">
              <a:buNone/>
              <a:defRPr sz="1400"/>
            </a:lvl7pPr>
            <a:lvl8pPr lvl="7">
              <a:buNone/>
              <a:defRPr sz="1400"/>
            </a:lvl8pPr>
            <a:lvl9pPr lvl="8">
              <a:buNone/>
              <a:defRPr sz="1400"/>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45"/>
        <p:cNvGrpSpPr/>
        <p:nvPr/>
      </p:nvGrpSpPr>
      <p:grpSpPr>
        <a:xfrm>
          <a:off x="0" y="0"/>
          <a:ext cx="0" cy="0"/>
          <a:chOff x="0" y="0"/>
          <a:chExt cx="0" cy="0"/>
        </a:xfrm>
      </p:grpSpPr>
      <p:sp>
        <p:nvSpPr>
          <p:cNvPr id="946" name="Google Shape;946;p13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947" name="Google Shape;947;p13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948" name="Google Shape;948;p1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49"/>
        <p:cNvGrpSpPr/>
        <p:nvPr/>
      </p:nvGrpSpPr>
      <p:grpSpPr>
        <a:xfrm>
          <a:off x="0" y="0"/>
          <a:ext cx="0" cy="0"/>
          <a:chOff x="0" y="0"/>
          <a:chExt cx="0" cy="0"/>
        </a:xfrm>
      </p:grpSpPr>
      <p:sp>
        <p:nvSpPr>
          <p:cNvPr id="950" name="Google Shape;950;p13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951" name="Google Shape;951;p1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52"/>
        <p:cNvGrpSpPr/>
        <p:nvPr/>
      </p:nvGrpSpPr>
      <p:grpSpPr>
        <a:xfrm>
          <a:off x="0" y="0"/>
          <a:ext cx="0" cy="0"/>
          <a:chOff x="0" y="0"/>
          <a:chExt cx="0" cy="0"/>
        </a:xfrm>
      </p:grpSpPr>
      <p:sp>
        <p:nvSpPr>
          <p:cNvPr id="953" name="Google Shape;953;p13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54" name="Google Shape;954;p13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955" name="Google Shape;955;p1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p:cSld name="CUSTOM_1">
    <p:spTree>
      <p:nvGrpSpPr>
        <p:cNvPr id="1" name="Shape 62"/>
        <p:cNvGrpSpPr/>
        <p:nvPr/>
      </p:nvGrpSpPr>
      <p:grpSpPr>
        <a:xfrm>
          <a:off x="0" y="0"/>
          <a:ext cx="0" cy="0"/>
          <a:chOff x="0" y="0"/>
          <a:chExt cx="0" cy="0"/>
        </a:xfrm>
      </p:grpSpPr>
      <p:sp>
        <p:nvSpPr>
          <p:cNvPr id="63" name="Google Shape;63;p14"/>
          <p:cNvSpPr txBox="1">
            <a:spLocks noGrp="1"/>
          </p:cNvSpPr>
          <p:nvPr>
            <p:ph type="subTitle" idx="1"/>
          </p:nvPr>
        </p:nvSpPr>
        <p:spPr>
          <a:xfrm>
            <a:off x="3397475" y="2418671"/>
            <a:ext cx="2349000" cy="28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1900">
                <a:latin typeface="Changa One"/>
                <a:ea typeface="Changa One"/>
                <a:cs typeface="Changa One"/>
                <a:sym typeface="Changa 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4" name="Google Shape;64;p14"/>
          <p:cNvSpPr txBox="1">
            <a:spLocks noGrp="1"/>
          </p:cNvSpPr>
          <p:nvPr>
            <p:ph type="subTitle" idx="2"/>
          </p:nvPr>
        </p:nvSpPr>
        <p:spPr>
          <a:xfrm>
            <a:off x="3397475" y="2702175"/>
            <a:ext cx="2349000" cy="828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a:solidFill>
                  <a:schemeClr val="accent6"/>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5" name="Google Shape;65;p14"/>
          <p:cNvSpPr txBox="1">
            <a:spLocks noGrp="1"/>
          </p:cNvSpPr>
          <p:nvPr>
            <p:ph type="subTitle" idx="3"/>
          </p:nvPr>
        </p:nvSpPr>
        <p:spPr>
          <a:xfrm>
            <a:off x="819875" y="2418671"/>
            <a:ext cx="2349000" cy="28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1900">
                <a:latin typeface="Changa One"/>
                <a:ea typeface="Changa One"/>
                <a:cs typeface="Changa One"/>
                <a:sym typeface="Changa 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6" name="Google Shape;66;p14"/>
          <p:cNvSpPr txBox="1">
            <a:spLocks noGrp="1"/>
          </p:cNvSpPr>
          <p:nvPr>
            <p:ph type="subTitle" idx="4"/>
          </p:nvPr>
        </p:nvSpPr>
        <p:spPr>
          <a:xfrm>
            <a:off x="819875" y="2702175"/>
            <a:ext cx="2349000" cy="828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a:solidFill>
                  <a:schemeClr val="accent6"/>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7" name="Google Shape;67;p14"/>
          <p:cNvSpPr txBox="1">
            <a:spLocks noGrp="1"/>
          </p:cNvSpPr>
          <p:nvPr>
            <p:ph type="subTitle" idx="5"/>
          </p:nvPr>
        </p:nvSpPr>
        <p:spPr>
          <a:xfrm>
            <a:off x="5975075" y="2418671"/>
            <a:ext cx="2349000" cy="28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1900">
                <a:latin typeface="Changa One"/>
                <a:ea typeface="Changa One"/>
                <a:cs typeface="Changa One"/>
                <a:sym typeface="Changa 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8" name="Google Shape;68;p14"/>
          <p:cNvSpPr txBox="1">
            <a:spLocks noGrp="1"/>
          </p:cNvSpPr>
          <p:nvPr>
            <p:ph type="subTitle" idx="6"/>
          </p:nvPr>
        </p:nvSpPr>
        <p:spPr>
          <a:xfrm>
            <a:off x="5975075" y="2702175"/>
            <a:ext cx="2349000" cy="828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a:solidFill>
                  <a:schemeClr val="accent6"/>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69" name="Google Shape;69;p14"/>
          <p:cNvSpPr txBox="1">
            <a:spLocks noGrp="1"/>
          </p:cNvSpPr>
          <p:nvPr>
            <p:ph type="title"/>
          </p:nvPr>
        </p:nvSpPr>
        <p:spPr>
          <a:xfrm>
            <a:off x="1996975" y="539500"/>
            <a:ext cx="5150100" cy="32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2800">
                <a:solidFill>
                  <a:schemeClr val="accent6"/>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56"/>
        <p:cNvGrpSpPr/>
        <p:nvPr/>
      </p:nvGrpSpPr>
      <p:grpSpPr>
        <a:xfrm>
          <a:off x="0" y="0"/>
          <a:ext cx="0" cy="0"/>
          <a:chOff x="0" y="0"/>
          <a:chExt cx="0" cy="0"/>
        </a:xfrm>
      </p:grpSpPr>
      <p:sp>
        <p:nvSpPr>
          <p:cNvPr id="957" name="Google Shape;957;p13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58" name="Google Shape;958;p13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959" name="Google Shape;959;p13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960" name="Google Shape;960;p1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61"/>
        <p:cNvGrpSpPr/>
        <p:nvPr/>
      </p:nvGrpSpPr>
      <p:grpSpPr>
        <a:xfrm>
          <a:off x="0" y="0"/>
          <a:ext cx="0" cy="0"/>
          <a:chOff x="0" y="0"/>
          <a:chExt cx="0" cy="0"/>
        </a:xfrm>
      </p:grpSpPr>
      <p:sp>
        <p:nvSpPr>
          <p:cNvPr id="962" name="Google Shape;962;p14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63" name="Google Shape;963;p1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64"/>
        <p:cNvGrpSpPr/>
        <p:nvPr/>
      </p:nvGrpSpPr>
      <p:grpSpPr>
        <a:xfrm>
          <a:off x="0" y="0"/>
          <a:ext cx="0" cy="0"/>
          <a:chOff x="0" y="0"/>
          <a:chExt cx="0" cy="0"/>
        </a:xfrm>
      </p:grpSpPr>
      <p:sp>
        <p:nvSpPr>
          <p:cNvPr id="965" name="Google Shape;965;p14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966" name="Google Shape;966;p141"/>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967" name="Google Shape;967;p14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68"/>
        <p:cNvGrpSpPr/>
        <p:nvPr/>
      </p:nvGrpSpPr>
      <p:grpSpPr>
        <a:xfrm>
          <a:off x="0" y="0"/>
          <a:ext cx="0" cy="0"/>
          <a:chOff x="0" y="0"/>
          <a:chExt cx="0" cy="0"/>
        </a:xfrm>
      </p:grpSpPr>
      <p:sp>
        <p:nvSpPr>
          <p:cNvPr id="969" name="Google Shape;969;p142"/>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970" name="Google Shape;970;p1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71"/>
        <p:cNvGrpSpPr/>
        <p:nvPr/>
      </p:nvGrpSpPr>
      <p:grpSpPr>
        <a:xfrm>
          <a:off x="0" y="0"/>
          <a:ext cx="0" cy="0"/>
          <a:chOff x="0" y="0"/>
          <a:chExt cx="0" cy="0"/>
        </a:xfrm>
      </p:grpSpPr>
      <p:sp>
        <p:nvSpPr>
          <p:cNvPr id="972" name="Google Shape;972;p14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143"/>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974" name="Google Shape;974;p143"/>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975" name="Google Shape;975;p143"/>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976" name="Google Shape;976;p1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77"/>
        <p:cNvGrpSpPr/>
        <p:nvPr/>
      </p:nvGrpSpPr>
      <p:grpSpPr>
        <a:xfrm>
          <a:off x="0" y="0"/>
          <a:ext cx="0" cy="0"/>
          <a:chOff x="0" y="0"/>
          <a:chExt cx="0" cy="0"/>
        </a:xfrm>
      </p:grpSpPr>
      <p:sp>
        <p:nvSpPr>
          <p:cNvPr id="978" name="Google Shape;978;p144"/>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979" name="Google Shape;979;p14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80"/>
        <p:cNvGrpSpPr/>
        <p:nvPr/>
      </p:nvGrpSpPr>
      <p:grpSpPr>
        <a:xfrm>
          <a:off x="0" y="0"/>
          <a:ext cx="0" cy="0"/>
          <a:chOff x="0" y="0"/>
          <a:chExt cx="0" cy="0"/>
        </a:xfrm>
      </p:grpSpPr>
      <p:sp>
        <p:nvSpPr>
          <p:cNvPr id="981" name="Google Shape;981;p14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82" name="Google Shape;982;p145"/>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983" name="Google Shape;983;p14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84"/>
        <p:cNvGrpSpPr/>
        <p:nvPr/>
      </p:nvGrpSpPr>
      <p:grpSpPr>
        <a:xfrm>
          <a:off x="0" y="0"/>
          <a:ext cx="0" cy="0"/>
          <a:chOff x="0" y="0"/>
          <a:chExt cx="0" cy="0"/>
        </a:xfrm>
      </p:grpSpPr>
      <p:sp>
        <p:nvSpPr>
          <p:cNvPr id="985" name="Google Shape;985;p14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Quote">
  <p:cSld name="TITLE_ONLY_1">
    <p:spTree>
      <p:nvGrpSpPr>
        <p:cNvPr id="1" name="Shape 986"/>
        <p:cNvGrpSpPr/>
        <p:nvPr/>
      </p:nvGrpSpPr>
      <p:grpSpPr>
        <a:xfrm>
          <a:off x="0" y="0"/>
          <a:ext cx="0" cy="0"/>
          <a:chOff x="0" y="0"/>
          <a:chExt cx="0" cy="0"/>
        </a:xfrm>
      </p:grpSpPr>
      <p:sp>
        <p:nvSpPr>
          <p:cNvPr id="987" name="Google Shape;987;p147"/>
          <p:cNvSpPr/>
          <p:nvPr/>
        </p:nvSpPr>
        <p:spPr>
          <a:xfrm>
            <a:off x="-17424" y="0"/>
            <a:ext cx="9168690" cy="5147580"/>
          </a:xfrm>
          <a:custGeom>
            <a:avLst/>
            <a:gdLst/>
            <a:ahLst/>
            <a:cxnLst/>
            <a:rect l="l" t="t" r="r" b="b"/>
            <a:pathLst>
              <a:path w="8988912" h="5046647" extrusionOk="0">
                <a:moveTo>
                  <a:pt x="0" y="0"/>
                </a:moveTo>
                <a:lnTo>
                  <a:pt x="8988912" y="0"/>
                </a:lnTo>
                <a:lnTo>
                  <a:pt x="8988912" y="5046647"/>
                </a:lnTo>
                <a:lnTo>
                  <a:pt x="0" y="5046647"/>
                </a:lnTo>
                <a:close/>
              </a:path>
            </a:pathLst>
          </a:custGeom>
          <a:solidFill>
            <a:srgbClr val="0C48BB"/>
          </a:solidFill>
          <a:ln>
            <a:noFill/>
          </a:ln>
        </p:spPr>
      </p:sp>
      <p:sp>
        <p:nvSpPr>
          <p:cNvPr id="988" name="Google Shape;988;p147"/>
          <p:cNvSpPr txBox="1">
            <a:spLocks noGrp="1"/>
          </p:cNvSpPr>
          <p:nvPr>
            <p:ph type="body" idx="1"/>
          </p:nvPr>
        </p:nvSpPr>
        <p:spPr>
          <a:xfrm>
            <a:off x="2231500" y="2152350"/>
            <a:ext cx="4732200" cy="2263200"/>
          </a:xfrm>
          <a:prstGeom prst="rect">
            <a:avLst/>
          </a:prstGeom>
          <a:noFill/>
          <a:ln>
            <a:noFill/>
          </a:ln>
        </p:spPr>
        <p:txBody>
          <a:bodyPr spcFirstLastPara="1" wrap="square" lIns="45725" tIns="22850" rIns="45725" bIns="22850" anchor="t" anchorCtr="0">
            <a:normAutofit/>
          </a:bodyPr>
          <a:lstStyle>
            <a:lvl1pPr marL="457200" lvl="0" indent="-342900" algn="l">
              <a:spcBef>
                <a:spcPts val="200"/>
              </a:spcBef>
              <a:spcAft>
                <a:spcPts val="0"/>
              </a:spcAft>
              <a:buClr>
                <a:schemeClr val="lt1"/>
              </a:buClr>
              <a:buSzPts val="1800"/>
              <a:buFont typeface="Assistant"/>
              <a:buChar char="●"/>
              <a:defRPr sz="1800">
                <a:solidFill>
                  <a:schemeClr val="lt1"/>
                </a:solidFill>
                <a:latin typeface="Assistant"/>
                <a:ea typeface="Assistant"/>
                <a:cs typeface="Assistant"/>
                <a:sym typeface="Assistant"/>
              </a:defRPr>
            </a:lvl1pPr>
            <a:lvl2pPr marL="914400" lvl="1" indent="-342900" algn="l">
              <a:spcBef>
                <a:spcPts val="1200"/>
              </a:spcBef>
              <a:spcAft>
                <a:spcPts val="0"/>
              </a:spcAft>
              <a:buClr>
                <a:schemeClr val="lt1"/>
              </a:buClr>
              <a:buSzPts val="1800"/>
              <a:buFont typeface="Assistant"/>
              <a:buChar char="○"/>
              <a:defRPr sz="1800">
                <a:solidFill>
                  <a:schemeClr val="lt1"/>
                </a:solidFill>
                <a:latin typeface="Assistant"/>
                <a:ea typeface="Assistant"/>
                <a:cs typeface="Assistant"/>
                <a:sym typeface="Assistant"/>
              </a:defRPr>
            </a:lvl2pPr>
            <a:lvl3pPr marL="1371600" lvl="2" indent="-342900" algn="l">
              <a:spcBef>
                <a:spcPts val="1200"/>
              </a:spcBef>
              <a:spcAft>
                <a:spcPts val="0"/>
              </a:spcAft>
              <a:buClr>
                <a:schemeClr val="lt1"/>
              </a:buClr>
              <a:buSzPts val="1800"/>
              <a:buFont typeface="Assistant"/>
              <a:buChar char="■"/>
              <a:defRPr sz="1800">
                <a:solidFill>
                  <a:schemeClr val="lt1"/>
                </a:solidFill>
                <a:latin typeface="Assistant"/>
                <a:ea typeface="Assistant"/>
                <a:cs typeface="Assistant"/>
                <a:sym typeface="Assistant"/>
              </a:defRPr>
            </a:lvl3pPr>
            <a:lvl4pPr marL="1828800" lvl="3" indent="-342900" algn="l">
              <a:spcBef>
                <a:spcPts val="1200"/>
              </a:spcBef>
              <a:spcAft>
                <a:spcPts val="0"/>
              </a:spcAft>
              <a:buClr>
                <a:schemeClr val="lt1"/>
              </a:buClr>
              <a:buSzPts val="1800"/>
              <a:buFont typeface="Assistant"/>
              <a:buChar char="●"/>
              <a:defRPr sz="1800">
                <a:solidFill>
                  <a:schemeClr val="lt1"/>
                </a:solidFill>
                <a:latin typeface="Assistant"/>
                <a:ea typeface="Assistant"/>
                <a:cs typeface="Assistant"/>
                <a:sym typeface="Assistant"/>
              </a:defRPr>
            </a:lvl4pPr>
            <a:lvl5pPr marL="2286000" lvl="4" indent="-342900" algn="l">
              <a:spcBef>
                <a:spcPts val="1200"/>
              </a:spcBef>
              <a:spcAft>
                <a:spcPts val="0"/>
              </a:spcAft>
              <a:buClr>
                <a:schemeClr val="lt1"/>
              </a:buClr>
              <a:buSzPts val="1800"/>
              <a:buFont typeface="Assistant"/>
              <a:buChar char="○"/>
              <a:defRPr sz="1800">
                <a:solidFill>
                  <a:schemeClr val="lt1"/>
                </a:solidFill>
                <a:latin typeface="Assistant"/>
                <a:ea typeface="Assistant"/>
                <a:cs typeface="Assistant"/>
                <a:sym typeface="Assistant"/>
              </a:defRPr>
            </a:lvl5pPr>
            <a:lvl6pPr marL="2743200" lvl="5" indent="-342900" algn="l">
              <a:spcBef>
                <a:spcPts val="1200"/>
              </a:spcBef>
              <a:spcAft>
                <a:spcPts val="0"/>
              </a:spcAft>
              <a:buClr>
                <a:schemeClr val="lt1"/>
              </a:buClr>
              <a:buSzPts val="1800"/>
              <a:buFont typeface="Assistant"/>
              <a:buChar char="■"/>
              <a:defRPr sz="1800">
                <a:solidFill>
                  <a:schemeClr val="lt1"/>
                </a:solidFill>
                <a:latin typeface="Assistant"/>
                <a:ea typeface="Assistant"/>
                <a:cs typeface="Assistant"/>
                <a:sym typeface="Assistant"/>
              </a:defRPr>
            </a:lvl6pPr>
            <a:lvl7pPr marL="3200400" lvl="6" indent="-342900" algn="l">
              <a:spcBef>
                <a:spcPts val="1200"/>
              </a:spcBef>
              <a:spcAft>
                <a:spcPts val="0"/>
              </a:spcAft>
              <a:buClr>
                <a:schemeClr val="lt1"/>
              </a:buClr>
              <a:buSzPts val="1800"/>
              <a:buFont typeface="Assistant"/>
              <a:buChar char="●"/>
              <a:defRPr sz="1800">
                <a:solidFill>
                  <a:schemeClr val="lt1"/>
                </a:solidFill>
                <a:latin typeface="Assistant"/>
                <a:ea typeface="Assistant"/>
                <a:cs typeface="Assistant"/>
                <a:sym typeface="Assistant"/>
              </a:defRPr>
            </a:lvl7pPr>
            <a:lvl8pPr marL="3657600" lvl="7" indent="-342900" algn="l">
              <a:spcBef>
                <a:spcPts val="1200"/>
              </a:spcBef>
              <a:spcAft>
                <a:spcPts val="0"/>
              </a:spcAft>
              <a:buClr>
                <a:schemeClr val="lt1"/>
              </a:buClr>
              <a:buSzPts val="1800"/>
              <a:buFont typeface="Assistant"/>
              <a:buChar char="○"/>
              <a:defRPr sz="1800">
                <a:solidFill>
                  <a:schemeClr val="lt1"/>
                </a:solidFill>
                <a:latin typeface="Assistant"/>
                <a:ea typeface="Assistant"/>
                <a:cs typeface="Assistant"/>
                <a:sym typeface="Assistant"/>
              </a:defRPr>
            </a:lvl8pPr>
            <a:lvl9pPr marL="4114800" lvl="8" indent="-342900" algn="l">
              <a:spcBef>
                <a:spcPts val="1200"/>
              </a:spcBef>
              <a:spcAft>
                <a:spcPts val="1200"/>
              </a:spcAft>
              <a:buClr>
                <a:schemeClr val="lt1"/>
              </a:buClr>
              <a:buSzPts val="1800"/>
              <a:buFont typeface="Assistant"/>
              <a:buChar char="■"/>
              <a:defRPr sz="1800">
                <a:solidFill>
                  <a:schemeClr val="lt1"/>
                </a:solidFill>
                <a:latin typeface="Assistant"/>
                <a:ea typeface="Assistant"/>
                <a:cs typeface="Assistant"/>
                <a:sym typeface="Assistant"/>
              </a:defRPr>
            </a:lvl9pPr>
          </a:lstStyle>
          <a:p>
            <a:endParaRPr/>
          </a:p>
        </p:txBody>
      </p:sp>
      <p:sp>
        <p:nvSpPr>
          <p:cNvPr id="989" name="Google Shape;989;p147"/>
          <p:cNvSpPr txBox="1">
            <a:spLocks noGrp="1"/>
          </p:cNvSpPr>
          <p:nvPr>
            <p:ph type="title"/>
          </p:nvPr>
        </p:nvSpPr>
        <p:spPr>
          <a:xfrm>
            <a:off x="1188550" y="1376213"/>
            <a:ext cx="6911700" cy="6810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800"/>
              <a:buFont typeface="Montserrat SemiBold"/>
              <a:buNone/>
              <a:defRPr sz="3800">
                <a:solidFill>
                  <a:schemeClr val="lt1"/>
                </a:solidFill>
                <a:latin typeface="Montserrat SemiBold"/>
                <a:ea typeface="Montserrat SemiBold"/>
                <a:cs typeface="Montserrat SemiBold"/>
                <a:sym typeface="Montserrat SemiBold"/>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990"/>
        <p:cNvGrpSpPr/>
        <p:nvPr/>
      </p:nvGrpSpPr>
      <p:grpSpPr>
        <a:xfrm>
          <a:off x="0" y="0"/>
          <a:ext cx="0" cy="0"/>
          <a:chOff x="0" y="0"/>
          <a:chExt cx="0" cy="0"/>
        </a:xfrm>
      </p:grpSpPr>
      <p:sp>
        <p:nvSpPr>
          <p:cNvPr id="991" name="Google Shape;991;p148"/>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EDEDED"/>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92" name="Google Shape;992;p148"/>
          <p:cNvSpPr txBox="1">
            <a:spLocks noGrp="1"/>
          </p:cNvSpPr>
          <p:nvPr>
            <p:ph type="body" idx="1"/>
          </p:nvPr>
        </p:nvSpPr>
        <p:spPr>
          <a:xfrm>
            <a:off x="840000" y="1369219"/>
            <a:ext cx="76755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EDEDED"/>
              </a:buClr>
              <a:buSzPts val="1400"/>
              <a:buChar char="●"/>
              <a:defRPr/>
            </a:lvl1pPr>
            <a:lvl2pPr marL="914400" lvl="1" indent="-317500" algn="l">
              <a:lnSpc>
                <a:spcPct val="90000"/>
              </a:lnSpc>
              <a:spcBef>
                <a:spcPts val="1200"/>
              </a:spcBef>
              <a:spcAft>
                <a:spcPts val="0"/>
              </a:spcAft>
              <a:buClr>
                <a:srgbClr val="EDEDED"/>
              </a:buClr>
              <a:buSzPts val="1400"/>
              <a:buChar char="○"/>
              <a:defRPr/>
            </a:lvl2pPr>
            <a:lvl3pPr marL="1371600" lvl="2" indent="-317500" algn="l">
              <a:lnSpc>
                <a:spcPct val="90000"/>
              </a:lnSpc>
              <a:spcBef>
                <a:spcPts val="1200"/>
              </a:spcBef>
              <a:spcAft>
                <a:spcPts val="0"/>
              </a:spcAft>
              <a:buClr>
                <a:srgbClr val="EDEDED"/>
              </a:buClr>
              <a:buSzPts val="1400"/>
              <a:buChar char="■"/>
              <a:defRPr/>
            </a:lvl3pPr>
            <a:lvl4pPr marL="1828800" lvl="3" indent="-317500" algn="l">
              <a:lnSpc>
                <a:spcPct val="90000"/>
              </a:lnSpc>
              <a:spcBef>
                <a:spcPts val="1200"/>
              </a:spcBef>
              <a:spcAft>
                <a:spcPts val="0"/>
              </a:spcAft>
              <a:buClr>
                <a:srgbClr val="EDEDED"/>
              </a:buClr>
              <a:buSzPts val="1400"/>
              <a:buChar char="●"/>
              <a:defRPr/>
            </a:lvl4pPr>
            <a:lvl5pPr marL="2286000" lvl="4" indent="-317500" algn="l">
              <a:lnSpc>
                <a:spcPct val="90000"/>
              </a:lnSpc>
              <a:spcBef>
                <a:spcPts val="1200"/>
              </a:spcBef>
              <a:spcAft>
                <a:spcPts val="0"/>
              </a:spcAft>
              <a:buClr>
                <a:srgbClr val="EDEDED"/>
              </a:buClr>
              <a:buSzPts val="1400"/>
              <a:buChar char="○"/>
              <a:defRPr/>
            </a:lvl5pPr>
            <a:lvl6pPr marL="2743200" lvl="5" indent="-317500" algn="l">
              <a:lnSpc>
                <a:spcPct val="90000"/>
              </a:lnSpc>
              <a:spcBef>
                <a:spcPts val="1200"/>
              </a:spcBef>
              <a:spcAft>
                <a:spcPts val="0"/>
              </a:spcAft>
              <a:buClr>
                <a:schemeClr val="lt1"/>
              </a:buClr>
              <a:buSzPts val="1400"/>
              <a:buChar char="■"/>
              <a:defRPr/>
            </a:lvl6pPr>
            <a:lvl7pPr marL="3200400" lvl="6" indent="-317500" algn="l">
              <a:lnSpc>
                <a:spcPct val="90000"/>
              </a:lnSpc>
              <a:spcBef>
                <a:spcPts val="1200"/>
              </a:spcBef>
              <a:spcAft>
                <a:spcPts val="0"/>
              </a:spcAft>
              <a:buClr>
                <a:schemeClr val="lt1"/>
              </a:buClr>
              <a:buSzPts val="1400"/>
              <a:buChar char="●"/>
              <a:defRPr/>
            </a:lvl7pPr>
            <a:lvl8pPr marL="3657600" lvl="7" indent="-317500" algn="l">
              <a:lnSpc>
                <a:spcPct val="90000"/>
              </a:lnSpc>
              <a:spcBef>
                <a:spcPts val="1200"/>
              </a:spcBef>
              <a:spcAft>
                <a:spcPts val="0"/>
              </a:spcAft>
              <a:buClr>
                <a:schemeClr val="lt1"/>
              </a:buClr>
              <a:buSzPts val="1400"/>
              <a:buChar char="○"/>
              <a:defRPr/>
            </a:lvl8pPr>
            <a:lvl9pPr marL="4114800" lvl="8" indent="-317500" algn="l">
              <a:lnSpc>
                <a:spcPct val="90000"/>
              </a:lnSpc>
              <a:spcBef>
                <a:spcPts val="1200"/>
              </a:spcBef>
              <a:spcAft>
                <a:spcPts val="1200"/>
              </a:spcAft>
              <a:buClr>
                <a:schemeClr val="lt1"/>
              </a:buClr>
              <a:buSzPts val="1400"/>
              <a:buChar char="■"/>
              <a:defRPr/>
            </a:lvl9pPr>
          </a:lstStyle>
          <a:p>
            <a:endParaRPr/>
          </a:p>
        </p:txBody>
      </p:sp>
      <p:sp>
        <p:nvSpPr>
          <p:cNvPr id="993" name="Google Shape;993;p148"/>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994" name="Google Shape;994;p148"/>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995" name="Google Shape;995;p148"/>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four columns">
  <p:cSld name="CUSTOM_7">
    <p:spTree>
      <p:nvGrpSpPr>
        <p:cNvPr id="1" name="Shape 70"/>
        <p:cNvGrpSpPr/>
        <p:nvPr/>
      </p:nvGrpSpPr>
      <p:grpSpPr>
        <a:xfrm>
          <a:off x="0" y="0"/>
          <a:ext cx="0" cy="0"/>
          <a:chOff x="0" y="0"/>
          <a:chExt cx="0" cy="0"/>
        </a:xfrm>
      </p:grpSpPr>
      <p:sp>
        <p:nvSpPr>
          <p:cNvPr id="71" name="Google Shape;71;p15"/>
          <p:cNvSpPr txBox="1">
            <a:spLocks noGrp="1"/>
          </p:cNvSpPr>
          <p:nvPr>
            <p:ph type="title"/>
          </p:nvPr>
        </p:nvSpPr>
        <p:spPr>
          <a:xfrm>
            <a:off x="1996975" y="539500"/>
            <a:ext cx="5150100" cy="32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2800">
                <a:solidFill>
                  <a:schemeClr val="accent6"/>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72" name="Google Shape;72;p15"/>
          <p:cNvSpPr txBox="1">
            <a:spLocks noGrp="1"/>
          </p:cNvSpPr>
          <p:nvPr>
            <p:ph type="subTitle" idx="1"/>
          </p:nvPr>
        </p:nvSpPr>
        <p:spPr>
          <a:xfrm>
            <a:off x="2271525" y="1406049"/>
            <a:ext cx="2349900" cy="283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sz="1900">
                <a:latin typeface="Changa One"/>
                <a:ea typeface="Changa One"/>
                <a:cs typeface="Changa One"/>
                <a:sym typeface="Changa 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3" name="Google Shape;73;p15"/>
          <p:cNvSpPr txBox="1">
            <a:spLocks noGrp="1"/>
          </p:cNvSpPr>
          <p:nvPr>
            <p:ph type="subTitle" idx="2"/>
          </p:nvPr>
        </p:nvSpPr>
        <p:spPr>
          <a:xfrm>
            <a:off x="2271525" y="1599478"/>
            <a:ext cx="2349900" cy="83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4" name="Google Shape;74;p15"/>
          <p:cNvSpPr txBox="1">
            <a:spLocks noGrp="1"/>
          </p:cNvSpPr>
          <p:nvPr>
            <p:ph type="subTitle" idx="3"/>
          </p:nvPr>
        </p:nvSpPr>
        <p:spPr>
          <a:xfrm>
            <a:off x="2271525" y="3245222"/>
            <a:ext cx="2349900" cy="283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sz="1900">
                <a:latin typeface="Changa One"/>
                <a:ea typeface="Changa One"/>
                <a:cs typeface="Changa One"/>
                <a:sym typeface="Changa 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5" name="Google Shape;75;p15"/>
          <p:cNvSpPr txBox="1">
            <a:spLocks noGrp="1"/>
          </p:cNvSpPr>
          <p:nvPr>
            <p:ph type="subTitle" idx="4"/>
          </p:nvPr>
        </p:nvSpPr>
        <p:spPr>
          <a:xfrm>
            <a:off x="2271525" y="3438651"/>
            <a:ext cx="2349900" cy="83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76" name="Google Shape;76;p15"/>
          <p:cNvSpPr txBox="1">
            <a:spLocks noGrp="1"/>
          </p:cNvSpPr>
          <p:nvPr>
            <p:ph type="subTitle" idx="5"/>
          </p:nvPr>
        </p:nvSpPr>
        <p:spPr>
          <a:xfrm>
            <a:off x="4522575" y="1406049"/>
            <a:ext cx="2349900" cy="2835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100"/>
              <a:buNone/>
              <a:defRPr sz="1900">
                <a:latin typeface="Changa One"/>
                <a:ea typeface="Changa One"/>
                <a:cs typeface="Changa One"/>
                <a:sym typeface="Changa On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77" name="Google Shape;77;p15"/>
          <p:cNvSpPr txBox="1">
            <a:spLocks noGrp="1"/>
          </p:cNvSpPr>
          <p:nvPr>
            <p:ph type="subTitle" idx="6"/>
          </p:nvPr>
        </p:nvSpPr>
        <p:spPr>
          <a:xfrm>
            <a:off x="4522575" y="1599478"/>
            <a:ext cx="2349900" cy="832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78" name="Google Shape;78;p15"/>
          <p:cNvSpPr txBox="1">
            <a:spLocks noGrp="1"/>
          </p:cNvSpPr>
          <p:nvPr>
            <p:ph type="subTitle" idx="7"/>
          </p:nvPr>
        </p:nvSpPr>
        <p:spPr>
          <a:xfrm>
            <a:off x="4522575" y="3245222"/>
            <a:ext cx="2349900" cy="2835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100"/>
              <a:buNone/>
              <a:defRPr sz="1900">
                <a:latin typeface="Changa One"/>
                <a:ea typeface="Changa One"/>
                <a:cs typeface="Changa One"/>
                <a:sym typeface="Changa On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79" name="Google Shape;79;p15"/>
          <p:cNvSpPr txBox="1">
            <a:spLocks noGrp="1"/>
          </p:cNvSpPr>
          <p:nvPr>
            <p:ph type="subTitle" idx="8"/>
          </p:nvPr>
        </p:nvSpPr>
        <p:spPr>
          <a:xfrm>
            <a:off x="4522575" y="3438651"/>
            <a:ext cx="2349900" cy="832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2_Title and Text">
  <p:cSld name="2_Title and Text">
    <p:spTree>
      <p:nvGrpSpPr>
        <p:cNvPr id="1" name="Shape 1000"/>
        <p:cNvGrpSpPr/>
        <p:nvPr/>
      </p:nvGrpSpPr>
      <p:grpSpPr>
        <a:xfrm>
          <a:off x="0" y="0"/>
          <a:ext cx="0" cy="0"/>
          <a:chOff x="0" y="0"/>
          <a:chExt cx="0" cy="0"/>
        </a:xfrm>
      </p:grpSpPr>
      <p:sp>
        <p:nvSpPr>
          <p:cNvPr id="1001" name="Google Shape;1001;p150"/>
          <p:cNvSpPr txBox="1">
            <a:spLocks noGrp="1"/>
          </p:cNvSpPr>
          <p:nvPr>
            <p:ph type="title"/>
          </p:nvPr>
        </p:nvSpPr>
        <p:spPr>
          <a:xfrm>
            <a:off x="609600" y="3800087"/>
            <a:ext cx="7886700" cy="9942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0"/>
              </a:spcBef>
              <a:spcAft>
                <a:spcPts val="0"/>
              </a:spcAft>
              <a:buClr>
                <a:schemeClr val="dk1"/>
              </a:buClr>
              <a:buSzPts val="2600"/>
              <a:buFont typeface="Calibri"/>
              <a:buNone/>
              <a:defRPr sz="26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002" name="Google Shape;1002;p150"/>
          <p:cNvSpPr txBox="1">
            <a:spLocks noGrp="1"/>
          </p:cNvSpPr>
          <p:nvPr>
            <p:ph type="body" idx="1"/>
          </p:nvPr>
        </p:nvSpPr>
        <p:spPr>
          <a:xfrm>
            <a:off x="609600" y="3109913"/>
            <a:ext cx="7886700" cy="685800"/>
          </a:xfrm>
          <a:prstGeom prst="rect">
            <a:avLst/>
          </a:prstGeom>
          <a:noFill/>
          <a:ln>
            <a:noFill/>
          </a:ln>
        </p:spPr>
        <p:txBody>
          <a:bodyPr spcFirstLastPara="1" wrap="square" lIns="68575" tIns="34275" rIns="68575" bIns="34275" anchor="t" anchorCtr="0">
            <a:noAutofit/>
          </a:bodyPr>
          <a:lstStyle>
            <a:lvl1pPr marL="457200" marR="0" lvl="0" indent="-228600" algn="l">
              <a:lnSpc>
                <a:spcPct val="90000"/>
              </a:lnSpc>
              <a:spcBef>
                <a:spcPts val="800"/>
              </a:spcBef>
              <a:spcAft>
                <a:spcPts val="0"/>
              </a:spcAft>
              <a:buClr>
                <a:schemeClr val="dk1"/>
              </a:buClr>
              <a:buSzPts val="4100"/>
              <a:buFont typeface="Arial"/>
              <a:buNone/>
              <a:defRPr sz="4100" b="0" i="0" u="none" strike="noStrike" cap="none">
                <a:solidFill>
                  <a:schemeClr val="dk1"/>
                </a:solidFill>
                <a:latin typeface="Calibri"/>
                <a:ea typeface="Calibri"/>
                <a:cs typeface="Calibri"/>
                <a:sym typeface="Calibri"/>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228600" algn="l">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1_Title and Text">
  <p:cSld name="1_Title and Text">
    <p:spTree>
      <p:nvGrpSpPr>
        <p:cNvPr id="1" name="Shape 1003"/>
        <p:cNvGrpSpPr/>
        <p:nvPr/>
      </p:nvGrpSpPr>
      <p:grpSpPr>
        <a:xfrm>
          <a:off x="0" y="0"/>
          <a:ext cx="0" cy="0"/>
          <a:chOff x="0" y="0"/>
          <a:chExt cx="0" cy="0"/>
        </a:xfrm>
      </p:grpSpPr>
      <p:sp>
        <p:nvSpPr>
          <p:cNvPr id="1004" name="Google Shape;1004;p151"/>
          <p:cNvSpPr txBox="1">
            <a:spLocks noGrp="1"/>
          </p:cNvSpPr>
          <p:nvPr>
            <p:ph type="sldNum" idx="12"/>
          </p:nvPr>
        </p:nvSpPr>
        <p:spPr>
          <a:xfrm>
            <a:off x="6453170" y="4781224"/>
            <a:ext cx="24477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800" b="0" i="0" u="none" strike="noStrike" cap="none">
                <a:solidFill>
                  <a:srgbClr val="414A58"/>
                </a:solidFill>
                <a:latin typeface="Calibri"/>
                <a:ea typeface="Calibri"/>
                <a:cs typeface="Calibri"/>
                <a:sym typeface="Calibri"/>
              </a:defRPr>
            </a:lvl1pPr>
            <a:lvl2pPr marL="0" lvl="1" indent="0" algn="r">
              <a:spcBef>
                <a:spcPts val="0"/>
              </a:spcBef>
              <a:buNone/>
              <a:defRPr sz="800" b="0" i="0" u="none" strike="noStrike" cap="none">
                <a:solidFill>
                  <a:srgbClr val="414A58"/>
                </a:solidFill>
                <a:latin typeface="Calibri"/>
                <a:ea typeface="Calibri"/>
                <a:cs typeface="Calibri"/>
                <a:sym typeface="Calibri"/>
              </a:defRPr>
            </a:lvl2pPr>
            <a:lvl3pPr marL="0" lvl="2" indent="0" algn="r">
              <a:spcBef>
                <a:spcPts val="0"/>
              </a:spcBef>
              <a:buNone/>
              <a:defRPr sz="800" b="0" i="0" u="none" strike="noStrike" cap="none">
                <a:solidFill>
                  <a:srgbClr val="414A58"/>
                </a:solidFill>
                <a:latin typeface="Calibri"/>
                <a:ea typeface="Calibri"/>
                <a:cs typeface="Calibri"/>
                <a:sym typeface="Calibri"/>
              </a:defRPr>
            </a:lvl3pPr>
            <a:lvl4pPr marL="0" lvl="3" indent="0" algn="r">
              <a:spcBef>
                <a:spcPts val="0"/>
              </a:spcBef>
              <a:buNone/>
              <a:defRPr sz="800" b="0" i="0" u="none" strike="noStrike" cap="none">
                <a:solidFill>
                  <a:srgbClr val="414A58"/>
                </a:solidFill>
                <a:latin typeface="Calibri"/>
                <a:ea typeface="Calibri"/>
                <a:cs typeface="Calibri"/>
                <a:sym typeface="Calibri"/>
              </a:defRPr>
            </a:lvl4pPr>
            <a:lvl5pPr marL="0" lvl="4" indent="0" algn="r">
              <a:spcBef>
                <a:spcPts val="0"/>
              </a:spcBef>
              <a:buNone/>
              <a:defRPr sz="800" b="0" i="0" u="none" strike="noStrike" cap="none">
                <a:solidFill>
                  <a:srgbClr val="414A58"/>
                </a:solidFill>
                <a:latin typeface="Calibri"/>
                <a:ea typeface="Calibri"/>
                <a:cs typeface="Calibri"/>
                <a:sym typeface="Calibri"/>
              </a:defRPr>
            </a:lvl5pPr>
            <a:lvl6pPr marL="0" lvl="5" indent="0" algn="r">
              <a:spcBef>
                <a:spcPts val="0"/>
              </a:spcBef>
              <a:buNone/>
              <a:defRPr sz="800" b="0" i="0" u="none" strike="noStrike" cap="none">
                <a:solidFill>
                  <a:srgbClr val="414A58"/>
                </a:solidFill>
                <a:latin typeface="Calibri"/>
                <a:ea typeface="Calibri"/>
                <a:cs typeface="Calibri"/>
                <a:sym typeface="Calibri"/>
              </a:defRPr>
            </a:lvl6pPr>
            <a:lvl7pPr marL="0" lvl="6" indent="0" algn="r">
              <a:spcBef>
                <a:spcPts val="0"/>
              </a:spcBef>
              <a:buNone/>
              <a:defRPr sz="800" b="0" i="0" u="none" strike="noStrike" cap="none">
                <a:solidFill>
                  <a:srgbClr val="414A58"/>
                </a:solidFill>
                <a:latin typeface="Calibri"/>
                <a:ea typeface="Calibri"/>
                <a:cs typeface="Calibri"/>
                <a:sym typeface="Calibri"/>
              </a:defRPr>
            </a:lvl7pPr>
            <a:lvl8pPr marL="0" lvl="7" indent="0" algn="r">
              <a:spcBef>
                <a:spcPts val="0"/>
              </a:spcBef>
              <a:buNone/>
              <a:defRPr sz="800" b="0" i="0" u="none" strike="noStrike" cap="none">
                <a:solidFill>
                  <a:srgbClr val="414A58"/>
                </a:solidFill>
                <a:latin typeface="Calibri"/>
                <a:ea typeface="Calibri"/>
                <a:cs typeface="Calibri"/>
                <a:sym typeface="Calibri"/>
              </a:defRPr>
            </a:lvl8pPr>
            <a:lvl9pPr marL="0" lvl="8" indent="0" algn="r">
              <a:spcBef>
                <a:spcPts val="0"/>
              </a:spcBef>
              <a:buNone/>
              <a:defRPr sz="800" b="0" i="0" u="none" strike="noStrike" cap="none">
                <a:solidFill>
                  <a:srgbClr val="414A5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005"/>
        <p:cNvGrpSpPr/>
        <p:nvPr/>
      </p:nvGrpSpPr>
      <p:grpSpPr>
        <a:xfrm>
          <a:off x="0" y="0"/>
          <a:ext cx="0" cy="0"/>
          <a:chOff x="0" y="0"/>
          <a:chExt cx="0" cy="0"/>
        </a:xfrm>
      </p:grpSpPr>
      <p:sp>
        <p:nvSpPr>
          <p:cNvPr id="1006" name="Google Shape;1006;p152"/>
          <p:cNvSpPr txBox="1">
            <a:spLocks noGrp="1"/>
          </p:cNvSpPr>
          <p:nvPr>
            <p:ph type="sldNum" idx="12"/>
          </p:nvPr>
        </p:nvSpPr>
        <p:spPr>
          <a:xfrm>
            <a:off x="6453170" y="4781224"/>
            <a:ext cx="24477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sz="800" b="0" i="0" u="none" strike="noStrike" cap="none">
                <a:solidFill>
                  <a:srgbClr val="414A58"/>
                </a:solidFill>
                <a:latin typeface="Calibri"/>
                <a:ea typeface="Calibri"/>
                <a:cs typeface="Calibri"/>
                <a:sym typeface="Calibri"/>
              </a:defRPr>
            </a:lvl1pPr>
            <a:lvl2pPr marL="0" lvl="1" indent="0" algn="r">
              <a:spcBef>
                <a:spcPts val="0"/>
              </a:spcBef>
              <a:buNone/>
              <a:defRPr sz="800" b="0" i="0" u="none" strike="noStrike" cap="none">
                <a:solidFill>
                  <a:srgbClr val="414A58"/>
                </a:solidFill>
                <a:latin typeface="Calibri"/>
                <a:ea typeface="Calibri"/>
                <a:cs typeface="Calibri"/>
                <a:sym typeface="Calibri"/>
              </a:defRPr>
            </a:lvl2pPr>
            <a:lvl3pPr marL="0" lvl="2" indent="0" algn="r">
              <a:spcBef>
                <a:spcPts val="0"/>
              </a:spcBef>
              <a:buNone/>
              <a:defRPr sz="800" b="0" i="0" u="none" strike="noStrike" cap="none">
                <a:solidFill>
                  <a:srgbClr val="414A58"/>
                </a:solidFill>
                <a:latin typeface="Calibri"/>
                <a:ea typeface="Calibri"/>
                <a:cs typeface="Calibri"/>
                <a:sym typeface="Calibri"/>
              </a:defRPr>
            </a:lvl3pPr>
            <a:lvl4pPr marL="0" lvl="3" indent="0" algn="r">
              <a:spcBef>
                <a:spcPts val="0"/>
              </a:spcBef>
              <a:buNone/>
              <a:defRPr sz="800" b="0" i="0" u="none" strike="noStrike" cap="none">
                <a:solidFill>
                  <a:srgbClr val="414A58"/>
                </a:solidFill>
                <a:latin typeface="Calibri"/>
                <a:ea typeface="Calibri"/>
                <a:cs typeface="Calibri"/>
                <a:sym typeface="Calibri"/>
              </a:defRPr>
            </a:lvl4pPr>
            <a:lvl5pPr marL="0" lvl="4" indent="0" algn="r">
              <a:spcBef>
                <a:spcPts val="0"/>
              </a:spcBef>
              <a:buNone/>
              <a:defRPr sz="800" b="0" i="0" u="none" strike="noStrike" cap="none">
                <a:solidFill>
                  <a:srgbClr val="414A58"/>
                </a:solidFill>
                <a:latin typeface="Calibri"/>
                <a:ea typeface="Calibri"/>
                <a:cs typeface="Calibri"/>
                <a:sym typeface="Calibri"/>
              </a:defRPr>
            </a:lvl5pPr>
            <a:lvl6pPr marL="0" lvl="5" indent="0" algn="r">
              <a:spcBef>
                <a:spcPts val="0"/>
              </a:spcBef>
              <a:buNone/>
              <a:defRPr sz="800" b="0" i="0" u="none" strike="noStrike" cap="none">
                <a:solidFill>
                  <a:srgbClr val="414A58"/>
                </a:solidFill>
                <a:latin typeface="Calibri"/>
                <a:ea typeface="Calibri"/>
                <a:cs typeface="Calibri"/>
                <a:sym typeface="Calibri"/>
              </a:defRPr>
            </a:lvl6pPr>
            <a:lvl7pPr marL="0" lvl="6" indent="0" algn="r">
              <a:spcBef>
                <a:spcPts val="0"/>
              </a:spcBef>
              <a:buNone/>
              <a:defRPr sz="800" b="0" i="0" u="none" strike="noStrike" cap="none">
                <a:solidFill>
                  <a:srgbClr val="414A58"/>
                </a:solidFill>
                <a:latin typeface="Calibri"/>
                <a:ea typeface="Calibri"/>
                <a:cs typeface="Calibri"/>
                <a:sym typeface="Calibri"/>
              </a:defRPr>
            </a:lvl7pPr>
            <a:lvl8pPr marL="0" lvl="7" indent="0" algn="r">
              <a:spcBef>
                <a:spcPts val="0"/>
              </a:spcBef>
              <a:buNone/>
              <a:defRPr sz="800" b="0" i="0" u="none" strike="noStrike" cap="none">
                <a:solidFill>
                  <a:srgbClr val="414A58"/>
                </a:solidFill>
                <a:latin typeface="Calibri"/>
                <a:ea typeface="Calibri"/>
                <a:cs typeface="Calibri"/>
                <a:sym typeface="Calibri"/>
              </a:defRPr>
            </a:lvl8pPr>
            <a:lvl9pPr marL="0" lvl="8" indent="0" algn="r">
              <a:spcBef>
                <a:spcPts val="0"/>
              </a:spcBef>
              <a:buNone/>
              <a:defRPr sz="800" b="0" i="0" u="none" strike="noStrike" cap="none">
                <a:solidFill>
                  <a:srgbClr val="414A5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007"/>
        <p:cNvGrpSpPr/>
        <p:nvPr/>
      </p:nvGrpSpPr>
      <p:grpSpPr>
        <a:xfrm>
          <a:off x="0" y="0"/>
          <a:ext cx="0" cy="0"/>
          <a:chOff x="0" y="0"/>
          <a:chExt cx="0" cy="0"/>
        </a:xfrm>
      </p:grpSpPr>
      <p:sp>
        <p:nvSpPr>
          <p:cNvPr id="1008" name="Google Shape;1008;p153"/>
          <p:cNvSpPr txBox="1">
            <a:spLocks noGrp="1"/>
          </p:cNvSpPr>
          <p:nvPr>
            <p:ph type="title"/>
          </p:nvPr>
        </p:nvSpPr>
        <p:spPr>
          <a:xfrm>
            <a:off x="514557" y="397411"/>
            <a:ext cx="6909900" cy="6315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009" name="Google Shape;1009;p153"/>
          <p:cNvSpPr txBox="1">
            <a:spLocks noGrp="1"/>
          </p:cNvSpPr>
          <p:nvPr>
            <p:ph type="sldNum" idx="12"/>
          </p:nvPr>
        </p:nvSpPr>
        <p:spPr>
          <a:xfrm>
            <a:off x="6457949" y="4767263"/>
            <a:ext cx="25419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010" name="Google Shape;1010;p153"/>
          <p:cNvSpPr txBox="1">
            <a:spLocks noGrp="1"/>
          </p:cNvSpPr>
          <p:nvPr>
            <p:ph type="body" idx="1"/>
          </p:nvPr>
        </p:nvSpPr>
        <p:spPr>
          <a:xfrm>
            <a:off x="563166" y="1164535"/>
            <a:ext cx="8018700" cy="3564600"/>
          </a:xfrm>
          <a:prstGeom prst="rect">
            <a:avLst/>
          </a:prstGeom>
          <a:noFill/>
          <a:ln>
            <a:noFill/>
          </a:ln>
        </p:spPr>
        <p:txBody>
          <a:bodyPr spcFirstLastPara="1" wrap="square" lIns="68575" tIns="34275" rIns="68575" bIns="34275" anchor="t" anchorCtr="0">
            <a:noAutofit/>
          </a:bodyPr>
          <a:lstStyle>
            <a:lvl1pPr marL="457200" marR="0" lvl="0" indent="-228600" algn="l">
              <a:lnSpc>
                <a:spcPct val="90000"/>
              </a:lnSpc>
              <a:spcBef>
                <a:spcPts val="3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1pPr>
            <a:lvl2pPr marL="914400" marR="0" lvl="1" indent="-228600" algn="l">
              <a:lnSpc>
                <a:spcPct val="90000"/>
              </a:lnSpc>
              <a:spcBef>
                <a:spcPts val="4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2_Section Header">
  <p:cSld name="2_Section Header">
    <p:spTree>
      <p:nvGrpSpPr>
        <p:cNvPr id="1" name="Shape 1011"/>
        <p:cNvGrpSpPr/>
        <p:nvPr/>
      </p:nvGrpSpPr>
      <p:grpSpPr>
        <a:xfrm>
          <a:off x="0" y="0"/>
          <a:ext cx="0" cy="0"/>
          <a:chOff x="0" y="0"/>
          <a:chExt cx="0" cy="0"/>
        </a:xfrm>
      </p:grpSpPr>
      <p:sp>
        <p:nvSpPr>
          <p:cNvPr id="1012" name="Google Shape;1012;p154"/>
          <p:cNvSpPr txBox="1">
            <a:spLocks noGrp="1"/>
          </p:cNvSpPr>
          <p:nvPr>
            <p:ph type="title"/>
          </p:nvPr>
        </p:nvSpPr>
        <p:spPr>
          <a:xfrm>
            <a:off x="514557" y="397411"/>
            <a:ext cx="6909900" cy="6315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013" name="Google Shape;1013;p154"/>
          <p:cNvSpPr txBox="1">
            <a:spLocks noGrp="1"/>
          </p:cNvSpPr>
          <p:nvPr>
            <p:ph type="sldNum" idx="12"/>
          </p:nvPr>
        </p:nvSpPr>
        <p:spPr>
          <a:xfrm>
            <a:off x="6457949" y="4767263"/>
            <a:ext cx="25419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014" name="Google Shape;1014;p154"/>
          <p:cNvSpPr txBox="1">
            <a:spLocks noGrp="1"/>
          </p:cNvSpPr>
          <p:nvPr>
            <p:ph type="body" idx="1"/>
          </p:nvPr>
        </p:nvSpPr>
        <p:spPr>
          <a:xfrm>
            <a:off x="563166" y="1164535"/>
            <a:ext cx="8018700" cy="3564600"/>
          </a:xfrm>
          <a:prstGeom prst="rect">
            <a:avLst/>
          </a:prstGeom>
          <a:noFill/>
          <a:ln>
            <a:noFill/>
          </a:ln>
        </p:spPr>
        <p:txBody>
          <a:bodyPr spcFirstLastPara="1" wrap="square" lIns="68575" tIns="34275" rIns="68575" bIns="34275" anchor="t" anchorCtr="0">
            <a:noAutofit/>
          </a:bodyPr>
          <a:lstStyle>
            <a:lvl1pPr marL="457200" marR="0" lvl="0" indent="-228600" algn="l">
              <a:lnSpc>
                <a:spcPct val="90000"/>
              </a:lnSpc>
              <a:spcBef>
                <a:spcPts val="3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1pPr>
            <a:lvl2pPr marL="914400" marR="0" lvl="1" indent="-228600" algn="l">
              <a:lnSpc>
                <a:spcPct val="90000"/>
              </a:lnSpc>
              <a:spcBef>
                <a:spcPts val="400"/>
              </a:spcBef>
              <a:spcAft>
                <a:spcPts val="0"/>
              </a:spcAft>
              <a:buClr>
                <a:schemeClr val="dk1"/>
              </a:buClr>
              <a:buSzPts val="1100"/>
              <a:buFont typeface="Arial"/>
              <a:buNone/>
              <a:defRPr sz="1100" b="0" i="0" u="none" strike="noStrike" cap="none">
                <a:solidFill>
                  <a:schemeClr val="dk1"/>
                </a:solidFill>
                <a:latin typeface="Calibri"/>
                <a:ea typeface="Calibri"/>
                <a:cs typeface="Calibri"/>
                <a:sym typeface="Calibri"/>
              </a:defRPr>
            </a:lvl2pPr>
            <a:lvl3pPr marL="1371600" marR="0" lvl="2" indent="-228600" algn="l">
              <a:lnSpc>
                <a:spcPct val="90000"/>
              </a:lnSpc>
              <a:spcBef>
                <a:spcPts val="40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3pPr>
            <a:lvl4pPr marL="1828800" marR="0" lvl="3" indent="-228600" algn="l">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4pPr>
            <a:lvl5pPr marL="2286000" marR="0" lvl="4" indent="-228600" algn="l">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5pPr>
            <a:lvl6pPr marL="2743200" marR="0" lvl="5" indent="-228600" algn="l">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6pPr>
            <a:lvl7pPr marL="3200400" marR="0" lvl="6" indent="-228600" algn="l">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7pPr>
            <a:lvl8pPr marL="3657600" marR="0" lvl="7" indent="-228600" algn="l">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8pPr>
            <a:lvl9pPr marL="4114800" marR="0" lvl="8" indent="-228600" algn="l">
              <a:lnSpc>
                <a:spcPct val="90000"/>
              </a:lnSpc>
              <a:spcBef>
                <a:spcPts val="400"/>
              </a:spcBef>
              <a:spcAft>
                <a:spcPts val="0"/>
              </a:spcAft>
              <a:buClr>
                <a:schemeClr val="dk1"/>
              </a:buClr>
              <a:buSzPts val="800"/>
              <a:buFont typeface="Arial"/>
              <a:buNone/>
              <a:defRPr sz="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015"/>
        <p:cNvGrpSpPr/>
        <p:nvPr/>
      </p:nvGrpSpPr>
      <p:grpSpPr>
        <a:xfrm>
          <a:off x="0" y="0"/>
          <a:ext cx="0" cy="0"/>
          <a:chOff x="0" y="0"/>
          <a:chExt cx="0" cy="0"/>
        </a:xfrm>
      </p:grpSpPr>
      <p:sp>
        <p:nvSpPr>
          <p:cNvPr id="1016" name="Google Shape;1016;p155"/>
          <p:cNvSpPr txBox="1">
            <a:spLocks noGrp="1"/>
          </p:cNvSpPr>
          <p:nvPr>
            <p:ph type="title"/>
          </p:nvPr>
        </p:nvSpPr>
        <p:spPr>
          <a:xfrm>
            <a:off x="516835" y="352839"/>
            <a:ext cx="7998600" cy="6750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017" name="Google Shape;1017;p155"/>
          <p:cNvSpPr txBox="1">
            <a:spLocks noGrp="1"/>
          </p:cNvSpPr>
          <p:nvPr>
            <p:ph type="sldNum" idx="12"/>
          </p:nvPr>
        </p:nvSpPr>
        <p:spPr>
          <a:xfrm>
            <a:off x="6457949" y="4767263"/>
            <a:ext cx="25419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018" name="Google Shape;1018;p155"/>
          <p:cNvSpPr txBox="1">
            <a:spLocks noGrp="1"/>
          </p:cNvSpPr>
          <p:nvPr>
            <p:ph type="body" idx="1"/>
          </p:nvPr>
        </p:nvSpPr>
        <p:spPr>
          <a:xfrm>
            <a:off x="524290" y="1717814"/>
            <a:ext cx="8122800" cy="2522700"/>
          </a:xfrm>
          <a:prstGeom prst="rect">
            <a:avLst/>
          </a:prstGeom>
          <a:noFill/>
          <a:ln>
            <a:noFill/>
          </a:ln>
        </p:spPr>
        <p:txBody>
          <a:bodyPr spcFirstLastPara="1" wrap="square" lIns="68575" tIns="34275" rIns="68575" bIns="34275" anchor="t" anchorCtr="0">
            <a:noAutofit/>
          </a:bodyPr>
          <a:lstStyle>
            <a:lvl1pPr marL="457200" marR="0" lvl="0" indent="-342900" algn="l">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2pPr>
            <a:lvl3pPr marL="1371600" marR="0" lvl="2" indent="-317500" algn="l">
              <a:lnSpc>
                <a:spcPct val="90000"/>
              </a:lnSpc>
              <a:spcBef>
                <a:spcPts val="400"/>
              </a:spcBef>
              <a:spcAft>
                <a:spcPts val="0"/>
              </a:spcAft>
              <a:buClr>
                <a:schemeClr val="dk1"/>
              </a:buClr>
              <a:buSzPts val="1400"/>
              <a:buFont typeface="Courier New"/>
              <a:buChar char="o"/>
              <a:defRPr sz="14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19" name="Google Shape;1019;p155"/>
          <p:cNvSpPr txBox="1">
            <a:spLocks noGrp="1"/>
          </p:cNvSpPr>
          <p:nvPr>
            <p:ph type="body" idx="2"/>
          </p:nvPr>
        </p:nvSpPr>
        <p:spPr>
          <a:xfrm>
            <a:off x="524290" y="1108214"/>
            <a:ext cx="8122800" cy="776400"/>
          </a:xfrm>
          <a:prstGeom prst="rect">
            <a:avLst/>
          </a:prstGeom>
          <a:noFill/>
          <a:ln>
            <a:noFill/>
          </a:ln>
        </p:spPr>
        <p:txBody>
          <a:bodyPr spcFirstLastPara="1" wrap="square" lIns="68575" tIns="34275" rIns="68575" bIns="34275" anchor="t" anchorCtr="0">
            <a:noAutofit/>
          </a:bodyPr>
          <a:lstStyle>
            <a:lvl1pPr marL="457200" marR="0" lvl="0" indent="-228600" algn="l">
              <a:lnSpc>
                <a:spcPct val="90000"/>
              </a:lnSpc>
              <a:spcBef>
                <a:spcPts val="8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1pPr>
            <a:lvl2pPr marL="914400" marR="0" lvl="1" indent="-228600" algn="l">
              <a:lnSpc>
                <a:spcPct val="90000"/>
              </a:lnSpc>
              <a:spcBef>
                <a:spcPts val="400"/>
              </a:spcBef>
              <a:spcAft>
                <a:spcPts val="0"/>
              </a:spcAft>
              <a:buClr>
                <a:schemeClr val="dk1"/>
              </a:buClr>
              <a:buSzPts val="1800"/>
              <a:buFont typeface="Arial"/>
              <a:buNone/>
              <a:defRPr sz="1800" b="0" i="0" u="none" strike="noStrike" cap="none">
                <a:solidFill>
                  <a:schemeClr val="dk1"/>
                </a:solidFill>
                <a:latin typeface="Inter Light"/>
                <a:ea typeface="Inter Light"/>
                <a:cs typeface="Inter Light"/>
                <a:sym typeface="Inter Light"/>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Inter Light"/>
                <a:ea typeface="Inter Light"/>
                <a:cs typeface="Inter Light"/>
                <a:sym typeface="Inter Light"/>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Inter Light"/>
                <a:ea typeface="Inter Light"/>
                <a:cs typeface="Inter Light"/>
                <a:sym typeface="Inter Light"/>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Inter Light"/>
                <a:ea typeface="Inter Light"/>
                <a:cs typeface="Inter Light"/>
                <a:sym typeface="Inter Light"/>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020"/>
        <p:cNvGrpSpPr/>
        <p:nvPr/>
      </p:nvGrpSpPr>
      <p:grpSpPr>
        <a:xfrm>
          <a:off x="0" y="0"/>
          <a:ext cx="0" cy="0"/>
          <a:chOff x="0" y="0"/>
          <a:chExt cx="0" cy="0"/>
        </a:xfrm>
      </p:grpSpPr>
      <p:sp>
        <p:nvSpPr>
          <p:cNvPr id="1021" name="Google Shape;1021;p156"/>
          <p:cNvSpPr txBox="1">
            <a:spLocks noGrp="1"/>
          </p:cNvSpPr>
          <p:nvPr>
            <p:ph type="title"/>
          </p:nvPr>
        </p:nvSpPr>
        <p:spPr>
          <a:xfrm>
            <a:off x="516835" y="352839"/>
            <a:ext cx="7998600" cy="6750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022" name="Google Shape;1022;p156"/>
          <p:cNvSpPr txBox="1">
            <a:spLocks noGrp="1"/>
          </p:cNvSpPr>
          <p:nvPr>
            <p:ph type="sldNum" idx="12"/>
          </p:nvPr>
        </p:nvSpPr>
        <p:spPr>
          <a:xfrm>
            <a:off x="6457949" y="4767263"/>
            <a:ext cx="25419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023" name="Google Shape;1023;p156"/>
          <p:cNvSpPr txBox="1">
            <a:spLocks noGrp="1"/>
          </p:cNvSpPr>
          <p:nvPr>
            <p:ph type="body" idx="1"/>
          </p:nvPr>
        </p:nvSpPr>
        <p:spPr>
          <a:xfrm>
            <a:off x="524290" y="1717814"/>
            <a:ext cx="8122800" cy="2522700"/>
          </a:xfrm>
          <a:prstGeom prst="rect">
            <a:avLst/>
          </a:prstGeom>
          <a:noFill/>
          <a:ln>
            <a:noFill/>
          </a:ln>
        </p:spPr>
        <p:txBody>
          <a:bodyPr spcFirstLastPara="1" wrap="square" lIns="68575" tIns="34275" rIns="68575" bIns="34275" anchor="t" anchorCtr="0">
            <a:noAutofit/>
          </a:bodyPr>
          <a:lstStyle>
            <a:lvl1pPr marL="457200" marR="0" lvl="0" indent="-342900" algn="l">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2pPr>
            <a:lvl3pPr marL="1371600" marR="0" lvl="2" indent="-317500" algn="l">
              <a:lnSpc>
                <a:spcPct val="90000"/>
              </a:lnSpc>
              <a:spcBef>
                <a:spcPts val="400"/>
              </a:spcBef>
              <a:spcAft>
                <a:spcPts val="0"/>
              </a:spcAft>
              <a:buClr>
                <a:schemeClr val="dk1"/>
              </a:buClr>
              <a:buSzPts val="1400"/>
              <a:buFont typeface="Courier New"/>
              <a:buChar char="o"/>
              <a:defRPr sz="14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24" name="Google Shape;1024;p156"/>
          <p:cNvSpPr txBox="1">
            <a:spLocks noGrp="1"/>
          </p:cNvSpPr>
          <p:nvPr>
            <p:ph type="body" idx="2"/>
          </p:nvPr>
        </p:nvSpPr>
        <p:spPr>
          <a:xfrm>
            <a:off x="524290" y="1108214"/>
            <a:ext cx="8122800" cy="776400"/>
          </a:xfrm>
          <a:prstGeom prst="rect">
            <a:avLst/>
          </a:prstGeom>
          <a:noFill/>
          <a:ln>
            <a:noFill/>
          </a:ln>
        </p:spPr>
        <p:txBody>
          <a:bodyPr spcFirstLastPara="1" wrap="square" lIns="68575" tIns="34275" rIns="68575" bIns="34275" anchor="t" anchorCtr="0">
            <a:noAutofit/>
          </a:bodyPr>
          <a:lstStyle>
            <a:lvl1pPr marL="457200" marR="0" lvl="0" indent="-228600" algn="l">
              <a:lnSpc>
                <a:spcPct val="90000"/>
              </a:lnSpc>
              <a:spcBef>
                <a:spcPts val="8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1pPr>
            <a:lvl2pPr marL="914400" marR="0" lvl="1" indent="-228600" algn="l">
              <a:lnSpc>
                <a:spcPct val="90000"/>
              </a:lnSpc>
              <a:spcBef>
                <a:spcPts val="400"/>
              </a:spcBef>
              <a:spcAft>
                <a:spcPts val="0"/>
              </a:spcAft>
              <a:buClr>
                <a:schemeClr val="dk1"/>
              </a:buClr>
              <a:buSzPts val="1800"/>
              <a:buFont typeface="Arial"/>
              <a:buNone/>
              <a:defRPr sz="1800" b="0" i="0" u="none" strike="noStrike" cap="none">
                <a:solidFill>
                  <a:schemeClr val="dk1"/>
                </a:solidFill>
                <a:latin typeface="Inter Light"/>
                <a:ea typeface="Inter Light"/>
                <a:cs typeface="Inter Light"/>
                <a:sym typeface="Inter Light"/>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Inter Light"/>
                <a:ea typeface="Inter Light"/>
                <a:cs typeface="Inter Light"/>
                <a:sym typeface="Inter Light"/>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Inter Light"/>
                <a:ea typeface="Inter Light"/>
                <a:cs typeface="Inter Light"/>
                <a:sym typeface="Inter Light"/>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Inter Light"/>
                <a:ea typeface="Inter Light"/>
                <a:cs typeface="Inter Light"/>
                <a:sym typeface="Inter Light"/>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25"/>
        <p:cNvGrpSpPr/>
        <p:nvPr/>
      </p:nvGrpSpPr>
      <p:grpSpPr>
        <a:xfrm>
          <a:off x="0" y="0"/>
          <a:ext cx="0" cy="0"/>
          <a:chOff x="0" y="0"/>
          <a:chExt cx="0" cy="0"/>
        </a:xfrm>
      </p:grpSpPr>
      <p:sp>
        <p:nvSpPr>
          <p:cNvPr id="1026" name="Google Shape;1026;p157"/>
          <p:cNvSpPr txBox="1">
            <a:spLocks noGrp="1"/>
          </p:cNvSpPr>
          <p:nvPr>
            <p:ph type="title"/>
          </p:nvPr>
        </p:nvSpPr>
        <p:spPr>
          <a:xfrm>
            <a:off x="535421" y="383173"/>
            <a:ext cx="7886700" cy="7401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027" name="Google Shape;1027;p157"/>
          <p:cNvSpPr txBox="1">
            <a:spLocks noGrp="1"/>
          </p:cNvSpPr>
          <p:nvPr>
            <p:ph type="body" idx="1"/>
          </p:nvPr>
        </p:nvSpPr>
        <p:spPr>
          <a:xfrm>
            <a:off x="629841" y="1260872"/>
            <a:ext cx="3868500" cy="618000"/>
          </a:xfrm>
          <a:prstGeom prst="rect">
            <a:avLst/>
          </a:prstGeom>
          <a:solidFill>
            <a:schemeClr val="accent6"/>
          </a:solidFill>
          <a:ln w="9525" cap="flat" cmpd="sng">
            <a:solidFill>
              <a:schemeClr val="accent6"/>
            </a:solidFill>
            <a:prstDash val="solid"/>
            <a:round/>
            <a:headEnd type="none" w="sm" len="sm"/>
            <a:tailEnd type="none" w="sm" len="sm"/>
          </a:ln>
        </p:spPr>
        <p:txBody>
          <a:bodyPr spcFirstLastPara="1" wrap="square" lIns="68575" tIns="34275" rIns="68575" bIns="34275" anchor="ctr" anchorCtr="0">
            <a:noAutofit/>
          </a:bodyPr>
          <a:lstStyle>
            <a:lvl1pPr marL="457200" marR="0" lvl="0" indent="-228600" algn="l">
              <a:lnSpc>
                <a:spcPct val="90000"/>
              </a:lnSpc>
              <a:spcBef>
                <a:spcPts val="80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1pPr>
            <a:lvl2pPr marL="914400" marR="0" lvl="1" indent="-228600" algn="l">
              <a:lnSpc>
                <a:spcPct val="90000"/>
              </a:lnSpc>
              <a:spcBef>
                <a:spcPts val="4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a:lnSpc>
                <a:spcPct val="90000"/>
              </a:lnSpc>
              <a:spcBef>
                <a:spcPts val="4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028" name="Google Shape;1028;p157"/>
          <p:cNvSpPr txBox="1">
            <a:spLocks noGrp="1"/>
          </p:cNvSpPr>
          <p:nvPr>
            <p:ph type="body" idx="2"/>
          </p:nvPr>
        </p:nvSpPr>
        <p:spPr>
          <a:xfrm>
            <a:off x="629841" y="1878806"/>
            <a:ext cx="3868500" cy="2763600"/>
          </a:xfrm>
          <a:prstGeom prst="rect">
            <a:avLst/>
          </a:prstGeom>
          <a:solidFill>
            <a:schemeClr val="lt1">
              <a:alpha val="20000"/>
            </a:schemeClr>
          </a:solidFill>
          <a:ln w="9525" cap="flat" cmpd="sng">
            <a:solidFill>
              <a:schemeClr val="accent6"/>
            </a:solidFill>
            <a:prstDash val="solid"/>
            <a:round/>
            <a:headEnd type="none" w="sm" len="sm"/>
            <a:tailEnd type="none" w="sm" len="sm"/>
          </a:ln>
        </p:spPr>
        <p:txBody>
          <a:bodyPr spcFirstLastPara="1" wrap="square" lIns="68575" tIns="34275" rIns="68575" bIns="34275" anchor="ctr" anchorCtr="0">
            <a:noAutofit/>
          </a:bodyPr>
          <a:lstStyle>
            <a:lvl1pPr marL="457200" marR="0" lvl="0" indent="-228600" algn="l">
              <a:lnSpc>
                <a:spcPct val="90000"/>
              </a:lnSpc>
              <a:spcBef>
                <a:spcPts val="8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3pPr>
            <a:lvl4pPr marL="1828800" marR="0" lvl="3" indent="-228600" algn="l">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6000" marR="0" lvl="4" indent="-228600" algn="l">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29" name="Google Shape;1029;p157"/>
          <p:cNvSpPr txBox="1">
            <a:spLocks noGrp="1"/>
          </p:cNvSpPr>
          <p:nvPr>
            <p:ph type="body" idx="3"/>
          </p:nvPr>
        </p:nvSpPr>
        <p:spPr>
          <a:xfrm>
            <a:off x="4629150" y="1260872"/>
            <a:ext cx="3887400" cy="618000"/>
          </a:xfrm>
          <a:prstGeom prst="rect">
            <a:avLst/>
          </a:prstGeom>
          <a:solidFill>
            <a:schemeClr val="accent6"/>
          </a:solidFill>
          <a:ln w="9525" cap="flat" cmpd="sng">
            <a:solidFill>
              <a:schemeClr val="accent6"/>
            </a:solidFill>
            <a:prstDash val="solid"/>
            <a:round/>
            <a:headEnd type="none" w="sm" len="sm"/>
            <a:tailEnd type="none" w="sm" len="sm"/>
          </a:ln>
        </p:spPr>
        <p:txBody>
          <a:bodyPr spcFirstLastPara="1" wrap="square" lIns="68575" tIns="34275" rIns="68575" bIns="34275" anchor="ctr" anchorCtr="0">
            <a:noAutofit/>
          </a:bodyPr>
          <a:lstStyle>
            <a:lvl1pPr marL="457200" marR="0" lvl="0" indent="-228600" algn="l">
              <a:lnSpc>
                <a:spcPct val="90000"/>
              </a:lnSpc>
              <a:spcBef>
                <a:spcPts val="800"/>
              </a:spcBef>
              <a:spcAft>
                <a:spcPts val="0"/>
              </a:spcAft>
              <a:buClr>
                <a:schemeClr val="lt1"/>
              </a:buClr>
              <a:buSzPts val="1800"/>
              <a:buFont typeface="Arial"/>
              <a:buNone/>
              <a:defRPr sz="1800" b="1" i="0" u="none" strike="noStrike" cap="none">
                <a:solidFill>
                  <a:schemeClr val="lt1"/>
                </a:solidFill>
                <a:latin typeface="Calibri"/>
                <a:ea typeface="Calibri"/>
                <a:cs typeface="Calibri"/>
                <a:sym typeface="Calibri"/>
              </a:defRPr>
            </a:lvl1pPr>
            <a:lvl2pPr marL="914400" marR="0" lvl="1" indent="-228600" algn="l">
              <a:lnSpc>
                <a:spcPct val="90000"/>
              </a:lnSpc>
              <a:spcBef>
                <a:spcPts val="400"/>
              </a:spcBef>
              <a:spcAft>
                <a:spcPts val="0"/>
              </a:spcAft>
              <a:buClr>
                <a:schemeClr val="dk1"/>
              </a:buClr>
              <a:buSzPts val="1500"/>
              <a:buFont typeface="Arial"/>
              <a:buNone/>
              <a:defRPr sz="1500" b="1" i="0" u="none" strike="noStrike" cap="none">
                <a:solidFill>
                  <a:schemeClr val="dk1"/>
                </a:solidFill>
                <a:latin typeface="Calibri"/>
                <a:ea typeface="Calibri"/>
                <a:cs typeface="Calibri"/>
                <a:sym typeface="Calibri"/>
              </a:defRPr>
            </a:lvl2pPr>
            <a:lvl3pPr marL="1371600" marR="0" lvl="2" indent="-228600" algn="l">
              <a:lnSpc>
                <a:spcPct val="90000"/>
              </a:lnSpc>
              <a:spcBef>
                <a:spcPts val="400"/>
              </a:spcBef>
              <a:spcAft>
                <a:spcPts val="0"/>
              </a:spcAft>
              <a:buClr>
                <a:schemeClr val="dk1"/>
              </a:buClr>
              <a:buSzPts val="1400"/>
              <a:buFont typeface="Arial"/>
              <a:buNone/>
              <a:defRPr sz="1400" b="1" i="0" u="none" strike="noStrike" cap="none">
                <a:solidFill>
                  <a:schemeClr val="dk1"/>
                </a:solidFill>
                <a:latin typeface="Calibri"/>
                <a:ea typeface="Calibri"/>
                <a:cs typeface="Calibri"/>
                <a:sym typeface="Calibri"/>
              </a:defRPr>
            </a:lvl3pPr>
            <a:lvl4pPr marL="1828800" marR="0" lvl="3" indent="-228600" algn="l">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4pPr>
            <a:lvl5pPr marL="2286000" marR="0" lvl="4" indent="-228600" algn="l">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5pPr>
            <a:lvl6pPr marL="2743200" marR="0" lvl="5" indent="-228600" algn="l">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6pPr>
            <a:lvl7pPr marL="3200400" marR="0" lvl="6" indent="-228600" algn="l">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7pPr>
            <a:lvl8pPr marL="3657600" marR="0" lvl="7" indent="-228600" algn="l">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8pPr>
            <a:lvl9pPr marL="4114800" marR="0" lvl="8" indent="-228600" algn="l">
              <a:lnSpc>
                <a:spcPct val="90000"/>
              </a:lnSpc>
              <a:spcBef>
                <a:spcPts val="400"/>
              </a:spcBef>
              <a:spcAft>
                <a:spcPts val="0"/>
              </a:spcAft>
              <a:buClr>
                <a:schemeClr val="dk1"/>
              </a:buClr>
              <a:buSzPts val="1200"/>
              <a:buFont typeface="Arial"/>
              <a:buNone/>
              <a:defRPr sz="1200" b="1" i="0" u="none" strike="noStrike" cap="none">
                <a:solidFill>
                  <a:schemeClr val="dk1"/>
                </a:solidFill>
                <a:latin typeface="Calibri"/>
                <a:ea typeface="Calibri"/>
                <a:cs typeface="Calibri"/>
                <a:sym typeface="Calibri"/>
              </a:defRPr>
            </a:lvl9pPr>
          </a:lstStyle>
          <a:p>
            <a:endParaRPr/>
          </a:p>
        </p:txBody>
      </p:sp>
      <p:sp>
        <p:nvSpPr>
          <p:cNvPr id="1030" name="Google Shape;1030;p157"/>
          <p:cNvSpPr txBox="1">
            <a:spLocks noGrp="1"/>
          </p:cNvSpPr>
          <p:nvPr>
            <p:ph type="body" idx="4"/>
          </p:nvPr>
        </p:nvSpPr>
        <p:spPr>
          <a:xfrm>
            <a:off x="4629150" y="1878806"/>
            <a:ext cx="3887400" cy="2763600"/>
          </a:xfrm>
          <a:prstGeom prst="rect">
            <a:avLst/>
          </a:prstGeom>
          <a:solidFill>
            <a:schemeClr val="lt1">
              <a:alpha val="20000"/>
            </a:schemeClr>
          </a:solidFill>
          <a:ln w="9525" cap="flat" cmpd="sng">
            <a:solidFill>
              <a:schemeClr val="accent6"/>
            </a:solidFill>
            <a:prstDash val="solid"/>
            <a:round/>
            <a:headEnd type="none" w="sm" len="sm"/>
            <a:tailEnd type="none" w="sm" len="sm"/>
          </a:ln>
        </p:spPr>
        <p:txBody>
          <a:bodyPr spcFirstLastPara="1" wrap="square" lIns="68575" tIns="34275" rIns="68575" bIns="34275" anchor="ctr" anchorCtr="0">
            <a:noAutofit/>
          </a:bodyPr>
          <a:lstStyle>
            <a:lvl1pPr marL="457200" marR="0" lvl="0" indent="-228600" algn="l">
              <a:lnSpc>
                <a:spcPct val="90000"/>
              </a:lnSpc>
              <a:spcBef>
                <a:spcPts val="8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2pPr>
            <a:lvl3pPr marL="1371600" marR="0" lvl="2" indent="-228600" algn="l">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3pPr>
            <a:lvl4pPr marL="1828800" marR="0" lvl="3" indent="-228600" algn="l">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4pPr>
            <a:lvl5pPr marL="2286000" marR="0" lvl="4" indent="-228600" algn="l">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31" name="Google Shape;1031;p157"/>
          <p:cNvSpPr txBox="1">
            <a:spLocks noGrp="1"/>
          </p:cNvSpPr>
          <p:nvPr>
            <p:ph type="sldNum" idx="12"/>
          </p:nvPr>
        </p:nvSpPr>
        <p:spPr>
          <a:xfrm>
            <a:off x="6457949" y="4767263"/>
            <a:ext cx="25419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032"/>
        <p:cNvGrpSpPr/>
        <p:nvPr/>
      </p:nvGrpSpPr>
      <p:grpSpPr>
        <a:xfrm>
          <a:off x="0" y="0"/>
          <a:ext cx="0" cy="0"/>
          <a:chOff x="0" y="0"/>
          <a:chExt cx="0" cy="0"/>
        </a:xfrm>
      </p:grpSpPr>
      <p:sp>
        <p:nvSpPr>
          <p:cNvPr id="1033" name="Google Shape;1033;p158"/>
          <p:cNvSpPr txBox="1">
            <a:spLocks noGrp="1"/>
          </p:cNvSpPr>
          <p:nvPr>
            <p:ph type="ctrTitle"/>
          </p:nvPr>
        </p:nvSpPr>
        <p:spPr>
          <a:xfrm>
            <a:off x="524290" y="205668"/>
            <a:ext cx="6858000" cy="5100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0"/>
              </a:spcBef>
              <a:spcAft>
                <a:spcPts val="0"/>
              </a:spcAft>
              <a:buClr>
                <a:schemeClr val="dk1"/>
              </a:buClr>
              <a:buSzPts val="3000"/>
              <a:buFont typeface="Calibri"/>
              <a:buNone/>
              <a:defRPr sz="30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034" name="Google Shape;1034;p158"/>
          <p:cNvSpPr txBox="1">
            <a:spLocks noGrp="1"/>
          </p:cNvSpPr>
          <p:nvPr>
            <p:ph type="subTitle" idx="1"/>
          </p:nvPr>
        </p:nvSpPr>
        <p:spPr>
          <a:xfrm>
            <a:off x="549137" y="646043"/>
            <a:ext cx="6858000" cy="4623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1pPr>
            <a:lvl2pPr marR="0" lvl="1" algn="ctr">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R="0" lvl="2" algn="ctr">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3pPr>
            <a:lvl4pPr marR="0" lvl="3" algn="ctr">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R="0" lvl="4" algn="ctr">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R="0" lvl="5" algn="ctr">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035" name="Google Shape;1035;p158"/>
          <p:cNvSpPr txBox="1">
            <a:spLocks noGrp="1"/>
          </p:cNvSpPr>
          <p:nvPr>
            <p:ph type="sldNum" idx="12"/>
          </p:nvPr>
        </p:nvSpPr>
        <p:spPr>
          <a:xfrm>
            <a:off x="6457949" y="4767263"/>
            <a:ext cx="25419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036" name="Google Shape;1036;p158"/>
          <p:cNvSpPr txBox="1">
            <a:spLocks noGrp="1"/>
          </p:cNvSpPr>
          <p:nvPr>
            <p:ph type="body" idx="2"/>
          </p:nvPr>
        </p:nvSpPr>
        <p:spPr>
          <a:xfrm>
            <a:off x="524290" y="1717814"/>
            <a:ext cx="8122800" cy="2522700"/>
          </a:xfrm>
          <a:prstGeom prst="rect">
            <a:avLst/>
          </a:prstGeom>
          <a:noFill/>
          <a:ln>
            <a:noFill/>
          </a:ln>
        </p:spPr>
        <p:txBody>
          <a:bodyPr spcFirstLastPara="1" wrap="square" lIns="68575" tIns="34275" rIns="68575" bIns="34275" anchor="t" anchorCtr="0">
            <a:noAutofit/>
          </a:bodyPr>
          <a:lstStyle>
            <a:lvl1pPr marL="457200" marR="0" lvl="0" indent="-342900" algn="l">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2pPr>
            <a:lvl3pPr marL="1371600" marR="0" lvl="2" indent="-317500" algn="l">
              <a:lnSpc>
                <a:spcPct val="90000"/>
              </a:lnSpc>
              <a:spcBef>
                <a:spcPts val="400"/>
              </a:spcBef>
              <a:spcAft>
                <a:spcPts val="0"/>
              </a:spcAft>
              <a:buClr>
                <a:schemeClr val="dk1"/>
              </a:buClr>
              <a:buSzPts val="1400"/>
              <a:buFont typeface="Courier New"/>
              <a:buChar char="o"/>
              <a:defRPr sz="14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37" name="Google Shape;1037;p158"/>
          <p:cNvSpPr txBox="1">
            <a:spLocks noGrp="1"/>
          </p:cNvSpPr>
          <p:nvPr>
            <p:ph type="body" idx="3"/>
          </p:nvPr>
        </p:nvSpPr>
        <p:spPr>
          <a:xfrm>
            <a:off x="524290" y="1108214"/>
            <a:ext cx="8122800" cy="776400"/>
          </a:xfrm>
          <a:prstGeom prst="rect">
            <a:avLst/>
          </a:prstGeom>
          <a:noFill/>
          <a:ln>
            <a:noFill/>
          </a:ln>
        </p:spPr>
        <p:txBody>
          <a:bodyPr spcFirstLastPara="1" wrap="square" lIns="68575" tIns="34275" rIns="68575" bIns="34275" anchor="t" anchorCtr="0">
            <a:noAutofit/>
          </a:bodyPr>
          <a:lstStyle>
            <a:lvl1pPr marL="457200" marR="0" lvl="0" indent="-228600" algn="l">
              <a:lnSpc>
                <a:spcPct val="90000"/>
              </a:lnSpc>
              <a:spcBef>
                <a:spcPts val="8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1pPr>
            <a:lvl2pPr marL="914400" marR="0" lvl="1" indent="-228600" algn="l">
              <a:lnSpc>
                <a:spcPct val="90000"/>
              </a:lnSpc>
              <a:spcBef>
                <a:spcPts val="400"/>
              </a:spcBef>
              <a:spcAft>
                <a:spcPts val="0"/>
              </a:spcAft>
              <a:buClr>
                <a:schemeClr val="dk1"/>
              </a:buClr>
              <a:buSzPts val="1800"/>
              <a:buFont typeface="Arial"/>
              <a:buNone/>
              <a:defRPr sz="1800" b="0" i="0" u="none" strike="noStrike" cap="none">
                <a:solidFill>
                  <a:schemeClr val="dk1"/>
                </a:solidFill>
                <a:latin typeface="Inter Light"/>
                <a:ea typeface="Inter Light"/>
                <a:cs typeface="Inter Light"/>
                <a:sym typeface="Inter Light"/>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Inter Light"/>
                <a:ea typeface="Inter Light"/>
                <a:cs typeface="Inter Light"/>
                <a:sym typeface="Inter Light"/>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Inter Light"/>
                <a:ea typeface="Inter Light"/>
                <a:cs typeface="Inter Light"/>
                <a:sym typeface="Inter Light"/>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Inter Light"/>
                <a:ea typeface="Inter Light"/>
                <a:cs typeface="Inter Light"/>
                <a:sym typeface="Inter Light"/>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038"/>
        <p:cNvGrpSpPr/>
        <p:nvPr/>
      </p:nvGrpSpPr>
      <p:grpSpPr>
        <a:xfrm>
          <a:off x="0" y="0"/>
          <a:ext cx="0" cy="0"/>
          <a:chOff x="0" y="0"/>
          <a:chExt cx="0" cy="0"/>
        </a:xfrm>
      </p:grpSpPr>
      <p:sp>
        <p:nvSpPr>
          <p:cNvPr id="1039" name="Google Shape;1039;p159"/>
          <p:cNvSpPr txBox="1">
            <a:spLocks noGrp="1"/>
          </p:cNvSpPr>
          <p:nvPr>
            <p:ph type="ctrTitle"/>
          </p:nvPr>
        </p:nvSpPr>
        <p:spPr>
          <a:xfrm>
            <a:off x="524290" y="205668"/>
            <a:ext cx="6858000" cy="5100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0"/>
              </a:spcBef>
              <a:spcAft>
                <a:spcPts val="0"/>
              </a:spcAft>
              <a:buClr>
                <a:schemeClr val="dk1"/>
              </a:buClr>
              <a:buSzPts val="3000"/>
              <a:buFont typeface="Calibri"/>
              <a:buNone/>
              <a:defRPr sz="30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040" name="Google Shape;1040;p159"/>
          <p:cNvSpPr txBox="1">
            <a:spLocks noGrp="1"/>
          </p:cNvSpPr>
          <p:nvPr>
            <p:ph type="subTitle" idx="1"/>
          </p:nvPr>
        </p:nvSpPr>
        <p:spPr>
          <a:xfrm>
            <a:off x="549137" y="646043"/>
            <a:ext cx="6858000" cy="4623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8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1pPr>
            <a:lvl2pPr marR="0" lvl="1" algn="ctr">
              <a:lnSpc>
                <a:spcPct val="90000"/>
              </a:lnSpc>
              <a:spcBef>
                <a:spcPts val="400"/>
              </a:spcBef>
              <a:spcAft>
                <a:spcPts val="0"/>
              </a:spcAft>
              <a:buClr>
                <a:schemeClr val="dk1"/>
              </a:buClr>
              <a:buSzPts val="1500"/>
              <a:buFont typeface="Arial"/>
              <a:buNone/>
              <a:defRPr sz="1500" b="0" i="0" u="none" strike="noStrike" cap="none">
                <a:solidFill>
                  <a:schemeClr val="dk1"/>
                </a:solidFill>
                <a:latin typeface="Calibri"/>
                <a:ea typeface="Calibri"/>
                <a:cs typeface="Calibri"/>
                <a:sym typeface="Calibri"/>
              </a:defRPr>
            </a:lvl2pPr>
            <a:lvl3pPr marR="0" lvl="2" algn="ctr">
              <a:lnSpc>
                <a:spcPct val="90000"/>
              </a:lnSpc>
              <a:spcBef>
                <a:spcPts val="40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3pPr>
            <a:lvl4pPr marR="0" lvl="3" algn="ctr">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4pPr>
            <a:lvl5pPr marR="0" lvl="4" algn="ctr">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5pPr>
            <a:lvl6pPr marR="0" lvl="5" algn="ctr">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6pPr>
            <a:lvl7pPr marR="0" lvl="6" algn="ctr">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7pPr>
            <a:lvl8pPr marR="0" lvl="7" algn="ctr">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8pPr>
            <a:lvl9pPr marR="0" lvl="8" algn="ctr">
              <a:lnSpc>
                <a:spcPct val="90000"/>
              </a:lnSpc>
              <a:spcBef>
                <a:spcPts val="40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1041" name="Google Shape;1041;p159"/>
          <p:cNvSpPr txBox="1">
            <a:spLocks noGrp="1"/>
          </p:cNvSpPr>
          <p:nvPr>
            <p:ph type="sldNum" idx="12"/>
          </p:nvPr>
        </p:nvSpPr>
        <p:spPr>
          <a:xfrm>
            <a:off x="6457949" y="4767263"/>
            <a:ext cx="25419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1042" name="Google Shape;1042;p159"/>
          <p:cNvSpPr txBox="1">
            <a:spLocks noGrp="1"/>
          </p:cNvSpPr>
          <p:nvPr>
            <p:ph type="body" idx="2"/>
          </p:nvPr>
        </p:nvSpPr>
        <p:spPr>
          <a:xfrm>
            <a:off x="524290" y="1717814"/>
            <a:ext cx="8122800" cy="2522700"/>
          </a:xfrm>
          <a:prstGeom prst="rect">
            <a:avLst/>
          </a:prstGeom>
          <a:noFill/>
          <a:ln>
            <a:noFill/>
          </a:ln>
        </p:spPr>
        <p:txBody>
          <a:bodyPr spcFirstLastPara="1" wrap="square" lIns="68575" tIns="34275" rIns="68575" bIns="34275" anchor="t" anchorCtr="0">
            <a:noAutofit/>
          </a:bodyPr>
          <a:lstStyle>
            <a:lvl1pPr marL="457200" marR="0" lvl="0" indent="-342900" algn="l">
              <a:lnSpc>
                <a:spcPct val="90000"/>
              </a:lnSpc>
              <a:spcBef>
                <a:spcPts val="8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1pPr>
            <a:lvl2pPr marL="914400" marR="0" lvl="1"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2pPr>
            <a:lvl3pPr marL="1371600" marR="0" lvl="2" indent="-317500" algn="l">
              <a:lnSpc>
                <a:spcPct val="90000"/>
              </a:lnSpc>
              <a:spcBef>
                <a:spcPts val="400"/>
              </a:spcBef>
              <a:spcAft>
                <a:spcPts val="0"/>
              </a:spcAft>
              <a:buClr>
                <a:schemeClr val="dk1"/>
              </a:buClr>
              <a:buSzPts val="1400"/>
              <a:buFont typeface="Courier New"/>
              <a:buChar char="o"/>
              <a:defRPr sz="14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43" name="Google Shape;1043;p159"/>
          <p:cNvSpPr txBox="1">
            <a:spLocks noGrp="1"/>
          </p:cNvSpPr>
          <p:nvPr>
            <p:ph type="body" idx="3"/>
          </p:nvPr>
        </p:nvSpPr>
        <p:spPr>
          <a:xfrm>
            <a:off x="524290" y="1108214"/>
            <a:ext cx="8122800" cy="776400"/>
          </a:xfrm>
          <a:prstGeom prst="rect">
            <a:avLst/>
          </a:prstGeom>
          <a:noFill/>
          <a:ln>
            <a:noFill/>
          </a:ln>
        </p:spPr>
        <p:txBody>
          <a:bodyPr spcFirstLastPara="1" wrap="square" lIns="68575" tIns="34275" rIns="68575" bIns="34275" anchor="t" anchorCtr="0">
            <a:noAutofit/>
          </a:bodyPr>
          <a:lstStyle>
            <a:lvl1pPr marL="457200" marR="0" lvl="0" indent="-228600" algn="l">
              <a:lnSpc>
                <a:spcPct val="90000"/>
              </a:lnSpc>
              <a:spcBef>
                <a:spcPts val="8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1pPr>
            <a:lvl2pPr marL="914400" marR="0" lvl="1" indent="-228600" algn="l">
              <a:lnSpc>
                <a:spcPct val="90000"/>
              </a:lnSpc>
              <a:spcBef>
                <a:spcPts val="400"/>
              </a:spcBef>
              <a:spcAft>
                <a:spcPts val="0"/>
              </a:spcAft>
              <a:buClr>
                <a:schemeClr val="dk1"/>
              </a:buClr>
              <a:buSzPts val="1800"/>
              <a:buFont typeface="Arial"/>
              <a:buNone/>
              <a:defRPr sz="1800" b="0" i="0" u="none" strike="noStrike" cap="none">
                <a:solidFill>
                  <a:schemeClr val="dk1"/>
                </a:solidFill>
                <a:latin typeface="Inter Light"/>
                <a:ea typeface="Inter Light"/>
                <a:cs typeface="Inter Light"/>
                <a:sym typeface="Inter Light"/>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Inter Light"/>
                <a:ea typeface="Inter Light"/>
                <a:cs typeface="Inter Light"/>
                <a:sym typeface="Inter Light"/>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Inter Light"/>
                <a:ea typeface="Inter Light"/>
                <a:cs typeface="Inter Light"/>
                <a:sym typeface="Inter Light"/>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Inter Light"/>
                <a:ea typeface="Inter Light"/>
                <a:cs typeface="Inter Light"/>
                <a:sym typeface="Inter Light"/>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ext 1">
  <p:cSld name="CUSTOM_2">
    <p:spTree>
      <p:nvGrpSpPr>
        <p:cNvPr id="1" name="Shape 80"/>
        <p:cNvGrpSpPr/>
        <p:nvPr/>
      </p:nvGrpSpPr>
      <p:grpSpPr>
        <a:xfrm>
          <a:off x="0" y="0"/>
          <a:ext cx="0" cy="0"/>
          <a:chOff x="0" y="0"/>
          <a:chExt cx="0" cy="0"/>
        </a:xfrm>
      </p:grpSpPr>
      <p:sp>
        <p:nvSpPr>
          <p:cNvPr id="81" name="Google Shape;81;p16"/>
          <p:cNvSpPr txBox="1">
            <a:spLocks noGrp="1"/>
          </p:cNvSpPr>
          <p:nvPr>
            <p:ph type="title"/>
          </p:nvPr>
        </p:nvSpPr>
        <p:spPr>
          <a:xfrm>
            <a:off x="5470538" y="1829019"/>
            <a:ext cx="2846100" cy="431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5500">
                <a:solidFill>
                  <a:schemeClr val="accent6"/>
                </a:solidFill>
              </a:defRPr>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a:endParaRPr/>
          </a:p>
        </p:txBody>
      </p:sp>
      <p:sp>
        <p:nvSpPr>
          <p:cNvPr id="82" name="Google Shape;82;p16"/>
          <p:cNvSpPr txBox="1">
            <a:spLocks noGrp="1"/>
          </p:cNvSpPr>
          <p:nvPr>
            <p:ph type="subTitle" idx="1"/>
          </p:nvPr>
        </p:nvSpPr>
        <p:spPr>
          <a:xfrm>
            <a:off x="5410988" y="2426475"/>
            <a:ext cx="2965200" cy="8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044"/>
        <p:cNvGrpSpPr/>
        <p:nvPr/>
      </p:nvGrpSpPr>
      <p:grpSpPr>
        <a:xfrm>
          <a:off x="0" y="0"/>
          <a:ext cx="0" cy="0"/>
          <a:chOff x="0" y="0"/>
          <a:chExt cx="0" cy="0"/>
        </a:xfrm>
      </p:grpSpPr>
      <p:sp>
        <p:nvSpPr>
          <p:cNvPr id="1045" name="Google Shape;1045;p160"/>
          <p:cNvSpPr txBox="1">
            <a:spLocks noGrp="1"/>
          </p:cNvSpPr>
          <p:nvPr>
            <p:ph type="title"/>
          </p:nvPr>
        </p:nvSpPr>
        <p:spPr>
          <a:xfrm>
            <a:off x="516835" y="407504"/>
            <a:ext cx="7998600" cy="6204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046" name="Google Shape;1046;p160"/>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marR="0" lvl="0" indent="-228600" algn="l">
              <a:lnSpc>
                <a:spcPct val="90000"/>
              </a:lnSpc>
              <a:spcBef>
                <a:spcPts val="8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47" name="Google Shape;1047;p160"/>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marR="0" lvl="0" indent="-228600" algn="l">
              <a:lnSpc>
                <a:spcPct val="90000"/>
              </a:lnSpc>
              <a:spcBef>
                <a:spcPts val="8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48" name="Google Shape;1048;p160"/>
          <p:cNvSpPr txBox="1">
            <a:spLocks noGrp="1"/>
          </p:cNvSpPr>
          <p:nvPr>
            <p:ph type="sldNum" idx="12"/>
          </p:nvPr>
        </p:nvSpPr>
        <p:spPr>
          <a:xfrm>
            <a:off x="6457949" y="4767263"/>
            <a:ext cx="25419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1_Two Content">
  <p:cSld name="1_Two Content">
    <p:spTree>
      <p:nvGrpSpPr>
        <p:cNvPr id="1" name="Shape 1049"/>
        <p:cNvGrpSpPr/>
        <p:nvPr/>
      </p:nvGrpSpPr>
      <p:grpSpPr>
        <a:xfrm>
          <a:off x="0" y="0"/>
          <a:ext cx="0" cy="0"/>
          <a:chOff x="0" y="0"/>
          <a:chExt cx="0" cy="0"/>
        </a:xfrm>
      </p:grpSpPr>
      <p:sp>
        <p:nvSpPr>
          <p:cNvPr id="1050" name="Google Shape;1050;p161"/>
          <p:cNvSpPr txBox="1">
            <a:spLocks noGrp="1"/>
          </p:cNvSpPr>
          <p:nvPr>
            <p:ph type="title"/>
          </p:nvPr>
        </p:nvSpPr>
        <p:spPr>
          <a:xfrm>
            <a:off x="516835" y="407504"/>
            <a:ext cx="7998600" cy="620400"/>
          </a:xfrm>
          <a:prstGeom prst="rect">
            <a:avLst/>
          </a:prstGeom>
          <a:noFill/>
          <a:ln>
            <a:noFill/>
          </a:ln>
        </p:spPr>
        <p:txBody>
          <a:bodyPr spcFirstLastPara="1" wrap="square" lIns="68575" tIns="34275" rIns="68575" bIns="34275" anchor="t" anchorCtr="0">
            <a:noAutofit/>
          </a:bodyPr>
          <a:lstStyle>
            <a:lvl1pPr marR="0" lvl="0" algn="l">
              <a:lnSpc>
                <a:spcPct val="9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a:endParaRPr/>
          </a:p>
        </p:txBody>
      </p:sp>
      <p:sp>
        <p:nvSpPr>
          <p:cNvPr id="1051" name="Google Shape;1051;p161"/>
          <p:cNvSpPr txBox="1">
            <a:spLocks noGrp="1"/>
          </p:cNvSpPr>
          <p:nvPr>
            <p:ph type="body" idx="1"/>
          </p:nvPr>
        </p:nvSpPr>
        <p:spPr>
          <a:xfrm>
            <a:off x="628650" y="1369219"/>
            <a:ext cx="3886200" cy="3263400"/>
          </a:xfrm>
          <a:prstGeom prst="rect">
            <a:avLst/>
          </a:prstGeom>
          <a:noFill/>
          <a:ln>
            <a:noFill/>
          </a:ln>
        </p:spPr>
        <p:txBody>
          <a:bodyPr spcFirstLastPara="1" wrap="square" lIns="68575" tIns="34275" rIns="68575" bIns="34275" anchor="t" anchorCtr="0">
            <a:noAutofit/>
          </a:bodyPr>
          <a:lstStyle>
            <a:lvl1pPr marL="457200" marR="0" lvl="0" indent="-228600" algn="l">
              <a:lnSpc>
                <a:spcPct val="90000"/>
              </a:lnSpc>
              <a:spcBef>
                <a:spcPts val="8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52" name="Google Shape;1052;p161"/>
          <p:cNvSpPr txBox="1">
            <a:spLocks noGrp="1"/>
          </p:cNvSpPr>
          <p:nvPr>
            <p:ph type="body" idx="2"/>
          </p:nvPr>
        </p:nvSpPr>
        <p:spPr>
          <a:xfrm>
            <a:off x="4629150" y="1369219"/>
            <a:ext cx="3886200" cy="3263400"/>
          </a:xfrm>
          <a:prstGeom prst="rect">
            <a:avLst/>
          </a:prstGeom>
          <a:noFill/>
          <a:ln>
            <a:noFill/>
          </a:ln>
        </p:spPr>
        <p:txBody>
          <a:bodyPr spcFirstLastPara="1" wrap="square" lIns="68575" tIns="34275" rIns="68575" bIns="34275" anchor="t" anchorCtr="0">
            <a:noAutofit/>
          </a:bodyPr>
          <a:lstStyle>
            <a:lvl1pPr marL="457200" marR="0" lvl="0" indent="-228600" algn="l">
              <a:lnSpc>
                <a:spcPct val="90000"/>
              </a:lnSpc>
              <a:spcBef>
                <a:spcPts val="800"/>
              </a:spcBef>
              <a:spcAft>
                <a:spcPts val="0"/>
              </a:spcAft>
              <a:buClr>
                <a:schemeClr val="dk1"/>
              </a:buClr>
              <a:buSzPts val="2100"/>
              <a:buFont typeface="Arial"/>
              <a:buNone/>
              <a:defRPr sz="2100" b="0" i="0" u="none" strike="noStrike" cap="none">
                <a:solidFill>
                  <a:schemeClr val="dk1"/>
                </a:solidFill>
                <a:latin typeface="Calibri"/>
                <a:ea typeface="Calibri"/>
                <a:cs typeface="Calibri"/>
                <a:sym typeface="Calibri"/>
              </a:defRPr>
            </a:lvl1pPr>
            <a:lvl2pPr marL="914400" marR="0" lvl="1" indent="-342900" algn="l">
              <a:lnSpc>
                <a:spcPct val="90000"/>
              </a:lnSpc>
              <a:spcBef>
                <a:spcPts val="4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2pPr>
            <a:lvl3pPr marL="1371600" marR="0" lvl="2" indent="-323850" algn="l">
              <a:lnSpc>
                <a:spcPct val="90000"/>
              </a:lnSpc>
              <a:spcBef>
                <a:spcPts val="4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3pPr>
            <a:lvl4pPr marL="1828800" marR="0" lvl="3"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4pPr>
            <a:lvl5pPr marL="2286000" marR="0" lvl="4"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5pPr>
            <a:lvl6pPr marL="2743200" marR="0" lvl="5"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6pPr>
            <a:lvl7pPr marL="3200400" marR="0" lvl="6"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7pPr>
            <a:lvl8pPr marL="3657600" marR="0" lvl="7"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8pPr>
            <a:lvl9pPr marL="4114800" marR="0" lvl="8" indent="-317500" algn="l">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1053" name="Google Shape;1053;p161"/>
          <p:cNvSpPr txBox="1">
            <a:spLocks noGrp="1"/>
          </p:cNvSpPr>
          <p:nvPr>
            <p:ph type="sldNum" idx="12"/>
          </p:nvPr>
        </p:nvSpPr>
        <p:spPr>
          <a:xfrm>
            <a:off x="6457949" y="4767263"/>
            <a:ext cx="2541900" cy="273900"/>
          </a:xfrm>
          <a:prstGeom prst="rect">
            <a:avLst/>
          </a:prstGeom>
          <a:noFill/>
          <a:ln>
            <a:noFill/>
          </a:ln>
        </p:spPr>
        <p:txBody>
          <a:bodyPr spcFirstLastPara="1" wrap="square" lIns="68575" tIns="34275" rIns="68575" bIns="34275"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54"/>
        <p:cNvGrpSpPr/>
        <p:nvPr/>
      </p:nvGrpSpPr>
      <p:grpSpPr>
        <a:xfrm>
          <a:off x="0" y="0"/>
          <a:ext cx="0" cy="0"/>
          <a:chOff x="0" y="0"/>
          <a:chExt cx="0" cy="0"/>
        </a:xfrm>
      </p:grpSpPr>
      <p:sp>
        <p:nvSpPr>
          <p:cNvPr id="1055" name="Google Shape;1055;p162"/>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spcBef>
                <a:spcPts val="0"/>
              </a:spcBef>
              <a:spcAft>
                <a:spcPts val="0"/>
              </a:spcAft>
              <a:buSzPts val="5200"/>
              <a:buChar char="●"/>
              <a:defRPr sz="5200"/>
            </a:lvl1pPr>
            <a:lvl2pPr lvl="1" algn="ctr">
              <a:spcBef>
                <a:spcPts val="0"/>
              </a:spcBef>
              <a:spcAft>
                <a:spcPts val="0"/>
              </a:spcAft>
              <a:buSzPts val="5200"/>
              <a:buChar char="○"/>
              <a:defRPr sz="5200"/>
            </a:lvl2pPr>
            <a:lvl3pPr lvl="2" algn="ctr">
              <a:spcBef>
                <a:spcPts val="0"/>
              </a:spcBef>
              <a:spcAft>
                <a:spcPts val="0"/>
              </a:spcAft>
              <a:buSzPts val="5200"/>
              <a:buChar char="■"/>
              <a:defRPr sz="5200"/>
            </a:lvl3pPr>
            <a:lvl4pPr lvl="3" algn="ctr">
              <a:spcBef>
                <a:spcPts val="0"/>
              </a:spcBef>
              <a:spcAft>
                <a:spcPts val="0"/>
              </a:spcAft>
              <a:buSzPts val="5200"/>
              <a:buChar char="●"/>
              <a:defRPr sz="5200"/>
            </a:lvl4pPr>
            <a:lvl5pPr lvl="4" algn="ctr">
              <a:spcBef>
                <a:spcPts val="0"/>
              </a:spcBef>
              <a:spcAft>
                <a:spcPts val="0"/>
              </a:spcAft>
              <a:buSzPts val="5200"/>
              <a:buChar char="○"/>
              <a:defRPr sz="5200"/>
            </a:lvl5pPr>
            <a:lvl6pPr lvl="5" algn="ctr">
              <a:spcBef>
                <a:spcPts val="0"/>
              </a:spcBef>
              <a:spcAft>
                <a:spcPts val="0"/>
              </a:spcAft>
              <a:buSzPts val="5200"/>
              <a:buChar char="■"/>
              <a:defRPr sz="5200"/>
            </a:lvl6pPr>
            <a:lvl7pPr lvl="6" algn="ctr">
              <a:spcBef>
                <a:spcPts val="0"/>
              </a:spcBef>
              <a:spcAft>
                <a:spcPts val="0"/>
              </a:spcAft>
              <a:buSzPts val="5200"/>
              <a:buChar char="●"/>
              <a:defRPr sz="5200"/>
            </a:lvl7pPr>
            <a:lvl8pPr lvl="7" algn="ctr">
              <a:spcBef>
                <a:spcPts val="0"/>
              </a:spcBef>
              <a:spcAft>
                <a:spcPts val="0"/>
              </a:spcAft>
              <a:buSzPts val="5200"/>
              <a:buChar char="○"/>
              <a:defRPr sz="5200"/>
            </a:lvl8pPr>
            <a:lvl9pPr lvl="8" algn="ctr">
              <a:spcBef>
                <a:spcPts val="0"/>
              </a:spcBef>
              <a:spcAft>
                <a:spcPts val="0"/>
              </a:spcAft>
              <a:buSzPts val="5200"/>
              <a:buChar char="■"/>
              <a:defRPr sz="5200"/>
            </a:lvl9pPr>
          </a:lstStyle>
          <a:p>
            <a:endParaRPr/>
          </a:p>
        </p:txBody>
      </p:sp>
      <p:sp>
        <p:nvSpPr>
          <p:cNvPr id="1056" name="Google Shape;1056;p162"/>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057" name="Google Shape;1057;p162"/>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matchingName="BLANK_1">
  <p:cSld name="BLANK_1">
    <p:spTree>
      <p:nvGrpSpPr>
        <p:cNvPr id="1" name="Shape 1058"/>
        <p:cNvGrpSpPr/>
        <p:nvPr/>
      </p:nvGrpSpPr>
      <p:grpSpPr>
        <a:xfrm>
          <a:off x="0" y="0"/>
          <a:ext cx="0" cy="0"/>
          <a:chOff x="0" y="0"/>
          <a:chExt cx="0" cy="0"/>
        </a:xfrm>
      </p:grpSpPr>
      <p:sp>
        <p:nvSpPr>
          <p:cNvPr id="1059" name="Google Shape;1059;p163"/>
          <p:cNvSpPr txBox="1">
            <a:spLocks noGrp="1"/>
          </p:cNvSpPr>
          <p:nvPr>
            <p:ph type="sldNum" idx="12"/>
          </p:nvPr>
        </p:nvSpPr>
        <p:spPr>
          <a:xfrm>
            <a:off x="8472458" y="4663217"/>
            <a:ext cx="548700" cy="393600"/>
          </a:xfrm>
          <a:prstGeom prst="rect">
            <a:avLst/>
          </a:prstGeom>
        </p:spPr>
        <p:txBody>
          <a:bodyPr spcFirstLastPara="1" wrap="square" lIns="68575" tIns="34275" rIns="68575" bIns="3427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63"/>
        <p:cNvGrpSpPr/>
        <p:nvPr/>
      </p:nvGrpSpPr>
      <p:grpSpPr>
        <a:xfrm>
          <a:off x="0" y="0"/>
          <a:ext cx="0" cy="0"/>
          <a:chOff x="0" y="0"/>
          <a:chExt cx="0" cy="0"/>
        </a:xfrm>
      </p:grpSpPr>
      <p:sp>
        <p:nvSpPr>
          <p:cNvPr id="1064" name="Google Shape;1064;p165"/>
          <p:cNvSpPr txBox="1">
            <a:spLocks noGrp="1"/>
          </p:cNvSpPr>
          <p:nvPr>
            <p:ph type="ctrTitle"/>
          </p:nvPr>
        </p:nvSpPr>
        <p:spPr>
          <a:xfrm>
            <a:off x="796500" y="1541675"/>
            <a:ext cx="3901800" cy="1439700"/>
          </a:xfrm>
          <a:prstGeom prst="rect">
            <a:avLst/>
          </a:prstGeom>
        </p:spPr>
        <p:txBody>
          <a:bodyPr spcFirstLastPara="1" wrap="square" lIns="91425" tIns="91425" rIns="91425" bIns="91425" anchor="ctr" anchorCtr="0">
            <a:noAutofit/>
          </a:bodyPr>
          <a:lstStyle>
            <a:lvl1pPr lvl="0" algn="l">
              <a:lnSpc>
                <a:spcPct val="80000"/>
              </a:lnSpc>
              <a:spcBef>
                <a:spcPts val="0"/>
              </a:spcBef>
              <a:spcAft>
                <a:spcPts val="0"/>
              </a:spcAft>
              <a:buClr>
                <a:schemeClr val="accent1"/>
              </a:buClr>
              <a:buSzPts val="5200"/>
              <a:buFont typeface="Rubik"/>
              <a:buNone/>
              <a:defRPr sz="5500"/>
            </a:lvl1pPr>
            <a:lvl2pPr lvl="1" algn="ctr">
              <a:spcBef>
                <a:spcPts val="0"/>
              </a:spcBef>
              <a:spcAft>
                <a:spcPts val="0"/>
              </a:spcAft>
              <a:buClr>
                <a:schemeClr val="lt1"/>
              </a:buClr>
              <a:buSzPts val="5200"/>
              <a:buFont typeface="Rubik Medium"/>
              <a:buNone/>
              <a:defRPr sz="5200" b="0">
                <a:solidFill>
                  <a:schemeClr val="lt1"/>
                </a:solidFill>
                <a:latin typeface="Rubik Medium"/>
                <a:ea typeface="Rubik Medium"/>
                <a:cs typeface="Rubik Medium"/>
                <a:sym typeface="Rubik Medium"/>
              </a:defRPr>
            </a:lvl2pPr>
            <a:lvl3pPr lvl="2" algn="ctr">
              <a:spcBef>
                <a:spcPts val="0"/>
              </a:spcBef>
              <a:spcAft>
                <a:spcPts val="0"/>
              </a:spcAft>
              <a:buClr>
                <a:schemeClr val="lt1"/>
              </a:buClr>
              <a:buSzPts val="5200"/>
              <a:buFont typeface="Rubik Medium"/>
              <a:buNone/>
              <a:defRPr sz="5200" b="0">
                <a:solidFill>
                  <a:schemeClr val="lt1"/>
                </a:solidFill>
                <a:latin typeface="Rubik Medium"/>
                <a:ea typeface="Rubik Medium"/>
                <a:cs typeface="Rubik Medium"/>
                <a:sym typeface="Rubik Medium"/>
              </a:defRPr>
            </a:lvl3pPr>
            <a:lvl4pPr lvl="3" algn="ctr">
              <a:spcBef>
                <a:spcPts val="0"/>
              </a:spcBef>
              <a:spcAft>
                <a:spcPts val="0"/>
              </a:spcAft>
              <a:buClr>
                <a:schemeClr val="lt1"/>
              </a:buClr>
              <a:buSzPts val="5200"/>
              <a:buFont typeface="Rubik Medium"/>
              <a:buNone/>
              <a:defRPr sz="5200" b="0">
                <a:solidFill>
                  <a:schemeClr val="lt1"/>
                </a:solidFill>
                <a:latin typeface="Rubik Medium"/>
                <a:ea typeface="Rubik Medium"/>
                <a:cs typeface="Rubik Medium"/>
                <a:sym typeface="Rubik Medium"/>
              </a:defRPr>
            </a:lvl4pPr>
            <a:lvl5pPr lvl="4" algn="ctr">
              <a:spcBef>
                <a:spcPts val="0"/>
              </a:spcBef>
              <a:spcAft>
                <a:spcPts val="0"/>
              </a:spcAft>
              <a:buClr>
                <a:schemeClr val="lt1"/>
              </a:buClr>
              <a:buSzPts val="5200"/>
              <a:buFont typeface="Rubik Medium"/>
              <a:buNone/>
              <a:defRPr sz="5200" b="0">
                <a:solidFill>
                  <a:schemeClr val="lt1"/>
                </a:solidFill>
                <a:latin typeface="Rubik Medium"/>
                <a:ea typeface="Rubik Medium"/>
                <a:cs typeface="Rubik Medium"/>
                <a:sym typeface="Rubik Medium"/>
              </a:defRPr>
            </a:lvl5pPr>
            <a:lvl6pPr lvl="5" algn="ctr">
              <a:spcBef>
                <a:spcPts val="0"/>
              </a:spcBef>
              <a:spcAft>
                <a:spcPts val="0"/>
              </a:spcAft>
              <a:buClr>
                <a:schemeClr val="lt1"/>
              </a:buClr>
              <a:buSzPts val="5200"/>
              <a:buFont typeface="Rubik Medium"/>
              <a:buNone/>
              <a:defRPr sz="5200" b="0">
                <a:solidFill>
                  <a:schemeClr val="lt1"/>
                </a:solidFill>
                <a:latin typeface="Rubik Medium"/>
                <a:ea typeface="Rubik Medium"/>
                <a:cs typeface="Rubik Medium"/>
                <a:sym typeface="Rubik Medium"/>
              </a:defRPr>
            </a:lvl6pPr>
            <a:lvl7pPr lvl="6" algn="ctr">
              <a:spcBef>
                <a:spcPts val="0"/>
              </a:spcBef>
              <a:spcAft>
                <a:spcPts val="0"/>
              </a:spcAft>
              <a:buClr>
                <a:schemeClr val="lt1"/>
              </a:buClr>
              <a:buSzPts val="5200"/>
              <a:buFont typeface="Rubik Medium"/>
              <a:buNone/>
              <a:defRPr sz="5200" b="0">
                <a:solidFill>
                  <a:schemeClr val="lt1"/>
                </a:solidFill>
                <a:latin typeface="Rubik Medium"/>
                <a:ea typeface="Rubik Medium"/>
                <a:cs typeface="Rubik Medium"/>
                <a:sym typeface="Rubik Medium"/>
              </a:defRPr>
            </a:lvl7pPr>
            <a:lvl8pPr lvl="7" algn="ctr">
              <a:spcBef>
                <a:spcPts val="0"/>
              </a:spcBef>
              <a:spcAft>
                <a:spcPts val="0"/>
              </a:spcAft>
              <a:buClr>
                <a:schemeClr val="lt1"/>
              </a:buClr>
              <a:buSzPts val="5200"/>
              <a:buFont typeface="Rubik Medium"/>
              <a:buNone/>
              <a:defRPr sz="5200" b="0">
                <a:solidFill>
                  <a:schemeClr val="lt1"/>
                </a:solidFill>
                <a:latin typeface="Rubik Medium"/>
                <a:ea typeface="Rubik Medium"/>
                <a:cs typeface="Rubik Medium"/>
                <a:sym typeface="Rubik Medium"/>
              </a:defRPr>
            </a:lvl8pPr>
            <a:lvl9pPr lvl="8" algn="ctr">
              <a:spcBef>
                <a:spcPts val="0"/>
              </a:spcBef>
              <a:spcAft>
                <a:spcPts val="0"/>
              </a:spcAft>
              <a:buClr>
                <a:schemeClr val="lt1"/>
              </a:buClr>
              <a:buSzPts val="5200"/>
              <a:buFont typeface="Rubik Medium"/>
              <a:buNone/>
              <a:defRPr sz="5200" b="0">
                <a:solidFill>
                  <a:schemeClr val="lt1"/>
                </a:solidFill>
                <a:latin typeface="Rubik Medium"/>
                <a:ea typeface="Rubik Medium"/>
                <a:cs typeface="Rubik Medium"/>
                <a:sym typeface="Rubik Medium"/>
              </a:defRPr>
            </a:lvl9pPr>
          </a:lstStyle>
          <a:p>
            <a:endParaRPr/>
          </a:p>
        </p:txBody>
      </p:sp>
      <p:sp>
        <p:nvSpPr>
          <p:cNvPr id="1065" name="Google Shape;1065;p165"/>
          <p:cNvSpPr txBox="1">
            <a:spLocks noGrp="1"/>
          </p:cNvSpPr>
          <p:nvPr>
            <p:ph type="subTitle" idx="1"/>
          </p:nvPr>
        </p:nvSpPr>
        <p:spPr>
          <a:xfrm>
            <a:off x="796500" y="3053125"/>
            <a:ext cx="3901800" cy="5487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Clr>
                <a:schemeClr val="accent1"/>
              </a:buClr>
              <a:buSzPts val="2800"/>
              <a:buNone/>
              <a:defRPr sz="1600">
                <a:solidFill>
                  <a:schemeClr val="dk1"/>
                </a:solidFill>
              </a:defRPr>
            </a:lvl1pPr>
            <a:lvl2pPr lvl="1" algn="ctr">
              <a:lnSpc>
                <a:spcPct val="100000"/>
              </a:lnSpc>
              <a:spcBef>
                <a:spcPts val="0"/>
              </a:spcBef>
              <a:spcAft>
                <a:spcPts val="0"/>
              </a:spcAft>
              <a:buClr>
                <a:schemeClr val="accent3"/>
              </a:buClr>
              <a:buSzPts val="2800"/>
              <a:buNone/>
              <a:defRPr sz="2800">
                <a:solidFill>
                  <a:schemeClr val="accent3"/>
                </a:solidFill>
              </a:defRPr>
            </a:lvl2pPr>
            <a:lvl3pPr lvl="2" algn="ctr">
              <a:lnSpc>
                <a:spcPct val="100000"/>
              </a:lnSpc>
              <a:spcBef>
                <a:spcPts val="0"/>
              </a:spcBef>
              <a:spcAft>
                <a:spcPts val="0"/>
              </a:spcAft>
              <a:buClr>
                <a:schemeClr val="accent3"/>
              </a:buClr>
              <a:buSzPts val="2800"/>
              <a:buNone/>
              <a:defRPr sz="2800">
                <a:solidFill>
                  <a:schemeClr val="accent3"/>
                </a:solidFill>
              </a:defRPr>
            </a:lvl3pPr>
            <a:lvl4pPr lvl="3" algn="ctr">
              <a:lnSpc>
                <a:spcPct val="100000"/>
              </a:lnSpc>
              <a:spcBef>
                <a:spcPts val="0"/>
              </a:spcBef>
              <a:spcAft>
                <a:spcPts val="0"/>
              </a:spcAft>
              <a:buClr>
                <a:schemeClr val="accent3"/>
              </a:buClr>
              <a:buSzPts val="2800"/>
              <a:buNone/>
              <a:defRPr sz="2800">
                <a:solidFill>
                  <a:schemeClr val="accent3"/>
                </a:solidFill>
              </a:defRPr>
            </a:lvl4pPr>
            <a:lvl5pPr lvl="4" algn="ctr">
              <a:lnSpc>
                <a:spcPct val="100000"/>
              </a:lnSpc>
              <a:spcBef>
                <a:spcPts val="0"/>
              </a:spcBef>
              <a:spcAft>
                <a:spcPts val="0"/>
              </a:spcAft>
              <a:buClr>
                <a:schemeClr val="accent3"/>
              </a:buClr>
              <a:buSzPts val="2800"/>
              <a:buNone/>
              <a:defRPr sz="2800">
                <a:solidFill>
                  <a:schemeClr val="accent3"/>
                </a:solidFill>
              </a:defRPr>
            </a:lvl5pPr>
            <a:lvl6pPr lvl="5" algn="ctr">
              <a:lnSpc>
                <a:spcPct val="100000"/>
              </a:lnSpc>
              <a:spcBef>
                <a:spcPts val="0"/>
              </a:spcBef>
              <a:spcAft>
                <a:spcPts val="0"/>
              </a:spcAft>
              <a:buClr>
                <a:schemeClr val="accent3"/>
              </a:buClr>
              <a:buSzPts val="2800"/>
              <a:buNone/>
              <a:defRPr sz="2800">
                <a:solidFill>
                  <a:schemeClr val="accent3"/>
                </a:solidFill>
              </a:defRPr>
            </a:lvl6pPr>
            <a:lvl7pPr lvl="6" algn="ctr">
              <a:lnSpc>
                <a:spcPct val="100000"/>
              </a:lnSpc>
              <a:spcBef>
                <a:spcPts val="0"/>
              </a:spcBef>
              <a:spcAft>
                <a:spcPts val="0"/>
              </a:spcAft>
              <a:buClr>
                <a:schemeClr val="accent3"/>
              </a:buClr>
              <a:buSzPts val="2800"/>
              <a:buNone/>
              <a:defRPr sz="2800">
                <a:solidFill>
                  <a:schemeClr val="accent3"/>
                </a:solidFill>
              </a:defRPr>
            </a:lvl7pPr>
            <a:lvl8pPr lvl="7" algn="ctr">
              <a:lnSpc>
                <a:spcPct val="100000"/>
              </a:lnSpc>
              <a:spcBef>
                <a:spcPts val="0"/>
              </a:spcBef>
              <a:spcAft>
                <a:spcPts val="0"/>
              </a:spcAft>
              <a:buClr>
                <a:schemeClr val="accent3"/>
              </a:buClr>
              <a:buSzPts val="2800"/>
              <a:buNone/>
              <a:defRPr sz="2800">
                <a:solidFill>
                  <a:schemeClr val="accent3"/>
                </a:solidFill>
              </a:defRPr>
            </a:lvl8pPr>
            <a:lvl9pPr lvl="8" algn="ctr">
              <a:lnSpc>
                <a:spcPct val="100000"/>
              </a:lnSpc>
              <a:spcBef>
                <a:spcPts val="0"/>
              </a:spcBef>
              <a:spcAft>
                <a:spcPts val="0"/>
              </a:spcAft>
              <a:buClr>
                <a:schemeClr val="accent3"/>
              </a:buClr>
              <a:buSzPts val="2800"/>
              <a:buNone/>
              <a:defRPr sz="2800">
                <a:solidFill>
                  <a:schemeClr val="accent3"/>
                </a:solidFill>
              </a:defRPr>
            </a:lvl9pPr>
          </a:lstStyle>
          <a:p>
            <a:endParaRP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66"/>
        <p:cNvGrpSpPr/>
        <p:nvPr/>
      </p:nvGrpSpPr>
      <p:grpSpPr>
        <a:xfrm>
          <a:off x="0" y="0"/>
          <a:ext cx="0" cy="0"/>
          <a:chOff x="0" y="0"/>
          <a:chExt cx="0" cy="0"/>
        </a:xfrm>
      </p:grpSpPr>
      <p:sp>
        <p:nvSpPr>
          <p:cNvPr id="1067" name="Google Shape;1067;p166"/>
          <p:cNvSpPr txBox="1">
            <a:spLocks noGrp="1"/>
          </p:cNvSpPr>
          <p:nvPr>
            <p:ph type="title"/>
          </p:nvPr>
        </p:nvSpPr>
        <p:spPr>
          <a:xfrm>
            <a:off x="2439450" y="2337508"/>
            <a:ext cx="4265100" cy="148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4600">
                <a:solidFill>
                  <a:schemeClr val="accent6"/>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068" name="Google Shape;1068;p166"/>
          <p:cNvSpPr txBox="1">
            <a:spLocks noGrp="1"/>
          </p:cNvSpPr>
          <p:nvPr>
            <p:ph type="subTitle" idx="1"/>
          </p:nvPr>
        </p:nvSpPr>
        <p:spPr>
          <a:xfrm>
            <a:off x="3133400" y="3760252"/>
            <a:ext cx="2877300" cy="59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69" name="Google Shape;1069;p166"/>
          <p:cNvSpPr txBox="1">
            <a:spLocks noGrp="1"/>
          </p:cNvSpPr>
          <p:nvPr>
            <p:ph type="title" idx="2" hasCustomPrompt="1"/>
          </p:nvPr>
        </p:nvSpPr>
        <p:spPr>
          <a:xfrm>
            <a:off x="3082350" y="820325"/>
            <a:ext cx="2979300" cy="1300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12000"/>
              <a:buNone/>
              <a:defRPr sz="11000">
                <a:solidFill>
                  <a:schemeClr val="accent5"/>
                </a:solidFill>
              </a:defRPr>
            </a:lvl1pPr>
            <a:lvl2pPr lvl="1" algn="ctr" rtl="0">
              <a:spcBef>
                <a:spcPts val="0"/>
              </a:spcBef>
              <a:spcAft>
                <a:spcPts val="0"/>
              </a:spcAft>
              <a:buClr>
                <a:schemeClr val="accent6"/>
              </a:buClr>
              <a:buSzPts val="12000"/>
              <a:buNone/>
              <a:defRPr sz="12000">
                <a:solidFill>
                  <a:schemeClr val="accent6"/>
                </a:solidFill>
              </a:defRPr>
            </a:lvl2pPr>
            <a:lvl3pPr lvl="2" algn="ctr" rtl="0">
              <a:spcBef>
                <a:spcPts val="0"/>
              </a:spcBef>
              <a:spcAft>
                <a:spcPts val="0"/>
              </a:spcAft>
              <a:buClr>
                <a:schemeClr val="accent6"/>
              </a:buClr>
              <a:buSzPts val="12000"/>
              <a:buNone/>
              <a:defRPr sz="12000">
                <a:solidFill>
                  <a:schemeClr val="accent6"/>
                </a:solidFill>
              </a:defRPr>
            </a:lvl3pPr>
            <a:lvl4pPr lvl="3" algn="ctr" rtl="0">
              <a:spcBef>
                <a:spcPts val="0"/>
              </a:spcBef>
              <a:spcAft>
                <a:spcPts val="0"/>
              </a:spcAft>
              <a:buClr>
                <a:schemeClr val="accent6"/>
              </a:buClr>
              <a:buSzPts val="12000"/>
              <a:buNone/>
              <a:defRPr sz="12000">
                <a:solidFill>
                  <a:schemeClr val="accent6"/>
                </a:solidFill>
              </a:defRPr>
            </a:lvl4pPr>
            <a:lvl5pPr lvl="4" algn="ctr" rtl="0">
              <a:spcBef>
                <a:spcPts val="0"/>
              </a:spcBef>
              <a:spcAft>
                <a:spcPts val="0"/>
              </a:spcAft>
              <a:buClr>
                <a:schemeClr val="accent6"/>
              </a:buClr>
              <a:buSzPts val="12000"/>
              <a:buNone/>
              <a:defRPr sz="12000">
                <a:solidFill>
                  <a:schemeClr val="accent6"/>
                </a:solidFill>
              </a:defRPr>
            </a:lvl5pPr>
            <a:lvl6pPr lvl="5" algn="ctr" rtl="0">
              <a:spcBef>
                <a:spcPts val="0"/>
              </a:spcBef>
              <a:spcAft>
                <a:spcPts val="0"/>
              </a:spcAft>
              <a:buClr>
                <a:schemeClr val="accent6"/>
              </a:buClr>
              <a:buSzPts val="12000"/>
              <a:buNone/>
              <a:defRPr sz="12000">
                <a:solidFill>
                  <a:schemeClr val="accent6"/>
                </a:solidFill>
              </a:defRPr>
            </a:lvl6pPr>
            <a:lvl7pPr lvl="6" algn="ctr" rtl="0">
              <a:spcBef>
                <a:spcPts val="0"/>
              </a:spcBef>
              <a:spcAft>
                <a:spcPts val="0"/>
              </a:spcAft>
              <a:buClr>
                <a:schemeClr val="accent6"/>
              </a:buClr>
              <a:buSzPts val="12000"/>
              <a:buNone/>
              <a:defRPr sz="12000">
                <a:solidFill>
                  <a:schemeClr val="accent6"/>
                </a:solidFill>
              </a:defRPr>
            </a:lvl7pPr>
            <a:lvl8pPr lvl="7" algn="ctr" rtl="0">
              <a:spcBef>
                <a:spcPts val="0"/>
              </a:spcBef>
              <a:spcAft>
                <a:spcPts val="0"/>
              </a:spcAft>
              <a:buClr>
                <a:schemeClr val="accent6"/>
              </a:buClr>
              <a:buSzPts val="12000"/>
              <a:buNone/>
              <a:defRPr sz="12000">
                <a:solidFill>
                  <a:schemeClr val="accent6"/>
                </a:solidFill>
              </a:defRPr>
            </a:lvl8pPr>
            <a:lvl9pPr lvl="8" algn="ctr" rtl="0">
              <a:spcBef>
                <a:spcPts val="0"/>
              </a:spcBef>
              <a:spcAft>
                <a:spcPts val="0"/>
              </a:spcAft>
              <a:buClr>
                <a:schemeClr val="accent6"/>
              </a:buClr>
              <a:buSzPts val="12000"/>
              <a:buNone/>
              <a:defRPr sz="12000">
                <a:solidFill>
                  <a:schemeClr val="accent6"/>
                </a:solidFill>
              </a:defRPr>
            </a:lvl9pPr>
          </a:lstStyle>
          <a:p>
            <a:r>
              <a:t>xx%</a:t>
            </a: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70"/>
        <p:cNvGrpSpPr/>
        <p:nvPr/>
      </p:nvGrpSpPr>
      <p:grpSpPr>
        <a:xfrm>
          <a:off x="0" y="0"/>
          <a:ext cx="0" cy="0"/>
          <a:chOff x="0" y="0"/>
          <a:chExt cx="0" cy="0"/>
        </a:xfrm>
      </p:grpSpPr>
      <p:sp>
        <p:nvSpPr>
          <p:cNvPr id="1071" name="Google Shape;1071;p167"/>
          <p:cNvSpPr txBox="1">
            <a:spLocks noGrp="1"/>
          </p:cNvSpPr>
          <p:nvPr>
            <p:ph type="body" idx="1"/>
          </p:nvPr>
        </p:nvSpPr>
        <p:spPr>
          <a:xfrm>
            <a:off x="723900" y="1594800"/>
            <a:ext cx="3210000" cy="24111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SzPts val="1400"/>
              <a:buChar char="●"/>
              <a:defRPr>
                <a:solidFill>
                  <a:schemeClr val="accent6"/>
                </a:solidFill>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072" name="Google Shape;1072;p167"/>
          <p:cNvSpPr txBox="1">
            <a:spLocks noGrp="1"/>
          </p:cNvSpPr>
          <p:nvPr>
            <p:ph type="title"/>
          </p:nvPr>
        </p:nvSpPr>
        <p:spPr>
          <a:xfrm>
            <a:off x="1996975" y="539500"/>
            <a:ext cx="5150100" cy="32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000">
                <a:solidFill>
                  <a:schemeClr val="accent6"/>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073"/>
        <p:cNvGrpSpPr/>
        <p:nvPr/>
      </p:nvGrpSpPr>
      <p:grpSpPr>
        <a:xfrm>
          <a:off x="0" y="0"/>
          <a:ext cx="0" cy="0"/>
          <a:chOff x="0" y="0"/>
          <a:chExt cx="0" cy="0"/>
        </a:xfrm>
      </p:grpSpPr>
      <p:sp>
        <p:nvSpPr>
          <p:cNvPr id="1074" name="Google Shape;1074;p168"/>
          <p:cNvSpPr txBox="1">
            <a:spLocks noGrp="1"/>
          </p:cNvSpPr>
          <p:nvPr>
            <p:ph type="body" idx="1"/>
          </p:nvPr>
        </p:nvSpPr>
        <p:spPr>
          <a:xfrm>
            <a:off x="1691744" y="2739104"/>
            <a:ext cx="2349900" cy="8322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075" name="Google Shape;1075;p168"/>
          <p:cNvSpPr txBox="1">
            <a:spLocks noGrp="1"/>
          </p:cNvSpPr>
          <p:nvPr>
            <p:ph type="body" idx="2"/>
          </p:nvPr>
        </p:nvSpPr>
        <p:spPr>
          <a:xfrm>
            <a:off x="5102356" y="2739104"/>
            <a:ext cx="2349900" cy="8322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076" name="Google Shape;1076;p168"/>
          <p:cNvSpPr txBox="1">
            <a:spLocks noGrp="1"/>
          </p:cNvSpPr>
          <p:nvPr>
            <p:ph type="title"/>
          </p:nvPr>
        </p:nvSpPr>
        <p:spPr>
          <a:xfrm>
            <a:off x="1996975" y="539500"/>
            <a:ext cx="5150100" cy="32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2800">
                <a:solidFill>
                  <a:schemeClr val="accent6"/>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1077" name="Google Shape;1077;p168"/>
          <p:cNvSpPr txBox="1">
            <a:spLocks noGrp="1"/>
          </p:cNvSpPr>
          <p:nvPr>
            <p:ph type="subTitle" idx="3"/>
          </p:nvPr>
        </p:nvSpPr>
        <p:spPr>
          <a:xfrm>
            <a:off x="1691744" y="2458675"/>
            <a:ext cx="2349900" cy="2835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sz="1900">
                <a:latin typeface="Changa One"/>
                <a:ea typeface="Changa One"/>
                <a:cs typeface="Changa One"/>
                <a:sym typeface="Changa 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1078" name="Google Shape;1078;p168"/>
          <p:cNvSpPr txBox="1">
            <a:spLocks noGrp="1"/>
          </p:cNvSpPr>
          <p:nvPr>
            <p:ph type="subTitle" idx="4"/>
          </p:nvPr>
        </p:nvSpPr>
        <p:spPr>
          <a:xfrm>
            <a:off x="5102356" y="2458675"/>
            <a:ext cx="2349900" cy="283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900">
                <a:latin typeface="Changa One"/>
                <a:ea typeface="Changa One"/>
                <a:cs typeface="Changa One"/>
                <a:sym typeface="Changa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079"/>
        <p:cNvGrpSpPr/>
        <p:nvPr/>
      </p:nvGrpSpPr>
      <p:grpSpPr>
        <a:xfrm>
          <a:off x="0" y="0"/>
          <a:ext cx="0" cy="0"/>
          <a:chOff x="0" y="0"/>
          <a:chExt cx="0" cy="0"/>
        </a:xfrm>
      </p:grpSpPr>
      <p:sp>
        <p:nvSpPr>
          <p:cNvPr id="1080" name="Google Shape;1080;p169"/>
          <p:cNvSpPr txBox="1">
            <a:spLocks noGrp="1"/>
          </p:cNvSpPr>
          <p:nvPr>
            <p:ph type="title"/>
          </p:nvPr>
        </p:nvSpPr>
        <p:spPr>
          <a:xfrm>
            <a:off x="457200" y="539500"/>
            <a:ext cx="8229600" cy="320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1600"/>
              <a:buNone/>
              <a:defRPr sz="3000"/>
            </a:lvl1pPr>
            <a:lvl2pPr lvl="1" algn="ctr" rtl="0">
              <a:spcBef>
                <a:spcPts val="0"/>
              </a:spcBef>
              <a:spcAft>
                <a:spcPts val="0"/>
              </a:spcAft>
              <a:buClr>
                <a:schemeClr val="accent4"/>
              </a:buClr>
              <a:buSzPts val="3300"/>
              <a:buNone/>
              <a:defRPr>
                <a:solidFill>
                  <a:schemeClr val="accent4"/>
                </a:solidFill>
              </a:defRPr>
            </a:lvl2pPr>
            <a:lvl3pPr lvl="2" algn="ctr" rtl="0">
              <a:spcBef>
                <a:spcPts val="0"/>
              </a:spcBef>
              <a:spcAft>
                <a:spcPts val="0"/>
              </a:spcAft>
              <a:buClr>
                <a:schemeClr val="accent4"/>
              </a:buClr>
              <a:buSzPts val="3300"/>
              <a:buNone/>
              <a:defRPr>
                <a:solidFill>
                  <a:schemeClr val="accent4"/>
                </a:solidFill>
              </a:defRPr>
            </a:lvl3pPr>
            <a:lvl4pPr lvl="3" algn="ctr" rtl="0">
              <a:spcBef>
                <a:spcPts val="0"/>
              </a:spcBef>
              <a:spcAft>
                <a:spcPts val="0"/>
              </a:spcAft>
              <a:buClr>
                <a:schemeClr val="accent4"/>
              </a:buClr>
              <a:buSzPts val="3300"/>
              <a:buNone/>
              <a:defRPr>
                <a:solidFill>
                  <a:schemeClr val="accent4"/>
                </a:solidFill>
              </a:defRPr>
            </a:lvl4pPr>
            <a:lvl5pPr lvl="4" algn="ctr" rtl="0">
              <a:spcBef>
                <a:spcPts val="0"/>
              </a:spcBef>
              <a:spcAft>
                <a:spcPts val="0"/>
              </a:spcAft>
              <a:buClr>
                <a:schemeClr val="accent4"/>
              </a:buClr>
              <a:buSzPts val="3300"/>
              <a:buNone/>
              <a:defRPr>
                <a:solidFill>
                  <a:schemeClr val="accent4"/>
                </a:solidFill>
              </a:defRPr>
            </a:lvl5pPr>
            <a:lvl6pPr lvl="5" algn="ctr" rtl="0">
              <a:spcBef>
                <a:spcPts val="0"/>
              </a:spcBef>
              <a:spcAft>
                <a:spcPts val="0"/>
              </a:spcAft>
              <a:buClr>
                <a:schemeClr val="accent4"/>
              </a:buClr>
              <a:buSzPts val="3300"/>
              <a:buNone/>
              <a:defRPr>
                <a:solidFill>
                  <a:schemeClr val="accent4"/>
                </a:solidFill>
              </a:defRPr>
            </a:lvl6pPr>
            <a:lvl7pPr lvl="6" algn="ctr" rtl="0">
              <a:spcBef>
                <a:spcPts val="0"/>
              </a:spcBef>
              <a:spcAft>
                <a:spcPts val="0"/>
              </a:spcAft>
              <a:buClr>
                <a:schemeClr val="accent4"/>
              </a:buClr>
              <a:buSzPts val="3300"/>
              <a:buNone/>
              <a:defRPr>
                <a:solidFill>
                  <a:schemeClr val="accent4"/>
                </a:solidFill>
              </a:defRPr>
            </a:lvl7pPr>
            <a:lvl8pPr lvl="7" algn="ctr" rtl="0">
              <a:spcBef>
                <a:spcPts val="0"/>
              </a:spcBef>
              <a:spcAft>
                <a:spcPts val="0"/>
              </a:spcAft>
              <a:buClr>
                <a:schemeClr val="accent4"/>
              </a:buClr>
              <a:buSzPts val="3300"/>
              <a:buNone/>
              <a:defRPr>
                <a:solidFill>
                  <a:schemeClr val="accent4"/>
                </a:solidFill>
              </a:defRPr>
            </a:lvl8pPr>
            <a:lvl9pPr lvl="8" algn="ctr" rtl="0">
              <a:spcBef>
                <a:spcPts val="0"/>
              </a:spcBef>
              <a:spcAft>
                <a:spcPts val="0"/>
              </a:spcAft>
              <a:buClr>
                <a:schemeClr val="accent4"/>
              </a:buClr>
              <a:buSzPts val="3300"/>
              <a:buNone/>
              <a:defRPr>
                <a:solidFill>
                  <a:schemeClr val="accent4"/>
                </a:solidFill>
              </a:defRPr>
            </a:lvl9pPr>
          </a:lstStyle>
          <a:p>
            <a:endParaRP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81"/>
        <p:cNvGrpSpPr/>
        <p:nvPr/>
      </p:nvGrpSpPr>
      <p:grpSpPr>
        <a:xfrm>
          <a:off x="0" y="0"/>
          <a:ext cx="0" cy="0"/>
          <a:chOff x="0" y="0"/>
          <a:chExt cx="0" cy="0"/>
        </a:xfrm>
      </p:grpSpPr>
      <p:sp>
        <p:nvSpPr>
          <p:cNvPr id="1082" name="Google Shape;1082;p170"/>
          <p:cNvSpPr txBox="1">
            <a:spLocks noGrp="1"/>
          </p:cNvSpPr>
          <p:nvPr>
            <p:ph type="body" idx="1"/>
          </p:nvPr>
        </p:nvSpPr>
        <p:spPr>
          <a:xfrm>
            <a:off x="1105626" y="1228150"/>
            <a:ext cx="2811600" cy="2753700"/>
          </a:xfrm>
          <a:prstGeom prst="rect">
            <a:avLst/>
          </a:prstGeom>
        </p:spPr>
        <p:txBody>
          <a:bodyPr spcFirstLastPara="1" wrap="square" lIns="91425" tIns="91425" rIns="91425" bIns="91425" anchor="ctr" anchorCtr="0">
            <a:noAutofit/>
          </a:bodyPr>
          <a:lstStyle>
            <a:lvl1pPr marL="457200" lvl="0" indent="-304800">
              <a:spcBef>
                <a:spcPts val="0"/>
              </a:spcBef>
              <a:spcAft>
                <a:spcPts val="0"/>
              </a:spcAft>
              <a:buSzPts val="1200"/>
              <a:buChar char="●"/>
              <a:defRPr>
                <a:solidFill>
                  <a:schemeClr val="accent6"/>
                </a:solidFill>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083" name="Google Shape;1083;p170"/>
          <p:cNvSpPr txBox="1">
            <a:spLocks noGrp="1"/>
          </p:cNvSpPr>
          <p:nvPr>
            <p:ph type="title"/>
          </p:nvPr>
        </p:nvSpPr>
        <p:spPr>
          <a:xfrm>
            <a:off x="1996975" y="539500"/>
            <a:ext cx="5150100" cy="32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000">
                <a:solidFill>
                  <a:schemeClr val="accent6"/>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p:cSld name="CUSTOM_2_1">
    <p:spTree>
      <p:nvGrpSpPr>
        <p:cNvPr id="1" name="Shape 83"/>
        <p:cNvGrpSpPr/>
        <p:nvPr/>
      </p:nvGrpSpPr>
      <p:grpSpPr>
        <a:xfrm>
          <a:off x="0" y="0"/>
          <a:ext cx="0" cy="0"/>
          <a:chOff x="0" y="0"/>
          <a:chExt cx="0" cy="0"/>
        </a:xfrm>
      </p:grpSpPr>
      <p:sp>
        <p:nvSpPr>
          <p:cNvPr id="84" name="Google Shape;84;p17"/>
          <p:cNvSpPr txBox="1">
            <a:spLocks noGrp="1"/>
          </p:cNvSpPr>
          <p:nvPr>
            <p:ph type="title"/>
          </p:nvPr>
        </p:nvSpPr>
        <p:spPr>
          <a:xfrm>
            <a:off x="930750" y="1829019"/>
            <a:ext cx="2846100" cy="431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5500">
                <a:solidFill>
                  <a:schemeClr val="accent6"/>
                </a:solidFill>
              </a:defRPr>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a:endParaRPr/>
          </a:p>
        </p:txBody>
      </p:sp>
      <p:sp>
        <p:nvSpPr>
          <p:cNvPr id="85" name="Google Shape;85;p17"/>
          <p:cNvSpPr txBox="1">
            <a:spLocks noGrp="1"/>
          </p:cNvSpPr>
          <p:nvPr>
            <p:ph type="subTitle" idx="1"/>
          </p:nvPr>
        </p:nvSpPr>
        <p:spPr>
          <a:xfrm>
            <a:off x="723901" y="2426481"/>
            <a:ext cx="3259800" cy="8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084"/>
        <p:cNvGrpSpPr/>
        <p:nvPr/>
      </p:nvGrpSpPr>
      <p:grpSpPr>
        <a:xfrm>
          <a:off x="0" y="0"/>
          <a:ext cx="0" cy="0"/>
          <a:chOff x="0" y="0"/>
          <a:chExt cx="0" cy="0"/>
        </a:xfrm>
      </p:grpSpPr>
      <p:sp>
        <p:nvSpPr>
          <p:cNvPr id="1085" name="Google Shape;1085;p171"/>
          <p:cNvSpPr txBox="1">
            <a:spLocks noGrp="1"/>
          </p:cNvSpPr>
          <p:nvPr>
            <p:ph type="title"/>
          </p:nvPr>
        </p:nvSpPr>
        <p:spPr>
          <a:xfrm>
            <a:off x="2166900" y="1573238"/>
            <a:ext cx="4810200" cy="12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1800">
                <a:solidFill>
                  <a:schemeClr val="accent6"/>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086" name="Google Shape;1086;p171"/>
          <p:cNvSpPr txBox="1">
            <a:spLocks noGrp="1"/>
          </p:cNvSpPr>
          <p:nvPr>
            <p:ph type="subTitle" idx="1"/>
          </p:nvPr>
        </p:nvSpPr>
        <p:spPr>
          <a:xfrm>
            <a:off x="2143200" y="2992463"/>
            <a:ext cx="4857600" cy="577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a:solidFill>
                  <a:schemeClr val="accent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87"/>
        <p:cNvGrpSpPr/>
        <p:nvPr/>
      </p:nvGrpSpPr>
      <p:grpSpPr>
        <a:xfrm>
          <a:off x="0" y="0"/>
          <a:ext cx="0" cy="0"/>
          <a:chOff x="0" y="0"/>
          <a:chExt cx="0" cy="0"/>
        </a:xfrm>
      </p:grpSpPr>
      <p:sp>
        <p:nvSpPr>
          <p:cNvPr id="1088" name="Google Shape;1088;p172"/>
          <p:cNvSpPr txBox="1">
            <a:spLocks noGrp="1"/>
          </p:cNvSpPr>
          <p:nvPr>
            <p:ph type="subTitle" idx="1"/>
          </p:nvPr>
        </p:nvSpPr>
        <p:spPr>
          <a:xfrm>
            <a:off x="4905000" y="2193700"/>
            <a:ext cx="3105600" cy="16458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1000"/>
              </a:spcBef>
              <a:spcAft>
                <a:spcPts val="0"/>
              </a:spcAft>
              <a:buClr>
                <a:srgbClr val="E9E2C9"/>
              </a:buClr>
              <a:buSzPts val="1400"/>
              <a:buChar char="○"/>
              <a:defRPr/>
            </a:lvl2pPr>
            <a:lvl3pPr lvl="2" rtl="0">
              <a:spcBef>
                <a:spcPts val="0"/>
              </a:spcBef>
              <a:spcAft>
                <a:spcPts val="0"/>
              </a:spcAft>
              <a:buClr>
                <a:srgbClr val="E9E2C9"/>
              </a:buClr>
              <a:buSzPts val="1400"/>
              <a:buChar char="■"/>
              <a:defRPr/>
            </a:lvl3pPr>
            <a:lvl4pPr lvl="3" rtl="0">
              <a:spcBef>
                <a:spcPts val="0"/>
              </a:spcBef>
              <a:spcAft>
                <a:spcPts val="0"/>
              </a:spcAft>
              <a:buClr>
                <a:srgbClr val="E9E2C9"/>
              </a:buClr>
              <a:buSzPts val="1400"/>
              <a:buChar char="●"/>
              <a:defRPr/>
            </a:lvl4pPr>
            <a:lvl5pPr lvl="4" rtl="0">
              <a:spcBef>
                <a:spcPts val="0"/>
              </a:spcBef>
              <a:spcAft>
                <a:spcPts val="0"/>
              </a:spcAft>
              <a:buClr>
                <a:srgbClr val="E9E2C9"/>
              </a:buClr>
              <a:buSzPts val="1400"/>
              <a:buChar char="○"/>
              <a:defRPr/>
            </a:lvl5pPr>
            <a:lvl6pPr lvl="5" rtl="0">
              <a:spcBef>
                <a:spcPts val="0"/>
              </a:spcBef>
              <a:spcAft>
                <a:spcPts val="0"/>
              </a:spcAft>
              <a:buClr>
                <a:srgbClr val="E9E2C9"/>
              </a:buClr>
              <a:buSzPts val="1400"/>
              <a:buChar char="■"/>
              <a:defRPr/>
            </a:lvl6pPr>
            <a:lvl7pPr lvl="6" rtl="0">
              <a:spcBef>
                <a:spcPts val="0"/>
              </a:spcBef>
              <a:spcAft>
                <a:spcPts val="0"/>
              </a:spcAft>
              <a:buClr>
                <a:srgbClr val="E9E2C9"/>
              </a:buClr>
              <a:buSzPts val="1400"/>
              <a:buChar char="●"/>
              <a:defRPr/>
            </a:lvl7pPr>
            <a:lvl8pPr lvl="7" rtl="0">
              <a:spcBef>
                <a:spcPts val="0"/>
              </a:spcBef>
              <a:spcAft>
                <a:spcPts val="0"/>
              </a:spcAft>
              <a:buClr>
                <a:srgbClr val="E9E2C9"/>
              </a:buClr>
              <a:buSzPts val="1400"/>
              <a:buChar char="○"/>
              <a:defRPr/>
            </a:lvl8pPr>
            <a:lvl9pPr lvl="8" rtl="0">
              <a:spcBef>
                <a:spcPts val="0"/>
              </a:spcBef>
              <a:spcAft>
                <a:spcPts val="0"/>
              </a:spcAft>
              <a:buClr>
                <a:srgbClr val="E9E2C9"/>
              </a:buClr>
              <a:buSzPts val="1400"/>
              <a:buChar char="■"/>
              <a:defRPr/>
            </a:lvl9pPr>
          </a:lstStyle>
          <a:p>
            <a:endParaRPr/>
          </a:p>
        </p:txBody>
      </p:sp>
      <p:sp>
        <p:nvSpPr>
          <p:cNvPr id="1089" name="Google Shape;1089;p172"/>
          <p:cNvSpPr txBox="1">
            <a:spLocks noGrp="1"/>
          </p:cNvSpPr>
          <p:nvPr>
            <p:ph type="title"/>
          </p:nvPr>
        </p:nvSpPr>
        <p:spPr>
          <a:xfrm>
            <a:off x="1996975" y="539500"/>
            <a:ext cx="5150100" cy="32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2800">
                <a:solidFill>
                  <a:schemeClr val="accent6"/>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1090" name="Google Shape;1090;p172"/>
          <p:cNvSpPr txBox="1">
            <a:spLocks noGrp="1"/>
          </p:cNvSpPr>
          <p:nvPr>
            <p:ph type="subTitle" idx="2"/>
          </p:nvPr>
        </p:nvSpPr>
        <p:spPr>
          <a:xfrm>
            <a:off x="4905000" y="2066000"/>
            <a:ext cx="2349900" cy="2835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900">
                <a:latin typeface="Changa One"/>
                <a:ea typeface="Changa One"/>
                <a:cs typeface="Changa One"/>
                <a:sym typeface="Changa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91"/>
        <p:cNvGrpSpPr/>
        <p:nvPr/>
      </p:nvGrpSpPr>
      <p:grpSpPr>
        <a:xfrm>
          <a:off x="0" y="0"/>
          <a:ext cx="0" cy="0"/>
          <a:chOff x="0" y="0"/>
          <a:chExt cx="0" cy="0"/>
        </a:xfrm>
      </p:grpSpPr>
      <p:sp>
        <p:nvSpPr>
          <p:cNvPr id="1092" name="Google Shape;1092;p173"/>
          <p:cNvSpPr txBox="1">
            <a:spLocks noGrp="1"/>
          </p:cNvSpPr>
          <p:nvPr>
            <p:ph type="title"/>
          </p:nvPr>
        </p:nvSpPr>
        <p:spPr>
          <a:xfrm>
            <a:off x="1409700" y="3686050"/>
            <a:ext cx="4455000" cy="8829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900"/>
              <a:buNone/>
              <a:defRPr sz="3600">
                <a:solidFill>
                  <a:schemeClr val="accent6"/>
                </a:solidFill>
              </a:defRPr>
            </a:lvl1pPr>
            <a:lvl2pPr lvl="1" algn="ctr" rtl="0">
              <a:spcBef>
                <a:spcPts val="0"/>
              </a:spcBef>
              <a:spcAft>
                <a:spcPts val="0"/>
              </a:spcAft>
              <a:buSzPts val="2900"/>
              <a:buNone/>
              <a:defRPr sz="2900"/>
            </a:lvl2pPr>
            <a:lvl3pPr lvl="2" algn="ctr" rtl="0">
              <a:spcBef>
                <a:spcPts val="0"/>
              </a:spcBef>
              <a:spcAft>
                <a:spcPts val="0"/>
              </a:spcAft>
              <a:buSzPts val="2900"/>
              <a:buNone/>
              <a:defRPr sz="2900"/>
            </a:lvl3pPr>
            <a:lvl4pPr lvl="3" algn="ctr" rtl="0">
              <a:spcBef>
                <a:spcPts val="0"/>
              </a:spcBef>
              <a:spcAft>
                <a:spcPts val="0"/>
              </a:spcAft>
              <a:buSzPts val="2900"/>
              <a:buNone/>
              <a:defRPr sz="2900"/>
            </a:lvl4pPr>
            <a:lvl5pPr lvl="4" algn="ctr" rtl="0">
              <a:spcBef>
                <a:spcPts val="0"/>
              </a:spcBef>
              <a:spcAft>
                <a:spcPts val="0"/>
              </a:spcAft>
              <a:buSzPts val="2900"/>
              <a:buNone/>
              <a:defRPr sz="2900"/>
            </a:lvl5pPr>
            <a:lvl6pPr lvl="5" algn="ctr" rtl="0">
              <a:spcBef>
                <a:spcPts val="0"/>
              </a:spcBef>
              <a:spcAft>
                <a:spcPts val="0"/>
              </a:spcAft>
              <a:buSzPts val="2900"/>
              <a:buNone/>
              <a:defRPr sz="2900"/>
            </a:lvl6pPr>
            <a:lvl7pPr lvl="6" algn="ctr" rtl="0">
              <a:spcBef>
                <a:spcPts val="0"/>
              </a:spcBef>
              <a:spcAft>
                <a:spcPts val="0"/>
              </a:spcAft>
              <a:buSzPts val="2900"/>
              <a:buNone/>
              <a:defRPr sz="2900"/>
            </a:lvl7pPr>
            <a:lvl8pPr lvl="7" algn="ctr" rtl="0">
              <a:spcBef>
                <a:spcPts val="0"/>
              </a:spcBef>
              <a:spcAft>
                <a:spcPts val="0"/>
              </a:spcAft>
              <a:buSzPts val="2900"/>
              <a:buNone/>
              <a:defRPr sz="2900"/>
            </a:lvl8pPr>
            <a:lvl9pPr lvl="8" algn="ctr" rtl="0">
              <a:spcBef>
                <a:spcPts val="0"/>
              </a:spcBef>
              <a:spcAft>
                <a:spcPts val="0"/>
              </a:spcAft>
              <a:buSzPts val="2900"/>
              <a:buNone/>
              <a:defRPr sz="2900"/>
            </a:lvl9pPr>
          </a:lstStyle>
          <a:p>
            <a:endParaRP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93"/>
        <p:cNvGrpSpPr/>
        <p:nvPr/>
      </p:nvGrpSpPr>
      <p:grpSpPr>
        <a:xfrm>
          <a:off x="0" y="0"/>
          <a:ext cx="0" cy="0"/>
          <a:chOff x="0" y="0"/>
          <a:chExt cx="0" cy="0"/>
        </a:xfrm>
      </p:grpSpPr>
      <p:sp>
        <p:nvSpPr>
          <p:cNvPr id="1094" name="Google Shape;1094;p174"/>
          <p:cNvSpPr txBox="1">
            <a:spLocks noGrp="1"/>
          </p:cNvSpPr>
          <p:nvPr>
            <p:ph type="title"/>
          </p:nvPr>
        </p:nvSpPr>
        <p:spPr>
          <a:xfrm>
            <a:off x="1014225" y="3242000"/>
            <a:ext cx="6867900" cy="3501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sz="1400">
                <a:solidFill>
                  <a:schemeClr val="accent6"/>
                </a:solidFill>
                <a:latin typeface="Montserrat"/>
                <a:ea typeface="Montserrat"/>
                <a:cs typeface="Montserrat"/>
                <a:sym typeface="Montserrat"/>
              </a:defRPr>
            </a:lvl1pPr>
            <a:lvl2pPr lvl="1">
              <a:spcBef>
                <a:spcPts val="0"/>
              </a:spcBef>
              <a:spcAft>
                <a:spcPts val="0"/>
              </a:spcAft>
              <a:buSzPts val="3300"/>
              <a:buNone/>
              <a:defRPr>
                <a:latin typeface="Montserrat"/>
                <a:ea typeface="Montserrat"/>
                <a:cs typeface="Montserrat"/>
                <a:sym typeface="Montserrat"/>
              </a:defRPr>
            </a:lvl2pPr>
            <a:lvl3pPr lvl="2">
              <a:spcBef>
                <a:spcPts val="0"/>
              </a:spcBef>
              <a:spcAft>
                <a:spcPts val="0"/>
              </a:spcAft>
              <a:buSzPts val="3300"/>
              <a:buNone/>
              <a:defRPr>
                <a:latin typeface="Montserrat"/>
                <a:ea typeface="Montserrat"/>
                <a:cs typeface="Montserrat"/>
                <a:sym typeface="Montserrat"/>
              </a:defRPr>
            </a:lvl3pPr>
            <a:lvl4pPr lvl="3">
              <a:spcBef>
                <a:spcPts val="0"/>
              </a:spcBef>
              <a:spcAft>
                <a:spcPts val="0"/>
              </a:spcAft>
              <a:buSzPts val="3300"/>
              <a:buNone/>
              <a:defRPr>
                <a:latin typeface="Montserrat"/>
                <a:ea typeface="Montserrat"/>
                <a:cs typeface="Montserrat"/>
                <a:sym typeface="Montserrat"/>
              </a:defRPr>
            </a:lvl4pPr>
            <a:lvl5pPr lvl="4">
              <a:spcBef>
                <a:spcPts val="0"/>
              </a:spcBef>
              <a:spcAft>
                <a:spcPts val="0"/>
              </a:spcAft>
              <a:buSzPts val="3300"/>
              <a:buNone/>
              <a:defRPr>
                <a:latin typeface="Montserrat"/>
                <a:ea typeface="Montserrat"/>
                <a:cs typeface="Montserrat"/>
                <a:sym typeface="Montserrat"/>
              </a:defRPr>
            </a:lvl5pPr>
            <a:lvl6pPr lvl="5">
              <a:spcBef>
                <a:spcPts val="0"/>
              </a:spcBef>
              <a:spcAft>
                <a:spcPts val="0"/>
              </a:spcAft>
              <a:buSzPts val="3300"/>
              <a:buNone/>
              <a:defRPr>
                <a:latin typeface="Montserrat"/>
                <a:ea typeface="Montserrat"/>
                <a:cs typeface="Montserrat"/>
                <a:sym typeface="Montserrat"/>
              </a:defRPr>
            </a:lvl6pPr>
            <a:lvl7pPr lvl="6">
              <a:spcBef>
                <a:spcPts val="0"/>
              </a:spcBef>
              <a:spcAft>
                <a:spcPts val="0"/>
              </a:spcAft>
              <a:buSzPts val="3300"/>
              <a:buNone/>
              <a:defRPr>
                <a:latin typeface="Montserrat"/>
                <a:ea typeface="Montserrat"/>
                <a:cs typeface="Montserrat"/>
                <a:sym typeface="Montserrat"/>
              </a:defRPr>
            </a:lvl7pPr>
            <a:lvl8pPr lvl="7">
              <a:spcBef>
                <a:spcPts val="0"/>
              </a:spcBef>
              <a:spcAft>
                <a:spcPts val="0"/>
              </a:spcAft>
              <a:buSzPts val="3300"/>
              <a:buNone/>
              <a:defRPr>
                <a:latin typeface="Montserrat"/>
                <a:ea typeface="Montserrat"/>
                <a:cs typeface="Montserrat"/>
                <a:sym typeface="Montserrat"/>
              </a:defRPr>
            </a:lvl8pPr>
            <a:lvl9pPr lvl="8">
              <a:spcBef>
                <a:spcPts val="0"/>
              </a:spcBef>
              <a:spcAft>
                <a:spcPts val="0"/>
              </a:spcAft>
              <a:buSzPts val="3300"/>
              <a:buNone/>
              <a:defRPr>
                <a:latin typeface="Montserrat"/>
                <a:ea typeface="Montserrat"/>
                <a:cs typeface="Montserrat"/>
                <a:sym typeface="Montserrat"/>
              </a:defRPr>
            </a:lvl9pPr>
          </a:lstStyle>
          <a:p>
            <a:endParaRPr/>
          </a:p>
        </p:txBody>
      </p:sp>
      <p:sp>
        <p:nvSpPr>
          <p:cNvPr id="1095" name="Google Shape;1095;p174"/>
          <p:cNvSpPr txBox="1">
            <a:spLocks noGrp="1"/>
          </p:cNvSpPr>
          <p:nvPr>
            <p:ph type="title" idx="2" hasCustomPrompt="1"/>
          </p:nvPr>
        </p:nvSpPr>
        <p:spPr>
          <a:xfrm>
            <a:off x="1096571" y="2019900"/>
            <a:ext cx="6922200" cy="11037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8500">
                <a:solidFill>
                  <a:schemeClr val="accent6"/>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096"/>
        <p:cNvGrpSpPr/>
        <p:nvPr/>
      </p:nvGrpSpPr>
      <p:grpSpPr>
        <a:xfrm>
          <a:off x="0" y="0"/>
          <a:ext cx="0" cy="0"/>
          <a:chOff x="0" y="0"/>
          <a:chExt cx="0" cy="0"/>
        </a:xfrm>
      </p:grpSpPr>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1097"/>
        <p:cNvGrpSpPr/>
        <p:nvPr/>
      </p:nvGrpSpPr>
      <p:grpSpPr>
        <a:xfrm>
          <a:off x="0" y="0"/>
          <a:ext cx="0" cy="0"/>
          <a:chOff x="0" y="0"/>
          <a:chExt cx="0" cy="0"/>
        </a:xfrm>
      </p:grpSpPr>
      <p:sp>
        <p:nvSpPr>
          <p:cNvPr id="1098" name="Google Shape;1098;p176"/>
          <p:cNvSpPr txBox="1">
            <a:spLocks noGrp="1"/>
          </p:cNvSpPr>
          <p:nvPr>
            <p:ph type="title"/>
          </p:nvPr>
        </p:nvSpPr>
        <p:spPr>
          <a:xfrm>
            <a:off x="1996975" y="539500"/>
            <a:ext cx="5150100" cy="32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000">
                <a:solidFill>
                  <a:schemeClr val="accent6"/>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1099" name="Google Shape;1099;p176"/>
          <p:cNvSpPr txBox="1">
            <a:spLocks noGrp="1"/>
          </p:cNvSpPr>
          <p:nvPr>
            <p:ph type="subTitle" idx="1"/>
          </p:nvPr>
        </p:nvSpPr>
        <p:spPr>
          <a:xfrm>
            <a:off x="1815600" y="1403825"/>
            <a:ext cx="2680200" cy="27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sz="1900">
                <a:latin typeface="Changa One"/>
                <a:ea typeface="Changa One"/>
                <a:cs typeface="Changa One"/>
                <a:sym typeface="Changa 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00" name="Google Shape;1100;p176"/>
          <p:cNvSpPr txBox="1">
            <a:spLocks noGrp="1"/>
          </p:cNvSpPr>
          <p:nvPr>
            <p:ph type="subTitle" idx="2"/>
          </p:nvPr>
        </p:nvSpPr>
        <p:spPr>
          <a:xfrm>
            <a:off x="1815600" y="1683125"/>
            <a:ext cx="2680200" cy="624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a:solidFill>
                  <a:schemeClr val="accent6"/>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01" name="Google Shape;1101;p176"/>
          <p:cNvSpPr txBox="1">
            <a:spLocks noGrp="1"/>
          </p:cNvSpPr>
          <p:nvPr>
            <p:ph type="title" idx="3" hasCustomPrompt="1"/>
          </p:nvPr>
        </p:nvSpPr>
        <p:spPr>
          <a:xfrm>
            <a:off x="960075" y="1403825"/>
            <a:ext cx="855600" cy="51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4"/>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102" name="Google Shape;1102;p176"/>
          <p:cNvSpPr txBox="1">
            <a:spLocks noGrp="1"/>
          </p:cNvSpPr>
          <p:nvPr>
            <p:ph type="subTitle" idx="4"/>
          </p:nvPr>
        </p:nvSpPr>
        <p:spPr>
          <a:xfrm>
            <a:off x="1815600" y="2524750"/>
            <a:ext cx="2680200" cy="27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sz="1900">
                <a:latin typeface="Changa One"/>
                <a:ea typeface="Changa One"/>
                <a:cs typeface="Changa One"/>
                <a:sym typeface="Changa 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03" name="Google Shape;1103;p176"/>
          <p:cNvSpPr txBox="1">
            <a:spLocks noGrp="1"/>
          </p:cNvSpPr>
          <p:nvPr>
            <p:ph type="subTitle" idx="5"/>
          </p:nvPr>
        </p:nvSpPr>
        <p:spPr>
          <a:xfrm>
            <a:off x="1815600" y="2780800"/>
            <a:ext cx="2680200" cy="624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a:solidFill>
                  <a:schemeClr val="accent6"/>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04" name="Google Shape;1104;p176"/>
          <p:cNvSpPr txBox="1">
            <a:spLocks noGrp="1"/>
          </p:cNvSpPr>
          <p:nvPr>
            <p:ph type="title" idx="6" hasCustomPrompt="1"/>
          </p:nvPr>
        </p:nvSpPr>
        <p:spPr>
          <a:xfrm>
            <a:off x="960075" y="2524825"/>
            <a:ext cx="855600" cy="51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4"/>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105" name="Google Shape;1105;p176"/>
          <p:cNvSpPr txBox="1">
            <a:spLocks noGrp="1"/>
          </p:cNvSpPr>
          <p:nvPr>
            <p:ph type="subTitle" idx="7"/>
          </p:nvPr>
        </p:nvSpPr>
        <p:spPr>
          <a:xfrm>
            <a:off x="1815600" y="3645675"/>
            <a:ext cx="2680200" cy="27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sz="1900">
                <a:latin typeface="Changa One"/>
                <a:ea typeface="Changa One"/>
                <a:cs typeface="Changa One"/>
                <a:sym typeface="Changa 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06" name="Google Shape;1106;p176"/>
          <p:cNvSpPr txBox="1">
            <a:spLocks noGrp="1"/>
          </p:cNvSpPr>
          <p:nvPr>
            <p:ph type="subTitle" idx="8"/>
          </p:nvPr>
        </p:nvSpPr>
        <p:spPr>
          <a:xfrm>
            <a:off x="1815600" y="3878475"/>
            <a:ext cx="2680200" cy="671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a:solidFill>
                  <a:schemeClr val="accent6"/>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07" name="Google Shape;1107;p176"/>
          <p:cNvSpPr txBox="1">
            <a:spLocks noGrp="1"/>
          </p:cNvSpPr>
          <p:nvPr>
            <p:ph type="title" idx="9" hasCustomPrompt="1"/>
          </p:nvPr>
        </p:nvSpPr>
        <p:spPr>
          <a:xfrm>
            <a:off x="960075" y="3645825"/>
            <a:ext cx="855600" cy="51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4"/>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108" name="Google Shape;1108;p176"/>
          <p:cNvSpPr txBox="1">
            <a:spLocks noGrp="1"/>
          </p:cNvSpPr>
          <p:nvPr>
            <p:ph type="subTitle" idx="13"/>
          </p:nvPr>
        </p:nvSpPr>
        <p:spPr>
          <a:xfrm>
            <a:off x="5503725" y="1403825"/>
            <a:ext cx="2680200" cy="27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sz="1900">
                <a:latin typeface="Changa One"/>
                <a:ea typeface="Changa One"/>
                <a:cs typeface="Changa One"/>
                <a:sym typeface="Changa 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09" name="Google Shape;1109;p176"/>
          <p:cNvSpPr txBox="1">
            <a:spLocks noGrp="1"/>
          </p:cNvSpPr>
          <p:nvPr>
            <p:ph type="subTitle" idx="14"/>
          </p:nvPr>
        </p:nvSpPr>
        <p:spPr>
          <a:xfrm>
            <a:off x="5503725" y="1683125"/>
            <a:ext cx="2680200" cy="624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a:solidFill>
                  <a:schemeClr val="accent6"/>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10" name="Google Shape;1110;p176"/>
          <p:cNvSpPr txBox="1">
            <a:spLocks noGrp="1"/>
          </p:cNvSpPr>
          <p:nvPr>
            <p:ph type="title" idx="15" hasCustomPrompt="1"/>
          </p:nvPr>
        </p:nvSpPr>
        <p:spPr>
          <a:xfrm>
            <a:off x="4648200" y="1403975"/>
            <a:ext cx="855600" cy="51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4"/>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111" name="Google Shape;1111;p176"/>
          <p:cNvSpPr txBox="1">
            <a:spLocks noGrp="1"/>
          </p:cNvSpPr>
          <p:nvPr>
            <p:ph type="subTitle" idx="16"/>
          </p:nvPr>
        </p:nvSpPr>
        <p:spPr>
          <a:xfrm>
            <a:off x="5503725" y="2524750"/>
            <a:ext cx="2680200" cy="27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sz="1900">
                <a:latin typeface="Changa One"/>
                <a:ea typeface="Changa One"/>
                <a:cs typeface="Changa One"/>
                <a:sym typeface="Changa 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12" name="Google Shape;1112;p176"/>
          <p:cNvSpPr txBox="1">
            <a:spLocks noGrp="1"/>
          </p:cNvSpPr>
          <p:nvPr>
            <p:ph type="subTitle" idx="17"/>
          </p:nvPr>
        </p:nvSpPr>
        <p:spPr>
          <a:xfrm>
            <a:off x="5503725" y="2780800"/>
            <a:ext cx="2680200" cy="624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a:solidFill>
                  <a:schemeClr val="accent6"/>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13" name="Google Shape;1113;p176"/>
          <p:cNvSpPr txBox="1">
            <a:spLocks noGrp="1"/>
          </p:cNvSpPr>
          <p:nvPr>
            <p:ph type="title" idx="18" hasCustomPrompt="1"/>
          </p:nvPr>
        </p:nvSpPr>
        <p:spPr>
          <a:xfrm>
            <a:off x="4648200" y="2524900"/>
            <a:ext cx="855600" cy="51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4"/>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
        <p:nvSpPr>
          <p:cNvPr id="1114" name="Google Shape;1114;p176"/>
          <p:cNvSpPr txBox="1">
            <a:spLocks noGrp="1"/>
          </p:cNvSpPr>
          <p:nvPr>
            <p:ph type="subTitle" idx="19"/>
          </p:nvPr>
        </p:nvSpPr>
        <p:spPr>
          <a:xfrm>
            <a:off x="5503725" y="3645675"/>
            <a:ext cx="2680200" cy="2793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sz="1900">
                <a:latin typeface="Changa One"/>
                <a:ea typeface="Changa One"/>
                <a:cs typeface="Changa One"/>
                <a:sym typeface="Changa 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15" name="Google Shape;1115;p176"/>
          <p:cNvSpPr txBox="1">
            <a:spLocks noGrp="1"/>
          </p:cNvSpPr>
          <p:nvPr>
            <p:ph type="subTitle" idx="20"/>
          </p:nvPr>
        </p:nvSpPr>
        <p:spPr>
          <a:xfrm>
            <a:off x="5503725" y="3878475"/>
            <a:ext cx="2680200" cy="671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a:solidFill>
                  <a:schemeClr val="accent6"/>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16" name="Google Shape;1116;p176"/>
          <p:cNvSpPr txBox="1">
            <a:spLocks noGrp="1"/>
          </p:cNvSpPr>
          <p:nvPr>
            <p:ph type="title" idx="21" hasCustomPrompt="1"/>
          </p:nvPr>
        </p:nvSpPr>
        <p:spPr>
          <a:xfrm>
            <a:off x="4648200" y="3645825"/>
            <a:ext cx="855600" cy="5118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4000">
                <a:solidFill>
                  <a:schemeClr val="accent4"/>
                </a:solidFill>
              </a:defRPr>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r>
              <a:t>xx%</a:t>
            </a: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matchingName="Title and three columns">
  <p:cSld name="CUSTOM_1">
    <p:spTree>
      <p:nvGrpSpPr>
        <p:cNvPr id="1" name="Shape 1117"/>
        <p:cNvGrpSpPr/>
        <p:nvPr/>
      </p:nvGrpSpPr>
      <p:grpSpPr>
        <a:xfrm>
          <a:off x="0" y="0"/>
          <a:ext cx="0" cy="0"/>
          <a:chOff x="0" y="0"/>
          <a:chExt cx="0" cy="0"/>
        </a:xfrm>
      </p:grpSpPr>
      <p:sp>
        <p:nvSpPr>
          <p:cNvPr id="1118" name="Google Shape;1118;p177"/>
          <p:cNvSpPr txBox="1">
            <a:spLocks noGrp="1"/>
          </p:cNvSpPr>
          <p:nvPr>
            <p:ph type="subTitle" idx="1"/>
          </p:nvPr>
        </p:nvSpPr>
        <p:spPr>
          <a:xfrm>
            <a:off x="3397475" y="2418671"/>
            <a:ext cx="2349000" cy="28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1900">
                <a:latin typeface="Changa One"/>
                <a:ea typeface="Changa One"/>
                <a:cs typeface="Changa One"/>
                <a:sym typeface="Changa 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19" name="Google Shape;1119;p177"/>
          <p:cNvSpPr txBox="1">
            <a:spLocks noGrp="1"/>
          </p:cNvSpPr>
          <p:nvPr>
            <p:ph type="subTitle" idx="2"/>
          </p:nvPr>
        </p:nvSpPr>
        <p:spPr>
          <a:xfrm>
            <a:off x="3397475" y="2702175"/>
            <a:ext cx="2349000" cy="828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a:solidFill>
                  <a:schemeClr val="accent6"/>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20" name="Google Shape;1120;p177"/>
          <p:cNvSpPr txBox="1">
            <a:spLocks noGrp="1"/>
          </p:cNvSpPr>
          <p:nvPr>
            <p:ph type="subTitle" idx="3"/>
          </p:nvPr>
        </p:nvSpPr>
        <p:spPr>
          <a:xfrm>
            <a:off x="819875" y="2418671"/>
            <a:ext cx="2349000" cy="28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1900">
                <a:latin typeface="Changa One"/>
                <a:ea typeface="Changa One"/>
                <a:cs typeface="Changa One"/>
                <a:sym typeface="Changa 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21" name="Google Shape;1121;p177"/>
          <p:cNvSpPr txBox="1">
            <a:spLocks noGrp="1"/>
          </p:cNvSpPr>
          <p:nvPr>
            <p:ph type="subTitle" idx="4"/>
          </p:nvPr>
        </p:nvSpPr>
        <p:spPr>
          <a:xfrm>
            <a:off x="819875" y="2702175"/>
            <a:ext cx="2349000" cy="828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a:solidFill>
                  <a:schemeClr val="accent6"/>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22" name="Google Shape;1122;p177"/>
          <p:cNvSpPr txBox="1">
            <a:spLocks noGrp="1"/>
          </p:cNvSpPr>
          <p:nvPr>
            <p:ph type="subTitle" idx="5"/>
          </p:nvPr>
        </p:nvSpPr>
        <p:spPr>
          <a:xfrm>
            <a:off x="5975075" y="2418671"/>
            <a:ext cx="2349000" cy="28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1900">
                <a:latin typeface="Changa One"/>
                <a:ea typeface="Changa One"/>
                <a:cs typeface="Changa One"/>
                <a:sym typeface="Changa 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23" name="Google Shape;1123;p177"/>
          <p:cNvSpPr txBox="1">
            <a:spLocks noGrp="1"/>
          </p:cNvSpPr>
          <p:nvPr>
            <p:ph type="subTitle" idx="6"/>
          </p:nvPr>
        </p:nvSpPr>
        <p:spPr>
          <a:xfrm>
            <a:off x="5975075" y="2702175"/>
            <a:ext cx="2349000" cy="8283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a:solidFill>
                  <a:schemeClr val="accent6"/>
                </a:solidFill>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24" name="Google Shape;1124;p177"/>
          <p:cNvSpPr txBox="1">
            <a:spLocks noGrp="1"/>
          </p:cNvSpPr>
          <p:nvPr>
            <p:ph type="title"/>
          </p:nvPr>
        </p:nvSpPr>
        <p:spPr>
          <a:xfrm>
            <a:off x="1996975" y="539500"/>
            <a:ext cx="5150100" cy="32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2800">
                <a:solidFill>
                  <a:schemeClr val="accent6"/>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matchingName="Title and four columns">
  <p:cSld name="CUSTOM_7">
    <p:spTree>
      <p:nvGrpSpPr>
        <p:cNvPr id="1" name="Shape 1125"/>
        <p:cNvGrpSpPr/>
        <p:nvPr/>
      </p:nvGrpSpPr>
      <p:grpSpPr>
        <a:xfrm>
          <a:off x="0" y="0"/>
          <a:ext cx="0" cy="0"/>
          <a:chOff x="0" y="0"/>
          <a:chExt cx="0" cy="0"/>
        </a:xfrm>
      </p:grpSpPr>
      <p:sp>
        <p:nvSpPr>
          <p:cNvPr id="1126" name="Google Shape;1126;p178"/>
          <p:cNvSpPr txBox="1">
            <a:spLocks noGrp="1"/>
          </p:cNvSpPr>
          <p:nvPr>
            <p:ph type="title"/>
          </p:nvPr>
        </p:nvSpPr>
        <p:spPr>
          <a:xfrm>
            <a:off x="1996975" y="539500"/>
            <a:ext cx="5150100" cy="32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2800">
                <a:solidFill>
                  <a:schemeClr val="accent6"/>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1127" name="Google Shape;1127;p178"/>
          <p:cNvSpPr txBox="1">
            <a:spLocks noGrp="1"/>
          </p:cNvSpPr>
          <p:nvPr>
            <p:ph type="subTitle" idx="1"/>
          </p:nvPr>
        </p:nvSpPr>
        <p:spPr>
          <a:xfrm>
            <a:off x="2271525" y="1406049"/>
            <a:ext cx="2349900" cy="283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sz="1900">
                <a:latin typeface="Changa One"/>
                <a:ea typeface="Changa One"/>
                <a:cs typeface="Changa One"/>
                <a:sym typeface="Changa 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28" name="Google Shape;1128;p178"/>
          <p:cNvSpPr txBox="1">
            <a:spLocks noGrp="1"/>
          </p:cNvSpPr>
          <p:nvPr>
            <p:ph type="subTitle" idx="2"/>
          </p:nvPr>
        </p:nvSpPr>
        <p:spPr>
          <a:xfrm>
            <a:off x="2271525" y="1599478"/>
            <a:ext cx="2349900" cy="83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29" name="Google Shape;1129;p178"/>
          <p:cNvSpPr txBox="1">
            <a:spLocks noGrp="1"/>
          </p:cNvSpPr>
          <p:nvPr>
            <p:ph type="subTitle" idx="3"/>
          </p:nvPr>
        </p:nvSpPr>
        <p:spPr>
          <a:xfrm>
            <a:off x="2271525" y="3245222"/>
            <a:ext cx="2349900" cy="283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100"/>
              <a:buNone/>
              <a:defRPr sz="1900">
                <a:latin typeface="Changa One"/>
                <a:ea typeface="Changa One"/>
                <a:cs typeface="Changa One"/>
                <a:sym typeface="Changa 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30" name="Google Shape;1130;p178"/>
          <p:cNvSpPr txBox="1">
            <a:spLocks noGrp="1"/>
          </p:cNvSpPr>
          <p:nvPr>
            <p:ph type="subTitle" idx="4"/>
          </p:nvPr>
        </p:nvSpPr>
        <p:spPr>
          <a:xfrm>
            <a:off x="2271525" y="3438651"/>
            <a:ext cx="2349900" cy="832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31" name="Google Shape;1131;p178"/>
          <p:cNvSpPr txBox="1">
            <a:spLocks noGrp="1"/>
          </p:cNvSpPr>
          <p:nvPr>
            <p:ph type="subTitle" idx="5"/>
          </p:nvPr>
        </p:nvSpPr>
        <p:spPr>
          <a:xfrm>
            <a:off x="4522575" y="1406049"/>
            <a:ext cx="2349900" cy="2835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100"/>
              <a:buNone/>
              <a:defRPr sz="1900">
                <a:latin typeface="Changa One"/>
                <a:ea typeface="Changa One"/>
                <a:cs typeface="Changa One"/>
                <a:sym typeface="Changa On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1132" name="Google Shape;1132;p178"/>
          <p:cNvSpPr txBox="1">
            <a:spLocks noGrp="1"/>
          </p:cNvSpPr>
          <p:nvPr>
            <p:ph type="subTitle" idx="6"/>
          </p:nvPr>
        </p:nvSpPr>
        <p:spPr>
          <a:xfrm>
            <a:off x="4522575" y="1599478"/>
            <a:ext cx="2349900" cy="832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1133" name="Google Shape;1133;p178"/>
          <p:cNvSpPr txBox="1">
            <a:spLocks noGrp="1"/>
          </p:cNvSpPr>
          <p:nvPr>
            <p:ph type="subTitle" idx="7"/>
          </p:nvPr>
        </p:nvSpPr>
        <p:spPr>
          <a:xfrm>
            <a:off x="4522575" y="3245222"/>
            <a:ext cx="2349900" cy="2835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2100"/>
              <a:buNone/>
              <a:defRPr sz="1900">
                <a:latin typeface="Changa One"/>
                <a:ea typeface="Changa One"/>
                <a:cs typeface="Changa One"/>
                <a:sym typeface="Changa On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
        <p:nvSpPr>
          <p:cNvPr id="1134" name="Google Shape;1134;p178"/>
          <p:cNvSpPr txBox="1">
            <a:spLocks noGrp="1"/>
          </p:cNvSpPr>
          <p:nvPr>
            <p:ph type="subTitle" idx="8"/>
          </p:nvPr>
        </p:nvSpPr>
        <p:spPr>
          <a:xfrm>
            <a:off x="4522575" y="3438651"/>
            <a:ext cx="2349900" cy="832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a:lvl1pPr>
            <a:lvl2pPr lvl="1" algn="r" rtl="0">
              <a:lnSpc>
                <a:spcPct val="100000"/>
              </a:lnSpc>
              <a:spcBef>
                <a:spcPts val="0"/>
              </a:spcBef>
              <a:spcAft>
                <a:spcPts val="0"/>
              </a:spcAft>
              <a:buSzPts val="2100"/>
              <a:buNone/>
              <a:defRPr sz="2100"/>
            </a:lvl2pPr>
            <a:lvl3pPr lvl="2" algn="r" rtl="0">
              <a:lnSpc>
                <a:spcPct val="100000"/>
              </a:lnSpc>
              <a:spcBef>
                <a:spcPts val="0"/>
              </a:spcBef>
              <a:spcAft>
                <a:spcPts val="0"/>
              </a:spcAft>
              <a:buSzPts val="2100"/>
              <a:buNone/>
              <a:defRPr sz="2100"/>
            </a:lvl3pPr>
            <a:lvl4pPr lvl="3" algn="r" rtl="0">
              <a:lnSpc>
                <a:spcPct val="100000"/>
              </a:lnSpc>
              <a:spcBef>
                <a:spcPts val="0"/>
              </a:spcBef>
              <a:spcAft>
                <a:spcPts val="0"/>
              </a:spcAft>
              <a:buSzPts val="2100"/>
              <a:buNone/>
              <a:defRPr sz="2100"/>
            </a:lvl4pPr>
            <a:lvl5pPr lvl="4" algn="r" rtl="0">
              <a:lnSpc>
                <a:spcPct val="100000"/>
              </a:lnSpc>
              <a:spcBef>
                <a:spcPts val="0"/>
              </a:spcBef>
              <a:spcAft>
                <a:spcPts val="0"/>
              </a:spcAft>
              <a:buSzPts val="2100"/>
              <a:buNone/>
              <a:defRPr sz="2100"/>
            </a:lvl5pPr>
            <a:lvl6pPr lvl="5" algn="r" rtl="0">
              <a:lnSpc>
                <a:spcPct val="100000"/>
              </a:lnSpc>
              <a:spcBef>
                <a:spcPts val="0"/>
              </a:spcBef>
              <a:spcAft>
                <a:spcPts val="0"/>
              </a:spcAft>
              <a:buSzPts val="2100"/>
              <a:buNone/>
              <a:defRPr sz="2100"/>
            </a:lvl6pPr>
            <a:lvl7pPr lvl="6" algn="r" rtl="0">
              <a:lnSpc>
                <a:spcPct val="100000"/>
              </a:lnSpc>
              <a:spcBef>
                <a:spcPts val="0"/>
              </a:spcBef>
              <a:spcAft>
                <a:spcPts val="0"/>
              </a:spcAft>
              <a:buSzPts val="2100"/>
              <a:buNone/>
              <a:defRPr sz="2100"/>
            </a:lvl7pPr>
            <a:lvl8pPr lvl="7" algn="r" rtl="0">
              <a:lnSpc>
                <a:spcPct val="100000"/>
              </a:lnSpc>
              <a:spcBef>
                <a:spcPts val="0"/>
              </a:spcBef>
              <a:spcAft>
                <a:spcPts val="0"/>
              </a:spcAft>
              <a:buSzPts val="2100"/>
              <a:buNone/>
              <a:defRPr sz="2100"/>
            </a:lvl8pPr>
            <a:lvl9pPr lvl="8" algn="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matchingName="Title and text 1">
  <p:cSld name="CUSTOM_2">
    <p:spTree>
      <p:nvGrpSpPr>
        <p:cNvPr id="1" name="Shape 1135"/>
        <p:cNvGrpSpPr/>
        <p:nvPr/>
      </p:nvGrpSpPr>
      <p:grpSpPr>
        <a:xfrm>
          <a:off x="0" y="0"/>
          <a:ext cx="0" cy="0"/>
          <a:chOff x="0" y="0"/>
          <a:chExt cx="0" cy="0"/>
        </a:xfrm>
      </p:grpSpPr>
      <p:sp>
        <p:nvSpPr>
          <p:cNvPr id="1136" name="Google Shape;1136;p179"/>
          <p:cNvSpPr txBox="1">
            <a:spLocks noGrp="1"/>
          </p:cNvSpPr>
          <p:nvPr>
            <p:ph type="title"/>
          </p:nvPr>
        </p:nvSpPr>
        <p:spPr>
          <a:xfrm>
            <a:off x="5470538" y="1829019"/>
            <a:ext cx="2846100" cy="431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5500">
                <a:solidFill>
                  <a:schemeClr val="accent6"/>
                </a:solidFill>
              </a:defRPr>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a:endParaRPr/>
          </a:p>
        </p:txBody>
      </p:sp>
      <p:sp>
        <p:nvSpPr>
          <p:cNvPr id="1137" name="Google Shape;1137;p179"/>
          <p:cNvSpPr txBox="1">
            <a:spLocks noGrp="1"/>
          </p:cNvSpPr>
          <p:nvPr>
            <p:ph type="subTitle" idx="1"/>
          </p:nvPr>
        </p:nvSpPr>
        <p:spPr>
          <a:xfrm>
            <a:off x="5410988" y="2426475"/>
            <a:ext cx="2965200" cy="8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matchingName="Title and text 2">
  <p:cSld name="CUSTOM_2_1">
    <p:spTree>
      <p:nvGrpSpPr>
        <p:cNvPr id="1" name="Shape 1138"/>
        <p:cNvGrpSpPr/>
        <p:nvPr/>
      </p:nvGrpSpPr>
      <p:grpSpPr>
        <a:xfrm>
          <a:off x="0" y="0"/>
          <a:ext cx="0" cy="0"/>
          <a:chOff x="0" y="0"/>
          <a:chExt cx="0" cy="0"/>
        </a:xfrm>
      </p:grpSpPr>
      <p:sp>
        <p:nvSpPr>
          <p:cNvPr id="1139" name="Google Shape;1139;p180"/>
          <p:cNvSpPr txBox="1">
            <a:spLocks noGrp="1"/>
          </p:cNvSpPr>
          <p:nvPr>
            <p:ph type="title"/>
          </p:nvPr>
        </p:nvSpPr>
        <p:spPr>
          <a:xfrm>
            <a:off x="930750" y="1829019"/>
            <a:ext cx="2846100" cy="4314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sz="5500">
                <a:solidFill>
                  <a:schemeClr val="accent6"/>
                </a:solidFill>
              </a:defRPr>
            </a:lvl1pPr>
            <a:lvl2pPr lvl="1" rtl="0">
              <a:spcBef>
                <a:spcPts val="0"/>
              </a:spcBef>
              <a:spcAft>
                <a:spcPts val="0"/>
              </a:spcAft>
              <a:buSzPts val="3500"/>
              <a:buNone/>
              <a:defRPr sz="3500"/>
            </a:lvl2pPr>
            <a:lvl3pPr lvl="2" rtl="0">
              <a:spcBef>
                <a:spcPts val="0"/>
              </a:spcBef>
              <a:spcAft>
                <a:spcPts val="0"/>
              </a:spcAft>
              <a:buSzPts val="3500"/>
              <a:buNone/>
              <a:defRPr sz="3500"/>
            </a:lvl3pPr>
            <a:lvl4pPr lvl="3" rtl="0">
              <a:spcBef>
                <a:spcPts val="0"/>
              </a:spcBef>
              <a:spcAft>
                <a:spcPts val="0"/>
              </a:spcAft>
              <a:buSzPts val="3500"/>
              <a:buNone/>
              <a:defRPr sz="3500"/>
            </a:lvl4pPr>
            <a:lvl5pPr lvl="4" rtl="0">
              <a:spcBef>
                <a:spcPts val="0"/>
              </a:spcBef>
              <a:spcAft>
                <a:spcPts val="0"/>
              </a:spcAft>
              <a:buSzPts val="3500"/>
              <a:buNone/>
              <a:defRPr sz="3500"/>
            </a:lvl5pPr>
            <a:lvl6pPr lvl="5" rtl="0">
              <a:spcBef>
                <a:spcPts val="0"/>
              </a:spcBef>
              <a:spcAft>
                <a:spcPts val="0"/>
              </a:spcAft>
              <a:buSzPts val="3500"/>
              <a:buNone/>
              <a:defRPr sz="3500"/>
            </a:lvl6pPr>
            <a:lvl7pPr lvl="6" rtl="0">
              <a:spcBef>
                <a:spcPts val="0"/>
              </a:spcBef>
              <a:spcAft>
                <a:spcPts val="0"/>
              </a:spcAft>
              <a:buSzPts val="3500"/>
              <a:buNone/>
              <a:defRPr sz="3500"/>
            </a:lvl7pPr>
            <a:lvl8pPr lvl="7" rtl="0">
              <a:spcBef>
                <a:spcPts val="0"/>
              </a:spcBef>
              <a:spcAft>
                <a:spcPts val="0"/>
              </a:spcAft>
              <a:buSzPts val="3500"/>
              <a:buNone/>
              <a:defRPr sz="3500"/>
            </a:lvl8pPr>
            <a:lvl9pPr lvl="8" rtl="0">
              <a:spcBef>
                <a:spcPts val="0"/>
              </a:spcBef>
              <a:spcAft>
                <a:spcPts val="0"/>
              </a:spcAft>
              <a:buSzPts val="3500"/>
              <a:buNone/>
              <a:defRPr sz="3500"/>
            </a:lvl9pPr>
          </a:lstStyle>
          <a:p>
            <a:endParaRPr/>
          </a:p>
        </p:txBody>
      </p:sp>
      <p:sp>
        <p:nvSpPr>
          <p:cNvPr id="1140" name="Google Shape;1140;p180"/>
          <p:cNvSpPr txBox="1">
            <a:spLocks noGrp="1"/>
          </p:cNvSpPr>
          <p:nvPr>
            <p:ph type="subTitle" idx="1"/>
          </p:nvPr>
        </p:nvSpPr>
        <p:spPr>
          <a:xfrm>
            <a:off x="723901" y="2426481"/>
            <a:ext cx="3259800" cy="8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6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description">
  <p:cSld name="CUSTOM_3">
    <p:spTree>
      <p:nvGrpSpPr>
        <p:cNvPr id="1" name="Shape 86"/>
        <p:cNvGrpSpPr/>
        <p:nvPr/>
      </p:nvGrpSpPr>
      <p:grpSpPr>
        <a:xfrm>
          <a:off x="0" y="0"/>
          <a:ext cx="0" cy="0"/>
          <a:chOff x="0" y="0"/>
          <a:chExt cx="0" cy="0"/>
        </a:xfrm>
      </p:grpSpPr>
      <p:sp>
        <p:nvSpPr>
          <p:cNvPr id="87" name="Google Shape;87;p18"/>
          <p:cNvSpPr txBox="1">
            <a:spLocks noGrp="1"/>
          </p:cNvSpPr>
          <p:nvPr>
            <p:ph type="subTitle" idx="1"/>
          </p:nvPr>
        </p:nvSpPr>
        <p:spPr>
          <a:xfrm>
            <a:off x="723900" y="1072150"/>
            <a:ext cx="7696200" cy="2943300"/>
          </a:xfrm>
          <a:prstGeom prst="rect">
            <a:avLst/>
          </a:prstGeom>
        </p:spPr>
        <p:txBody>
          <a:bodyPr spcFirstLastPara="1" wrap="square" lIns="91425" tIns="91425" rIns="91425" bIns="91425" anchor="t" anchorCtr="0">
            <a:noAutofit/>
          </a:bodyPr>
          <a:lstStyle>
            <a:lvl1pPr lvl="0">
              <a:lnSpc>
                <a:spcPct val="115000"/>
              </a:lnSpc>
              <a:spcBef>
                <a:spcPts val="0"/>
              </a:spcBef>
              <a:spcAft>
                <a:spcPts val="0"/>
              </a:spcAft>
              <a:buClr>
                <a:srgbClr val="434343"/>
              </a:buClr>
              <a:buSzPts val="1200"/>
              <a:buFont typeface="Anaheim"/>
              <a:buChar char="●"/>
              <a:defRPr sz="1200"/>
            </a:lvl1pPr>
            <a:lvl2pPr lvl="1">
              <a:lnSpc>
                <a:spcPct val="115000"/>
              </a:lnSpc>
              <a:spcBef>
                <a:spcPts val="1600"/>
              </a:spcBef>
              <a:spcAft>
                <a:spcPts val="0"/>
              </a:spcAft>
              <a:buClr>
                <a:srgbClr val="434343"/>
              </a:buClr>
              <a:buSzPts val="1200"/>
              <a:buFont typeface="Roboto Condensed Light"/>
              <a:buChar char="○"/>
              <a:defRPr sz="1200"/>
            </a:lvl2pPr>
            <a:lvl3pPr lvl="2">
              <a:spcBef>
                <a:spcPts val="0"/>
              </a:spcBef>
              <a:spcAft>
                <a:spcPts val="0"/>
              </a:spcAft>
              <a:buClr>
                <a:srgbClr val="434343"/>
              </a:buClr>
              <a:buSzPts val="1200"/>
              <a:buFont typeface="Roboto Condensed Light"/>
              <a:buChar char="■"/>
              <a:defRPr/>
            </a:lvl3pPr>
            <a:lvl4pPr lvl="3">
              <a:spcBef>
                <a:spcPts val="0"/>
              </a:spcBef>
              <a:spcAft>
                <a:spcPts val="0"/>
              </a:spcAft>
              <a:buClr>
                <a:srgbClr val="434343"/>
              </a:buClr>
              <a:buSzPts val="1200"/>
              <a:buFont typeface="Roboto Condensed Light"/>
              <a:buChar char="●"/>
              <a:defRPr/>
            </a:lvl4pPr>
            <a:lvl5pPr lvl="4">
              <a:spcBef>
                <a:spcPts val="0"/>
              </a:spcBef>
              <a:spcAft>
                <a:spcPts val="0"/>
              </a:spcAft>
              <a:buClr>
                <a:srgbClr val="434343"/>
              </a:buClr>
              <a:buSzPts val="1200"/>
              <a:buFont typeface="Roboto Condensed Light"/>
              <a:buChar char="○"/>
              <a:defRPr/>
            </a:lvl5pPr>
            <a:lvl6pPr lvl="5">
              <a:spcBef>
                <a:spcPts val="0"/>
              </a:spcBef>
              <a:spcAft>
                <a:spcPts val="0"/>
              </a:spcAft>
              <a:buClr>
                <a:srgbClr val="434343"/>
              </a:buClr>
              <a:buSzPts val="1200"/>
              <a:buFont typeface="Roboto Condensed Light"/>
              <a:buChar char="■"/>
              <a:defRPr/>
            </a:lvl6pPr>
            <a:lvl7pPr lvl="6">
              <a:spcBef>
                <a:spcPts val="0"/>
              </a:spcBef>
              <a:spcAft>
                <a:spcPts val="0"/>
              </a:spcAft>
              <a:buClr>
                <a:srgbClr val="434343"/>
              </a:buClr>
              <a:buSzPts val="1200"/>
              <a:buFont typeface="Roboto Condensed Light"/>
              <a:buChar char="●"/>
              <a:defRPr/>
            </a:lvl7pPr>
            <a:lvl8pPr lvl="7">
              <a:spcBef>
                <a:spcPts val="0"/>
              </a:spcBef>
              <a:spcAft>
                <a:spcPts val="0"/>
              </a:spcAft>
              <a:buClr>
                <a:srgbClr val="434343"/>
              </a:buClr>
              <a:buSzPts val="1200"/>
              <a:buFont typeface="Roboto Condensed Light"/>
              <a:buChar char="○"/>
              <a:defRPr/>
            </a:lvl8pPr>
            <a:lvl9pPr lvl="8">
              <a:spcBef>
                <a:spcPts val="0"/>
              </a:spcBef>
              <a:spcAft>
                <a:spcPts val="0"/>
              </a:spcAft>
              <a:buClr>
                <a:srgbClr val="434343"/>
              </a:buClr>
              <a:buSzPts val="1200"/>
              <a:buFont typeface="Roboto Condensed Light"/>
              <a:buChar char="■"/>
              <a:defRPr/>
            </a:lvl9pPr>
          </a:lstStyle>
          <a:p>
            <a:endParaRPr/>
          </a:p>
        </p:txBody>
      </p:sp>
      <p:sp>
        <p:nvSpPr>
          <p:cNvPr id="88" name="Google Shape;88;p18"/>
          <p:cNvSpPr txBox="1">
            <a:spLocks noGrp="1"/>
          </p:cNvSpPr>
          <p:nvPr>
            <p:ph type="title"/>
          </p:nvPr>
        </p:nvSpPr>
        <p:spPr>
          <a:xfrm>
            <a:off x="457200" y="539500"/>
            <a:ext cx="8229600" cy="31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000"/>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matchingName="Title and description">
  <p:cSld name="CUSTOM_3">
    <p:spTree>
      <p:nvGrpSpPr>
        <p:cNvPr id="1" name="Shape 1141"/>
        <p:cNvGrpSpPr/>
        <p:nvPr/>
      </p:nvGrpSpPr>
      <p:grpSpPr>
        <a:xfrm>
          <a:off x="0" y="0"/>
          <a:ext cx="0" cy="0"/>
          <a:chOff x="0" y="0"/>
          <a:chExt cx="0" cy="0"/>
        </a:xfrm>
      </p:grpSpPr>
      <p:sp>
        <p:nvSpPr>
          <p:cNvPr id="1142" name="Google Shape;1142;p181"/>
          <p:cNvSpPr txBox="1">
            <a:spLocks noGrp="1"/>
          </p:cNvSpPr>
          <p:nvPr>
            <p:ph type="subTitle" idx="1"/>
          </p:nvPr>
        </p:nvSpPr>
        <p:spPr>
          <a:xfrm>
            <a:off x="723900" y="1072150"/>
            <a:ext cx="7696200" cy="2943300"/>
          </a:xfrm>
          <a:prstGeom prst="rect">
            <a:avLst/>
          </a:prstGeom>
        </p:spPr>
        <p:txBody>
          <a:bodyPr spcFirstLastPara="1" wrap="square" lIns="91425" tIns="91425" rIns="91425" bIns="91425" anchor="t" anchorCtr="0">
            <a:noAutofit/>
          </a:bodyPr>
          <a:lstStyle>
            <a:lvl1pPr lvl="0">
              <a:lnSpc>
                <a:spcPct val="115000"/>
              </a:lnSpc>
              <a:spcBef>
                <a:spcPts val="0"/>
              </a:spcBef>
              <a:spcAft>
                <a:spcPts val="0"/>
              </a:spcAft>
              <a:buClr>
                <a:srgbClr val="434343"/>
              </a:buClr>
              <a:buSzPts val="1200"/>
              <a:buFont typeface="Anaheim"/>
              <a:buChar char="●"/>
              <a:defRPr sz="1200"/>
            </a:lvl1pPr>
            <a:lvl2pPr lvl="1">
              <a:lnSpc>
                <a:spcPct val="115000"/>
              </a:lnSpc>
              <a:spcBef>
                <a:spcPts val="1600"/>
              </a:spcBef>
              <a:spcAft>
                <a:spcPts val="0"/>
              </a:spcAft>
              <a:buClr>
                <a:srgbClr val="434343"/>
              </a:buClr>
              <a:buSzPts val="1200"/>
              <a:buFont typeface="Roboto Condensed Light"/>
              <a:buChar char="○"/>
              <a:defRPr sz="1200"/>
            </a:lvl2pPr>
            <a:lvl3pPr lvl="2">
              <a:spcBef>
                <a:spcPts val="0"/>
              </a:spcBef>
              <a:spcAft>
                <a:spcPts val="0"/>
              </a:spcAft>
              <a:buClr>
                <a:srgbClr val="434343"/>
              </a:buClr>
              <a:buSzPts val="1200"/>
              <a:buFont typeface="Roboto Condensed Light"/>
              <a:buChar char="■"/>
              <a:defRPr/>
            </a:lvl3pPr>
            <a:lvl4pPr lvl="3">
              <a:spcBef>
                <a:spcPts val="0"/>
              </a:spcBef>
              <a:spcAft>
                <a:spcPts val="0"/>
              </a:spcAft>
              <a:buClr>
                <a:srgbClr val="434343"/>
              </a:buClr>
              <a:buSzPts val="1200"/>
              <a:buFont typeface="Roboto Condensed Light"/>
              <a:buChar char="●"/>
              <a:defRPr/>
            </a:lvl4pPr>
            <a:lvl5pPr lvl="4">
              <a:spcBef>
                <a:spcPts val="0"/>
              </a:spcBef>
              <a:spcAft>
                <a:spcPts val="0"/>
              </a:spcAft>
              <a:buClr>
                <a:srgbClr val="434343"/>
              </a:buClr>
              <a:buSzPts val="1200"/>
              <a:buFont typeface="Roboto Condensed Light"/>
              <a:buChar char="○"/>
              <a:defRPr/>
            </a:lvl5pPr>
            <a:lvl6pPr lvl="5">
              <a:spcBef>
                <a:spcPts val="0"/>
              </a:spcBef>
              <a:spcAft>
                <a:spcPts val="0"/>
              </a:spcAft>
              <a:buClr>
                <a:srgbClr val="434343"/>
              </a:buClr>
              <a:buSzPts val="1200"/>
              <a:buFont typeface="Roboto Condensed Light"/>
              <a:buChar char="■"/>
              <a:defRPr/>
            </a:lvl6pPr>
            <a:lvl7pPr lvl="6">
              <a:spcBef>
                <a:spcPts val="0"/>
              </a:spcBef>
              <a:spcAft>
                <a:spcPts val="0"/>
              </a:spcAft>
              <a:buClr>
                <a:srgbClr val="434343"/>
              </a:buClr>
              <a:buSzPts val="1200"/>
              <a:buFont typeface="Roboto Condensed Light"/>
              <a:buChar char="●"/>
              <a:defRPr/>
            </a:lvl7pPr>
            <a:lvl8pPr lvl="7">
              <a:spcBef>
                <a:spcPts val="0"/>
              </a:spcBef>
              <a:spcAft>
                <a:spcPts val="0"/>
              </a:spcAft>
              <a:buClr>
                <a:srgbClr val="434343"/>
              </a:buClr>
              <a:buSzPts val="1200"/>
              <a:buFont typeface="Roboto Condensed Light"/>
              <a:buChar char="○"/>
              <a:defRPr/>
            </a:lvl8pPr>
            <a:lvl9pPr lvl="8">
              <a:spcBef>
                <a:spcPts val="0"/>
              </a:spcBef>
              <a:spcAft>
                <a:spcPts val="0"/>
              </a:spcAft>
              <a:buClr>
                <a:srgbClr val="434343"/>
              </a:buClr>
              <a:buSzPts val="1200"/>
              <a:buFont typeface="Roboto Condensed Light"/>
              <a:buChar char="■"/>
              <a:defRPr/>
            </a:lvl9pPr>
          </a:lstStyle>
          <a:p>
            <a:endParaRPr/>
          </a:p>
        </p:txBody>
      </p:sp>
      <p:sp>
        <p:nvSpPr>
          <p:cNvPr id="1143" name="Google Shape;1143;p181"/>
          <p:cNvSpPr txBox="1">
            <a:spLocks noGrp="1"/>
          </p:cNvSpPr>
          <p:nvPr>
            <p:ph type="title"/>
          </p:nvPr>
        </p:nvSpPr>
        <p:spPr>
          <a:xfrm>
            <a:off x="457200" y="539500"/>
            <a:ext cx="8229600" cy="31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000"/>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matchingName="Title and six columns">
  <p:cSld name="CUSTOM_6">
    <p:spTree>
      <p:nvGrpSpPr>
        <p:cNvPr id="1" name="Shape 1144"/>
        <p:cNvGrpSpPr/>
        <p:nvPr/>
      </p:nvGrpSpPr>
      <p:grpSpPr>
        <a:xfrm>
          <a:off x="0" y="0"/>
          <a:ext cx="0" cy="0"/>
          <a:chOff x="0" y="0"/>
          <a:chExt cx="0" cy="0"/>
        </a:xfrm>
      </p:grpSpPr>
      <p:sp>
        <p:nvSpPr>
          <p:cNvPr id="1145" name="Google Shape;1145;p182"/>
          <p:cNvSpPr txBox="1">
            <a:spLocks noGrp="1"/>
          </p:cNvSpPr>
          <p:nvPr>
            <p:ph type="subTitle" idx="1"/>
          </p:nvPr>
        </p:nvSpPr>
        <p:spPr>
          <a:xfrm>
            <a:off x="3378750" y="1875746"/>
            <a:ext cx="2386500" cy="34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1900">
                <a:latin typeface="Changa One"/>
                <a:ea typeface="Changa One"/>
                <a:cs typeface="Changa One"/>
                <a:sym typeface="Changa 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46" name="Google Shape;1146;p182"/>
          <p:cNvSpPr txBox="1">
            <a:spLocks noGrp="1"/>
          </p:cNvSpPr>
          <p:nvPr>
            <p:ph type="subTitle" idx="2"/>
          </p:nvPr>
        </p:nvSpPr>
        <p:spPr>
          <a:xfrm>
            <a:off x="3378750" y="2154900"/>
            <a:ext cx="2386500" cy="62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47" name="Google Shape;1147;p182"/>
          <p:cNvSpPr txBox="1">
            <a:spLocks noGrp="1"/>
          </p:cNvSpPr>
          <p:nvPr>
            <p:ph type="subTitle" idx="3"/>
          </p:nvPr>
        </p:nvSpPr>
        <p:spPr>
          <a:xfrm>
            <a:off x="774119" y="1875746"/>
            <a:ext cx="2386500" cy="34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1900">
                <a:latin typeface="Changa One"/>
                <a:ea typeface="Changa One"/>
                <a:cs typeface="Changa One"/>
                <a:sym typeface="Changa 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48" name="Google Shape;1148;p182"/>
          <p:cNvSpPr txBox="1">
            <a:spLocks noGrp="1"/>
          </p:cNvSpPr>
          <p:nvPr>
            <p:ph type="subTitle" idx="4"/>
          </p:nvPr>
        </p:nvSpPr>
        <p:spPr>
          <a:xfrm>
            <a:off x="774119" y="2154900"/>
            <a:ext cx="2386500" cy="62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49" name="Google Shape;1149;p182"/>
          <p:cNvSpPr txBox="1">
            <a:spLocks noGrp="1"/>
          </p:cNvSpPr>
          <p:nvPr>
            <p:ph type="subTitle" idx="5"/>
          </p:nvPr>
        </p:nvSpPr>
        <p:spPr>
          <a:xfrm>
            <a:off x="5983381" y="1875746"/>
            <a:ext cx="2386500" cy="34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1900">
                <a:latin typeface="Changa One"/>
                <a:ea typeface="Changa One"/>
                <a:cs typeface="Changa One"/>
                <a:sym typeface="Changa 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50" name="Google Shape;1150;p182"/>
          <p:cNvSpPr txBox="1">
            <a:spLocks noGrp="1"/>
          </p:cNvSpPr>
          <p:nvPr>
            <p:ph type="subTitle" idx="6"/>
          </p:nvPr>
        </p:nvSpPr>
        <p:spPr>
          <a:xfrm>
            <a:off x="5983381" y="2154900"/>
            <a:ext cx="2386500" cy="62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51" name="Google Shape;1151;p182"/>
          <p:cNvSpPr txBox="1">
            <a:spLocks noGrp="1"/>
          </p:cNvSpPr>
          <p:nvPr>
            <p:ph type="subTitle" idx="7"/>
          </p:nvPr>
        </p:nvSpPr>
        <p:spPr>
          <a:xfrm>
            <a:off x="3378750" y="3655871"/>
            <a:ext cx="2386500" cy="34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1900">
                <a:latin typeface="Changa One"/>
                <a:ea typeface="Changa One"/>
                <a:cs typeface="Changa One"/>
                <a:sym typeface="Changa 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52" name="Google Shape;1152;p182"/>
          <p:cNvSpPr txBox="1">
            <a:spLocks noGrp="1"/>
          </p:cNvSpPr>
          <p:nvPr>
            <p:ph type="subTitle" idx="8"/>
          </p:nvPr>
        </p:nvSpPr>
        <p:spPr>
          <a:xfrm>
            <a:off x="3378750" y="3935025"/>
            <a:ext cx="2386500" cy="62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53" name="Google Shape;1153;p182"/>
          <p:cNvSpPr txBox="1">
            <a:spLocks noGrp="1"/>
          </p:cNvSpPr>
          <p:nvPr>
            <p:ph type="subTitle" idx="9"/>
          </p:nvPr>
        </p:nvSpPr>
        <p:spPr>
          <a:xfrm>
            <a:off x="774119" y="3655871"/>
            <a:ext cx="2386500" cy="34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1900">
                <a:latin typeface="Changa One"/>
                <a:ea typeface="Changa One"/>
                <a:cs typeface="Changa One"/>
                <a:sym typeface="Changa 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54" name="Google Shape;1154;p182"/>
          <p:cNvSpPr txBox="1">
            <a:spLocks noGrp="1"/>
          </p:cNvSpPr>
          <p:nvPr>
            <p:ph type="subTitle" idx="13"/>
          </p:nvPr>
        </p:nvSpPr>
        <p:spPr>
          <a:xfrm>
            <a:off x="774119" y="3935025"/>
            <a:ext cx="2386500" cy="62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55" name="Google Shape;1155;p182"/>
          <p:cNvSpPr txBox="1">
            <a:spLocks noGrp="1"/>
          </p:cNvSpPr>
          <p:nvPr>
            <p:ph type="subTitle" idx="14"/>
          </p:nvPr>
        </p:nvSpPr>
        <p:spPr>
          <a:xfrm>
            <a:off x="5983381" y="3655871"/>
            <a:ext cx="2386500" cy="34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1900">
                <a:latin typeface="Changa One"/>
                <a:ea typeface="Changa One"/>
                <a:cs typeface="Changa One"/>
                <a:sym typeface="Changa 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56" name="Google Shape;1156;p182"/>
          <p:cNvSpPr txBox="1">
            <a:spLocks noGrp="1"/>
          </p:cNvSpPr>
          <p:nvPr>
            <p:ph type="subTitle" idx="15"/>
          </p:nvPr>
        </p:nvSpPr>
        <p:spPr>
          <a:xfrm>
            <a:off x="5983381" y="3935025"/>
            <a:ext cx="2386500" cy="62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57" name="Google Shape;1157;p182"/>
          <p:cNvSpPr txBox="1">
            <a:spLocks noGrp="1"/>
          </p:cNvSpPr>
          <p:nvPr>
            <p:ph type="title"/>
          </p:nvPr>
        </p:nvSpPr>
        <p:spPr>
          <a:xfrm>
            <a:off x="1996975" y="539500"/>
            <a:ext cx="5150100" cy="32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2800">
                <a:solidFill>
                  <a:schemeClr val="accent6"/>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158"/>
        <p:cNvGrpSpPr/>
        <p:nvPr/>
      </p:nvGrpSpPr>
      <p:grpSpPr>
        <a:xfrm>
          <a:off x="0" y="0"/>
          <a:ext cx="0" cy="0"/>
          <a:chOff x="0" y="0"/>
          <a:chExt cx="0" cy="0"/>
        </a:xfrm>
      </p:grpSpPr>
      <p:sp>
        <p:nvSpPr>
          <p:cNvPr id="1159" name="Google Shape;1159;p183"/>
          <p:cNvSpPr txBox="1">
            <a:spLocks noGrp="1"/>
          </p:cNvSpPr>
          <p:nvPr>
            <p:ph type="title" hasCustomPrompt="1"/>
          </p:nvPr>
        </p:nvSpPr>
        <p:spPr>
          <a:xfrm>
            <a:off x="2822850" y="1930375"/>
            <a:ext cx="3498300" cy="1024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5300">
                <a:solidFill>
                  <a:schemeClr val="accent6"/>
                </a:solidFill>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1160" name="Google Shape;1160;p183"/>
          <p:cNvSpPr txBox="1">
            <a:spLocks noGrp="1"/>
          </p:cNvSpPr>
          <p:nvPr>
            <p:ph type="subTitle" idx="1"/>
          </p:nvPr>
        </p:nvSpPr>
        <p:spPr>
          <a:xfrm>
            <a:off x="2822975" y="2865425"/>
            <a:ext cx="3498300" cy="399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61" name="Google Shape;1161;p183"/>
          <p:cNvSpPr txBox="1">
            <a:spLocks noGrp="1"/>
          </p:cNvSpPr>
          <p:nvPr>
            <p:ph type="title" idx="2" hasCustomPrompt="1"/>
          </p:nvPr>
        </p:nvSpPr>
        <p:spPr>
          <a:xfrm>
            <a:off x="2822850" y="532463"/>
            <a:ext cx="3498300" cy="1024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5300">
                <a:solidFill>
                  <a:schemeClr val="accent6"/>
                </a:solidFill>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1162" name="Google Shape;1162;p183"/>
          <p:cNvSpPr txBox="1">
            <a:spLocks noGrp="1"/>
          </p:cNvSpPr>
          <p:nvPr>
            <p:ph type="subTitle" idx="3"/>
          </p:nvPr>
        </p:nvSpPr>
        <p:spPr>
          <a:xfrm>
            <a:off x="2822975" y="1469225"/>
            <a:ext cx="3498300" cy="399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63" name="Google Shape;1163;p183"/>
          <p:cNvSpPr txBox="1">
            <a:spLocks noGrp="1"/>
          </p:cNvSpPr>
          <p:nvPr>
            <p:ph type="title" idx="4" hasCustomPrompt="1"/>
          </p:nvPr>
        </p:nvSpPr>
        <p:spPr>
          <a:xfrm>
            <a:off x="2822850" y="3249350"/>
            <a:ext cx="3498300" cy="1024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5300">
                <a:solidFill>
                  <a:schemeClr val="accent6"/>
                </a:solidFill>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1164" name="Google Shape;1164;p183"/>
          <p:cNvSpPr txBox="1">
            <a:spLocks noGrp="1"/>
          </p:cNvSpPr>
          <p:nvPr>
            <p:ph type="subTitle" idx="5"/>
          </p:nvPr>
        </p:nvSpPr>
        <p:spPr>
          <a:xfrm>
            <a:off x="2822975" y="4185725"/>
            <a:ext cx="3498300" cy="399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matchingName="Thanks">
  <p:cSld name="CUSTOM_9">
    <p:spTree>
      <p:nvGrpSpPr>
        <p:cNvPr id="1" name="Shape 1165"/>
        <p:cNvGrpSpPr/>
        <p:nvPr/>
      </p:nvGrpSpPr>
      <p:grpSpPr>
        <a:xfrm>
          <a:off x="0" y="0"/>
          <a:ext cx="0" cy="0"/>
          <a:chOff x="0" y="0"/>
          <a:chExt cx="0" cy="0"/>
        </a:xfrm>
      </p:grpSpPr>
      <p:sp>
        <p:nvSpPr>
          <p:cNvPr id="1166" name="Google Shape;1166;p184"/>
          <p:cNvSpPr txBox="1">
            <a:spLocks noGrp="1"/>
          </p:cNvSpPr>
          <p:nvPr>
            <p:ph type="subTitle" idx="1"/>
          </p:nvPr>
        </p:nvSpPr>
        <p:spPr>
          <a:xfrm>
            <a:off x="2822913" y="1453572"/>
            <a:ext cx="3498300" cy="399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1900">
                <a:latin typeface="Changa One"/>
                <a:ea typeface="Changa One"/>
                <a:cs typeface="Changa One"/>
                <a:sym typeface="Changa 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67" name="Google Shape;1167;p184"/>
          <p:cNvSpPr txBox="1">
            <a:spLocks noGrp="1"/>
          </p:cNvSpPr>
          <p:nvPr>
            <p:ph type="subTitle" idx="2"/>
          </p:nvPr>
        </p:nvSpPr>
        <p:spPr>
          <a:xfrm>
            <a:off x="2647950" y="1900325"/>
            <a:ext cx="3848100" cy="764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68" name="Google Shape;1168;p184"/>
          <p:cNvSpPr txBox="1"/>
          <p:nvPr/>
        </p:nvSpPr>
        <p:spPr>
          <a:xfrm>
            <a:off x="2647950" y="3414425"/>
            <a:ext cx="3848100" cy="76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a:solidFill>
                  <a:schemeClr val="accent6"/>
                </a:solidFill>
                <a:latin typeface="Montserrat"/>
                <a:ea typeface="Montserrat"/>
                <a:cs typeface="Montserrat"/>
                <a:sym typeface="Montserrat"/>
              </a:rPr>
              <a:t>CREDITS</a:t>
            </a:r>
            <a:r>
              <a:rPr lang="en" sz="1300">
                <a:solidFill>
                  <a:schemeClr val="accent6"/>
                </a:solidFill>
                <a:latin typeface="Montserrat"/>
                <a:ea typeface="Montserrat"/>
                <a:cs typeface="Montserrat"/>
                <a:sym typeface="Montserrat"/>
              </a:rPr>
              <a:t>: This presentation template was created by </a:t>
            </a:r>
            <a:r>
              <a:rPr lang="en" sz="1300" b="1">
                <a:solidFill>
                  <a:schemeClr val="accent6"/>
                </a:solidFill>
                <a:uFill>
                  <a:noFill/>
                </a:uFill>
                <a:latin typeface="Montserrat"/>
                <a:ea typeface="Montserrat"/>
                <a:cs typeface="Montserrat"/>
                <a:sym typeface="Montserrat"/>
                <a:hlinkClick r:id="rId2">
                  <a:extLst>
                    <a:ext uri="{A12FA001-AC4F-418D-AE19-62706E023703}">
                      <ahyp:hlinkClr xmlns:ahyp="http://schemas.microsoft.com/office/drawing/2018/hyperlinkcolor" val="tx"/>
                    </a:ext>
                  </a:extLst>
                </a:hlinkClick>
              </a:rPr>
              <a:t>Slidesgo</a:t>
            </a:r>
            <a:r>
              <a:rPr lang="en" sz="1300">
                <a:solidFill>
                  <a:schemeClr val="accent6"/>
                </a:solidFill>
                <a:latin typeface="Montserrat"/>
                <a:ea typeface="Montserrat"/>
                <a:cs typeface="Montserrat"/>
                <a:sym typeface="Montserrat"/>
              </a:rPr>
              <a:t>, including icons by </a:t>
            </a:r>
            <a:r>
              <a:rPr lang="en" sz="1300" b="1">
                <a:solidFill>
                  <a:schemeClr val="accent6"/>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Flaticon</a:t>
            </a:r>
            <a:r>
              <a:rPr lang="en" sz="1300">
                <a:solidFill>
                  <a:schemeClr val="accent6"/>
                </a:solidFill>
                <a:latin typeface="Montserrat"/>
                <a:ea typeface="Montserrat"/>
                <a:cs typeface="Montserrat"/>
                <a:sym typeface="Montserrat"/>
              </a:rPr>
              <a:t>, infographics &amp; images by </a:t>
            </a:r>
            <a:r>
              <a:rPr lang="en" sz="1300" b="1">
                <a:solidFill>
                  <a:schemeClr val="accent6"/>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Freepik</a:t>
            </a:r>
            <a:r>
              <a:rPr lang="en" sz="1300">
                <a:solidFill>
                  <a:schemeClr val="accent6"/>
                </a:solidFill>
                <a:latin typeface="Montserrat"/>
                <a:ea typeface="Montserrat"/>
                <a:cs typeface="Montserrat"/>
                <a:sym typeface="Montserrat"/>
              </a:rPr>
              <a:t>.</a:t>
            </a:r>
            <a:endParaRPr sz="1300">
              <a:solidFill>
                <a:schemeClr val="accent6"/>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endParaRPr>
              <a:solidFill>
                <a:schemeClr val="accent3"/>
              </a:solidFill>
              <a:latin typeface="Montserrat"/>
              <a:ea typeface="Montserrat"/>
              <a:cs typeface="Montserrat"/>
              <a:sym typeface="Montserrat"/>
            </a:endParaRPr>
          </a:p>
        </p:txBody>
      </p:sp>
      <p:sp>
        <p:nvSpPr>
          <p:cNvPr id="1169" name="Google Shape;1169;p184"/>
          <p:cNvSpPr txBox="1">
            <a:spLocks noGrp="1"/>
          </p:cNvSpPr>
          <p:nvPr>
            <p:ph type="title"/>
          </p:nvPr>
        </p:nvSpPr>
        <p:spPr>
          <a:xfrm>
            <a:off x="2710300" y="542925"/>
            <a:ext cx="3648000" cy="8097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sz="6800">
                <a:solidFill>
                  <a:schemeClr val="accent6"/>
                </a:solidFill>
              </a:defRPr>
            </a:lvl1pPr>
            <a:lvl2pPr lvl="1">
              <a:spcBef>
                <a:spcPts val="0"/>
              </a:spcBef>
              <a:spcAft>
                <a:spcPts val="0"/>
              </a:spcAft>
              <a:buSzPts val="3300"/>
              <a:buNone/>
              <a:defRPr>
                <a:latin typeface="Montserrat"/>
                <a:ea typeface="Montserrat"/>
                <a:cs typeface="Montserrat"/>
                <a:sym typeface="Montserrat"/>
              </a:defRPr>
            </a:lvl2pPr>
            <a:lvl3pPr lvl="2">
              <a:spcBef>
                <a:spcPts val="0"/>
              </a:spcBef>
              <a:spcAft>
                <a:spcPts val="0"/>
              </a:spcAft>
              <a:buSzPts val="3300"/>
              <a:buNone/>
              <a:defRPr>
                <a:latin typeface="Montserrat"/>
                <a:ea typeface="Montserrat"/>
                <a:cs typeface="Montserrat"/>
                <a:sym typeface="Montserrat"/>
              </a:defRPr>
            </a:lvl3pPr>
            <a:lvl4pPr lvl="3">
              <a:spcBef>
                <a:spcPts val="0"/>
              </a:spcBef>
              <a:spcAft>
                <a:spcPts val="0"/>
              </a:spcAft>
              <a:buSzPts val="3300"/>
              <a:buNone/>
              <a:defRPr>
                <a:latin typeface="Montserrat"/>
                <a:ea typeface="Montserrat"/>
                <a:cs typeface="Montserrat"/>
                <a:sym typeface="Montserrat"/>
              </a:defRPr>
            </a:lvl4pPr>
            <a:lvl5pPr lvl="4">
              <a:spcBef>
                <a:spcPts val="0"/>
              </a:spcBef>
              <a:spcAft>
                <a:spcPts val="0"/>
              </a:spcAft>
              <a:buSzPts val="3300"/>
              <a:buNone/>
              <a:defRPr>
                <a:latin typeface="Montserrat"/>
                <a:ea typeface="Montserrat"/>
                <a:cs typeface="Montserrat"/>
                <a:sym typeface="Montserrat"/>
              </a:defRPr>
            </a:lvl5pPr>
            <a:lvl6pPr lvl="5">
              <a:spcBef>
                <a:spcPts val="0"/>
              </a:spcBef>
              <a:spcAft>
                <a:spcPts val="0"/>
              </a:spcAft>
              <a:buSzPts val="3300"/>
              <a:buNone/>
              <a:defRPr>
                <a:latin typeface="Montserrat"/>
                <a:ea typeface="Montserrat"/>
                <a:cs typeface="Montserrat"/>
                <a:sym typeface="Montserrat"/>
              </a:defRPr>
            </a:lvl6pPr>
            <a:lvl7pPr lvl="6">
              <a:spcBef>
                <a:spcPts val="0"/>
              </a:spcBef>
              <a:spcAft>
                <a:spcPts val="0"/>
              </a:spcAft>
              <a:buSzPts val="3300"/>
              <a:buNone/>
              <a:defRPr>
                <a:latin typeface="Montserrat"/>
                <a:ea typeface="Montserrat"/>
                <a:cs typeface="Montserrat"/>
                <a:sym typeface="Montserrat"/>
              </a:defRPr>
            </a:lvl7pPr>
            <a:lvl8pPr lvl="7">
              <a:spcBef>
                <a:spcPts val="0"/>
              </a:spcBef>
              <a:spcAft>
                <a:spcPts val="0"/>
              </a:spcAft>
              <a:buSzPts val="3300"/>
              <a:buNone/>
              <a:defRPr>
                <a:latin typeface="Montserrat"/>
                <a:ea typeface="Montserrat"/>
                <a:cs typeface="Montserrat"/>
                <a:sym typeface="Montserrat"/>
              </a:defRPr>
            </a:lvl8pPr>
            <a:lvl9pPr lvl="8">
              <a:spcBef>
                <a:spcPts val="0"/>
              </a:spcBef>
              <a:spcAft>
                <a:spcPts val="0"/>
              </a:spcAft>
              <a:buSzPts val="3300"/>
              <a:buNone/>
              <a:defRPr>
                <a:latin typeface="Montserrat"/>
                <a:ea typeface="Montserrat"/>
                <a:cs typeface="Montserrat"/>
                <a:sym typeface="Montserrat"/>
              </a:defRPr>
            </a:lvl9pPr>
          </a:lstStyle>
          <a:p>
            <a:endParaRP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matchingName="Quote">
  <p:cSld name="MAIN_POINT_1">
    <p:spTree>
      <p:nvGrpSpPr>
        <p:cNvPr id="1" name="Shape 1170"/>
        <p:cNvGrpSpPr/>
        <p:nvPr/>
      </p:nvGrpSpPr>
      <p:grpSpPr>
        <a:xfrm>
          <a:off x="0" y="0"/>
          <a:ext cx="0" cy="0"/>
          <a:chOff x="0" y="0"/>
          <a:chExt cx="0" cy="0"/>
        </a:xfrm>
      </p:grpSpPr>
      <p:sp>
        <p:nvSpPr>
          <p:cNvPr id="1171" name="Google Shape;1171;p185"/>
          <p:cNvSpPr txBox="1">
            <a:spLocks noGrp="1"/>
          </p:cNvSpPr>
          <p:nvPr>
            <p:ph type="title"/>
          </p:nvPr>
        </p:nvSpPr>
        <p:spPr>
          <a:xfrm>
            <a:off x="2716500" y="3264875"/>
            <a:ext cx="3711000" cy="393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2600">
                <a:solidFill>
                  <a:schemeClr val="accent6"/>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172" name="Google Shape;1172;p185"/>
          <p:cNvSpPr txBox="1">
            <a:spLocks noGrp="1"/>
          </p:cNvSpPr>
          <p:nvPr>
            <p:ph type="subTitle" idx="1"/>
          </p:nvPr>
        </p:nvSpPr>
        <p:spPr>
          <a:xfrm>
            <a:off x="2143200" y="1484725"/>
            <a:ext cx="4857600" cy="171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2400">
                <a:solidFill>
                  <a:schemeClr val="accent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matchingName="Background 1 ">
  <p:cSld name="CUSTOM_11_2">
    <p:spTree>
      <p:nvGrpSpPr>
        <p:cNvPr id="1" name="Shape 1173"/>
        <p:cNvGrpSpPr/>
        <p:nvPr/>
      </p:nvGrpSpPr>
      <p:grpSpPr>
        <a:xfrm>
          <a:off x="0" y="0"/>
          <a:ext cx="0" cy="0"/>
          <a:chOff x="0" y="0"/>
          <a:chExt cx="0" cy="0"/>
        </a:xfrm>
      </p:grpSpPr>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matchingName="Background 2 ">
  <p:cSld name="CUSTOM_11_1_1">
    <p:spTree>
      <p:nvGrpSpPr>
        <p:cNvPr id="1" name="Shape 1174"/>
        <p:cNvGrpSpPr/>
        <p:nvPr/>
      </p:nvGrpSpPr>
      <p:grpSpPr>
        <a:xfrm>
          <a:off x="0" y="0"/>
          <a:ext cx="0" cy="0"/>
          <a:chOff x="0" y="0"/>
          <a:chExt cx="0" cy="0"/>
        </a:xfrm>
      </p:grpSpPr>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175"/>
        <p:cNvGrpSpPr/>
        <p:nvPr/>
      </p:nvGrpSpPr>
      <p:grpSpPr>
        <a:xfrm>
          <a:off x="0" y="0"/>
          <a:ext cx="0" cy="0"/>
          <a:chOff x="0" y="0"/>
          <a:chExt cx="0" cy="0"/>
        </a:xfrm>
      </p:grpSpPr>
      <p:sp>
        <p:nvSpPr>
          <p:cNvPr id="1176" name="Google Shape;1176;p188"/>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600"/>
              <a:buNone/>
              <a:defRPr/>
            </a:lvl1pPr>
            <a:lvl2pPr lvl="1" algn="ctr">
              <a:spcBef>
                <a:spcPts val="0"/>
              </a:spcBef>
              <a:spcAft>
                <a:spcPts val="0"/>
              </a:spcAft>
              <a:buSzPts val="3300"/>
              <a:buNone/>
              <a:defRPr/>
            </a:lvl2pPr>
            <a:lvl3pPr lvl="2" algn="ctr">
              <a:spcBef>
                <a:spcPts val="0"/>
              </a:spcBef>
              <a:spcAft>
                <a:spcPts val="0"/>
              </a:spcAft>
              <a:buSzPts val="3300"/>
              <a:buNone/>
              <a:defRPr/>
            </a:lvl3pPr>
            <a:lvl4pPr lvl="3" algn="ctr">
              <a:spcBef>
                <a:spcPts val="0"/>
              </a:spcBef>
              <a:spcAft>
                <a:spcPts val="0"/>
              </a:spcAft>
              <a:buSzPts val="3300"/>
              <a:buNone/>
              <a:defRPr/>
            </a:lvl4pPr>
            <a:lvl5pPr lvl="4" algn="ctr">
              <a:spcBef>
                <a:spcPts val="0"/>
              </a:spcBef>
              <a:spcAft>
                <a:spcPts val="0"/>
              </a:spcAft>
              <a:buSzPts val="3300"/>
              <a:buNone/>
              <a:defRPr/>
            </a:lvl5pPr>
            <a:lvl6pPr lvl="5" algn="ctr">
              <a:spcBef>
                <a:spcPts val="0"/>
              </a:spcBef>
              <a:spcAft>
                <a:spcPts val="0"/>
              </a:spcAft>
              <a:buSzPts val="3300"/>
              <a:buNone/>
              <a:defRPr/>
            </a:lvl6pPr>
            <a:lvl7pPr lvl="6" algn="ctr">
              <a:spcBef>
                <a:spcPts val="0"/>
              </a:spcBef>
              <a:spcAft>
                <a:spcPts val="0"/>
              </a:spcAft>
              <a:buSzPts val="3300"/>
              <a:buNone/>
              <a:defRPr/>
            </a:lvl7pPr>
            <a:lvl8pPr lvl="7" algn="ctr">
              <a:spcBef>
                <a:spcPts val="0"/>
              </a:spcBef>
              <a:spcAft>
                <a:spcPts val="0"/>
              </a:spcAft>
              <a:buSzPts val="3300"/>
              <a:buNone/>
              <a:defRPr/>
            </a:lvl8pPr>
            <a:lvl9pPr lvl="8" algn="ctr">
              <a:spcBef>
                <a:spcPts val="0"/>
              </a:spcBef>
              <a:spcAft>
                <a:spcPts val="0"/>
              </a:spcAft>
              <a:buSzPts val="3300"/>
              <a:buNone/>
              <a:defRPr/>
            </a:lvl9pPr>
          </a:lstStyle>
          <a:p>
            <a:endParaRPr/>
          </a:p>
        </p:txBody>
      </p:sp>
      <p:sp>
        <p:nvSpPr>
          <p:cNvPr id="1177" name="Google Shape;1177;p188"/>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178" name="Google Shape;1178;p188"/>
          <p:cNvSpPr txBox="1">
            <a:spLocks noGrp="1"/>
          </p:cNvSpPr>
          <p:nvPr>
            <p:ph type="dt" idx="10"/>
          </p:nvPr>
        </p:nvSpPr>
        <p:spPr>
          <a:xfrm>
            <a:off x="457200" y="4683919"/>
            <a:ext cx="2133600" cy="3573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9" name="Google Shape;1179;p188"/>
          <p:cNvSpPr txBox="1">
            <a:spLocks noGrp="1"/>
          </p:cNvSpPr>
          <p:nvPr>
            <p:ph type="ftr" idx="11"/>
          </p:nvPr>
        </p:nvSpPr>
        <p:spPr>
          <a:xfrm>
            <a:off x="3124200" y="4683919"/>
            <a:ext cx="2895600" cy="3573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80" name="Google Shape;1180;p188"/>
          <p:cNvSpPr txBox="1">
            <a:spLocks noGrp="1"/>
          </p:cNvSpPr>
          <p:nvPr>
            <p:ph type="sldNum" idx="12"/>
          </p:nvPr>
        </p:nvSpPr>
        <p:spPr>
          <a:xfrm>
            <a:off x="6553200" y="4683919"/>
            <a:ext cx="2133600" cy="3573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six columns">
  <p:cSld name="CUSTOM_6">
    <p:spTree>
      <p:nvGrpSpPr>
        <p:cNvPr id="1" name="Shape 89"/>
        <p:cNvGrpSpPr/>
        <p:nvPr/>
      </p:nvGrpSpPr>
      <p:grpSpPr>
        <a:xfrm>
          <a:off x="0" y="0"/>
          <a:ext cx="0" cy="0"/>
          <a:chOff x="0" y="0"/>
          <a:chExt cx="0" cy="0"/>
        </a:xfrm>
      </p:grpSpPr>
      <p:sp>
        <p:nvSpPr>
          <p:cNvPr id="90" name="Google Shape;90;p19"/>
          <p:cNvSpPr txBox="1">
            <a:spLocks noGrp="1"/>
          </p:cNvSpPr>
          <p:nvPr>
            <p:ph type="subTitle" idx="1"/>
          </p:nvPr>
        </p:nvSpPr>
        <p:spPr>
          <a:xfrm>
            <a:off x="3378750" y="1875746"/>
            <a:ext cx="2386500" cy="34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1900">
                <a:latin typeface="Changa One"/>
                <a:ea typeface="Changa One"/>
                <a:cs typeface="Changa One"/>
                <a:sym typeface="Changa 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1" name="Google Shape;91;p19"/>
          <p:cNvSpPr txBox="1">
            <a:spLocks noGrp="1"/>
          </p:cNvSpPr>
          <p:nvPr>
            <p:ph type="subTitle" idx="2"/>
          </p:nvPr>
        </p:nvSpPr>
        <p:spPr>
          <a:xfrm>
            <a:off x="3378750" y="2154900"/>
            <a:ext cx="2386500" cy="62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2" name="Google Shape;92;p19"/>
          <p:cNvSpPr txBox="1">
            <a:spLocks noGrp="1"/>
          </p:cNvSpPr>
          <p:nvPr>
            <p:ph type="subTitle" idx="3"/>
          </p:nvPr>
        </p:nvSpPr>
        <p:spPr>
          <a:xfrm>
            <a:off x="774119" y="1875746"/>
            <a:ext cx="2386500" cy="34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1900">
                <a:latin typeface="Changa One"/>
                <a:ea typeface="Changa One"/>
                <a:cs typeface="Changa One"/>
                <a:sym typeface="Changa 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3" name="Google Shape;93;p19"/>
          <p:cNvSpPr txBox="1">
            <a:spLocks noGrp="1"/>
          </p:cNvSpPr>
          <p:nvPr>
            <p:ph type="subTitle" idx="4"/>
          </p:nvPr>
        </p:nvSpPr>
        <p:spPr>
          <a:xfrm>
            <a:off x="774119" y="2154900"/>
            <a:ext cx="2386500" cy="62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4" name="Google Shape;94;p19"/>
          <p:cNvSpPr txBox="1">
            <a:spLocks noGrp="1"/>
          </p:cNvSpPr>
          <p:nvPr>
            <p:ph type="subTitle" idx="5"/>
          </p:nvPr>
        </p:nvSpPr>
        <p:spPr>
          <a:xfrm>
            <a:off x="5983381" y="1875746"/>
            <a:ext cx="2386500" cy="34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1900">
                <a:latin typeface="Changa One"/>
                <a:ea typeface="Changa One"/>
                <a:cs typeface="Changa One"/>
                <a:sym typeface="Changa 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5" name="Google Shape;95;p19"/>
          <p:cNvSpPr txBox="1">
            <a:spLocks noGrp="1"/>
          </p:cNvSpPr>
          <p:nvPr>
            <p:ph type="subTitle" idx="6"/>
          </p:nvPr>
        </p:nvSpPr>
        <p:spPr>
          <a:xfrm>
            <a:off x="5983381" y="2154900"/>
            <a:ext cx="2386500" cy="62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6" name="Google Shape;96;p19"/>
          <p:cNvSpPr txBox="1">
            <a:spLocks noGrp="1"/>
          </p:cNvSpPr>
          <p:nvPr>
            <p:ph type="subTitle" idx="7"/>
          </p:nvPr>
        </p:nvSpPr>
        <p:spPr>
          <a:xfrm>
            <a:off x="3378750" y="3655871"/>
            <a:ext cx="2386500" cy="34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1900">
                <a:latin typeface="Changa One"/>
                <a:ea typeface="Changa One"/>
                <a:cs typeface="Changa One"/>
                <a:sym typeface="Changa 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7" name="Google Shape;97;p19"/>
          <p:cNvSpPr txBox="1">
            <a:spLocks noGrp="1"/>
          </p:cNvSpPr>
          <p:nvPr>
            <p:ph type="subTitle" idx="8"/>
          </p:nvPr>
        </p:nvSpPr>
        <p:spPr>
          <a:xfrm>
            <a:off x="3378750" y="3935025"/>
            <a:ext cx="2386500" cy="62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8" name="Google Shape;98;p19"/>
          <p:cNvSpPr txBox="1">
            <a:spLocks noGrp="1"/>
          </p:cNvSpPr>
          <p:nvPr>
            <p:ph type="subTitle" idx="9"/>
          </p:nvPr>
        </p:nvSpPr>
        <p:spPr>
          <a:xfrm>
            <a:off x="774119" y="3655871"/>
            <a:ext cx="2386500" cy="34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1900">
                <a:latin typeface="Changa One"/>
                <a:ea typeface="Changa One"/>
                <a:cs typeface="Changa One"/>
                <a:sym typeface="Changa 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99" name="Google Shape;99;p19"/>
          <p:cNvSpPr txBox="1">
            <a:spLocks noGrp="1"/>
          </p:cNvSpPr>
          <p:nvPr>
            <p:ph type="subTitle" idx="13"/>
          </p:nvPr>
        </p:nvSpPr>
        <p:spPr>
          <a:xfrm>
            <a:off x="774119" y="3935025"/>
            <a:ext cx="2386500" cy="62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0" name="Google Shape;100;p19"/>
          <p:cNvSpPr txBox="1">
            <a:spLocks noGrp="1"/>
          </p:cNvSpPr>
          <p:nvPr>
            <p:ph type="subTitle" idx="14"/>
          </p:nvPr>
        </p:nvSpPr>
        <p:spPr>
          <a:xfrm>
            <a:off x="5983381" y="3655871"/>
            <a:ext cx="2386500" cy="347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1900">
                <a:latin typeface="Changa One"/>
                <a:ea typeface="Changa One"/>
                <a:cs typeface="Changa One"/>
                <a:sym typeface="Changa 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1" name="Google Shape;101;p19"/>
          <p:cNvSpPr txBox="1">
            <a:spLocks noGrp="1"/>
          </p:cNvSpPr>
          <p:nvPr>
            <p:ph type="subTitle" idx="15"/>
          </p:nvPr>
        </p:nvSpPr>
        <p:spPr>
          <a:xfrm>
            <a:off x="5983381" y="3935025"/>
            <a:ext cx="2386500" cy="621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2" name="Google Shape;102;p19"/>
          <p:cNvSpPr txBox="1">
            <a:spLocks noGrp="1"/>
          </p:cNvSpPr>
          <p:nvPr>
            <p:ph type="title"/>
          </p:nvPr>
        </p:nvSpPr>
        <p:spPr>
          <a:xfrm>
            <a:off x="1996975" y="539500"/>
            <a:ext cx="5150100" cy="32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2800">
                <a:solidFill>
                  <a:schemeClr val="accent6"/>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Numbers and text">
  <p:cSld name="CUSTOM_8">
    <p:spTree>
      <p:nvGrpSpPr>
        <p:cNvPr id="1" name="Shape 103"/>
        <p:cNvGrpSpPr/>
        <p:nvPr/>
      </p:nvGrpSpPr>
      <p:grpSpPr>
        <a:xfrm>
          <a:off x="0" y="0"/>
          <a:ext cx="0" cy="0"/>
          <a:chOff x="0" y="0"/>
          <a:chExt cx="0" cy="0"/>
        </a:xfrm>
      </p:grpSpPr>
      <p:sp>
        <p:nvSpPr>
          <p:cNvPr id="104" name="Google Shape;104;p20"/>
          <p:cNvSpPr txBox="1">
            <a:spLocks noGrp="1"/>
          </p:cNvSpPr>
          <p:nvPr>
            <p:ph type="title" hasCustomPrompt="1"/>
          </p:nvPr>
        </p:nvSpPr>
        <p:spPr>
          <a:xfrm>
            <a:off x="2822850" y="1930375"/>
            <a:ext cx="3498300" cy="1024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5300">
                <a:solidFill>
                  <a:schemeClr val="accent6"/>
                </a:solidFill>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105" name="Google Shape;105;p20"/>
          <p:cNvSpPr txBox="1">
            <a:spLocks noGrp="1"/>
          </p:cNvSpPr>
          <p:nvPr>
            <p:ph type="subTitle" idx="1"/>
          </p:nvPr>
        </p:nvSpPr>
        <p:spPr>
          <a:xfrm>
            <a:off x="2822975" y="2865425"/>
            <a:ext cx="3498300" cy="399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6" name="Google Shape;106;p20"/>
          <p:cNvSpPr txBox="1">
            <a:spLocks noGrp="1"/>
          </p:cNvSpPr>
          <p:nvPr>
            <p:ph type="title" idx="2" hasCustomPrompt="1"/>
          </p:nvPr>
        </p:nvSpPr>
        <p:spPr>
          <a:xfrm>
            <a:off x="2822850" y="532463"/>
            <a:ext cx="3498300" cy="1024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5300">
                <a:solidFill>
                  <a:schemeClr val="accent6"/>
                </a:solidFill>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107" name="Google Shape;107;p20"/>
          <p:cNvSpPr txBox="1">
            <a:spLocks noGrp="1"/>
          </p:cNvSpPr>
          <p:nvPr>
            <p:ph type="subTitle" idx="3"/>
          </p:nvPr>
        </p:nvSpPr>
        <p:spPr>
          <a:xfrm>
            <a:off x="2822975" y="1469225"/>
            <a:ext cx="3498300" cy="399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08" name="Google Shape;108;p20"/>
          <p:cNvSpPr txBox="1">
            <a:spLocks noGrp="1"/>
          </p:cNvSpPr>
          <p:nvPr>
            <p:ph type="title" idx="4" hasCustomPrompt="1"/>
          </p:nvPr>
        </p:nvSpPr>
        <p:spPr>
          <a:xfrm>
            <a:off x="2822850" y="3249350"/>
            <a:ext cx="3498300" cy="1024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200"/>
              <a:buNone/>
              <a:defRPr sz="5300">
                <a:solidFill>
                  <a:schemeClr val="accent6"/>
                </a:solidFill>
              </a:defRPr>
            </a:lvl1pPr>
            <a:lvl2pPr lvl="1" algn="ctr" rtl="0">
              <a:spcBef>
                <a:spcPts val="0"/>
              </a:spcBef>
              <a:spcAft>
                <a:spcPts val="0"/>
              </a:spcAft>
              <a:buSzPts val="7200"/>
              <a:buNone/>
              <a:defRPr sz="7200"/>
            </a:lvl2pPr>
            <a:lvl3pPr lvl="2" algn="ctr" rtl="0">
              <a:spcBef>
                <a:spcPts val="0"/>
              </a:spcBef>
              <a:spcAft>
                <a:spcPts val="0"/>
              </a:spcAft>
              <a:buSzPts val="7200"/>
              <a:buNone/>
              <a:defRPr sz="7200"/>
            </a:lvl3pPr>
            <a:lvl4pPr lvl="3" algn="ctr" rtl="0">
              <a:spcBef>
                <a:spcPts val="0"/>
              </a:spcBef>
              <a:spcAft>
                <a:spcPts val="0"/>
              </a:spcAft>
              <a:buSzPts val="7200"/>
              <a:buNone/>
              <a:defRPr sz="7200"/>
            </a:lvl4pPr>
            <a:lvl5pPr lvl="4" algn="ctr" rtl="0">
              <a:spcBef>
                <a:spcPts val="0"/>
              </a:spcBef>
              <a:spcAft>
                <a:spcPts val="0"/>
              </a:spcAft>
              <a:buSzPts val="7200"/>
              <a:buNone/>
              <a:defRPr sz="7200"/>
            </a:lvl5pPr>
            <a:lvl6pPr lvl="5" algn="ctr" rtl="0">
              <a:spcBef>
                <a:spcPts val="0"/>
              </a:spcBef>
              <a:spcAft>
                <a:spcPts val="0"/>
              </a:spcAft>
              <a:buSzPts val="7200"/>
              <a:buNone/>
              <a:defRPr sz="7200"/>
            </a:lvl6pPr>
            <a:lvl7pPr lvl="6" algn="ctr" rtl="0">
              <a:spcBef>
                <a:spcPts val="0"/>
              </a:spcBef>
              <a:spcAft>
                <a:spcPts val="0"/>
              </a:spcAft>
              <a:buSzPts val="7200"/>
              <a:buNone/>
              <a:defRPr sz="7200"/>
            </a:lvl7pPr>
            <a:lvl8pPr lvl="7" algn="ctr" rtl="0">
              <a:spcBef>
                <a:spcPts val="0"/>
              </a:spcBef>
              <a:spcAft>
                <a:spcPts val="0"/>
              </a:spcAft>
              <a:buSzPts val="7200"/>
              <a:buNone/>
              <a:defRPr sz="7200"/>
            </a:lvl8pPr>
            <a:lvl9pPr lvl="8" algn="ctr" rtl="0">
              <a:spcBef>
                <a:spcPts val="0"/>
              </a:spcBef>
              <a:spcAft>
                <a:spcPts val="0"/>
              </a:spcAft>
              <a:buSzPts val="7200"/>
              <a:buNone/>
              <a:defRPr sz="7200"/>
            </a:lvl9pPr>
          </a:lstStyle>
          <a:p>
            <a:r>
              <a:t>xx%</a:t>
            </a:r>
          </a:p>
        </p:txBody>
      </p:sp>
      <p:sp>
        <p:nvSpPr>
          <p:cNvPr id="109" name="Google Shape;109;p20"/>
          <p:cNvSpPr txBox="1">
            <a:spLocks noGrp="1"/>
          </p:cNvSpPr>
          <p:nvPr>
            <p:ph type="subTitle" idx="5"/>
          </p:nvPr>
        </p:nvSpPr>
        <p:spPr>
          <a:xfrm>
            <a:off x="2822975" y="4185725"/>
            <a:ext cx="3498300" cy="399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2439450" y="2337508"/>
            <a:ext cx="4265100" cy="1482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4600">
                <a:solidFill>
                  <a:schemeClr val="accent6"/>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3" name="Google Shape;13;p3"/>
          <p:cNvSpPr txBox="1">
            <a:spLocks noGrp="1"/>
          </p:cNvSpPr>
          <p:nvPr>
            <p:ph type="subTitle" idx="1"/>
          </p:nvPr>
        </p:nvSpPr>
        <p:spPr>
          <a:xfrm>
            <a:off x="3133400" y="3760252"/>
            <a:ext cx="2877300" cy="593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4" name="Google Shape;14;p3"/>
          <p:cNvSpPr txBox="1">
            <a:spLocks noGrp="1"/>
          </p:cNvSpPr>
          <p:nvPr>
            <p:ph type="title" idx="2" hasCustomPrompt="1"/>
          </p:nvPr>
        </p:nvSpPr>
        <p:spPr>
          <a:xfrm>
            <a:off x="3082350" y="820325"/>
            <a:ext cx="2979300" cy="13005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12000"/>
              <a:buNone/>
              <a:defRPr sz="11000">
                <a:solidFill>
                  <a:schemeClr val="accent5"/>
                </a:solidFill>
              </a:defRPr>
            </a:lvl1pPr>
            <a:lvl2pPr lvl="1" algn="ctr" rtl="0">
              <a:spcBef>
                <a:spcPts val="0"/>
              </a:spcBef>
              <a:spcAft>
                <a:spcPts val="0"/>
              </a:spcAft>
              <a:buClr>
                <a:schemeClr val="accent6"/>
              </a:buClr>
              <a:buSzPts val="12000"/>
              <a:buNone/>
              <a:defRPr sz="12000">
                <a:solidFill>
                  <a:schemeClr val="accent6"/>
                </a:solidFill>
              </a:defRPr>
            </a:lvl2pPr>
            <a:lvl3pPr lvl="2" algn="ctr" rtl="0">
              <a:spcBef>
                <a:spcPts val="0"/>
              </a:spcBef>
              <a:spcAft>
                <a:spcPts val="0"/>
              </a:spcAft>
              <a:buClr>
                <a:schemeClr val="accent6"/>
              </a:buClr>
              <a:buSzPts val="12000"/>
              <a:buNone/>
              <a:defRPr sz="12000">
                <a:solidFill>
                  <a:schemeClr val="accent6"/>
                </a:solidFill>
              </a:defRPr>
            </a:lvl3pPr>
            <a:lvl4pPr lvl="3" algn="ctr" rtl="0">
              <a:spcBef>
                <a:spcPts val="0"/>
              </a:spcBef>
              <a:spcAft>
                <a:spcPts val="0"/>
              </a:spcAft>
              <a:buClr>
                <a:schemeClr val="accent6"/>
              </a:buClr>
              <a:buSzPts val="12000"/>
              <a:buNone/>
              <a:defRPr sz="12000">
                <a:solidFill>
                  <a:schemeClr val="accent6"/>
                </a:solidFill>
              </a:defRPr>
            </a:lvl4pPr>
            <a:lvl5pPr lvl="4" algn="ctr" rtl="0">
              <a:spcBef>
                <a:spcPts val="0"/>
              </a:spcBef>
              <a:spcAft>
                <a:spcPts val="0"/>
              </a:spcAft>
              <a:buClr>
                <a:schemeClr val="accent6"/>
              </a:buClr>
              <a:buSzPts val="12000"/>
              <a:buNone/>
              <a:defRPr sz="12000">
                <a:solidFill>
                  <a:schemeClr val="accent6"/>
                </a:solidFill>
              </a:defRPr>
            </a:lvl5pPr>
            <a:lvl6pPr lvl="5" algn="ctr" rtl="0">
              <a:spcBef>
                <a:spcPts val="0"/>
              </a:spcBef>
              <a:spcAft>
                <a:spcPts val="0"/>
              </a:spcAft>
              <a:buClr>
                <a:schemeClr val="accent6"/>
              </a:buClr>
              <a:buSzPts val="12000"/>
              <a:buNone/>
              <a:defRPr sz="12000">
                <a:solidFill>
                  <a:schemeClr val="accent6"/>
                </a:solidFill>
              </a:defRPr>
            </a:lvl6pPr>
            <a:lvl7pPr lvl="6" algn="ctr" rtl="0">
              <a:spcBef>
                <a:spcPts val="0"/>
              </a:spcBef>
              <a:spcAft>
                <a:spcPts val="0"/>
              </a:spcAft>
              <a:buClr>
                <a:schemeClr val="accent6"/>
              </a:buClr>
              <a:buSzPts val="12000"/>
              <a:buNone/>
              <a:defRPr sz="12000">
                <a:solidFill>
                  <a:schemeClr val="accent6"/>
                </a:solidFill>
              </a:defRPr>
            </a:lvl7pPr>
            <a:lvl8pPr lvl="7" algn="ctr" rtl="0">
              <a:spcBef>
                <a:spcPts val="0"/>
              </a:spcBef>
              <a:spcAft>
                <a:spcPts val="0"/>
              </a:spcAft>
              <a:buClr>
                <a:schemeClr val="accent6"/>
              </a:buClr>
              <a:buSzPts val="12000"/>
              <a:buNone/>
              <a:defRPr sz="12000">
                <a:solidFill>
                  <a:schemeClr val="accent6"/>
                </a:solidFill>
              </a:defRPr>
            </a:lvl8pPr>
            <a:lvl9pPr lvl="8" algn="ctr" rtl="0">
              <a:spcBef>
                <a:spcPts val="0"/>
              </a:spcBef>
              <a:spcAft>
                <a:spcPts val="0"/>
              </a:spcAft>
              <a:buClr>
                <a:schemeClr val="accent6"/>
              </a:buClr>
              <a:buSzPts val="12000"/>
              <a:buNone/>
              <a:defRPr sz="12000">
                <a:solidFill>
                  <a:schemeClr val="accent6"/>
                </a:solidFill>
              </a:defRPr>
            </a:lvl9pPr>
          </a:lstStyle>
          <a:p>
            <a:r>
              <a:t>xx%</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anks">
  <p:cSld name="CUSTOM_9">
    <p:spTree>
      <p:nvGrpSpPr>
        <p:cNvPr id="1" name="Shape 110"/>
        <p:cNvGrpSpPr/>
        <p:nvPr/>
      </p:nvGrpSpPr>
      <p:grpSpPr>
        <a:xfrm>
          <a:off x="0" y="0"/>
          <a:ext cx="0" cy="0"/>
          <a:chOff x="0" y="0"/>
          <a:chExt cx="0" cy="0"/>
        </a:xfrm>
      </p:grpSpPr>
      <p:sp>
        <p:nvSpPr>
          <p:cNvPr id="111" name="Google Shape;111;p21"/>
          <p:cNvSpPr txBox="1">
            <a:spLocks noGrp="1"/>
          </p:cNvSpPr>
          <p:nvPr>
            <p:ph type="subTitle" idx="1"/>
          </p:nvPr>
        </p:nvSpPr>
        <p:spPr>
          <a:xfrm>
            <a:off x="2822913" y="1453572"/>
            <a:ext cx="3498300" cy="399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sz="1900">
                <a:latin typeface="Changa One"/>
                <a:ea typeface="Changa One"/>
                <a:cs typeface="Changa One"/>
                <a:sym typeface="Changa 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2" name="Google Shape;112;p21"/>
          <p:cNvSpPr txBox="1">
            <a:spLocks noGrp="1"/>
          </p:cNvSpPr>
          <p:nvPr>
            <p:ph type="subTitle" idx="2"/>
          </p:nvPr>
        </p:nvSpPr>
        <p:spPr>
          <a:xfrm>
            <a:off x="2647950" y="1900325"/>
            <a:ext cx="3848100" cy="7641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100"/>
              <a:buNone/>
              <a:defRPr/>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113" name="Google Shape;113;p21"/>
          <p:cNvSpPr txBox="1"/>
          <p:nvPr/>
        </p:nvSpPr>
        <p:spPr>
          <a:xfrm>
            <a:off x="2647950" y="3414425"/>
            <a:ext cx="3848100" cy="764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300" b="1">
                <a:solidFill>
                  <a:schemeClr val="accent6"/>
                </a:solidFill>
                <a:latin typeface="Montserrat"/>
                <a:ea typeface="Montserrat"/>
                <a:cs typeface="Montserrat"/>
                <a:sym typeface="Montserrat"/>
              </a:rPr>
              <a:t>CREDITS</a:t>
            </a:r>
            <a:r>
              <a:rPr lang="en" sz="1300">
                <a:solidFill>
                  <a:schemeClr val="accent6"/>
                </a:solidFill>
                <a:latin typeface="Montserrat"/>
                <a:ea typeface="Montserrat"/>
                <a:cs typeface="Montserrat"/>
                <a:sym typeface="Montserrat"/>
              </a:rPr>
              <a:t>: This presentation template was created by </a:t>
            </a:r>
            <a:r>
              <a:rPr lang="en" sz="1300" b="1">
                <a:solidFill>
                  <a:schemeClr val="accent6"/>
                </a:solidFill>
                <a:uFill>
                  <a:noFill/>
                </a:uFill>
                <a:latin typeface="Montserrat"/>
                <a:ea typeface="Montserrat"/>
                <a:cs typeface="Montserrat"/>
                <a:sym typeface="Montserrat"/>
                <a:hlinkClick r:id="rId2">
                  <a:extLst>
                    <a:ext uri="{A12FA001-AC4F-418D-AE19-62706E023703}">
                      <ahyp:hlinkClr xmlns:ahyp="http://schemas.microsoft.com/office/drawing/2018/hyperlinkcolor" val="tx"/>
                    </a:ext>
                  </a:extLst>
                </a:hlinkClick>
              </a:rPr>
              <a:t>Slidesgo</a:t>
            </a:r>
            <a:r>
              <a:rPr lang="en" sz="1300">
                <a:solidFill>
                  <a:schemeClr val="accent6"/>
                </a:solidFill>
                <a:latin typeface="Montserrat"/>
                <a:ea typeface="Montserrat"/>
                <a:cs typeface="Montserrat"/>
                <a:sym typeface="Montserrat"/>
              </a:rPr>
              <a:t>, including icons by </a:t>
            </a:r>
            <a:r>
              <a:rPr lang="en" sz="1300" b="1">
                <a:solidFill>
                  <a:schemeClr val="accent6"/>
                </a:solidFill>
                <a:uFill>
                  <a:noFill/>
                </a:u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Flaticon</a:t>
            </a:r>
            <a:r>
              <a:rPr lang="en" sz="1300">
                <a:solidFill>
                  <a:schemeClr val="accent6"/>
                </a:solidFill>
                <a:latin typeface="Montserrat"/>
                <a:ea typeface="Montserrat"/>
                <a:cs typeface="Montserrat"/>
                <a:sym typeface="Montserrat"/>
              </a:rPr>
              <a:t>, infographics &amp; images by </a:t>
            </a:r>
            <a:r>
              <a:rPr lang="en" sz="1300" b="1">
                <a:solidFill>
                  <a:schemeClr val="accent6"/>
                </a:solidFill>
                <a:uFill>
                  <a:noFill/>
                </a:uFill>
                <a:latin typeface="Montserrat"/>
                <a:ea typeface="Montserrat"/>
                <a:cs typeface="Montserrat"/>
                <a:sym typeface="Montserrat"/>
                <a:hlinkClick r:id="rId4">
                  <a:extLst>
                    <a:ext uri="{A12FA001-AC4F-418D-AE19-62706E023703}">
                      <ahyp:hlinkClr xmlns:ahyp="http://schemas.microsoft.com/office/drawing/2018/hyperlinkcolor" val="tx"/>
                    </a:ext>
                  </a:extLst>
                </a:hlinkClick>
              </a:rPr>
              <a:t>Freepik</a:t>
            </a:r>
            <a:r>
              <a:rPr lang="en" sz="1300">
                <a:solidFill>
                  <a:schemeClr val="accent6"/>
                </a:solidFill>
                <a:latin typeface="Montserrat"/>
                <a:ea typeface="Montserrat"/>
                <a:cs typeface="Montserrat"/>
                <a:sym typeface="Montserrat"/>
              </a:rPr>
              <a:t>.</a:t>
            </a:r>
            <a:endParaRPr sz="1300">
              <a:solidFill>
                <a:schemeClr val="accent6"/>
              </a:solidFill>
              <a:latin typeface="Montserrat"/>
              <a:ea typeface="Montserrat"/>
              <a:cs typeface="Montserrat"/>
              <a:sym typeface="Montserrat"/>
            </a:endParaRPr>
          </a:p>
          <a:p>
            <a:pPr marL="0" lvl="0" indent="0" algn="ctr" rtl="0">
              <a:spcBef>
                <a:spcPts val="0"/>
              </a:spcBef>
              <a:spcAft>
                <a:spcPts val="0"/>
              </a:spcAft>
              <a:buClr>
                <a:schemeClr val="dk1"/>
              </a:buClr>
              <a:buSzPts val="1100"/>
              <a:buFont typeface="Arial"/>
              <a:buNone/>
            </a:pPr>
            <a:endParaRPr>
              <a:solidFill>
                <a:schemeClr val="accent3"/>
              </a:solidFill>
              <a:latin typeface="Montserrat"/>
              <a:ea typeface="Montserrat"/>
              <a:cs typeface="Montserrat"/>
              <a:sym typeface="Montserrat"/>
            </a:endParaRPr>
          </a:p>
        </p:txBody>
      </p:sp>
      <p:sp>
        <p:nvSpPr>
          <p:cNvPr id="114" name="Google Shape;114;p21"/>
          <p:cNvSpPr txBox="1">
            <a:spLocks noGrp="1"/>
          </p:cNvSpPr>
          <p:nvPr>
            <p:ph type="title"/>
          </p:nvPr>
        </p:nvSpPr>
        <p:spPr>
          <a:xfrm>
            <a:off x="2710300" y="542925"/>
            <a:ext cx="3648000" cy="8097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sz="6800">
                <a:solidFill>
                  <a:schemeClr val="accent6"/>
                </a:solidFill>
              </a:defRPr>
            </a:lvl1pPr>
            <a:lvl2pPr lvl="1">
              <a:spcBef>
                <a:spcPts val="0"/>
              </a:spcBef>
              <a:spcAft>
                <a:spcPts val="0"/>
              </a:spcAft>
              <a:buSzPts val="3300"/>
              <a:buNone/>
              <a:defRPr>
                <a:latin typeface="Montserrat"/>
                <a:ea typeface="Montserrat"/>
                <a:cs typeface="Montserrat"/>
                <a:sym typeface="Montserrat"/>
              </a:defRPr>
            </a:lvl2pPr>
            <a:lvl3pPr lvl="2">
              <a:spcBef>
                <a:spcPts val="0"/>
              </a:spcBef>
              <a:spcAft>
                <a:spcPts val="0"/>
              </a:spcAft>
              <a:buSzPts val="3300"/>
              <a:buNone/>
              <a:defRPr>
                <a:latin typeface="Montserrat"/>
                <a:ea typeface="Montserrat"/>
                <a:cs typeface="Montserrat"/>
                <a:sym typeface="Montserrat"/>
              </a:defRPr>
            </a:lvl3pPr>
            <a:lvl4pPr lvl="3">
              <a:spcBef>
                <a:spcPts val="0"/>
              </a:spcBef>
              <a:spcAft>
                <a:spcPts val="0"/>
              </a:spcAft>
              <a:buSzPts val="3300"/>
              <a:buNone/>
              <a:defRPr>
                <a:latin typeface="Montserrat"/>
                <a:ea typeface="Montserrat"/>
                <a:cs typeface="Montserrat"/>
                <a:sym typeface="Montserrat"/>
              </a:defRPr>
            </a:lvl4pPr>
            <a:lvl5pPr lvl="4">
              <a:spcBef>
                <a:spcPts val="0"/>
              </a:spcBef>
              <a:spcAft>
                <a:spcPts val="0"/>
              </a:spcAft>
              <a:buSzPts val="3300"/>
              <a:buNone/>
              <a:defRPr>
                <a:latin typeface="Montserrat"/>
                <a:ea typeface="Montserrat"/>
                <a:cs typeface="Montserrat"/>
                <a:sym typeface="Montserrat"/>
              </a:defRPr>
            </a:lvl5pPr>
            <a:lvl6pPr lvl="5">
              <a:spcBef>
                <a:spcPts val="0"/>
              </a:spcBef>
              <a:spcAft>
                <a:spcPts val="0"/>
              </a:spcAft>
              <a:buSzPts val="3300"/>
              <a:buNone/>
              <a:defRPr>
                <a:latin typeface="Montserrat"/>
                <a:ea typeface="Montserrat"/>
                <a:cs typeface="Montserrat"/>
                <a:sym typeface="Montserrat"/>
              </a:defRPr>
            </a:lvl6pPr>
            <a:lvl7pPr lvl="6">
              <a:spcBef>
                <a:spcPts val="0"/>
              </a:spcBef>
              <a:spcAft>
                <a:spcPts val="0"/>
              </a:spcAft>
              <a:buSzPts val="3300"/>
              <a:buNone/>
              <a:defRPr>
                <a:latin typeface="Montserrat"/>
                <a:ea typeface="Montserrat"/>
                <a:cs typeface="Montserrat"/>
                <a:sym typeface="Montserrat"/>
              </a:defRPr>
            </a:lvl7pPr>
            <a:lvl8pPr lvl="7">
              <a:spcBef>
                <a:spcPts val="0"/>
              </a:spcBef>
              <a:spcAft>
                <a:spcPts val="0"/>
              </a:spcAft>
              <a:buSzPts val="3300"/>
              <a:buNone/>
              <a:defRPr>
                <a:latin typeface="Montserrat"/>
                <a:ea typeface="Montserrat"/>
                <a:cs typeface="Montserrat"/>
                <a:sym typeface="Montserrat"/>
              </a:defRPr>
            </a:lvl8pPr>
            <a:lvl9pPr lvl="8">
              <a:spcBef>
                <a:spcPts val="0"/>
              </a:spcBef>
              <a:spcAft>
                <a:spcPts val="0"/>
              </a:spcAft>
              <a:buSzPts val="3300"/>
              <a:buNone/>
              <a:defRPr>
                <a:latin typeface="Montserrat"/>
                <a:ea typeface="Montserrat"/>
                <a:cs typeface="Montserrat"/>
                <a:sym typeface="Montserrat"/>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Quote">
  <p:cSld name="MAIN_POINT_1">
    <p:spTree>
      <p:nvGrpSpPr>
        <p:cNvPr id="1" name="Shape 115"/>
        <p:cNvGrpSpPr/>
        <p:nvPr/>
      </p:nvGrpSpPr>
      <p:grpSpPr>
        <a:xfrm>
          <a:off x="0" y="0"/>
          <a:ext cx="0" cy="0"/>
          <a:chOff x="0" y="0"/>
          <a:chExt cx="0" cy="0"/>
        </a:xfrm>
      </p:grpSpPr>
      <p:sp>
        <p:nvSpPr>
          <p:cNvPr id="116" name="Google Shape;116;p22"/>
          <p:cNvSpPr txBox="1">
            <a:spLocks noGrp="1"/>
          </p:cNvSpPr>
          <p:nvPr>
            <p:ph type="title"/>
          </p:nvPr>
        </p:nvSpPr>
        <p:spPr>
          <a:xfrm>
            <a:off x="2716500" y="3264875"/>
            <a:ext cx="3711000" cy="393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2600">
                <a:solidFill>
                  <a:schemeClr val="accent6"/>
                </a:solidFill>
              </a:defRPr>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117" name="Google Shape;117;p22"/>
          <p:cNvSpPr txBox="1">
            <a:spLocks noGrp="1"/>
          </p:cNvSpPr>
          <p:nvPr>
            <p:ph type="subTitle" idx="1"/>
          </p:nvPr>
        </p:nvSpPr>
        <p:spPr>
          <a:xfrm>
            <a:off x="2143200" y="1484725"/>
            <a:ext cx="4857600" cy="171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2400">
                <a:solidFill>
                  <a:schemeClr val="accent6"/>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ackground 1 ">
  <p:cSld name="CUSTOM_11_2">
    <p:spTree>
      <p:nvGrpSpPr>
        <p:cNvPr id="1" name="Shape 118"/>
        <p:cNvGrpSpPr/>
        <p:nvPr/>
      </p:nvGrpSpPr>
      <p:grpSpPr>
        <a:xfrm>
          <a:off x="0" y="0"/>
          <a:ext cx="0" cy="0"/>
          <a:chOff x="0" y="0"/>
          <a:chExt cx="0" cy="0"/>
        </a:xfrm>
      </p:grpSpPr>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2 ">
  <p:cSld name="CUSTOM_11_1_1">
    <p:spTree>
      <p:nvGrpSpPr>
        <p:cNvPr id="1" name="Shape 119"/>
        <p:cNvGrpSpPr/>
        <p:nvPr/>
      </p:nvGrpSpPr>
      <p:grpSpPr>
        <a:xfrm>
          <a:off x="0" y="0"/>
          <a:ext cx="0" cy="0"/>
          <a:chOff x="0" y="0"/>
          <a:chExt cx="0" cy="0"/>
        </a:xfrm>
      </p:grpSpPr>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0"/>
        <p:cNvGrpSpPr/>
        <p:nvPr/>
      </p:nvGrpSpPr>
      <p:grpSpPr>
        <a:xfrm>
          <a:off x="0" y="0"/>
          <a:ext cx="0" cy="0"/>
          <a:chOff x="0" y="0"/>
          <a:chExt cx="0" cy="0"/>
        </a:xfrm>
      </p:grpSpPr>
      <p:sp>
        <p:nvSpPr>
          <p:cNvPr id="121" name="Google Shape;121;p25"/>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600"/>
              <a:buNone/>
              <a:defRPr/>
            </a:lvl1pPr>
            <a:lvl2pPr lvl="1" algn="ctr">
              <a:spcBef>
                <a:spcPts val="0"/>
              </a:spcBef>
              <a:spcAft>
                <a:spcPts val="0"/>
              </a:spcAft>
              <a:buSzPts val="3300"/>
              <a:buNone/>
              <a:defRPr/>
            </a:lvl2pPr>
            <a:lvl3pPr lvl="2" algn="ctr">
              <a:spcBef>
                <a:spcPts val="0"/>
              </a:spcBef>
              <a:spcAft>
                <a:spcPts val="0"/>
              </a:spcAft>
              <a:buSzPts val="3300"/>
              <a:buNone/>
              <a:defRPr/>
            </a:lvl3pPr>
            <a:lvl4pPr lvl="3" algn="ctr">
              <a:spcBef>
                <a:spcPts val="0"/>
              </a:spcBef>
              <a:spcAft>
                <a:spcPts val="0"/>
              </a:spcAft>
              <a:buSzPts val="3300"/>
              <a:buNone/>
              <a:defRPr/>
            </a:lvl4pPr>
            <a:lvl5pPr lvl="4" algn="ctr">
              <a:spcBef>
                <a:spcPts val="0"/>
              </a:spcBef>
              <a:spcAft>
                <a:spcPts val="0"/>
              </a:spcAft>
              <a:buSzPts val="3300"/>
              <a:buNone/>
              <a:defRPr/>
            </a:lvl5pPr>
            <a:lvl6pPr lvl="5" algn="ctr">
              <a:spcBef>
                <a:spcPts val="0"/>
              </a:spcBef>
              <a:spcAft>
                <a:spcPts val="0"/>
              </a:spcAft>
              <a:buSzPts val="3300"/>
              <a:buNone/>
              <a:defRPr/>
            </a:lvl6pPr>
            <a:lvl7pPr lvl="6" algn="ctr">
              <a:spcBef>
                <a:spcPts val="0"/>
              </a:spcBef>
              <a:spcAft>
                <a:spcPts val="0"/>
              </a:spcAft>
              <a:buSzPts val="3300"/>
              <a:buNone/>
              <a:defRPr/>
            </a:lvl7pPr>
            <a:lvl8pPr lvl="7" algn="ctr">
              <a:spcBef>
                <a:spcPts val="0"/>
              </a:spcBef>
              <a:spcAft>
                <a:spcPts val="0"/>
              </a:spcAft>
              <a:buSzPts val="3300"/>
              <a:buNone/>
              <a:defRPr/>
            </a:lvl8pPr>
            <a:lvl9pPr lvl="8" algn="ctr">
              <a:spcBef>
                <a:spcPts val="0"/>
              </a:spcBef>
              <a:spcAft>
                <a:spcPts val="0"/>
              </a:spcAft>
              <a:buSzPts val="3300"/>
              <a:buNone/>
              <a:defRPr/>
            </a:lvl9pPr>
          </a:lstStyle>
          <a:p>
            <a:endParaRPr/>
          </a:p>
        </p:txBody>
      </p:sp>
      <p:sp>
        <p:nvSpPr>
          <p:cNvPr id="122" name="Google Shape;122;p25"/>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23" name="Google Shape;123;p25"/>
          <p:cNvSpPr txBox="1">
            <a:spLocks noGrp="1"/>
          </p:cNvSpPr>
          <p:nvPr>
            <p:ph type="dt" idx="10"/>
          </p:nvPr>
        </p:nvSpPr>
        <p:spPr>
          <a:xfrm>
            <a:off x="457200" y="4683919"/>
            <a:ext cx="2133600" cy="3573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25"/>
          <p:cNvSpPr txBox="1">
            <a:spLocks noGrp="1"/>
          </p:cNvSpPr>
          <p:nvPr>
            <p:ph type="ftr" idx="11"/>
          </p:nvPr>
        </p:nvSpPr>
        <p:spPr>
          <a:xfrm>
            <a:off x="3124200" y="4683919"/>
            <a:ext cx="2895600" cy="3573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25"/>
          <p:cNvSpPr txBox="1">
            <a:spLocks noGrp="1"/>
          </p:cNvSpPr>
          <p:nvPr>
            <p:ph type="sldNum" idx="12"/>
          </p:nvPr>
        </p:nvSpPr>
        <p:spPr>
          <a:xfrm>
            <a:off x="6553200" y="4683919"/>
            <a:ext cx="2133600" cy="357300"/>
          </a:xfrm>
          <a:prstGeom prst="rect">
            <a:avLst/>
          </a:prstGeom>
          <a:noFill/>
          <a:ln>
            <a:noFill/>
          </a:ln>
        </p:spPr>
        <p:txBody>
          <a:bodyPr spcFirstLastPara="1" wrap="square" lIns="91425" tIns="45700" rIns="91425" bIns="45700" anchor="t" anchorCtr="0">
            <a:noAutofit/>
          </a:bodyPr>
          <a:lstStyle>
            <a:lvl1pPr marL="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0"/>
        <p:cNvGrpSpPr/>
        <p:nvPr/>
      </p:nvGrpSpPr>
      <p:grpSpPr>
        <a:xfrm>
          <a:off x="0" y="0"/>
          <a:ext cx="0" cy="0"/>
          <a:chOff x="0" y="0"/>
          <a:chExt cx="0" cy="0"/>
        </a:xfrm>
      </p:grpSpPr>
      <p:sp>
        <p:nvSpPr>
          <p:cNvPr id="131" name="Google Shape;131;p27"/>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32" name="Google Shape;132;p27"/>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3" name="Google Shape;133;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4"/>
        <p:cNvGrpSpPr/>
        <p:nvPr/>
      </p:nvGrpSpPr>
      <p:grpSpPr>
        <a:xfrm>
          <a:off x="0" y="0"/>
          <a:ext cx="0" cy="0"/>
          <a:chOff x="0" y="0"/>
          <a:chExt cx="0" cy="0"/>
        </a:xfrm>
      </p:grpSpPr>
      <p:sp>
        <p:nvSpPr>
          <p:cNvPr id="135" name="Google Shape;135;p28"/>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6" name="Google Shape;136;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37"/>
        <p:cNvGrpSpPr/>
        <p:nvPr/>
      </p:nvGrpSpPr>
      <p:grpSpPr>
        <a:xfrm>
          <a:off x="0" y="0"/>
          <a:ext cx="0" cy="0"/>
          <a:chOff x="0" y="0"/>
          <a:chExt cx="0" cy="0"/>
        </a:xfrm>
      </p:grpSpPr>
      <p:sp>
        <p:nvSpPr>
          <p:cNvPr id="138" name="Google Shape;138;p2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39" name="Google Shape;139;p29"/>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40" name="Google Shape;140;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1"/>
        <p:cNvGrpSpPr/>
        <p:nvPr/>
      </p:nvGrpSpPr>
      <p:grpSpPr>
        <a:xfrm>
          <a:off x="0" y="0"/>
          <a:ext cx="0" cy="0"/>
          <a:chOff x="0" y="0"/>
          <a:chExt cx="0" cy="0"/>
        </a:xfrm>
      </p:grpSpPr>
      <p:sp>
        <p:nvSpPr>
          <p:cNvPr id="142" name="Google Shape;142;p3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3" name="Google Shape;143;p30"/>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44" name="Google Shape;144;p30"/>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45" name="Google Shape;145;p3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6"/>
        <p:cNvGrpSpPr/>
        <p:nvPr/>
      </p:nvGrpSpPr>
      <p:grpSpPr>
        <a:xfrm>
          <a:off x="0" y="0"/>
          <a:ext cx="0" cy="0"/>
          <a:chOff x="0" y="0"/>
          <a:chExt cx="0" cy="0"/>
        </a:xfrm>
      </p:grpSpPr>
      <p:sp>
        <p:nvSpPr>
          <p:cNvPr id="147" name="Google Shape;147;p31"/>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48" name="Google Shape;148;p3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5"/>
        <p:cNvGrpSpPr/>
        <p:nvPr/>
      </p:nvGrpSpPr>
      <p:grpSpPr>
        <a:xfrm>
          <a:off x="0" y="0"/>
          <a:ext cx="0" cy="0"/>
          <a:chOff x="0" y="0"/>
          <a:chExt cx="0" cy="0"/>
        </a:xfrm>
      </p:grpSpPr>
      <p:sp>
        <p:nvSpPr>
          <p:cNvPr id="16" name="Google Shape;16;p4"/>
          <p:cNvSpPr txBox="1">
            <a:spLocks noGrp="1"/>
          </p:cNvSpPr>
          <p:nvPr>
            <p:ph type="body" idx="1"/>
          </p:nvPr>
        </p:nvSpPr>
        <p:spPr>
          <a:xfrm>
            <a:off x="723900" y="1594800"/>
            <a:ext cx="3210000" cy="24111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SzPts val="1400"/>
              <a:buChar char="●"/>
              <a:defRPr>
                <a:solidFill>
                  <a:schemeClr val="accent6"/>
                </a:solidFill>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7" name="Google Shape;17;p4"/>
          <p:cNvSpPr txBox="1">
            <a:spLocks noGrp="1"/>
          </p:cNvSpPr>
          <p:nvPr>
            <p:ph type="title"/>
          </p:nvPr>
        </p:nvSpPr>
        <p:spPr>
          <a:xfrm>
            <a:off x="1996975" y="539500"/>
            <a:ext cx="5150100" cy="32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000">
                <a:solidFill>
                  <a:schemeClr val="accent6"/>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49"/>
        <p:cNvGrpSpPr/>
        <p:nvPr/>
      </p:nvGrpSpPr>
      <p:grpSpPr>
        <a:xfrm>
          <a:off x="0" y="0"/>
          <a:ext cx="0" cy="0"/>
          <a:chOff x="0" y="0"/>
          <a:chExt cx="0" cy="0"/>
        </a:xfrm>
      </p:grpSpPr>
      <p:sp>
        <p:nvSpPr>
          <p:cNvPr id="150" name="Google Shape;150;p32"/>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151" name="Google Shape;151;p32"/>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152" name="Google Shape;152;p3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3"/>
        <p:cNvGrpSpPr/>
        <p:nvPr/>
      </p:nvGrpSpPr>
      <p:grpSpPr>
        <a:xfrm>
          <a:off x="0" y="0"/>
          <a:ext cx="0" cy="0"/>
          <a:chOff x="0" y="0"/>
          <a:chExt cx="0" cy="0"/>
        </a:xfrm>
      </p:grpSpPr>
      <p:sp>
        <p:nvSpPr>
          <p:cNvPr id="154" name="Google Shape;154;p33"/>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155" name="Google Shape;155;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6"/>
        <p:cNvGrpSpPr/>
        <p:nvPr/>
      </p:nvGrpSpPr>
      <p:grpSpPr>
        <a:xfrm>
          <a:off x="0" y="0"/>
          <a:ext cx="0" cy="0"/>
          <a:chOff x="0" y="0"/>
          <a:chExt cx="0" cy="0"/>
        </a:xfrm>
      </p:grpSpPr>
      <p:sp>
        <p:nvSpPr>
          <p:cNvPr id="157" name="Google Shape;157;p34"/>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4"/>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159" name="Google Shape;159;p34"/>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0" name="Google Shape;160;p34"/>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61" name="Google Shape;161;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62"/>
        <p:cNvGrpSpPr/>
        <p:nvPr/>
      </p:nvGrpSpPr>
      <p:grpSpPr>
        <a:xfrm>
          <a:off x="0" y="0"/>
          <a:ext cx="0" cy="0"/>
          <a:chOff x="0" y="0"/>
          <a:chExt cx="0" cy="0"/>
        </a:xfrm>
      </p:grpSpPr>
      <p:sp>
        <p:nvSpPr>
          <p:cNvPr id="163" name="Google Shape;163;p35"/>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164" name="Google Shape;164;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65"/>
        <p:cNvGrpSpPr/>
        <p:nvPr/>
      </p:nvGrpSpPr>
      <p:grpSpPr>
        <a:xfrm>
          <a:off x="0" y="0"/>
          <a:ext cx="0" cy="0"/>
          <a:chOff x="0" y="0"/>
          <a:chExt cx="0" cy="0"/>
        </a:xfrm>
      </p:grpSpPr>
      <p:sp>
        <p:nvSpPr>
          <p:cNvPr id="166" name="Google Shape;166;p36"/>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67" name="Google Shape;167;p36"/>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168" name="Google Shape;168;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69"/>
        <p:cNvGrpSpPr/>
        <p:nvPr/>
      </p:nvGrpSpPr>
      <p:grpSpPr>
        <a:xfrm>
          <a:off x="0" y="0"/>
          <a:ext cx="0" cy="0"/>
          <a:chOff x="0" y="0"/>
          <a:chExt cx="0" cy="0"/>
        </a:xfrm>
      </p:grpSpPr>
      <p:sp>
        <p:nvSpPr>
          <p:cNvPr id="170" name="Google Shape;170;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1"/>
        <p:cNvGrpSpPr/>
        <p:nvPr/>
      </p:nvGrpSpPr>
      <p:grpSpPr>
        <a:xfrm>
          <a:off x="0" y="0"/>
          <a:ext cx="0" cy="0"/>
          <a:chOff x="0" y="0"/>
          <a:chExt cx="0" cy="0"/>
        </a:xfrm>
      </p:grpSpPr>
      <p:sp>
        <p:nvSpPr>
          <p:cNvPr id="172" name="Google Shape;172;p38"/>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73" name="Google Shape;173;p38"/>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74" name="Google Shape;174;p38"/>
          <p:cNvSpPr txBox="1">
            <a:spLocks noGrp="1"/>
          </p:cNvSpPr>
          <p:nvPr>
            <p:ph type="dt" idx="10"/>
          </p:nvPr>
        </p:nvSpPr>
        <p:spPr>
          <a:xfrm>
            <a:off x="457200" y="4683919"/>
            <a:ext cx="2133600" cy="3573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5" name="Google Shape;175;p38"/>
          <p:cNvSpPr txBox="1">
            <a:spLocks noGrp="1"/>
          </p:cNvSpPr>
          <p:nvPr>
            <p:ph type="ftr" idx="11"/>
          </p:nvPr>
        </p:nvSpPr>
        <p:spPr>
          <a:xfrm>
            <a:off x="3124200" y="4683919"/>
            <a:ext cx="2895600" cy="3573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38"/>
          <p:cNvSpPr txBox="1">
            <a:spLocks noGrp="1"/>
          </p:cNvSpPr>
          <p:nvPr>
            <p:ph type="sldNum" idx="12"/>
          </p:nvPr>
        </p:nvSpPr>
        <p:spPr>
          <a:xfrm>
            <a:off x="6553200" y="4683919"/>
            <a:ext cx="2133600" cy="357300"/>
          </a:xfrm>
          <a:prstGeom prst="rect">
            <a:avLst/>
          </a:prstGeom>
          <a:noFill/>
          <a:ln>
            <a:noFill/>
          </a:ln>
        </p:spPr>
        <p:txBody>
          <a:bodyPr spcFirstLastPara="1" wrap="square" lIns="91425" tIns="45700" rIns="91425" bIns="45700" anchor="t" anchorCtr="0">
            <a:normAutofit/>
          </a:bodyPr>
          <a:lstStyle>
            <a:lvl1pPr marL="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77"/>
        <p:cNvGrpSpPr/>
        <p:nvPr/>
      </p:nvGrpSpPr>
      <p:grpSpPr>
        <a:xfrm>
          <a:off x="0" y="0"/>
          <a:ext cx="0" cy="0"/>
          <a:chOff x="0" y="0"/>
          <a:chExt cx="0" cy="0"/>
        </a:xfrm>
      </p:grpSpPr>
      <p:sp>
        <p:nvSpPr>
          <p:cNvPr id="178" name="Google Shape;178;p39"/>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79" name="Google Shape;179;p39"/>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180" name="Google Shape;180;p39"/>
          <p:cNvSpPr txBox="1">
            <a:spLocks noGrp="1"/>
          </p:cNvSpPr>
          <p:nvPr>
            <p:ph type="body" idx="2"/>
          </p:nvPr>
        </p:nvSpPr>
        <p:spPr>
          <a:xfrm>
            <a:off x="4648200" y="1200150"/>
            <a:ext cx="4038600" cy="3394500"/>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181" name="Google Shape;181;p39"/>
          <p:cNvSpPr txBox="1">
            <a:spLocks noGrp="1"/>
          </p:cNvSpPr>
          <p:nvPr>
            <p:ph type="dt" idx="10"/>
          </p:nvPr>
        </p:nvSpPr>
        <p:spPr>
          <a:xfrm>
            <a:off x="457200" y="4683919"/>
            <a:ext cx="2133600" cy="3573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39"/>
          <p:cNvSpPr txBox="1">
            <a:spLocks noGrp="1"/>
          </p:cNvSpPr>
          <p:nvPr>
            <p:ph type="ftr" idx="11"/>
          </p:nvPr>
        </p:nvSpPr>
        <p:spPr>
          <a:xfrm>
            <a:off x="3124200" y="4683919"/>
            <a:ext cx="2895600" cy="3573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3" name="Google Shape;183;p39"/>
          <p:cNvSpPr txBox="1">
            <a:spLocks noGrp="1"/>
          </p:cNvSpPr>
          <p:nvPr>
            <p:ph type="sldNum" idx="12"/>
          </p:nvPr>
        </p:nvSpPr>
        <p:spPr>
          <a:xfrm>
            <a:off x="6553200" y="4683919"/>
            <a:ext cx="2133600" cy="357300"/>
          </a:xfrm>
          <a:prstGeom prst="rect">
            <a:avLst/>
          </a:prstGeom>
          <a:noFill/>
          <a:ln>
            <a:noFill/>
          </a:ln>
        </p:spPr>
        <p:txBody>
          <a:bodyPr spcFirstLastPara="1" wrap="square" lIns="91425" tIns="45700" rIns="91425" bIns="45700" anchor="t" anchorCtr="0">
            <a:normAutofit/>
          </a:bodyPr>
          <a:lstStyle>
            <a:lvl1pPr marL="0" lvl="0" indent="0" algn="r">
              <a:spcBef>
                <a:spcPts val="0"/>
              </a:spcBef>
              <a:spcAft>
                <a:spcPts val="0"/>
              </a:spcAft>
              <a:buNone/>
              <a:defRPr sz="1400">
                <a:solidFill>
                  <a:schemeClr val="dk1"/>
                </a:solidFill>
                <a:latin typeface="Arial"/>
                <a:ea typeface="Arial"/>
                <a:cs typeface="Arial"/>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184"/>
        <p:cNvGrpSpPr/>
        <p:nvPr/>
      </p:nvGrpSpPr>
      <p:grpSpPr>
        <a:xfrm>
          <a:off x="0" y="0"/>
          <a:ext cx="0" cy="0"/>
          <a:chOff x="0" y="0"/>
          <a:chExt cx="0" cy="0"/>
        </a:xfrm>
      </p:grpSpPr>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9"/>
        <p:cNvGrpSpPr/>
        <p:nvPr/>
      </p:nvGrpSpPr>
      <p:grpSpPr>
        <a:xfrm>
          <a:off x="0" y="0"/>
          <a:ext cx="0" cy="0"/>
          <a:chOff x="0" y="0"/>
          <a:chExt cx="0" cy="0"/>
        </a:xfrm>
      </p:grpSpPr>
      <p:grpSp>
        <p:nvGrpSpPr>
          <p:cNvPr id="190" name="Google Shape;190;p42"/>
          <p:cNvGrpSpPr/>
          <p:nvPr/>
        </p:nvGrpSpPr>
        <p:grpSpPr>
          <a:xfrm>
            <a:off x="7343003" y="3409675"/>
            <a:ext cx="1691422" cy="1732548"/>
            <a:chOff x="7343003" y="3409675"/>
            <a:chExt cx="1691422" cy="1732548"/>
          </a:xfrm>
        </p:grpSpPr>
        <p:grpSp>
          <p:nvGrpSpPr>
            <p:cNvPr id="191" name="Google Shape;191;p42"/>
            <p:cNvGrpSpPr/>
            <p:nvPr/>
          </p:nvGrpSpPr>
          <p:grpSpPr>
            <a:xfrm>
              <a:off x="7343003" y="4453711"/>
              <a:ext cx="316800" cy="688513"/>
              <a:chOff x="7343003" y="4453711"/>
              <a:chExt cx="316800" cy="688513"/>
            </a:xfrm>
          </p:grpSpPr>
          <p:sp>
            <p:nvSpPr>
              <p:cNvPr id="192" name="Google Shape;192;p42"/>
              <p:cNvSpPr/>
              <p:nvPr/>
            </p:nvSpPr>
            <p:spPr>
              <a:xfrm>
                <a:off x="7343003" y="4453711"/>
                <a:ext cx="316800" cy="688500"/>
              </a:xfrm>
              <a:prstGeom prst="round2SameRect">
                <a:avLst>
                  <a:gd name="adj1" fmla="val 50000"/>
                  <a:gd name="adj2" fmla="val 0"/>
                </a:avLst>
              </a:prstGeom>
              <a:solidFill>
                <a:schemeClr val="lt1">
                  <a:alpha val="940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2"/>
              <p:cNvSpPr/>
              <p:nvPr/>
            </p:nvSpPr>
            <p:spPr>
              <a:xfrm>
                <a:off x="7343003" y="4801723"/>
                <a:ext cx="316800" cy="340500"/>
              </a:xfrm>
              <a:prstGeom prst="round2SameRect">
                <a:avLst>
                  <a:gd name="adj1" fmla="val 50000"/>
                  <a:gd name="adj2" fmla="val 0"/>
                </a:avLst>
              </a:prstGeom>
              <a:solidFill>
                <a:schemeClr val="lt1">
                  <a:alpha val="940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 name="Google Shape;194;p42"/>
            <p:cNvGrpSpPr/>
            <p:nvPr/>
          </p:nvGrpSpPr>
          <p:grpSpPr>
            <a:xfrm>
              <a:off x="7801210" y="4105700"/>
              <a:ext cx="316800" cy="1036523"/>
              <a:chOff x="7801210" y="4105700"/>
              <a:chExt cx="316800" cy="1036523"/>
            </a:xfrm>
          </p:grpSpPr>
          <p:sp>
            <p:nvSpPr>
              <p:cNvPr id="195" name="Google Shape;195;p42"/>
              <p:cNvSpPr/>
              <p:nvPr/>
            </p:nvSpPr>
            <p:spPr>
              <a:xfrm>
                <a:off x="7801210" y="4453711"/>
                <a:ext cx="316800" cy="688500"/>
              </a:xfrm>
              <a:prstGeom prst="round2SameRect">
                <a:avLst>
                  <a:gd name="adj1" fmla="val 50000"/>
                  <a:gd name="adj2" fmla="val 0"/>
                </a:avLst>
              </a:prstGeom>
              <a:solidFill>
                <a:schemeClr val="lt1">
                  <a:alpha val="940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2"/>
              <p:cNvSpPr/>
              <p:nvPr/>
            </p:nvSpPr>
            <p:spPr>
              <a:xfrm>
                <a:off x="7801210" y="4105700"/>
                <a:ext cx="316800" cy="1036500"/>
              </a:xfrm>
              <a:prstGeom prst="round2SameRect">
                <a:avLst>
                  <a:gd name="adj1" fmla="val 50000"/>
                  <a:gd name="adj2" fmla="val 0"/>
                </a:avLst>
              </a:prstGeom>
              <a:solidFill>
                <a:schemeClr val="lt1">
                  <a:alpha val="940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2"/>
              <p:cNvSpPr/>
              <p:nvPr/>
            </p:nvSpPr>
            <p:spPr>
              <a:xfrm>
                <a:off x="7801210" y="4801723"/>
                <a:ext cx="316800" cy="340500"/>
              </a:xfrm>
              <a:prstGeom prst="round2SameRect">
                <a:avLst>
                  <a:gd name="adj1" fmla="val 50000"/>
                  <a:gd name="adj2" fmla="val 0"/>
                </a:avLst>
              </a:prstGeom>
              <a:solidFill>
                <a:schemeClr val="lt1">
                  <a:alpha val="940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 name="Google Shape;198;p42"/>
            <p:cNvGrpSpPr/>
            <p:nvPr/>
          </p:nvGrpSpPr>
          <p:grpSpPr>
            <a:xfrm>
              <a:off x="8259418" y="3757688"/>
              <a:ext cx="316800" cy="1384535"/>
              <a:chOff x="8259418" y="3757688"/>
              <a:chExt cx="316800" cy="1384535"/>
            </a:xfrm>
          </p:grpSpPr>
          <p:sp>
            <p:nvSpPr>
              <p:cNvPr id="199" name="Google Shape;199;p42"/>
              <p:cNvSpPr/>
              <p:nvPr/>
            </p:nvSpPr>
            <p:spPr>
              <a:xfrm>
                <a:off x="8259418" y="4453711"/>
                <a:ext cx="316800" cy="688500"/>
              </a:xfrm>
              <a:prstGeom prst="round2SameRect">
                <a:avLst>
                  <a:gd name="adj1" fmla="val 50000"/>
                  <a:gd name="adj2" fmla="val 0"/>
                </a:avLst>
              </a:prstGeom>
              <a:solidFill>
                <a:schemeClr val="lt1">
                  <a:alpha val="940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2"/>
              <p:cNvSpPr/>
              <p:nvPr/>
            </p:nvSpPr>
            <p:spPr>
              <a:xfrm>
                <a:off x="8259418" y="3757688"/>
                <a:ext cx="316800" cy="1384500"/>
              </a:xfrm>
              <a:prstGeom prst="round2SameRect">
                <a:avLst>
                  <a:gd name="adj1" fmla="val 50000"/>
                  <a:gd name="adj2" fmla="val 0"/>
                </a:avLst>
              </a:prstGeom>
              <a:solidFill>
                <a:schemeClr val="lt1">
                  <a:alpha val="940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2"/>
              <p:cNvSpPr/>
              <p:nvPr/>
            </p:nvSpPr>
            <p:spPr>
              <a:xfrm>
                <a:off x="8259418" y="4105700"/>
                <a:ext cx="316800" cy="1036500"/>
              </a:xfrm>
              <a:prstGeom prst="round2SameRect">
                <a:avLst>
                  <a:gd name="adj1" fmla="val 50000"/>
                  <a:gd name="adj2" fmla="val 0"/>
                </a:avLst>
              </a:prstGeom>
              <a:solidFill>
                <a:schemeClr val="lt1">
                  <a:alpha val="940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2"/>
              <p:cNvSpPr/>
              <p:nvPr/>
            </p:nvSpPr>
            <p:spPr>
              <a:xfrm>
                <a:off x="8259418" y="4801723"/>
                <a:ext cx="316800" cy="340500"/>
              </a:xfrm>
              <a:prstGeom prst="round2SameRect">
                <a:avLst>
                  <a:gd name="adj1" fmla="val 50000"/>
                  <a:gd name="adj2" fmla="val 0"/>
                </a:avLst>
              </a:prstGeom>
              <a:solidFill>
                <a:schemeClr val="lt1">
                  <a:alpha val="940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3" name="Google Shape;203;p42"/>
            <p:cNvGrpSpPr/>
            <p:nvPr/>
          </p:nvGrpSpPr>
          <p:grpSpPr>
            <a:xfrm>
              <a:off x="8717625" y="3409675"/>
              <a:ext cx="316800" cy="1732548"/>
              <a:chOff x="8717625" y="3409675"/>
              <a:chExt cx="316800" cy="1732548"/>
            </a:xfrm>
          </p:grpSpPr>
          <p:sp>
            <p:nvSpPr>
              <p:cNvPr id="204" name="Google Shape;204;p42"/>
              <p:cNvSpPr/>
              <p:nvPr/>
            </p:nvSpPr>
            <p:spPr>
              <a:xfrm>
                <a:off x="8717625" y="4453711"/>
                <a:ext cx="316800" cy="688500"/>
              </a:xfrm>
              <a:prstGeom prst="round2SameRect">
                <a:avLst>
                  <a:gd name="adj1" fmla="val 50000"/>
                  <a:gd name="adj2" fmla="val 0"/>
                </a:avLst>
              </a:prstGeom>
              <a:solidFill>
                <a:schemeClr val="lt1">
                  <a:alpha val="940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2"/>
              <p:cNvSpPr/>
              <p:nvPr/>
            </p:nvSpPr>
            <p:spPr>
              <a:xfrm>
                <a:off x="8717625" y="3757688"/>
                <a:ext cx="316800" cy="1384500"/>
              </a:xfrm>
              <a:prstGeom prst="round2SameRect">
                <a:avLst>
                  <a:gd name="adj1" fmla="val 50000"/>
                  <a:gd name="adj2" fmla="val 0"/>
                </a:avLst>
              </a:prstGeom>
              <a:solidFill>
                <a:schemeClr val="lt1">
                  <a:alpha val="940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2"/>
              <p:cNvSpPr/>
              <p:nvPr/>
            </p:nvSpPr>
            <p:spPr>
              <a:xfrm>
                <a:off x="8717625" y="4105700"/>
                <a:ext cx="316800" cy="1036500"/>
              </a:xfrm>
              <a:prstGeom prst="round2SameRect">
                <a:avLst>
                  <a:gd name="adj1" fmla="val 50000"/>
                  <a:gd name="adj2" fmla="val 0"/>
                </a:avLst>
              </a:prstGeom>
              <a:solidFill>
                <a:schemeClr val="lt1">
                  <a:alpha val="940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2"/>
              <p:cNvSpPr/>
              <p:nvPr/>
            </p:nvSpPr>
            <p:spPr>
              <a:xfrm>
                <a:off x="8717625" y="3409675"/>
                <a:ext cx="316800" cy="1732500"/>
              </a:xfrm>
              <a:prstGeom prst="round2SameRect">
                <a:avLst>
                  <a:gd name="adj1" fmla="val 50000"/>
                  <a:gd name="adj2" fmla="val 0"/>
                </a:avLst>
              </a:prstGeom>
              <a:solidFill>
                <a:schemeClr val="lt1">
                  <a:alpha val="940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2"/>
              <p:cNvSpPr/>
              <p:nvPr/>
            </p:nvSpPr>
            <p:spPr>
              <a:xfrm>
                <a:off x="8717625" y="4801723"/>
                <a:ext cx="316800" cy="340500"/>
              </a:xfrm>
              <a:prstGeom prst="round2SameRect">
                <a:avLst>
                  <a:gd name="adj1" fmla="val 50000"/>
                  <a:gd name="adj2" fmla="val 0"/>
                </a:avLst>
              </a:prstGeom>
              <a:solidFill>
                <a:schemeClr val="lt1">
                  <a:alpha val="940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9" name="Google Shape;209;p42"/>
          <p:cNvSpPr txBox="1">
            <a:spLocks noGrp="1"/>
          </p:cNvSpPr>
          <p:nvPr>
            <p:ph type="ctrTitle"/>
          </p:nvPr>
        </p:nvSpPr>
        <p:spPr>
          <a:xfrm>
            <a:off x="824000" y="1613813"/>
            <a:ext cx="4255500" cy="18729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accent5"/>
              </a:buClr>
              <a:buSzPts val="3600"/>
              <a:buNone/>
              <a:defRPr sz="3600">
                <a:solidFill>
                  <a:schemeClr val="accent5"/>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10" name="Google Shape;210;p42"/>
          <p:cNvSpPr txBox="1">
            <a:spLocks noGrp="1"/>
          </p:cNvSpPr>
          <p:nvPr>
            <p:ph type="subTitle" idx="1"/>
          </p:nvPr>
        </p:nvSpPr>
        <p:spPr>
          <a:xfrm>
            <a:off x="824000" y="3596300"/>
            <a:ext cx="4255500" cy="6954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5"/>
              </a:buClr>
              <a:buSzPts val="1600"/>
              <a:buNone/>
              <a:defRPr sz="1600">
                <a:solidFill>
                  <a:schemeClr val="accent5"/>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211" name="Google Shape;211;p42"/>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
        <p:cNvGrpSpPr/>
        <p:nvPr/>
      </p:nvGrpSpPr>
      <p:grpSpPr>
        <a:xfrm>
          <a:off x="0" y="0"/>
          <a:ext cx="0" cy="0"/>
          <a:chOff x="0" y="0"/>
          <a:chExt cx="0" cy="0"/>
        </a:xfrm>
      </p:grpSpPr>
      <p:sp>
        <p:nvSpPr>
          <p:cNvPr id="19" name="Google Shape;19;p5"/>
          <p:cNvSpPr txBox="1">
            <a:spLocks noGrp="1"/>
          </p:cNvSpPr>
          <p:nvPr>
            <p:ph type="body" idx="1"/>
          </p:nvPr>
        </p:nvSpPr>
        <p:spPr>
          <a:xfrm>
            <a:off x="1691744" y="2739104"/>
            <a:ext cx="2349900" cy="8322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0" name="Google Shape;20;p5"/>
          <p:cNvSpPr txBox="1">
            <a:spLocks noGrp="1"/>
          </p:cNvSpPr>
          <p:nvPr>
            <p:ph type="body" idx="2"/>
          </p:nvPr>
        </p:nvSpPr>
        <p:spPr>
          <a:xfrm>
            <a:off x="5102356" y="2739104"/>
            <a:ext cx="2349900" cy="8322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1" name="Google Shape;21;p5"/>
          <p:cNvSpPr txBox="1">
            <a:spLocks noGrp="1"/>
          </p:cNvSpPr>
          <p:nvPr>
            <p:ph type="title"/>
          </p:nvPr>
        </p:nvSpPr>
        <p:spPr>
          <a:xfrm>
            <a:off x="1996975" y="539500"/>
            <a:ext cx="5150100" cy="32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2800">
                <a:solidFill>
                  <a:schemeClr val="accent6"/>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22" name="Google Shape;22;p5"/>
          <p:cNvSpPr txBox="1">
            <a:spLocks noGrp="1"/>
          </p:cNvSpPr>
          <p:nvPr>
            <p:ph type="subTitle" idx="3"/>
          </p:nvPr>
        </p:nvSpPr>
        <p:spPr>
          <a:xfrm>
            <a:off x="1691744" y="2458675"/>
            <a:ext cx="2349900" cy="2835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sz="1900">
                <a:latin typeface="Changa One"/>
                <a:ea typeface="Changa One"/>
                <a:cs typeface="Changa One"/>
                <a:sym typeface="Changa 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23" name="Google Shape;23;p5"/>
          <p:cNvSpPr txBox="1">
            <a:spLocks noGrp="1"/>
          </p:cNvSpPr>
          <p:nvPr>
            <p:ph type="subTitle" idx="4"/>
          </p:nvPr>
        </p:nvSpPr>
        <p:spPr>
          <a:xfrm>
            <a:off x="5102356" y="2458675"/>
            <a:ext cx="2349900" cy="283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400"/>
              <a:buNone/>
              <a:defRPr sz="1900">
                <a:latin typeface="Changa One"/>
                <a:ea typeface="Changa One"/>
                <a:cs typeface="Changa One"/>
                <a:sym typeface="Changa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12"/>
        <p:cNvGrpSpPr/>
        <p:nvPr/>
      </p:nvGrpSpPr>
      <p:grpSpPr>
        <a:xfrm>
          <a:off x="0" y="0"/>
          <a:ext cx="0" cy="0"/>
          <a:chOff x="0" y="0"/>
          <a:chExt cx="0" cy="0"/>
        </a:xfrm>
      </p:grpSpPr>
      <p:grpSp>
        <p:nvGrpSpPr>
          <p:cNvPr id="213" name="Google Shape;213;p43"/>
          <p:cNvGrpSpPr/>
          <p:nvPr/>
        </p:nvGrpSpPr>
        <p:grpSpPr>
          <a:xfrm>
            <a:off x="146769" y="3406"/>
            <a:ext cx="1233215" cy="1384535"/>
            <a:chOff x="146769" y="3406"/>
            <a:chExt cx="1233215" cy="1384535"/>
          </a:xfrm>
        </p:grpSpPr>
        <p:grpSp>
          <p:nvGrpSpPr>
            <p:cNvPr id="214" name="Google Shape;214;p43"/>
            <p:cNvGrpSpPr/>
            <p:nvPr/>
          </p:nvGrpSpPr>
          <p:grpSpPr>
            <a:xfrm>
              <a:off x="1063183" y="3406"/>
              <a:ext cx="316800" cy="688513"/>
              <a:chOff x="1063183" y="3406"/>
              <a:chExt cx="316800" cy="688513"/>
            </a:xfrm>
          </p:grpSpPr>
          <p:sp>
            <p:nvSpPr>
              <p:cNvPr id="215" name="Google Shape;215;p43"/>
              <p:cNvSpPr/>
              <p:nvPr/>
            </p:nvSpPr>
            <p:spPr>
              <a:xfrm rot="10800000">
                <a:off x="1063183" y="3419"/>
                <a:ext cx="316800" cy="688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43"/>
              <p:cNvSpPr/>
              <p:nvPr/>
            </p:nvSpPr>
            <p:spPr>
              <a:xfrm rot="10800000">
                <a:off x="1063183" y="3406"/>
                <a:ext cx="316800" cy="340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7" name="Google Shape;217;p43"/>
            <p:cNvGrpSpPr/>
            <p:nvPr/>
          </p:nvGrpSpPr>
          <p:grpSpPr>
            <a:xfrm>
              <a:off x="604976" y="3406"/>
              <a:ext cx="316800" cy="1036524"/>
              <a:chOff x="604976" y="3406"/>
              <a:chExt cx="316800" cy="1036524"/>
            </a:xfrm>
          </p:grpSpPr>
          <p:sp>
            <p:nvSpPr>
              <p:cNvPr id="218" name="Google Shape;218;p43"/>
              <p:cNvSpPr/>
              <p:nvPr/>
            </p:nvSpPr>
            <p:spPr>
              <a:xfrm rot="10800000">
                <a:off x="604976" y="3419"/>
                <a:ext cx="316800" cy="688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43"/>
              <p:cNvSpPr/>
              <p:nvPr/>
            </p:nvSpPr>
            <p:spPr>
              <a:xfrm rot="10800000">
                <a:off x="604976" y="3430"/>
                <a:ext cx="316800" cy="1036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43"/>
              <p:cNvSpPr/>
              <p:nvPr/>
            </p:nvSpPr>
            <p:spPr>
              <a:xfrm rot="10800000">
                <a:off x="604976" y="3406"/>
                <a:ext cx="316800" cy="340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43"/>
            <p:cNvGrpSpPr/>
            <p:nvPr/>
          </p:nvGrpSpPr>
          <p:grpSpPr>
            <a:xfrm>
              <a:off x="146769" y="3406"/>
              <a:ext cx="316800" cy="1384535"/>
              <a:chOff x="146769" y="3406"/>
              <a:chExt cx="316800" cy="1384535"/>
            </a:xfrm>
          </p:grpSpPr>
          <p:sp>
            <p:nvSpPr>
              <p:cNvPr id="222" name="Google Shape;222;p43"/>
              <p:cNvSpPr/>
              <p:nvPr/>
            </p:nvSpPr>
            <p:spPr>
              <a:xfrm rot="10800000">
                <a:off x="146769" y="3419"/>
                <a:ext cx="316800" cy="688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43"/>
              <p:cNvSpPr/>
              <p:nvPr/>
            </p:nvSpPr>
            <p:spPr>
              <a:xfrm rot="10800000">
                <a:off x="146769" y="3441"/>
                <a:ext cx="316800" cy="1384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43"/>
              <p:cNvSpPr/>
              <p:nvPr/>
            </p:nvSpPr>
            <p:spPr>
              <a:xfrm rot="10800000">
                <a:off x="146769" y="3430"/>
                <a:ext cx="316800" cy="1036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43"/>
              <p:cNvSpPr/>
              <p:nvPr/>
            </p:nvSpPr>
            <p:spPr>
              <a:xfrm rot="10800000">
                <a:off x="146769" y="3406"/>
                <a:ext cx="316800" cy="340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6" name="Google Shape;226;p43"/>
          <p:cNvGrpSpPr/>
          <p:nvPr/>
        </p:nvGrpSpPr>
        <p:grpSpPr>
          <a:xfrm>
            <a:off x="6775084" y="2904008"/>
            <a:ext cx="2186148" cy="2239500"/>
            <a:chOff x="6775084" y="2904008"/>
            <a:chExt cx="2186148" cy="2239500"/>
          </a:xfrm>
        </p:grpSpPr>
        <p:grpSp>
          <p:nvGrpSpPr>
            <p:cNvPr id="227" name="Google Shape;227;p43"/>
            <p:cNvGrpSpPr/>
            <p:nvPr/>
          </p:nvGrpSpPr>
          <p:grpSpPr>
            <a:xfrm>
              <a:off x="6775084" y="4253708"/>
              <a:ext cx="409500" cy="889800"/>
              <a:chOff x="6775084" y="4253708"/>
              <a:chExt cx="409500" cy="889800"/>
            </a:xfrm>
          </p:grpSpPr>
          <p:sp>
            <p:nvSpPr>
              <p:cNvPr id="228" name="Google Shape;228;p43"/>
              <p:cNvSpPr/>
              <p:nvPr/>
            </p:nvSpPr>
            <p:spPr>
              <a:xfrm>
                <a:off x="6775084" y="4253708"/>
                <a:ext cx="409500" cy="8898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43"/>
              <p:cNvSpPr/>
              <p:nvPr/>
            </p:nvSpPr>
            <p:spPr>
              <a:xfrm>
                <a:off x="6775084" y="4703408"/>
                <a:ext cx="409500" cy="4401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0" name="Google Shape;230;p43"/>
            <p:cNvGrpSpPr/>
            <p:nvPr/>
          </p:nvGrpSpPr>
          <p:grpSpPr>
            <a:xfrm>
              <a:off x="7367299" y="3804008"/>
              <a:ext cx="409500" cy="1339500"/>
              <a:chOff x="7367299" y="3804008"/>
              <a:chExt cx="409500" cy="1339500"/>
            </a:xfrm>
          </p:grpSpPr>
          <p:sp>
            <p:nvSpPr>
              <p:cNvPr id="231" name="Google Shape;231;p43"/>
              <p:cNvSpPr/>
              <p:nvPr/>
            </p:nvSpPr>
            <p:spPr>
              <a:xfrm>
                <a:off x="7367299" y="4253708"/>
                <a:ext cx="409500" cy="8898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43"/>
              <p:cNvSpPr/>
              <p:nvPr/>
            </p:nvSpPr>
            <p:spPr>
              <a:xfrm>
                <a:off x="7367299" y="3804008"/>
                <a:ext cx="409500" cy="1339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43"/>
              <p:cNvSpPr/>
              <p:nvPr/>
            </p:nvSpPr>
            <p:spPr>
              <a:xfrm>
                <a:off x="7367299" y="4703408"/>
                <a:ext cx="409500" cy="4401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4" name="Google Shape;234;p43"/>
            <p:cNvGrpSpPr/>
            <p:nvPr/>
          </p:nvGrpSpPr>
          <p:grpSpPr>
            <a:xfrm>
              <a:off x="7959516" y="3354008"/>
              <a:ext cx="409500" cy="1789500"/>
              <a:chOff x="7959516" y="3354008"/>
              <a:chExt cx="409500" cy="1789500"/>
            </a:xfrm>
          </p:grpSpPr>
          <p:sp>
            <p:nvSpPr>
              <p:cNvPr id="235" name="Google Shape;235;p43"/>
              <p:cNvSpPr/>
              <p:nvPr/>
            </p:nvSpPr>
            <p:spPr>
              <a:xfrm>
                <a:off x="7959516" y="4253708"/>
                <a:ext cx="409500" cy="8898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43"/>
              <p:cNvSpPr/>
              <p:nvPr/>
            </p:nvSpPr>
            <p:spPr>
              <a:xfrm>
                <a:off x="7959516" y="3354008"/>
                <a:ext cx="409500" cy="1789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43"/>
              <p:cNvSpPr/>
              <p:nvPr/>
            </p:nvSpPr>
            <p:spPr>
              <a:xfrm>
                <a:off x="7959516" y="3804008"/>
                <a:ext cx="409500" cy="1339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43"/>
              <p:cNvSpPr/>
              <p:nvPr/>
            </p:nvSpPr>
            <p:spPr>
              <a:xfrm>
                <a:off x="7959516" y="4703408"/>
                <a:ext cx="409500" cy="4401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9" name="Google Shape;239;p43"/>
            <p:cNvGrpSpPr/>
            <p:nvPr/>
          </p:nvGrpSpPr>
          <p:grpSpPr>
            <a:xfrm>
              <a:off x="8551731" y="2904008"/>
              <a:ext cx="409500" cy="2239500"/>
              <a:chOff x="8551731" y="2904008"/>
              <a:chExt cx="409500" cy="2239500"/>
            </a:xfrm>
          </p:grpSpPr>
          <p:sp>
            <p:nvSpPr>
              <p:cNvPr id="240" name="Google Shape;240;p43"/>
              <p:cNvSpPr/>
              <p:nvPr/>
            </p:nvSpPr>
            <p:spPr>
              <a:xfrm>
                <a:off x="8551731" y="4253708"/>
                <a:ext cx="409500" cy="8898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43"/>
              <p:cNvSpPr/>
              <p:nvPr/>
            </p:nvSpPr>
            <p:spPr>
              <a:xfrm>
                <a:off x="8551731" y="3354008"/>
                <a:ext cx="409500" cy="1789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43"/>
              <p:cNvSpPr/>
              <p:nvPr/>
            </p:nvSpPr>
            <p:spPr>
              <a:xfrm>
                <a:off x="8551731" y="3804008"/>
                <a:ext cx="409500" cy="1339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43"/>
              <p:cNvSpPr/>
              <p:nvPr/>
            </p:nvSpPr>
            <p:spPr>
              <a:xfrm>
                <a:off x="8551731" y="2904008"/>
                <a:ext cx="409500" cy="2239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43"/>
              <p:cNvSpPr/>
              <p:nvPr/>
            </p:nvSpPr>
            <p:spPr>
              <a:xfrm>
                <a:off x="8551731" y="4703408"/>
                <a:ext cx="409500" cy="4401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45" name="Google Shape;245;p43"/>
          <p:cNvSpPr txBox="1">
            <a:spLocks noGrp="1"/>
          </p:cNvSpPr>
          <p:nvPr>
            <p:ph type="title"/>
          </p:nvPr>
        </p:nvSpPr>
        <p:spPr>
          <a:xfrm>
            <a:off x="824000" y="1613825"/>
            <a:ext cx="5857800" cy="18729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accent5"/>
              </a:buClr>
              <a:buSzPts val="3600"/>
              <a:buNone/>
              <a:defRPr sz="3600">
                <a:solidFill>
                  <a:schemeClr val="accent5"/>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46" name="Google Shape;246;p43"/>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47"/>
        <p:cNvGrpSpPr/>
        <p:nvPr/>
      </p:nvGrpSpPr>
      <p:grpSpPr>
        <a:xfrm>
          <a:off x="0" y="0"/>
          <a:ext cx="0" cy="0"/>
          <a:chOff x="0" y="0"/>
          <a:chExt cx="0" cy="0"/>
        </a:xfrm>
      </p:grpSpPr>
      <p:sp>
        <p:nvSpPr>
          <p:cNvPr id="248" name="Google Shape;248;p44"/>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49" name="Google Shape;249;p44"/>
          <p:cNvSpPr txBox="1">
            <a:spLocks noGrp="1"/>
          </p:cNvSpPr>
          <p:nvPr>
            <p:ph type="body" idx="1"/>
          </p:nvPr>
        </p:nvSpPr>
        <p:spPr>
          <a:xfrm>
            <a:off x="1303800" y="1990050"/>
            <a:ext cx="7030500" cy="2541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250" name="Google Shape;250;p44"/>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51"/>
        <p:cNvGrpSpPr/>
        <p:nvPr/>
      </p:nvGrpSpPr>
      <p:grpSpPr>
        <a:xfrm>
          <a:off x="0" y="0"/>
          <a:ext cx="0" cy="0"/>
          <a:chOff x="0" y="0"/>
          <a:chExt cx="0" cy="0"/>
        </a:xfrm>
      </p:grpSpPr>
      <p:sp>
        <p:nvSpPr>
          <p:cNvPr id="252" name="Google Shape;252;p45"/>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3" name="Google Shape;253;p45"/>
          <p:cNvSpPr txBox="1">
            <a:spLocks noGrp="1"/>
          </p:cNvSpPr>
          <p:nvPr>
            <p:ph type="body" idx="1"/>
          </p:nvPr>
        </p:nvSpPr>
        <p:spPr>
          <a:xfrm>
            <a:off x="1303800" y="1990050"/>
            <a:ext cx="3430500" cy="2541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254" name="Google Shape;254;p45"/>
          <p:cNvSpPr txBox="1">
            <a:spLocks noGrp="1"/>
          </p:cNvSpPr>
          <p:nvPr>
            <p:ph type="body" idx="2"/>
          </p:nvPr>
        </p:nvSpPr>
        <p:spPr>
          <a:xfrm>
            <a:off x="4903650" y="1990050"/>
            <a:ext cx="3430500" cy="2541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255" name="Google Shape;255;p45"/>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6"/>
        <p:cNvGrpSpPr/>
        <p:nvPr/>
      </p:nvGrpSpPr>
      <p:grpSpPr>
        <a:xfrm>
          <a:off x="0" y="0"/>
          <a:ext cx="0" cy="0"/>
          <a:chOff x="0" y="0"/>
          <a:chExt cx="0" cy="0"/>
        </a:xfrm>
      </p:grpSpPr>
      <p:sp>
        <p:nvSpPr>
          <p:cNvPr id="257" name="Google Shape;257;p46"/>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8" name="Google Shape;258;p46"/>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59"/>
        <p:cNvGrpSpPr/>
        <p:nvPr/>
      </p:nvGrpSpPr>
      <p:grpSpPr>
        <a:xfrm>
          <a:off x="0" y="0"/>
          <a:ext cx="0" cy="0"/>
          <a:chOff x="0" y="0"/>
          <a:chExt cx="0" cy="0"/>
        </a:xfrm>
      </p:grpSpPr>
      <p:sp>
        <p:nvSpPr>
          <p:cNvPr id="260" name="Google Shape;260;p47"/>
          <p:cNvSpPr txBox="1">
            <a:spLocks noGrp="1"/>
          </p:cNvSpPr>
          <p:nvPr>
            <p:ph type="title"/>
          </p:nvPr>
        </p:nvSpPr>
        <p:spPr>
          <a:xfrm>
            <a:off x="1303800" y="598575"/>
            <a:ext cx="3312000" cy="15900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61" name="Google Shape;261;p47"/>
          <p:cNvSpPr txBox="1">
            <a:spLocks noGrp="1"/>
          </p:cNvSpPr>
          <p:nvPr>
            <p:ph type="body" idx="1"/>
          </p:nvPr>
        </p:nvSpPr>
        <p:spPr>
          <a:xfrm>
            <a:off x="1303800" y="2309675"/>
            <a:ext cx="3312000" cy="22218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262" name="Google Shape;262;p47"/>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63"/>
        <p:cNvGrpSpPr/>
        <p:nvPr/>
      </p:nvGrpSpPr>
      <p:grpSpPr>
        <a:xfrm>
          <a:off x="0" y="0"/>
          <a:ext cx="0" cy="0"/>
          <a:chOff x="0" y="0"/>
          <a:chExt cx="0" cy="0"/>
        </a:xfrm>
      </p:grpSpPr>
      <p:grpSp>
        <p:nvGrpSpPr>
          <p:cNvPr id="264" name="Google Shape;264;p48"/>
          <p:cNvGrpSpPr/>
          <p:nvPr/>
        </p:nvGrpSpPr>
        <p:grpSpPr>
          <a:xfrm>
            <a:off x="6866714" y="1306"/>
            <a:ext cx="2267451" cy="2601690"/>
            <a:chOff x="6790514" y="1306"/>
            <a:chExt cx="2267451" cy="2601690"/>
          </a:xfrm>
        </p:grpSpPr>
        <p:grpSp>
          <p:nvGrpSpPr>
            <p:cNvPr id="265" name="Google Shape;265;p48"/>
            <p:cNvGrpSpPr/>
            <p:nvPr/>
          </p:nvGrpSpPr>
          <p:grpSpPr>
            <a:xfrm>
              <a:off x="7067465" y="1306"/>
              <a:ext cx="1990500" cy="1990200"/>
              <a:chOff x="7067465" y="1306"/>
              <a:chExt cx="1990500" cy="1990200"/>
            </a:xfrm>
          </p:grpSpPr>
          <p:sp>
            <p:nvSpPr>
              <p:cNvPr id="266" name="Google Shape;266;p48"/>
              <p:cNvSpPr/>
              <p:nvPr/>
            </p:nvSpPr>
            <p:spPr>
              <a:xfrm rot="-8648551">
                <a:off x="7594313" y="527721"/>
                <a:ext cx="937226" cy="937226"/>
              </a:xfrm>
              <a:prstGeom prst="ellipse">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48"/>
              <p:cNvSpPr/>
              <p:nvPr/>
            </p:nvSpPr>
            <p:spPr>
              <a:xfrm rot="-8648551">
                <a:off x="7594313" y="527721"/>
                <a:ext cx="937226" cy="937226"/>
              </a:xfrm>
              <a:prstGeom prst="pie">
                <a:avLst>
                  <a:gd name="adj1" fmla="val 19376841"/>
                  <a:gd name="adj2" fmla="val 12313574"/>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48"/>
              <p:cNvSpPr/>
              <p:nvPr/>
            </p:nvSpPr>
            <p:spPr>
              <a:xfrm rot="-8649154">
                <a:off x="7349891" y="283705"/>
                <a:ext cx="1425647" cy="1425404"/>
              </a:xfrm>
              <a:prstGeom prst="ellipse">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9" name="Google Shape;269;p48"/>
            <p:cNvGrpSpPr/>
            <p:nvPr/>
          </p:nvGrpSpPr>
          <p:grpSpPr>
            <a:xfrm>
              <a:off x="8207126" y="1807996"/>
              <a:ext cx="795000" cy="795000"/>
              <a:chOff x="8207126" y="1807996"/>
              <a:chExt cx="795000" cy="795000"/>
            </a:xfrm>
          </p:grpSpPr>
          <p:sp>
            <p:nvSpPr>
              <p:cNvPr id="270" name="Google Shape;270;p48"/>
              <p:cNvSpPr/>
              <p:nvPr/>
            </p:nvSpPr>
            <p:spPr>
              <a:xfrm rot="2152054">
                <a:off x="8319942" y="1920813"/>
                <a:ext cx="569367" cy="569367"/>
              </a:xfrm>
              <a:prstGeom prst="ellipse">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48"/>
              <p:cNvSpPr/>
              <p:nvPr/>
            </p:nvSpPr>
            <p:spPr>
              <a:xfrm rot="2150259">
                <a:off x="8408218" y="2008610"/>
                <a:ext cx="393004" cy="393004"/>
              </a:xfrm>
              <a:prstGeom prst="ellipse">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48"/>
              <p:cNvSpPr/>
              <p:nvPr/>
            </p:nvSpPr>
            <p:spPr>
              <a:xfrm rot="2150259">
                <a:off x="8408218" y="2008610"/>
                <a:ext cx="393004" cy="393004"/>
              </a:xfrm>
              <a:prstGeom prst="pie">
                <a:avLst>
                  <a:gd name="adj1" fmla="val 5699893"/>
                  <a:gd name="adj2" fmla="val 12313574"/>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3" name="Google Shape;273;p48"/>
            <p:cNvGrpSpPr/>
            <p:nvPr/>
          </p:nvGrpSpPr>
          <p:grpSpPr>
            <a:xfrm>
              <a:off x="6790514" y="118857"/>
              <a:ext cx="548700" cy="548700"/>
              <a:chOff x="6790514" y="118857"/>
              <a:chExt cx="548700" cy="548700"/>
            </a:xfrm>
          </p:grpSpPr>
          <p:sp>
            <p:nvSpPr>
              <p:cNvPr id="274" name="Google Shape;274;p48"/>
              <p:cNvSpPr/>
              <p:nvPr/>
            </p:nvSpPr>
            <p:spPr>
              <a:xfrm rot="2150259">
                <a:off x="6868362" y="196705"/>
                <a:ext cx="393004" cy="393004"/>
              </a:xfrm>
              <a:prstGeom prst="ellipse">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48"/>
              <p:cNvSpPr/>
              <p:nvPr/>
            </p:nvSpPr>
            <p:spPr>
              <a:xfrm rot="2150259">
                <a:off x="6868362" y="196705"/>
                <a:ext cx="393004" cy="393004"/>
              </a:xfrm>
              <a:prstGeom prst="pie">
                <a:avLst>
                  <a:gd name="adj1" fmla="val 5699893"/>
                  <a:gd name="adj2" fmla="val 12313574"/>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76" name="Google Shape;276;p48"/>
          <p:cNvSpPr txBox="1">
            <a:spLocks noGrp="1"/>
          </p:cNvSpPr>
          <p:nvPr>
            <p:ph type="title"/>
          </p:nvPr>
        </p:nvSpPr>
        <p:spPr>
          <a:xfrm>
            <a:off x="824000" y="763600"/>
            <a:ext cx="5857800" cy="35733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accent5"/>
              </a:buClr>
              <a:buSzPts val="3600"/>
              <a:buNone/>
              <a:defRPr sz="3600">
                <a:solidFill>
                  <a:schemeClr val="accent5"/>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277" name="Google Shape;277;p48"/>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78"/>
        <p:cNvGrpSpPr/>
        <p:nvPr/>
      </p:nvGrpSpPr>
      <p:grpSpPr>
        <a:xfrm>
          <a:off x="0" y="0"/>
          <a:ext cx="0" cy="0"/>
          <a:chOff x="0" y="0"/>
          <a:chExt cx="0" cy="0"/>
        </a:xfrm>
      </p:grpSpPr>
      <p:sp>
        <p:nvSpPr>
          <p:cNvPr id="279" name="Google Shape;279;p49"/>
          <p:cNvSpPr txBox="1">
            <a:spLocks noGrp="1"/>
          </p:cNvSpPr>
          <p:nvPr>
            <p:ph type="title"/>
          </p:nvPr>
        </p:nvSpPr>
        <p:spPr>
          <a:xfrm>
            <a:off x="1303800" y="598575"/>
            <a:ext cx="3430500" cy="19902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80" name="Google Shape;280;p49"/>
          <p:cNvSpPr txBox="1">
            <a:spLocks noGrp="1"/>
          </p:cNvSpPr>
          <p:nvPr>
            <p:ph type="subTitle" idx="1"/>
          </p:nvPr>
        </p:nvSpPr>
        <p:spPr>
          <a:xfrm>
            <a:off x="1303800" y="2743203"/>
            <a:ext cx="3430500" cy="7260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281" name="Google Shape;281;p49"/>
          <p:cNvSpPr txBox="1">
            <a:spLocks noGrp="1"/>
          </p:cNvSpPr>
          <p:nvPr>
            <p:ph type="body" idx="2"/>
          </p:nvPr>
        </p:nvSpPr>
        <p:spPr>
          <a:xfrm>
            <a:off x="4903700" y="661000"/>
            <a:ext cx="3430500" cy="38706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282" name="Google Shape;282;p49"/>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83"/>
        <p:cNvGrpSpPr/>
        <p:nvPr/>
      </p:nvGrpSpPr>
      <p:grpSpPr>
        <a:xfrm>
          <a:off x="0" y="0"/>
          <a:ext cx="0" cy="0"/>
          <a:chOff x="0" y="0"/>
          <a:chExt cx="0" cy="0"/>
        </a:xfrm>
      </p:grpSpPr>
      <p:sp>
        <p:nvSpPr>
          <p:cNvPr id="284" name="Google Shape;284;p50"/>
          <p:cNvSpPr txBox="1">
            <a:spLocks noGrp="1"/>
          </p:cNvSpPr>
          <p:nvPr>
            <p:ph type="body" idx="1"/>
          </p:nvPr>
        </p:nvSpPr>
        <p:spPr>
          <a:xfrm>
            <a:off x="1303800" y="4138975"/>
            <a:ext cx="5843100" cy="534900"/>
          </a:xfrm>
          <a:prstGeom prst="rect">
            <a:avLst/>
          </a:prstGeom>
        </p:spPr>
        <p:txBody>
          <a:bodyPr spcFirstLastPara="1" wrap="square" lIns="91425" tIns="91425" rIns="91425" bIns="91425" anchor="t" anchorCtr="0">
            <a:normAutofit/>
          </a:bodyPr>
          <a:lstStyle>
            <a:lvl1pPr marL="457200" lvl="0" indent="-228600">
              <a:lnSpc>
                <a:spcPct val="100000"/>
              </a:lnSpc>
              <a:spcBef>
                <a:spcPts val="0"/>
              </a:spcBef>
              <a:spcAft>
                <a:spcPts val="0"/>
              </a:spcAft>
              <a:buSzPts val="1300"/>
              <a:buNone/>
              <a:defRPr/>
            </a:lvl1pPr>
          </a:lstStyle>
          <a:p>
            <a:endParaRPr/>
          </a:p>
        </p:txBody>
      </p:sp>
      <p:sp>
        <p:nvSpPr>
          <p:cNvPr id="285" name="Google Shape;285;p50"/>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86"/>
        <p:cNvGrpSpPr/>
        <p:nvPr/>
      </p:nvGrpSpPr>
      <p:grpSpPr>
        <a:xfrm>
          <a:off x="0" y="0"/>
          <a:ext cx="0" cy="0"/>
          <a:chOff x="0" y="0"/>
          <a:chExt cx="0" cy="0"/>
        </a:xfrm>
      </p:grpSpPr>
      <p:grpSp>
        <p:nvGrpSpPr>
          <p:cNvPr id="287" name="Google Shape;287;p51"/>
          <p:cNvGrpSpPr/>
          <p:nvPr/>
        </p:nvGrpSpPr>
        <p:grpSpPr>
          <a:xfrm>
            <a:off x="52" y="4099200"/>
            <a:ext cx="9144036" cy="1044300"/>
            <a:chOff x="52" y="4099200"/>
            <a:chExt cx="9144036" cy="1044300"/>
          </a:xfrm>
        </p:grpSpPr>
        <p:grpSp>
          <p:nvGrpSpPr>
            <p:cNvPr id="288" name="Google Shape;288;p51"/>
            <p:cNvGrpSpPr/>
            <p:nvPr/>
          </p:nvGrpSpPr>
          <p:grpSpPr>
            <a:xfrm>
              <a:off x="52" y="4309200"/>
              <a:ext cx="231622" cy="834300"/>
              <a:chOff x="2688737" y="4301380"/>
              <a:chExt cx="231900" cy="834300"/>
            </a:xfrm>
          </p:grpSpPr>
          <p:sp>
            <p:nvSpPr>
              <p:cNvPr id="289" name="Google Shape;289;p51"/>
              <p:cNvSpPr/>
              <p:nvPr/>
            </p:nvSpPr>
            <p:spPr>
              <a:xfrm flipH="1">
                <a:off x="2688737" y="4720780"/>
                <a:ext cx="2319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51"/>
              <p:cNvSpPr/>
              <p:nvPr/>
            </p:nvSpPr>
            <p:spPr>
              <a:xfrm flipH="1">
                <a:off x="2688737" y="4301380"/>
                <a:ext cx="2319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51"/>
              <p:cNvSpPr/>
              <p:nvPr/>
            </p:nvSpPr>
            <p:spPr>
              <a:xfrm flipH="1">
                <a:off x="2688737" y="4511080"/>
                <a:ext cx="2319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51"/>
              <p:cNvSpPr/>
              <p:nvPr/>
            </p:nvSpPr>
            <p:spPr>
              <a:xfrm flipH="1">
                <a:off x="2688737" y="4930480"/>
                <a:ext cx="2319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3" name="Google Shape;293;p51"/>
            <p:cNvGrpSpPr/>
            <p:nvPr/>
          </p:nvGrpSpPr>
          <p:grpSpPr>
            <a:xfrm>
              <a:off x="371406" y="4099200"/>
              <a:ext cx="231622" cy="1044300"/>
              <a:chOff x="2688737" y="4091380"/>
              <a:chExt cx="231900" cy="1044300"/>
            </a:xfrm>
          </p:grpSpPr>
          <p:sp>
            <p:nvSpPr>
              <p:cNvPr id="294" name="Google Shape;294;p51"/>
              <p:cNvSpPr/>
              <p:nvPr/>
            </p:nvSpPr>
            <p:spPr>
              <a:xfrm flipH="1">
                <a:off x="2688737" y="4720780"/>
                <a:ext cx="2319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51"/>
              <p:cNvSpPr/>
              <p:nvPr/>
            </p:nvSpPr>
            <p:spPr>
              <a:xfrm flipH="1">
                <a:off x="2688737" y="4301380"/>
                <a:ext cx="2319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51"/>
              <p:cNvSpPr/>
              <p:nvPr/>
            </p:nvSpPr>
            <p:spPr>
              <a:xfrm flipH="1">
                <a:off x="2688737" y="4511080"/>
                <a:ext cx="2319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51"/>
              <p:cNvSpPr/>
              <p:nvPr/>
            </p:nvSpPr>
            <p:spPr>
              <a:xfrm flipH="1">
                <a:off x="2688737" y="4091380"/>
                <a:ext cx="231900" cy="104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51"/>
              <p:cNvSpPr/>
              <p:nvPr/>
            </p:nvSpPr>
            <p:spPr>
              <a:xfrm flipH="1">
                <a:off x="2688737" y="4930480"/>
                <a:ext cx="2319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9" name="Google Shape;299;p51"/>
            <p:cNvGrpSpPr/>
            <p:nvPr/>
          </p:nvGrpSpPr>
          <p:grpSpPr>
            <a:xfrm>
              <a:off x="742761" y="4309200"/>
              <a:ext cx="231622" cy="834300"/>
              <a:chOff x="2688737" y="4301380"/>
              <a:chExt cx="231900" cy="834300"/>
            </a:xfrm>
          </p:grpSpPr>
          <p:sp>
            <p:nvSpPr>
              <p:cNvPr id="300" name="Google Shape;300;p51"/>
              <p:cNvSpPr/>
              <p:nvPr/>
            </p:nvSpPr>
            <p:spPr>
              <a:xfrm flipH="1">
                <a:off x="2688737" y="4720780"/>
                <a:ext cx="2319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51"/>
              <p:cNvSpPr/>
              <p:nvPr/>
            </p:nvSpPr>
            <p:spPr>
              <a:xfrm flipH="1">
                <a:off x="2688737" y="4301380"/>
                <a:ext cx="2319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51"/>
              <p:cNvSpPr/>
              <p:nvPr/>
            </p:nvSpPr>
            <p:spPr>
              <a:xfrm flipH="1">
                <a:off x="2688737" y="4511080"/>
                <a:ext cx="2319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51"/>
              <p:cNvSpPr/>
              <p:nvPr/>
            </p:nvSpPr>
            <p:spPr>
              <a:xfrm flipH="1">
                <a:off x="2688737" y="4930480"/>
                <a:ext cx="2319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 name="Google Shape;304;p51"/>
            <p:cNvGrpSpPr/>
            <p:nvPr/>
          </p:nvGrpSpPr>
          <p:grpSpPr>
            <a:xfrm>
              <a:off x="1114115" y="4518900"/>
              <a:ext cx="231622" cy="624600"/>
              <a:chOff x="2688737" y="4511080"/>
              <a:chExt cx="231900" cy="624600"/>
            </a:xfrm>
          </p:grpSpPr>
          <p:sp>
            <p:nvSpPr>
              <p:cNvPr id="305" name="Google Shape;305;p51"/>
              <p:cNvSpPr/>
              <p:nvPr/>
            </p:nvSpPr>
            <p:spPr>
              <a:xfrm flipH="1">
                <a:off x="2688737" y="4720780"/>
                <a:ext cx="2319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51"/>
              <p:cNvSpPr/>
              <p:nvPr/>
            </p:nvSpPr>
            <p:spPr>
              <a:xfrm flipH="1">
                <a:off x="2688737" y="4511080"/>
                <a:ext cx="2319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51"/>
              <p:cNvSpPr/>
              <p:nvPr/>
            </p:nvSpPr>
            <p:spPr>
              <a:xfrm flipH="1">
                <a:off x="2688737" y="4930480"/>
                <a:ext cx="2319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8" name="Google Shape;308;p51"/>
            <p:cNvGrpSpPr/>
            <p:nvPr/>
          </p:nvGrpSpPr>
          <p:grpSpPr>
            <a:xfrm>
              <a:off x="1856753" y="4099200"/>
              <a:ext cx="231600" cy="1044300"/>
              <a:chOff x="1856753" y="4099200"/>
              <a:chExt cx="231600" cy="1044300"/>
            </a:xfrm>
          </p:grpSpPr>
          <p:sp>
            <p:nvSpPr>
              <p:cNvPr id="309" name="Google Shape;309;p51"/>
              <p:cNvSpPr/>
              <p:nvPr/>
            </p:nvSpPr>
            <p:spPr>
              <a:xfrm flipH="1">
                <a:off x="1856753"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51"/>
              <p:cNvSpPr/>
              <p:nvPr/>
            </p:nvSpPr>
            <p:spPr>
              <a:xfrm flipH="1">
                <a:off x="1856753" y="4309200"/>
                <a:ext cx="2316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51"/>
              <p:cNvSpPr/>
              <p:nvPr/>
            </p:nvSpPr>
            <p:spPr>
              <a:xfrm flipH="1">
                <a:off x="1856753"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51"/>
              <p:cNvSpPr/>
              <p:nvPr/>
            </p:nvSpPr>
            <p:spPr>
              <a:xfrm flipH="1">
                <a:off x="1856753" y="4099200"/>
                <a:ext cx="231600" cy="104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51"/>
              <p:cNvSpPr/>
              <p:nvPr/>
            </p:nvSpPr>
            <p:spPr>
              <a:xfrm flipH="1">
                <a:off x="1856753"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4" name="Google Shape;314;p51"/>
            <p:cNvGrpSpPr/>
            <p:nvPr/>
          </p:nvGrpSpPr>
          <p:grpSpPr>
            <a:xfrm>
              <a:off x="2228107" y="4309200"/>
              <a:ext cx="231600" cy="834300"/>
              <a:chOff x="2228107" y="4309200"/>
              <a:chExt cx="231600" cy="834300"/>
            </a:xfrm>
          </p:grpSpPr>
          <p:sp>
            <p:nvSpPr>
              <p:cNvPr id="315" name="Google Shape;315;p51"/>
              <p:cNvSpPr/>
              <p:nvPr/>
            </p:nvSpPr>
            <p:spPr>
              <a:xfrm flipH="1">
                <a:off x="2228107"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51"/>
              <p:cNvSpPr/>
              <p:nvPr/>
            </p:nvSpPr>
            <p:spPr>
              <a:xfrm flipH="1">
                <a:off x="2228107" y="4309200"/>
                <a:ext cx="2316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51"/>
              <p:cNvSpPr/>
              <p:nvPr/>
            </p:nvSpPr>
            <p:spPr>
              <a:xfrm flipH="1">
                <a:off x="2228107"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51"/>
              <p:cNvSpPr/>
              <p:nvPr/>
            </p:nvSpPr>
            <p:spPr>
              <a:xfrm flipH="1">
                <a:off x="2228107"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 name="Google Shape;319;p51"/>
            <p:cNvGrpSpPr/>
            <p:nvPr/>
          </p:nvGrpSpPr>
          <p:grpSpPr>
            <a:xfrm>
              <a:off x="2599462" y="4518900"/>
              <a:ext cx="231600" cy="624600"/>
              <a:chOff x="2599462" y="4518900"/>
              <a:chExt cx="231600" cy="624600"/>
            </a:xfrm>
          </p:grpSpPr>
          <p:sp>
            <p:nvSpPr>
              <p:cNvPr id="320" name="Google Shape;320;p51"/>
              <p:cNvSpPr/>
              <p:nvPr/>
            </p:nvSpPr>
            <p:spPr>
              <a:xfrm flipH="1">
                <a:off x="2599462"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51"/>
              <p:cNvSpPr/>
              <p:nvPr/>
            </p:nvSpPr>
            <p:spPr>
              <a:xfrm flipH="1">
                <a:off x="2599462"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51"/>
              <p:cNvSpPr/>
              <p:nvPr/>
            </p:nvSpPr>
            <p:spPr>
              <a:xfrm flipH="1">
                <a:off x="2599462"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3" name="Google Shape;323;p51"/>
            <p:cNvGrpSpPr/>
            <p:nvPr/>
          </p:nvGrpSpPr>
          <p:grpSpPr>
            <a:xfrm>
              <a:off x="3342171" y="4099200"/>
              <a:ext cx="231600" cy="1044300"/>
              <a:chOff x="3342171" y="4099200"/>
              <a:chExt cx="231600" cy="1044300"/>
            </a:xfrm>
          </p:grpSpPr>
          <p:sp>
            <p:nvSpPr>
              <p:cNvPr id="324" name="Google Shape;324;p51"/>
              <p:cNvSpPr/>
              <p:nvPr/>
            </p:nvSpPr>
            <p:spPr>
              <a:xfrm flipH="1">
                <a:off x="3342171"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51"/>
              <p:cNvSpPr/>
              <p:nvPr/>
            </p:nvSpPr>
            <p:spPr>
              <a:xfrm flipH="1">
                <a:off x="3342171" y="4309200"/>
                <a:ext cx="2316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51"/>
              <p:cNvSpPr/>
              <p:nvPr/>
            </p:nvSpPr>
            <p:spPr>
              <a:xfrm flipH="1">
                <a:off x="3342171"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51"/>
              <p:cNvSpPr/>
              <p:nvPr/>
            </p:nvSpPr>
            <p:spPr>
              <a:xfrm flipH="1">
                <a:off x="3342171" y="4099200"/>
                <a:ext cx="231600" cy="104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51"/>
              <p:cNvSpPr/>
              <p:nvPr/>
            </p:nvSpPr>
            <p:spPr>
              <a:xfrm flipH="1">
                <a:off x="3342171"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9" name="Google Shape;329;p51"/>
            <p:cNvGrpSpPr/>
            <p:nvPr/>
          </p:nvGrpSpPr>
          <p:grpSpPr>
            <a:xfrm>
              <a:off x="3713525" y="4309200"/>
              <a:ext cx="231600" cy="834300"/>
              <a:chOff x="3713525" y="4309200"/>
              <a:chExt cx="231600" cy="834300"/>
            </a:xfrm>
          </p:grpSpPr>
          <p:sp>
            <p:nvSpPr>
              <p:cNvPr id="330" name="Google Shape;330;p51"/>
              <p:cNvSpPr/>
              <p:nvPr/>
            </p:nvSpPr>
            <p:spPr>
              <a:xfrm flipH="1">
                <a:off x="3713525"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51"/>
              <p:cNvSpPr/>
              <p:nvPr/>
            </p:nvSpPr>
            <p:spPr>
              <a:xfrm flipH="1">
                <a:off x="3713525" y="4309200"/>
                <a:ext cx="2316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51"/>
              <p:cNvSpPr/>
              <p:nvPr/>
            </p:nvSpPr>
            <p:spPr>
              <a:xfrm flipH="1">
                <a:off x="3713525"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51"/>
              <p:cNvSpPr/>
              <p:nvPr/>
            </p:nvSpPr>
            <p:spPr>
              <a:xfrm flipH="1">
                <a:off x="3713525"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4" name="Google Shape;334;p51"/>
            <p:cNvGrpSpPr/>
            <p:nvPr/>
          </p:nvGrpSpPr>
          <p:grpSpPr>
            <a:xfrm>
              <a:off x="1485398" y="4309200"/>
              <a:ext cx="231600" cy="834300"/>
              <a:chOff x="1485398" y="4309200"/>
              <a:chExt cx="231600" cy="834300"/>
            </a:xfrm>
          </p:grpSpPr>
          <p:sp>
            <p:nvSpPr>
              <p:cNvPr id="335" name="Google Shape;335;p51"/>
              <p:cNvSpPr/>
              <p:nvPr/>
            </p:nvSpPr>
            <p:spPr>
              <a:xfrm flipH="1">
                <a:off x="1485398"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51"/>
              <p:cNvSpPr/>
              <p:nvPr/>
            </p:nvSpPr>
            <p:spPr>
              <a:xfrm flipH="1">
                <a:off x="1485398" y="4309200"/>
                <a:ext cx="2316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51"/>
              <p:cNvSpPr/>
              <p:nvPr/>
            </p:nvSpPr>
            <p:spPr>
              <a:xfrm flipH="1">
                <a:off x="1485398"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51"/>
              <p:cNvSpPr/>
              <p:nvPr/>
            </p:nvSpPr>
            <p:spPr>
              <a:xfrm flipH="1">
                <a:off x="1485398"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9" name="Google Shape;339;p51"/>
            <p:cNvGrpSpPr/>
            <p:nvPr/>
          </p:nvGrpSpPr>
          <p:grpSpPr>
            <a:xfrm>
              <a:off x="4084879" y="4518900"/>
              <a:ext cx="231600" cy="624600"/>
              <a:chOff x="4084879" y="4518900"/>
              <a:chExt cx="231600" cy="624600"/>
            </a:xfrm>
          </p:grpSpPr>
          <p:sp>
            <p:nvSpPr>
              <p:cNvPr id="340" name="Google Shape;340;p51"/>
              <p:cNvSpPr/>
              <p:nvPr/>
            </p:nvSpPr>
            <p:spPr>
              <a:xfrm flipH="1">
                <a:off x="4084879"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51"/>
              <p:cNvSpPr/>
              <p:nvPr/>
            </p:nvSpPr>
            <p:spPr>
              <a:xfrm flipH="1">
                <a:off x="4084879"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51"/>
              <p:cNvSpPr/>
              <p:nvPr/>
            </p:nvSpPr>
            <p:spPr>
              <a:xfrm flipH="1">
                <a:off x="4084879"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3" name="Google Shape;343;p51"/>
            <p:cNvGrpSpPr/>
            <p:nvPr/>
          </p:nvGrpSpPr>
          <p:grpSpPr>
            <a:xfrm>
              <a:off x="2970816" y="4309200"/>
              <a:ext cx="231600" cy="834300"/>
              <a:chOff x="2970816" y="4309200"/>
              <a:chExt cx="231600" cy="834300"/>
            </a:xfrm>
          </p:grpSpPr>
          <p:sp>
            <p:nvSpPr>
              <p:cNvPr id="344" name="Google Shape;344;p51"/>
              <p:cNvSpPr/>
              <p:nvPr/>
            </p:nvSpPr>
            <p:spPr>
              <a:xfrm flipH="1">
                <a:off x="2970816"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51"/>
              <p:cNvSpPr/>
              <p:nvPr/>
            </p:nvSpPr>
            <p:spPr>
              <a:xfrm flipH="1">
                <a:off x="2970816" y="4309200"/>
                <a:ext cx="2316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51"/>
              <p:cNvSpPr/>
              <p:nvPr/>
            </p:nvSpPr>
            <p:spPr>
              <a:xfrm flipH="1">
                <a:off x="2970816"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51"/>
              <p:cNvSpPr/>
              <p:nvPr/>
            </p:nvSpPr>
            <p:spPr>
              <a:xfrm flipH="1">
                <a:off x="2970816"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8" name="Google Shape;348;p51"/>
            <p:cNvGrpSpPr/>
            <p:nvPr/>
          </p:nvGrpSpPr>
          <p:grpSpPr>
            <a:xfrm>
              <a:off x="4456234" y="4309200"/>
              <a:ext cx="231600" cy="834300"/>
              <a:chOff x="4456234" y="4309200"/>
              <a:chExt cx="231600" cy="834300"/>
            </a:xfrm>
          </p:grpSpPr>
          <p:sp>
            <p:nvSpPr>
              <p:cNvPr id="349" name="Google Shape;349;p51"/>
              <p:cNvSpPr/>
              <p:nvPr/>
            </p:nvSpPr>
            <p:spPr>
              <a:xfrm flipH="1">
                <a:off x="4456234"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51"/>
              <p:cNvSpPr/>
              <p:nvPr/>
            </p:nvSpPr>
            <p:spPr>
              <a:xfrm flipH="1">
                <a:off x="4456234" y="4309200"/>
                <a:ext cx="2316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51"/>
              <p:cNvSpPr/>
              <p:nvPr/>
            </p:nvSpPr>
            <p:spPr>
              <a:xfrm flipH="1">
                <a:off x="4456234"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51"/>
              <p:cNvSpPr/>
              <p:nvPr/>
            </p:nvSpPr>
            <p:spPr>
              <a:xfrm flipH="1">
                <a:off x="4456234"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3" name="Google Shape;353;p51"/>
            <p:cNvGrpSpPr/>
            <p:nvPr/>
          </p:nvGrpSpPr>
          <p:grpSpPr>
            <a:xfrm>
              <a:off x="4827588" y="4099200"/>
              <a:ext cx="231600" cy="1044300"/>
              <a:chOff x="4827588" y="4099200"/>
              <a:chExt cx="231600" cy="1044300"/>
            </a:xfrm>
          </p:grpSpPr>
          <p:sp>
            <p:nvSpPr>
              <p:cNvPr id="354" name="Google Shape;354;p51"/>
              <p:cNvSpPr/>
              <p:nvPr/>
            </p:nvSpPr>
            <p:spPr>
              <a:xfrm flipH="1">
                <a:off x="4827588"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51"/>
              <p:cNvSpPr/>
              <p:nvPr/>
            </p:nvSpPr>
            <p:spPr>
              <a:xfrm flipH="1">
                <a:off x="4827588" y="4309200"/>
                <a:ext cx="2316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51"/>
              <p:cNvSpPr/>
              <p:nvPr/>
            </p:nvSpPr>
            <p:spPr>
              <a:xfrm flipH="1">
                <a:off x="4827588"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51"/>
              <p:cNvSpPr/>
              <p:nvPr/>
            </p:nvSpPr>
            <p:spPr>
              <a:xfrm flipH="1">
                <a:off x="4827588" y="4099200"/>
                <a:ext cx="231600" cy="104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51"/>
              <p:cNvSpPr/>
              <p:nvPr/>
            </p:nvSpPr>
            <p:spPr>
              <a:xfrm flipH="1">
                <a:off x="4827588"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9" name="Google Shape;359;p51"/>
            <p:cNvGrpSpPr/>
            <p:nvPr/>
          </p:nvGrpSpPr>
          <p:grpSpPr>
            <a:xfrm>
              <a:off x="5198943" y="4309200"/>
              <a:ext cx="231600" cy="834300"/>
              <a:chOff x="5198943" y="4309200"/>
              <a:chExt cx="231600" cy="834300"/>
            </a:xfrm>
          </p:grpSpPr>
          <p:sp>
            <p:nvSpPr>
              <p:cNvPr id="360" name="Google Shape;360;p51"/>
              <p:cNvSpPr/>
              <p:nvPr/>
            </p:nvSpPr>
            <p:spPr>
              <a:xfrm flipH="1">
                <a:off x="5198943"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51"/>
              <p:cNvSpPr/>
              <p:nvPr/>
            </p:nvSpPr>
            <p:spPr>
              <a:xfrm flipH="1">
                <a:off x="5198943" y="4309200"/>
                <a:ext cx="2316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51"/>
              <p:cNvSpPr/>
              <p:nvPr/>
            </p:nvSpPr>
            <p:spPr>
              <a:xfrm flipH="1">
                <a:off x="5198943"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51"/>
              <p:cNvSpPr/>
              <p:nvPr/>
            </p:nvSpPr>
            <p:spPr>
              <a:xfrm flipH="1">
                <a:off x="5198943"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4" name="Google Shape;364;p51"/>
            <p:cNvGrpSpPr/>
            <p:nvPr/>
          </p:nvGrpSpPr>
          <p:grpSpPr>
            <a:xfrm>
              <a:off x="5570297" y="4518900"/>
              <a:ext cx="231600" cy="624600"/>
              <a:chOff x="5570297" y="4518900"/>
              <a:chExt cx="231600" cy="624600"/>
            </a:xfrm>
          </p:grpSpPr>
          <p:sp>
            <p:nvSpPr>
              <p:cNvPr id="365" name="Google Shape;365;p51"/>
              <p:cNvSpPr/>
              <p:nvPr/>
            </p:nvSpPr>
            <p:spPr>
              <a:xfrm flipH="1">
                <a:off x="5570297"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51"/>
              <p:cNvSpPr/>
              <p:nvPr/>
            </p:nvSpPr>
            <p:spPr>
              <a:xfrm flipH="1">
                <a:off x="5570297"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51"/>
              <p:cNvSpPr/>
              <p:nvPr/>
            </p:nvSpPr>
            <p:spPr>
              <a:xfrm flipH="1">
                <a:off x="5570297"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 name="Google Shape;368;p51"/>
            <p:cNvGrpSpPr/>
            <p:nvPr/>
          </p:nvGrpSpPr>
          <p:grpSpPr>
            <a:xfrm>
              <a:off x="5941652" y="4309200"/>
              <a:ext cx="231600" cy="834300"/>
              <a:chOff x="5941652" y="4309200"/>
              <a:chExt cx="231600" cy="834300"/>
            </a:xfrm>
          </p:grpSpPr>
          <p:sp>
            <p:nvSpPr>
              <p:cNvPr id="369" name="Google Shape;369;p51"/>
              <p:cNvSpPr/>
              <p:nvPr/>
            </p:nvSpPr>
            <p:spPr>
              <a:xfrm flipH="1">
                <a:off x="5941652"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51"/>
              <p:cNvSpPr/>
              <p:nvPr/>
            </p:nvSpPr>
            <p:spPr>
              <a:xfrm flipH="1">
                <a:off x="5941652" y="4309200"/>
                <a:ext cx="2316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51"/>
              <p:cNvSpPr/>
              <p:nvPr/>
            </p:nvSpPr>
            <p:spPr>
              <a:xfrm flipH="1">
                <a:off x="5941652"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51"/>
              <p:cNvSpPr/>
              <p:nvPr/>
            </p:nvSpPr>
            <p:spPr>
              <a:xfrm flipH="1">
                <a:off x="5941652"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3" name="Google Shape;373;p51"/>
            <p:cNvGrpSpPr/>
            <p:nvPr/>
          </p:nvGrpSpPr>
          <p:grpSpPr>
            <a:xfrm>
              <a:off x="6313006" y="4099200"/>
              <a:ext cx="231600" cy="1044300"/>
              <a:chOff x="6313006" y="4099200"/>
              <a:chExt cx="231600" cy="1044300"/>
            </a:xfrm>
          </p:grpSpPr>
          <p:sp>
            <p:nvSpPr>
              <p:cNvPr id="374" name="Google Shape;374;p51"/>
              <p:cNvSpPr/>
              <p:nvPr/>
            </p:nvSpPr>
            <p:spPr>
              <a:xfrm flipH="1">
                <a:off x="6313006"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51"/>
              <p:cNvSpPr/>
              <p:nvPr/>
            </p:nvSpPr>
            <p:spPr>
              <a:xfrm flipH="1">
                <a:off x="6313006" y="4309200"/>
                <a:ext cx="2316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51"/>
              <p:cNvSpPr/>
              <p:nvPr/>
            </p:nvSpPr>
            <p:spPr>
              <a:xfrm flipH="1">
                <a:off x="6313006"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51"/>
              <p:cNvSpPr/>
              <p:nvPr/>
            </p:nvSpPr>
            <p:spPr>
              <a:xfrm flipH="1">
                <a:off x="6313006" y="4099200"/>
                <a:ext cx="231600" cy="104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51"/>
              <p:cNvSpPr/>
              <p:nvPr/>
            </p:nvSpPr>
            <p:spPr>
              <a:xfrm flipH="1">
                <a:off x="6313006"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9" name="Google Shape;379;p51"/>
            <p:cNvGrpSpPr/>
            <p:nvPr/>
          </p:nvGrpSpPr>
          <p:grpSpPr>
            <a:xfrm>
              <a:off x="6684361" y="4309200"/>
              <a:ext cx="231600" cy="834300"/>
              <a:chOff x="6684361" y="4309200"/>
              <a:chExt cx="231600" cy="834300"/>
            </a:xfrm>
          </p:grpSpPr>
          <p:sp>
            <p:nvSpPr>
              <p:cNvPr id="380" name="Google Shape;380;p51"/>
              <p:cNvSpPr/>
              <p:nvPr/>
            </p:nvSpPr>
            <p:spPr>
              <a:xfrm flipH="1">
                <a:off x="6684361"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51"/>
              <p:cNvSpPr/>
              <p:nvPr/>
            </p:nvSpPr>
            <p:spPr>
              <a:xfrm flipH="1">
                <a:off x="6684361" y="4309200"/>
                <a:ext cx="2316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51"/>
              <p:cNvSpPr/>
              <p:nvPr/>
            </p:nvSpPr>
            <p:spPr>
              <a:xfrm flipH="1">
                <a:off x="6684361"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51"/>
              <p:cNvSpPr/>
              <p:nvPr/>
            </p:nvSpPr>
            <p:spPr>
              <a:xfrm flipH="1">
                <a:off x="6684361"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4" name="Google Shape;384;p51"/>
            <p:cNvGrpSpPr/>
            <p:nvPr/>
          </p:nvGrpSpPr>
          <p:grpSpPr>
            <a:xfrm>
              <a:off x="7055715" y="4518900"/>
              <a:ext cx="231600" cy="624600"/>
              <a:chOff x="7055715" y="4518900"/>
              <a:chExt cx="231600" cy="624600"/>
            </a:xfrm>
          </p:grpSpPr>
          <p:sp>
            <p:nvSpPr>
              <p:cNvPr id="385" name="Google Shape;385;p51"/>
              <p:cNvSpPr/>
              <p:nvPr/>
            </p:nvSpPr>
            <p:spPr>
              <a:xfrm flipH="1">
                <a:off x="7055715"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51"/>
              <p:cNvSpPr/>
              <p:nvPr/>
            </p:nvSpPr>
            <p:spPr>
              <a:xfrm flipH="1">
                <a:off x="7055715"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51"/>
              <p:cNvSpPr/>
              <p:nvPr/>
            </p:nvSpPr>
            <p:spPr>
              <a:xfrm flipH="1">
                <a:off x="7055715"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8" name="Google Shape;388;p51"/>
            <p:cNvGrpSpPr/>
            <p:nvPr/>
          </p:nvGrpSpPr>
          <p:grpSpPr>
            <a:xfrm>
              <a:off x="7798424" y="4099200"/>
              <a:ext cx="231600" cy="1044300"/>
              <a:chOff x="7798424" y="4099200"/>
              <a:chExt cx="231600" cy="1044300"/>
            </a:xfrm>
          </p:grpSpPr>
          <p:sp>
            <p:nvSpPr>
              <p:cNvPr id="389" name="Google Shape;389;p51"/>
              <p:cNvSpPr/>
              <p:nvPr/>
            </p:nvSpPr>
            <p:spPr>
              <a:xfrm flipH="1">
                <a:off x="7798424"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51"/>
              <p:cNvSpPr/>
              <p:nvPr/>
            </p:nvSpPr>
            <p:spPr>
              <a:xfrm flipH="1">
                <a:off x="7798424" y="4309200"/>
                <a:ext cx="2316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51"/>
              <p:cNvSpPr/>
              <p:nvPr/>
            </p:nvSpPr>
            <p:spPr>
              <a:xfrm flipH="1">
                <a:off x="7798424"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51"/>
              <p:cNvSpPr/>
              <p:nvPr/>
            </p:nvSpPr>
            <p:spPr>
              <a:xfrm flipH="1">
                <a:off x="7798424" y="4099200"/>
                <a:ext cx="231600" cy="104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51"/>
              <p:cNvSpPr/>
              <p:nvPr/>
            </p:nvSpPr>
            <p:spPr>
              <a:xfrm flipH="1">
                <a:off x="7798424"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4" name="Google Shape;394;p51"/>
            <p:cNvGrpSpPr/>
            <p:nvPr/>
          </p:nvGrpSpPr>
          <p:grpSpPr>
            <a:xfrm>
              <a:off x="8169779" y="4309200"/>
              <a:ext cx="231600" cy="834300"/>
              <a:chOff x="8169779" y="4309200"/>
              <a:chExt cx="231600" cy="834300"/>
            </a:xfrm>
          </p:grpSpPr>
          <p:sp>
            <p:nvSpPr>
              <p:cNvPr id="395" name="Google Shape;395;p51"/>
              <p:cNvSpPr/>
              <p:nvPr/>
            </p:nvSpPr>
            <p:spPr>
              <a:xfrm flipH="1">
                <a:off x="8169779"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51"/>
              <p:cNvSpPr/>
              <p:nvPr/>
            </p:nvSpPr>
            <p:spPr>
              <a:xfrm flipH="1">
                <a:off x="8169779" y="4309200"/>
                <a:ext cx="2316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51"/>
              <p:cNvSpPr/>
              <p:nvPr/>
            </p:nvSpPr>
            <p:spPr>
              <a:xfrm flipH="1">
                <a:off x="8169779"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51"/>
              <p:cNvSpPr/>
              <p:nvPr/>
            </p:nvSpPr>
            <p:spPr>
              <a:xfrm flipH="1">
                <a:off x="8169779"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 name="Google Shape;399;p51"/>
            <p:cNvGrpSpPr/>
            <p:nvPr/>
          </p:nvGrpSpPr>
          <p:grpSpPr>
            <a:xfrm>
              <a:off x="7427070" y="4309200"/>
              <a:ext cx="231600" cy="834300"/>
              <a:chOff x="7427070" y="4309200"/>
              <a:chExt cx="231600" cy="834300"/>
            </a:xfrm>
          </p:grpSpPr>
          <p:sp>
            <p:nvSpPr>
              <p:cNvPr id="400" name="Google Shape;400;p51"/>
              <p:cNvSpPr/>
              <p:nvPr/>
            </p:nvSpPr>
            <p:spPr>
              <a:xfrm flipH="1">
                <a:off x="7427070"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51"/>
              <p:cNvSpPr/>
              <p:nvPr/>
            </p:nvSpPr>
            <p:spPr>
              <a:xfrm flipH="1">
                <a:off x="7427070" y="4309200"/>
                <a:ext cx="2316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51"/>
              <p:cNvSpPr/>
              <p:nvPr/>
            </p:nvSpPr>
            <p:spPr>
              <a:xfrm flipH="1">
                <a:off x="7427070"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51"/>
              <p:cNvSpPr/>
              <p:nvPr/>
            </p:nvSpPr>
            <p:spPr>
              <a:xfrm flipH="1">
                <a:off x="7427070"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4" name="Google Shape;404;p51"/>
            <p:cNvGrpSpPr/>
            <p:nvPr/>
          </p:nvGrpSpPr>
          <p:grpSpPr>
            <a:xfrm>
              <a:off x="8541133" y="4518900"/>
              <a:ext cx="231600" cy="624600"/>
              <a:chOff x="8541133" y="4518900"/>
              <a:chExt cx="231600" cy="624600"/>
            </a:xfrm>
          </p:grpSpPr>
          <p:sp>
            <p:nvSpPr>
              <p:cNvPr id="405" name="Google Shape;405;p51"/>
              <p:cNvSpPr/>
              <p:nvPr/>
            </p:nvSpPr>
            <p:spPr>
              <a:xfrm flipH="1">
                <a:off x="8541133"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51"/>
              <p:cNvSpPr/>
              <p:nvPr/>
            </p:nvSpPr>
            <p:spPr>
              <a:xfrm flipH="1">
                <a:off x="8541133"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51"/>
              <p:cNvSpPr/>
              <p:nvPr/>
            </p:nvSpPr>
            <p:spPr>
              <a:xfrm flipH="1">
                <a:off x="8541133"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8" name="Google Shape;408;p51"/>
            <p:cNvGrpSpPr/>
            <p:nvPr/>
          </p:nvGrpSpPr>
          <p:grpSpPr>
            <a:xfrm>
              <a:off x="8912488" y="4309200"/>
              <a:ext cx="231600" cy="834300"/>
              <a:chOff x="8912488" y="4309200"/>
              <a:chExt cx="231600" cy="834300"/>
            </a:xfrm>
          </p:grpSpPr>
          <p:sp>
            <p:nvSpPr>
              <p:cNvPr id="409" name="Google Shape;409;p51"/>
              <p:cNvSpPr/>
              <p:nvPr/>
            </p:nvSpPr>
            <p:spPr>
              <a:xfrm flipH="1">
                <a:off x="8912488"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51"/>
              <p:cNvSpPr/>
              <p:nvPr/>
            </p:nvSpPr>
            <p:spPr>
              <a:xfrm flipH="1">
                <a:off x="8912488" y="4309200"/>
                <a:ext cx="2316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51"/>
              <p:cNvSpPr/>
              <p:nvPr/>
            </p:nvSpPr>
            <p:spPr>
              <a:xfrm flipH="1">
                <a:off x="8912488"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51"/>
              <p:cNvSpPr/>
              <p:nvPr/>
            </p:nvSpPr>
            <p:spPr>
              <a:xfrm flipH="1">
                <a:off x="8912488"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3" name="Google Shape;413;p51"/>
          <p:cNvSpPr txBox="1">
            <a:spLocks noGrp="1"/>
          </p:cNvSpPr>
          <p:nvPr>
            <p:ph type="title" hasCustomPrompt="1"/>
          </p:nvPr>
        </p:nvSpPr>
        <p:spPr>
          <a:xfrm>
            <a:off x="1388625" y="772725"/>
            <a:ext cx="6366900" cy="18633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8000"/>
              <a:buNone/>
              <a:defRPr sz="8000">
                <a:solidFill>
                  <a:schemeClr val="lt1"/>
                </a:solidFill>
              </a:defRPr>
            </a:lvl1pPr>
            <a:lvl2pPr lvl="1" algn="ctr">
              <a:spcBef>
                <a:spcPts val="0"/>
              </a:spcBef>
              <a:spcAft>
                <a:spcPts val="0"/>
              </a:spcAft>
              <a:buClr>
                <a:schemeClr val="lt1"/>
              </a:buClr>
              <a:buSzPts val="8000"/>
              <a:buNone/>
              <a:defRPr sz="8000">
                <a:solidFill>
                  <a:schemeClr val="lt1"/>
                </a:solidFill>
              </a:defRPr>
            </a:lvl2pPr>
            <a:lvl3pPr lvl="2" algn="ctr">
              <a:spcBef>
                <a:spcPts val="0"/>
              </a:spcBef>
              <a:spcAft>
                <a:spcPts val="0"/>
              </a:spcAft>
              <a:buClr>
                <a:schemeClr val="lt1"/>
              </a:buClr>
              <a:buSzPts val="8000"/>
              <a:buNone/>
              <a:defRPr sz="8000">
                <a:solidFill>
                  <a:schemeClr val="lt1"/>
                </a:solidFill>
              </a:defRPr>
            </a:lvl3pPr>
            <a:lvl4pPr lvl="3" algn="ctr">
              <a:spcBef>
                <a:spcPts val="0"/>
              </a:spcBef>
              <a:spcAft>
                <a:spcPts val="0"/>
              </a:spcAft>
              <a:buClr>
                <a:schemeClr val="lt1"/>
              </a:buClr>
              <a:buSzPts val="8000"/>
              <a:buNone/>
              <a:defRPr sz="8000">
                <a:solidFill>
                  <a:schemeClr val="lt1"/>
                </a:solidFill>
              </a:defRPr>
            </a:lvl4pPr>
            <a:lvl5pPr lvl="4" algn="ctr">
              <a:spcBef>
                <a:spcPts val="0"/>
              </a:spcBef>
              <a:spcAft>
                <a:spcPts val="0"/>
              </a:spcAft>
              <a:buClr>
                <a:schemeClr val="lt1"/>
              </a:buClr>
              <a:buSzPts val="8000"/>
              <a:buNone/>
              <a:defRPr sz="8000">
                <a:solidFill>
                  <a:schemeClr val="lt1"/>
                </a:solidFill>
              </a:defRPr>
            </a:lvl5pPr>
            <a:lvl6pPr lvl="5" algn="ctr">
              <a:spcBef>
                <a:spcPts val="0"/>
              </a:spcBef>
              <a:spcAft>
                <a:spcPts val="0"/>
              </a:spcAft>
              <a:buClr>
                <a:schemeClr val="lt1"/>
              </a:buClr>
              <a:buSzPts val="8000"/>
              <a:buNone/>
              <a:defRPr sz="8000">
                <a:solidFill>
                  <a:schemeClr val="lt1"/>
                </a:solidFill>
              </a:defRPr>
            </a:lvl6pPr>
            <a:lvl7pPr lvl="6" algn="ctr">
              <a:spcBef>
                <a:spcPts val="0"/>
              </a:spcBef>
              <a:spcAft>
                <a:spcPts val="0"/>
              </a:spcAft>
              <a:buClr>
                <a:schemeClr val="lt1"/>
              </a:buClr>
              <a:buSzPts val="8000"/>
              <a:buNone/>
              <a:defRPr sz="8000">
                <a:solidFill>
                  <a:schemeClr val="lt1"/>
                </a:solidFill>
              </a:defRPr>
            </a:lvl7pPr>
            <a:lvl8pPr lvl="7" algn="ctr">
              <a:spcBef>
                <a:spcPts val="0"/>
              </a:spcBef>
              <a:spcAft>
                <a:spcPts val="0"/>
              </a:spcAft>
              <a:buClr>
                <a:schemeClr val="lt1"/>
              </a:buClr>
              <a:buSzPts val="8000"/>
              <a:buNone/>
              <a:defRPr sz="8000">
                <a:solidFill>
                  <a:schemeClr val="lt1"/>
                </a:solidFill>
              </a:defRPr>
            </a:lvl8pPr>
            <a:lvl9pPr lvl="8" algn="ctr">
              <a:spcBef>
                <a:spcPts val="0"/>
              </a:spcBef>
              <a:spcAft>
                <a:spcPts val="0"/>
              </a:spcAft>
              <a:buClr>
                <a:schemeClr val="lt1"/>
              </a:buClr>
              <a:buSzPts val="8000"/>
              <a:buNone/>
              <a:defRPr sz="8000">
                <a:solidFill>
                  <a:schemeClr val="lt1"/>
                </a:solidFill>
              </a:defRPr>
            </a:lvl9pPr>
          </a:lstStyle>
          <a:p>
            <a:r>
              <a:t>xx%</a:t>
            </a:r>
          </a:p>
        </p:txBody>
      </p:sp>
      <p:sp>
        <p:nvSpPr>
          <p:cNvPr id="414" name="Google Shape;414;p51"/>
          <p:cNvSpPr txBox="1">
            <a:spLocks noGrp="1"/>
          </p:cNvSpPr>
          <p:nvPr>
            <p:ph type="body" idx="1"/>
          </p:nvPr>
        </p:nvSpPr>
        <p:spPr>
          <a:xfrm>
            <a:off x="1388625" y="2712300"/>
            <a:ext cx="6366900" cy="1111200"/>
          </a:xfrm>
          <a:prstGeom prst="rect">
            <a:avLst/>
          </a:prstGeom>
        </p:spPr>
        <p:txBody>
          <a:bodyPr spcFirstLastPara="1" wrap="square" lIns="91425" tIns="91425" rIns="91425" bIns="91425" anchor="t" anchorCtr="0">
            <a:normAutofit/>
          </a:bodyPr>
          <a:lstStyle>
            <a:lvl1pPr marL="457200" lvl="0" indent="-311150" algn="ctr">
              <a:spcBef>
                <a:spcPts val="0"/>
              </a:spcBef>
              <a:spcAft>
                <a:spcPts val="0"/>
              </a:spcAft>
              <a:buClr>
                <a:schemeClr val="lt1"/>
              </a:buClr>
              <a:buSzPts val="1300"/>
              <a:buChar char="●"/>
              <a:defRPr>
                <a:solidFill>
                  <a:schemeClr val="lt1"/>
                </a:solidFill>
              </a:defRPr>
            </a:lvl1pPr>
            <a:lvl2pPr marL="914400" lvl="1" indent="-298450" algn="ctr">
              <a:spcBef>
                <a:spcPts val="0"/>
              </a:spcBef>
              <a:spcAft>
                <a:spcPts val="0"/>
              </a:spcAft>
              <a:buClr>
                <a:schemeClr val="lt1"/>
              </a:buClr>
              <a:buSzPts val="1100"/>
              <a:buChar char="○"/>
              <a:defRPr>
                <a:solidFill>
                  <a:schemeClr val="lt1"/>
                </a:solidFill>
              </a:defRPr>
            </a:lvl2pPr>
            <a:lvl3pPr marL="1371600" lvl="2" indent="-298450" algn="ctr">
              <a:spcBef>
                <a:spcPts val="0"/>
              </a:spcBef>
              <a:spcAft>
                <a:spcPts val="0"/>
              </a:spcAft>
              <a:buClr>
                <a:schemeClr val="lt1"/>
              </a:buClr>
              <a:buSzPts val="1100"/>
              <a:buChar char="■"/>
              <a:defRPr>
                <a:solidFill>
                  <a:schemeClr val="lt1"/>
                </a:solidFill>
              </a:defRPr>
            </a:lvl3pPr>
            <a:lvl4pPr marL="1828800" lvl="3" indent="-298450" algn="ctr">
              <a:spcBef>
                <a:spcPts val="0"/>
              </a:spcBef>
              <a:spcAft>
                <a:spcPts val="0"/>
              </a:spcAft>
              <a:buClr>
                <a:schemeClr val="lt1"/>
              </a:buClr>
              <a:buSzPts val="1100"/>
              <a:buChar char="●"/>
              <a:defRPr>
                <a:solidFill>
                  <a:schemeClr val="lt1"/>
                </a:solidFill>
              </a:defRPr>
            </a:lvl4pPr>
            <a:lvl5pPr marL="2286000" lvl="4" indent="-298450" algn="ctr">
              <a:spcBef>
                <a:spcPts val="0"/>
              </a:spcBef>
              <a:spcAft>
                <a:spcPts val="0"/>
              </a:spcAft>
              <a:buClr>
                <a:schemeClr val="lt1"/>
              </a:buClr>
              <a:buSzPts val="1100"/>
              <a:buChar char="○"/>
              <a:defRPr>
                <a:solidFill>
                  <a:schemeClr val="lt1"/>
                </a:solidFill>
              </a:defRPr>
            </a:lvl5pPr>
            <a:lvl6pPr marL="2743200" lvl="5" indent="-298450" algn="ctr">
              <a:spcBef>
                <a:spcPts val="0"/>
              </a:spcBef>
              <a:spcAft>
                <a:spcPts val="0"/>
              </a:spcAft>
              <a:buClr>
                <a:schemeClr val="lt1"/>
              </a:buClr>
              <a:buSzPts val="1100"/>
              <a:buChar char="■"/>
              <a:defRPr>
                <a:solidFill>
                  <a:schemeClr val="lt1"/>
                </a:solidFill>
              </a:defRPr>
            </a:lvl6pPr>
            <a:lvl7pPr marL="3200400" lvl="6" indent="-298450" algn="ctr">
              <a:spcBef>
                <a:spcPts val="0"/>
              </a:spcBef>
              <a:spcAft>
                <a:spcPts val="0"/>
              </a:spcAft>
              <a:buClr>
                <a:schemeClr val="lt1"/>
              </a:buClr>
              <a:buSzPts val="1100"/>
              <a:buChar char="●"/>
              <a:defRPr>
                <a:solidFill>
                  <a:schemeClr val="lt1"/>
                </a:solidFill>
              </a:defRPr>
            </a:lvl7pPr>
            <a:lvl8pPr marL="3657600" lvl="7" indent="-298450" algn="ctr">
              <a:spcBef>
                <a:spcPts val="0"/>
              </a:spcBef>
              <a:spcAft>
                <a:spcPts val="0"/>
              </a:spcAft>
              <a:buClr>
                <a:schemeClr val="lt1"/>
              </a:buClr>
              <a:buSzPts val="1100"/>
              <a:buChar char="○"/>
              <a:defRPr>
                <a:solidFill>
                  <a:schemeClr val="lt1"/>
                </a:solidFill>
              </a:defRPr>
            </a:lvl8pPr>
            <a:lvl9pPr marL="4114800" lvl="8" indent="-298450" algn="ctr">
              <a:spcBef>
                <a:spcPts val="0"/>
              </a:spcBef>
              <a:spcAft>
                <a:spcPts val="0"/>
              </a:spcAft>
              <a:buClr>
                <a:schemeClr val="lt1"/>
              </a:buClr>
              <a:buSzPts val="1100"/>
              <a:buChar char="■"/>
              <a:defRPr>
                <a:solidFill>
                  <a:schemeClr val="lt1"/>
                </a:solidFill>
              </a:defRPr>
            </a:lvl9pPr>
          </a:lstStyle>
          <a:p>
            <a:endParaRPr/>
          </a:p>
        </p:txBody>
      </p:sp>
      <p:sp>
        <p:nvSpPr>
          <p:cNvPr id="415" name="Google Shape;415;p51"/>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16"/>
        <p:cNvGrpSpPr/>
        <p:nvPr/>
      </p:nvGrpSpPr>
      <p:grpSpPr>
        <a:xfrm>
          <a:off x="0" y="0"/>
          <a:ext cx="0" cy="0"/>
          <a:chOff x="0" y="0"/>
          <a:chExt cx="0" cy="0"/>
        </a:xfrm>
      </p:grpSpPr>
      <p:sp>
        <p:nvSpPr>
          <p:cNvPr id="417" name="Google Shape;417;p52"/>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457200" y="539500"/>
            <a:ext cx="8229600" cy="3201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4"/>
              </a:buClr>
              <a:buSzPts val="1600"/>
              <a:buNone/>
              <a:defRPr sz="3000"/>
            </a:lvl1pPr>
            <a:lvl2pPr lvl="1" algn="ctr" rtl="0">
              <a:spcBef>
                <a:spcPts val="0"/>
              </a:spcBef>
              <a:spcAft>
                <a:spcPts val="0"/>
              </a:spcAft>
              <a:buClr>
                <a:schemeClr val="accent4"/>
              </a:buClr>
              <a:buSzPts val="3300"/>
              <a:buNone/>
              <a:defRPr>
                <a:solidFill>
                  <a:schemeClr val="accent4"/>
                </a:solidFill>
              </a:defRPr>
            </a:lvl2pPr>
            <a:lvl3pPr lvl="2" algn="ctr" rtl="0">
              <a:spcBef>
                <a:spcPts val="0"/>
              </a:spcBef>
              <a:spcAft>
                <a:spcPts val="0"/>
              </a:spcAft>
              <a:buClr>
                <a:schemeClr val="accent4"/>
              </a:buClr>
              <a:buSzPts val="3300"/>
              <a:buNone/>
              <a:defRPr>
                <a:solidFill>
                  <a:schemeClr val="accent4"/>
                </a:solidFill>
              </a:defRPr>
            </a:lvl3pPr>
            <a:lvl4pPr lvl="3" algn="ctr" rtl="0">
              <a:spcBef>
                <a:spcPts val="0"/>
              </a:spcBef>
              <a:spcAft>
                <a:spcPts val="0"/>
              </a:spcAft>
              <a:buClr>
                <a:schemeClr val="accent4"/>
              </a:buClr>
              <a:buSzPts val="3300"/>
              <a:buNone/>
              <a:defRPr>
                <a:solidFill>
                  <a:schemeClr val="accent4"/>
                </a:solidFill>
              </a:defRPr>
            </a:lvl4pPr>
            <a:lvl5pPr lvl="4" algn="ctr" rtl="0">
              <a:spcBef>
                <a:spcPts val="0"/>
              </a:spcBef>
              <a:spcAft>
                <a:spcPts val="0"/>
              </a:spcAft>
              <a:buClr>
                <a:schemeClr val="accent4"/>
              </a:buClr>
              <a:buSzPts val="3300"/>
              <a:buNone/>
              <a:defRPr>
                <a:solidFill>
                  <a:schemeClr val="accent4"/>
                </a:solidFill>
              </a:defRPr>
            </a:lvl5pPr>
            <a:lvl6pPr lvl="5" algn="ctr" rtl="0">
              <a:spcBef>
                <a:spcPts val="0"/>
              </a:spcBef>
              <a:spcAft>
                <a:spcPts val="0"/>
              </a:spcAft>
              <a:buClr>
                <a:schemeClr val="accent4"/>
              </a:buClr>
              <a:buSzPts val="3300"/>
              <a:buNone/>
              <a:defRPr>
                <a:solidFill>
                  <a:schemeClr val="accent4"/>
                </a:solidFill>
              </a:defRPr>
            </a:lvl6pPr>
            <a:lvl7pPr lvl="6" algn="ctr" rtl="0">
              <a:spcBef>
                <a:spcPts val="0"/>
              </a:spcBef>
              <a:spcAft>
                <a:spcPts val="0"/>
              </a:spcAft>
              <a:buClr>
                <a:schemeClr val="accent4"/>
              </a:buClr>
              <a:buSzPts val="3300"/>
              <a:buNone/>
              <a:defRPr>
                <a:solidFill>
                  <a:schemeClr val="accent4"/>
                </a:solidFill>
              </a:defRPr>
            </a:lvl7pPr>
            <a:lvl8pPr lvl="7" algn="ctr" rtl="0">
              <a:spcBef>
                <a:spcPts val="0"/>
              </a:spcBef>
              <a:spcAft>
                <a:spcPts val="0"/>
              </a:spcAft>
              <a:buClr>
                <a:schemeClr val="accent4"/>
              </a:buClr>
              <a:buSzPts val="3300"/>
              <a:buNone/>
              <a:defRPr>
                <a:solidFill>
                  <a:schemeClr val="accent4"/>
                </a:solidFill>
              </a:defRPr>
            </a:lvl8pPr>
            <a:lvl9pPr lvl="8" algn="ctr" rtl="0">
              <a:spcBef>
                <a:spcPts val="0"/>
              </a:spcBef>
              <a:spcAft>
                <a:spcPts val="0"/>
              </a:spcAft>
              <a:buClr>
                <a:schemeClr val="accent4"/>
              </a:buClr>
              <a:buSzPts val="3300"/>
              <a:buNone/>
              <a:defRPr>
                <a:solidFill>
                  <a:schemeClr val="accent4"/>
                </a:solidFill>
              </a:defRPr>
            </a:lvl9p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418"/>
        <p:cNvGrpSpPr/>
        <p:nvPr/>
      </p:nvGrpSpPr>
      <p:grpSpPr>
        <a:xfrm>
          <a:off x="0" y="0"/>
          <a:ext cx="0" cy="0"/>
          <a:chOff x="0" y="0"/>
          <a:chExt cx="0" cy="0"/>
        </a:xfrm>
      </p:grpSpPr>
      <p:sp>
        <p:nvSpPr>
          <p:cNvPr id="419" name="Google Shape;419;p5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420"/>
        <p:cNvGrpSpPr/>
        <p:nvPr/>
      </p:nvGrpSpPr>
      <p:grpSpPr>
        <a:xfrm>
          <a:off x="0" y="0"/>
          <a:ext cx="0" cy="0"/>
          <a:chOff x="0" y="0"/>
          <a:chExt cx="0" cy="0"/>
        </a:xfrm>
      </p:grpSpPr>
      <p:sp>
        <p:nvSpPr>
          <p:cNvPr id="421" name="Google Shape;421;p54"/>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EDEDED"/>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2" name="Google Shape;422;p54"/>
          <p:cNvSpPr txBox="1">
            <a:spLocks noGrp="1"/>
          </p:cNvSpPr>
          <p:nvPr>
            <p:ph type="body" idx="1"/>
          </p:nvPr>
        </p:nvSpPr>
        <p:spPr>
          <a:xfrm>
            <a:off x="883669" y="1385991"/>
            <a:ext cx="76755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1200"/>
              </a:spcBef>
              <a:spcAft>
                <a:spcPts val="0"/>
              </a:spcAft>
              <a:buSzPts val="1400"/>
              <a:buChar char="○"/>
              <a:defRPr/>
            </a:lvl2pPr>
            <a:lvl3pPr marL="1371600" lvl="2" indent="-317500" algn="l">
              <a:lnSpc>
                <a:spcPct val="90000"/>
              </a:lnSpc>
              <a:spcBef>
                <a:spcPts val="1200"/>
              </a:spcBef>
              <a:spcAft>
                <a:spcPts val="0"/>
              </a:spcAft>
              <a:buSzPts val="1400"/>
              <a:buChar char="■"/>
              <a:defRPr/>
            </a:lvl3pPr>
            <a:lvl4pPr marL="1828800" lvl="3" indent="-317500" algn="l">
              <a:lnSpc>
                <a:spcPct val="90000"/>
              </a:lnSpc>
              <a:spcBef>
                <a:spcPts val="1200"/>
              </a:spcBef>
              <a:spcAft>
                <a:spcPts val="0"/>
              </a:spcAft>
              <a:buSzPts val="1400"/>
              <a:buChar char="●"/>
              <a:defRPr/>
            </a:lvl4pPr>
            <a:lvl5pPr marL="2286000" lvl="4" indent="-317500" algn="l">
              <a:lnSpc>
                <a:spcPct val="90000"/>
              </a:lnSpc>
              <a:spcBef>
                <a:spcPts val="1200"/>
              </a:spcBef>
              <a:spcAft>
                <a:spcPts val="0"/>
              </a:spcAft>
              <a:buSzPts val="1400"/>
              <a:buChar char="○"/>
              <a:defRPr/>
            </a:lvl5pPr>
            <a:lvl6pPr marL="2743200" lvl="5" indent="-317500" algn="l">
              <a:lnSpc>
                <a:spcPct val="90000"/>
              </a:lnSpc>
              <a:spcBef>
                <a:spcPts val="1200"/>
              </a:spcBef>
              <a:spcAft>
                <a:spcPts val="0"/>
              </a:spcAft>
              <a:buSzPts val="1400"/>
              <a:buChar char="■"/>
              <a:defRPr/>
            </a:lvl6pPr>
            <a:lvl7pPr marL="3200400" lvl="6" indent="-317500" algn="l">
              <a:lnSpc>
                <a:spcPct val="90000"/>
              </a:lnSpc>
              <a:spcBef>
                <a:spcPts val="1200"/>
              </a:spcBef>
              <a:spcAft>
                <a:spcPts val="0"/>
              </a:spcAft>
              <a:buSzPts val="1400"/>
              <a:buChar char="●"/>
              <a:defRPr/>
            </a:lvl7pPr>
            <a:lvl8pPr marL="3657600" lvl="7" indent="-317500" algn="l">
              <a:lnSpc>
                <a:spcPct val="90000"/>
              </a:lnSpc>
              <a:spcBef>
                <a:spcPts val="1200"/>
              </a:spcBef>
              <a:spcAft>
                <a:spcPts val="0"/>
              </a:spcAft>
              <a:buSzPts val="1400"/>
              <a:buChar char="○"/>
              <a:defRPr/>
            </a:lvl8pPr>
            <a:lvl9pPr marL="4114800" lvl="8" indent="-317500" algn="l">
              <a:lnSpc>
                <a:spcPct val="90000"/>
              </a:lnSpc>
              <a:spcBef>
                <a:spcPts val="1200"/>
              </a:spcBef>
              <a:spcAft>
                <a:spcPts val="1200"/>
              </a:spcAft>
              <a:buSzPts val="1400"/>
              <a:buChar char="■"/>
              <a:defRPr/>
            </a:lvl9pPr>
          </a:lstStyle>
          <a:p>
            <a:endParaRPr/>
          </a:p>
        </p:txBody>
      </p:sp>
      <p:sp>
        <p:nvSpPr>
          <p:cNvPr id="423" name="Google Shape;423;p54"/>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24"/>
        <p:cNvGrpSpPr/>
        <p:nvPr/>
      </p:nvGrpSpPr>
      <p:grpSpPr>
        <a:xfrm>
          <a:off x="0" y="0"/>
          <a:ext cx="0" cy="0"/>
          <a:chOff x="0" y="0"/>
          <a:chExt cx="0" cy="0"/>
        </a:xfrm>
      </p:grpSpPr>
      <p:sp>
        <p:nvSpPr>
          <p:cNvPr id="425" name="Google Shape;425;p55"/>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EDEDED"/>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26" name="Google Shape;426;p55"/>
          <p:cNvSpPr txBox="1">
            <a:spLocks noGrp="1"/>
          </p:cNvSpPr>
          <p:nvPr>
            <p:ph type="body" idx="1"/>
          </p:nvPr>
        </p:nvSpPr>
        <p:spPr>
          <a:xfrm>
            <a:off x="840000" y="1369219"/>
            <a:ext cx="37689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EDEDED"/>
              </a:buClr>
              <a:buSzPts val="1400"/>
              <a:buChar char="●"/>
              <a:defRPr/>
            </a:lvl1pPr>
            <a:lvl2pPr marL="914400" lvl="1" indent="-317500" algn="l">
              <a:lnSpc>
                <a:spcPct val="90000"/>
              </a:lnSpc>
              <a:spcBef>
                <a:spcPts val="1200"/>
              </a:spcBef>
              <a:spcAft>
                <a:spcPts val="0"/>
              </a:spcAft>
              <a:buClr>
                <a:srgbClr val="EDEDED"/>
              </a:buClr>
              <a:buSzPts val="1400"/>
              <a:buChar char="○"/>
              <a:defRPr/>
            </a:lvl2pPr>
            <a:lvl3pPr marL="1371600" lvl="2" indent="-317500" algn="l">
              <a:lnSpc>
                <a:spcPct val="90000"/>
              </a:lnSpc>
              <a:spcBef>
                <a:spcPts val="1200"/>
              </a:spcBef>
              <a:spcAft>
                <a:spcPts val="0"/>
              </a:spcAft>
              <a:buClr>
                <a:srgbClr val="EDEDED"/>
              </a:buClr>
              <a:buSzPts val="1400"/>
              <a:buChar char="■"/>
              <a:defRPr/>
            </a:lvl3pPr>
            <a:lvl4pPr marL="1828800" lvl="3" indent="-317500" algn="l">
              <a:lnSpc>
                <a:spcPct val="90000"/>
              </a:lnSpc>
              <a:spcBef>
                <a:spcPts val="1200"/>
              </a:spcBef>
              <a:spcAft>
                <a:spcPts val="0"/>
              </a:spcAft>
              <a:buClr>
                <a:srgbClr val="EDEDED"/>
              </a:buClr>
              <a:buSzPts val="1400"/>
              <a:buChar char="●"/>
              <a:defRPr/>
            </a:lvl4pPr>
            <a:lvl5pPr marL="2286000" lvl="4" indent="-317500" algn="l">
              <a:lnSpc>
                <a:spcPct val="90000"/>
              </a:lnSpc>
              <a:spcBef>
                <a:spcPts val="1200"/>
              </a:spcBef>
              <a:spcAft>
                <a:spcPts val="0"/>
              </a:spcAft>
              <a:buClr>
                <a:srgbClr val="EDEDED"/>
              </a:buClr>
              <a:buSzPts val="1400"/>
              <a:buChar char="○"/>
              <a:defRPr/>
            </a:lvl5pPr>
            <a:lvl6pPr marL="2743200" lvl="5" indent="-317500" algn="l">
              <a:lnSpc>
                <a:spcPct val="90000"/>
              </a:lnSpc>
              <a:spcBef>
                <a:spcPts val="1200"/>
              </a:spcBef>
              <a:spcAft>
                <a:spcPts val="0"/>
              </a:spcAft>
              <a:buClr>
                <a:schemeClr val="lt1"/>
              </a:buClr>
              <a:buSzPts val="1400"/>
              <a:buChar char="■"/>
              <a:defRPr/>
            </a:lvl6pPr>
            <a:lvl7pPr marL="3200400" lvl="6" indent="-317500" algn="l">
              <a:lnSpc>
                <a:spcPct val="90000"/>
              </a:lnSpc>
              <a:spcBef>
                <a:spcPts val="1200"/>
              </a:spcBef>
              <a:spcAft>
                <a:spcPts val="0"/>
              </a:spcAft>
              <a:buClr>
                <a:schemeClr val="lt1"/>
              </a:buClr>
              <a:buSzPts val="1400"/>
              <a:buChar char="●"/>
              <a:defRPr/>
            </a:lvl7pPr>
            <a:lvl8pPr marL="3657600" lvl="7" indent="-317500" algn="l">
              <a:lnSpc>
                <a:spcPct val="90000"/>
              </a:lnSpc>
              <a:spcBef>
                <a:spcPts val="1200"/>
              </a:spcBef>
              <a:spcAft>
                <a:spcPts val="0"/>
              </a:spcAft>
              <a:buClr>
                <a:schemeClr val="lt1"/>
              </a:buClr>
              <a:buSzPts val="1400"/>
              <a:buChar char="○"/>
              <a:defRPr/>
            </a:lvl8pPr>
            <a:lvl9pPr marL="4114800" lvl="8" indent="-317500" algn="l">
              <a:lnSpc>
                <a:spcPct val="90000"/>
              </a:lnSpc>
              <a:spcBef>
                <a:spcPts val="1200"/>
              </a:spcBef>
              <a:spcAft>
                <a:spcPts val="1200"/>
              </a:spcAft>
              <a:buClr>
                <a:schemeClr val="lt1"/>
              </a:buClr>
              <a:buSzPts val="1400"/>
              <a:buChar char="■"/>
              <a:defRPr/>
            </a:lvl9pPr>
          </a:lstStyle>
          <a:p>
            <a:endParaRPr/>
          </a:p>
        </p:txBody>
      </p:sp>
      <p:sp>
        <p:nvSpPr>
          <p:cNvPr id="427" name="Google Shape;427;p55"/>
          <p:cNvSpPr txBox="1">
            <a:spLocks noGrp="1"/>
          </p:cNvSpPr>
          <p:nvPr>
            <p:ph type="body" idx="2"/>
          </p:nvPr>
        </p:nvSpPr>
        <p:spPr>
          <a:xfrm>
            <a:off x="4739880" y="1369219"/>
            <a:ext cx="37755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EDEDED"/>
              </a:buClr>
              <a:buSzPts val="1400"/>
              <a:buChar char="●"/>
              <a:defRPr/>
            </a:lvl1pPr>
            <a:lvl2pPr marL="914400" lvl="1" indent="-317500" algn="l">
              <a:lnSpc>
                <a:spcPct val="90000"/>
              </a:lnSpc>
              <a:spcBef>
                <a:spcPts val="1200"/>
              </a:spcBef>
              <a:spcAft>
                <a:spcPts val="0"/>
              </a:spcAft>
              <a:buClr>
                <a:srgbClr val="EDEDED"/>
              </a:buClr>
              <a:buSzPts val="1400"/>
              <a:buChar char="○"/>
              <a:defRPr/>
            </a:lvl2pPr>
            <a:lvl3pPr marL="1371600" lvl="2" indent="-317500" algn="l">
              <a:lnSpc>
                <a:spcPct val="90000"/>
              </a:lnSpc>
              <a:spcBef>
                <a:spcPts val="1200"/>
              </a:spcBef>
              <a:spcAft>
                <a:spcPts val="0"/>
              </a:spcAft>
              <a:buClr>
                <a:srgbClr val="EDEDED"/>
              </a:buClr>
              <a:buSzPts val="1400"/>
              <a:buChar char="■"/>
              <a:defRPr/>
            </a:lvl3pPr>
            <a:lvl4pPr marL="1828800" lvl="3" indent="-317500" algn="l">
              <a:lnSpc>
                <a:spcPct val="90000"/>
              </a:lnSpc>
              <a:spcBef>
                <a:spcPts val="1200"/>
              </a:spcBef>
              <a:spcAft>
                <a:spcPts val="0"/>
              </a:spcAft>
              <a:buClr>
                <a:srgbClr val="EDEDED"/>
              </a:buClr>
              <a:buSzPts val="1400"/>
              <a:buChar char="●"/>
              <a:defRPr/>
            </a:lvl4pPr>
            <a:lvl5pPr marL="2286000" lvl="4" indent="-317500" algn="l">
              <a:lnSpc>
                <a:spcPct val="90000"/>
              </a:lnSpc>
              <a:spcBef>
                <a:spcPts val="1200"/>
              </a:spcBef>
              <a:spcAft>
                <a:spcPts val="0"/>
              </a:spcAft>
              <a:buClr>
                <a:srgbClr val="EDEDED"/>
              </a:buClr>
              <a:buSzPts val="1400"/>
              <a:buChar char="○"/>
              <a:defRPr/>
            </a:lvl5pPr>
            <a:lvl6pPr marL="2743200" lvl="5" indent="-317500" algn="l">
              <a:lnSpc>
                <a:spcPct val="90000"/>
              </a:lnSpc>
              <a:spcBef>
                <a:spcPts val="1200"/>
              </a:spcBef>
              <a:spcAft>
                <a:spcPts val="0"/>
              </a:spcAft>
              <a:buClr>
                <a:schemeClr val="lt1"/>
              </a:buClr>
              <a:buSzPts val="1400"/>
              <a:buChar char="■"/>
              <a:defRPr/>
            </a:lvl6pPr>
            <a:lvl7pPr marL="3200400" lvl="6" indent="-317500" algn="l">
              <a:lnSpc>
                <a:spcPct val="90000"/>
              </a:lnSpc>
              <a:spcBef>
                <a:spcPts val="1200"/>
              </a:spcBef>
              <a:spcAft>
                <a:spcPts val="0"/>
              </a:spcAft>
              <a:buClr>
                <a:schemeClr val="lt1"/>
              </a:buClr>
              <a:buSzPts val="1400"/>
              <a:buChar char="●"/>
              <a:defRPr/>
            </a:lvl7pPr>
            <a:lvl8pPr marL="3657600" lvl="7" indent="-317500" algn="l">
              <a:lnSpc>
                <a:spcPct val="90000"/>
              </a:lnSpc>
              <a:spcBef>
                <a:spcPts val="1200"/>
              </a:spcBef>
              <a:spcAft>
                <a:spcPts val="0"/>
              </a:spcAft>
              <a:buClr>
                <a:schemeClr val="lt1"/>
              </a:buClr>
              <a:buSzPts val="1400"/>
              <a:buChar char="○"/>
              <a:defRPr/>
            </a:lvl8pPr>
            <a:lvl9pPr marL="4114800" lvl="8" indent="-317500" algn="l">
              <a:lnSpc>
                <a:spcPct val="90000"/>
              </a:lnSpc>
              <a:spcBef>
                <a:spcPts val="1200"/>
              </a:spcBef>
              <a:spcAft>
                <a:spcPts val="1200"/>
              </a:spcAft>
              <a:buClr>
                <a:schemeClr val="lt1"/>
              </a:buClr>
              <a:buSzPts val="1400"/>
              <a:buChar char="■"/>
              <a:defRPr/>
            </a:lvl9pPr>
          </a:lstStyle>
          <a:p>
            <a:endParaRPr/>
          </a:p>
        </p:txBody>
      </p:sp>
      <p:sp>
        <p:nvSpPr>
          <p:cNvPr id="428" name="Google Shape;428;p55"/>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429" name="Google Shape;429;p55"/>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430" name="Google Shape;430;p55"/>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Text and Media Clip" type="txAndMedia">
  <p:cSld name="TEXT_AND_MEDIA">
    <p:spTree>
      <p:nvGrpSpPr>
        <p:cNvPr id="1" name="Shape 431"/>
        <p:cNvGrpSpPr/>
        <p:nvPr/>
      </p:nvGrpSpPr>
      <p:grpSpPr>
        <a:xfrm>
          <a:off x="0" y="0"/>
          <a:ext cx="0" cy="0"/>
          <a:chOff x="0" y="0"/>
          <a:chExt cx="0" cy="0"/>
        </a:xfrm>
      </p:grpSpPr>
      <p:sp>
        <p:nvSpPr>
          <p:cNvPr id="432" name="Google Shape;432;p56"/>
          <p:cNvSpPr txBox="1">
            <a:spLocks noGrp="1"/>
          </p:cNvSpPr>
          <p:nvPr>
            <p:ph type="title"/>
          </p:nvPr>
        </p:nvSpPr>
        <p:spPr>
          <a:xfrm>
            <a:off x="1441531" y="51639"/>
            <a:ext cx="7551000" cy="619800"/>
          </a:xfrm>
          <a:prstGeom prst="rect">
            <a:avLst/>
          </a:prstGeom>
          <a:noFill/>
          <a:ln>
            <a:noFill/>
          </a:ln>
        </p:spPr>
        <p:txBody>
          <a:bodyPr spcFirstLastPara="1" wrap="square" lIns="83750" tIns="41875" rIns="83750" bIns="41875" anchor="ctr" anchorCtr="0">
            <a:normAutofit/>
          </a:bodyPr>
          <a:lstStyle>
            <a:lvl1pPr lvl="0" algn="l">
              <a:spcBef>
                <a:spcPts val="0"/>
              </a:spcBef>
              <a:spcAft>
                <a:spcPts val="0"/>
              </a:spcAft>
              <a:buSzPts val="2800"/>
              <a:buNone/>
              <a:defRPr/>
            </a:lvl1pPr>
            <a:lvl2pPr lvl="1" algn="l">
              <a:spcBef>
                <a:spcPts val="0"/>
              </a:spcBef>
              <a:spcAft>
                <a:spcPts val="0"/>
              </a:spcAft>
              <a:buSzPts val="2800"/>
              <a:buNone/>
              <a:defRPr/>
            </a:lvl2pPr>
            <a:lvl3pPr lvl="2" algn="l">
              <a:spcBef>
                <a:spcPts val="0"/>
              </a:spcBef>
              <a:spcAft>
                <a:spcPts val="0"/>
              </a:spcAft>
              <a:buSzPts val="2800"/>
              <a:buNone/>
              <a:defRPr/>
            </a:lvl3pPr>
            <a:lvl4pPr lvl="3" algn="l">
              <a:spcBef>
                <a:spcPts val="0"/>
              </a:spcBef>
              <a:spcAft>
                <a:spcPts val="0"/>
              </a:spcAft>
              <a:buSzPts val="2800"/>
              <a:buNone/>
              <a:defRPr/>
            </a:lvl4pPr>
            <a:lvl5pPr lvl="4" algn="l">
              <a:spcBef>
                <a:spcPts val="0"/>
              </a:spcBef>
              <a:spcAft>
                <a:spcPts val="0"/>
              </a:spcAft>
              <a:buSzPts val="2800"/>
              <a:buNone/>
              <a:defRPr/>
            </a:lvl5pPr>
            <a:lvl6pPr lvl="5" algn="l">
              <a:spcBef>
                <a:spcPts val="0"/>
              </a:spcBef>
              <a:spcAft>
                <a:spcPts val="0"/>
              </a:spcAft>
              <a:buSzPts val="2800"/>
              <a:buNone/>
              <a:defRPr/>
            </a:lvl6pPr>
            <a:lvl7pPr lvl="6" algn="l">
              <a:spcBef>
                <a:spcPts val="0"/>
              </a:spcBef>
              <a:spcAft>
                <a:spcPts val="0"/>
              </a:spcAft>
              <a:buSzPts val="2800"/>
              <a:buNone/>
              <a:defRPr/>
            </a:lvl7pPr>
            <a:lvl8pPr lvl="7" algn="l">
              <a:spcBef>
                <a:spcPts val="0"/>
              </a:spcBef>
              <a:spcAft>
                <a:spcPts val="0"/>
              </a:spcAft>
              <a:buSzPts val="2800"/>
              <a:buNone/>
              <a:defRPr/>
            </a:lvl8pPr>
            <a:lvl9pPr lvl="8" algn="l">
              <a:spcBef>
                <a:spcPts val="0"/>
              </a:spcBef>
              <a:spcAft>
                <a:spcPts val="0"/>
              </a:spcAft>
              <a:buSzPts val="2800"/>
              <a:buNone/>
              <a:defRPr/>
            </a:lvl9pPr>
          </a:lstStyle>
          <a:p>
            <a:endParaRPr/>
          </a:p>
        </p:txBody>
      </p:sp>
      <p:sp>
        <p:nvSpPr>
          <p:cNvPr id="433" name="Google Shape;433;p56"/>
          <p:cNvSpPr txBox="1">
            <a:spLocks noGrp="1"/>
          </p:cNvSpPr>
          <p:nvPr>
            <p:ph type="body" idx="1"/>
          </p:nvPr>
        </p:nvSpPr>
        <p:spPr>
          <a:xfrm>
            <a:off x="274577" y="1032790"/>
            <a:ext cx="4255800" cy="3539400"/>
          </a:xfrm>
          <a:prstGeom prst="rect">
            <a:avLst/>
          </a:prstGeom>
          <a:noFill/>
          <a:ln>
            <a:noFill/>
          </a:ln>
        </p:spPr>
        <p:txBody>
          <a:bodyPr spcFirstLastPara="1" wrap="square" lIns="83750" tIns="41875" rIns="83750" bIns="41875" anchor="t" anchorCtr="0">
            <a:normAutofit/>
          </a:bodyPr>
          <a:lstStyle>
            <a:lvl1pPr marL="457200" lvl="0" indent="-323850" algn="l">
              <a:spcBef>
                <a:spcPts val="300"/>
              </a:spcBef>
              <a:spcAft>
                <a:spcPts val="0"/>
              </a:spcAft>
              <a:buSzPts val="1500"/>
              <a:buChar char="●"/>
              <a:defRPr/>
            </a:lvl1pPr>
            <a:lvl2pPr marL="914400" lvl="1" indent="-323850" algn="l">
              <a:spcBef>
                <a:spcPts val="300"/>
              </a:spcBef>
              <a:spcAft>
                <a:spcPts val="0"/>
              </a:spcAft>
              <a:buSzPts val="1500"/>
              <a:buChar char="○"/>
              <a:defRPr/>
            </a:lvl2pPr>
            <a:lvl3pPr marL="1371600" lvl="2" indent="-323850" algn="l">
              <a:spcBef>
                <a:spcPts val="300"/>
              </a:spcBef>
              <a:spcAft>
                <a:spcPts val="0"/>
              </a:spcAft>
              <a:buSzPts val="1500"/>
              <a:buChar char="■"/>
              <a:defRPr/>
            </a:lvl3pPr>
            <a:lvl4pPr marL="1828800" lvl="3" indent="-323850" algn="l">
              <a:spcBef>
                <a:spcPts val="300"/>
              </a:spcBef>
              <a:spcAft>
                <a:spcPts val="0"/>
              </a:spcAft>
              <a:buSzPts val="1500"/>
              <a:buChar char="●"/>
              <a:defRPr/>
            </a:lvl4pPr>
            <a:lvl5pPr marL="2286000" lvl="4" indent="-323850" algn="l">
              <a:spcBef>
                <a:spcPts val="300"/>
              </a:spcBef>
              <a:spcAft>
                <a:spcPts val="0"/>
              </a:spcAft>
              <a:buSzPts val="1500"/>
              <a:buChar char="○"/>
              <a:defRPr/>
            </a:lvl5pPr>
            <a:lvl6pPr marL="2743200" lvl="5" indent="-323850" algn="l">
              <a:spcBef>
                <a:spcPts val="300"/>
              </a:spcBef>
              <a:spcAft>
                <a:spcPts val="0"/>
              </a:spcAft>
              <a:buSzPts val="1500"/>
              <a:buChar char="■"/>
              <a:defRPr/>
            </a:lvl6pPr>
            <a:lvl7pPr marL="3200400" lvl="6" indent="-323850" algn="l">
              <a:spcBef>
                <a:spcPts val="300"/>
              </a:spcBef>
              <a:spcAft>
                <a:spcPts val="0"/>
              </a:spcAft>
              <a:buSzPts val="1500"/>
              <a:buChar char="●"/>
              <a:defRPr/>
            </a:lvl7pPr>
            <a:lvl8pPr marL="3657600" lvl="7" indent="-323850" algn="l">
              <a:spcBef>
                <a:spcPts val="300"/>
              </a:spcBef>
              <a:spcAft>
                <a:spcPts val="0"/>
              </a:spcAft>
              <a:buSzPts val="1500"/>
              <a:buChar char="○"/>
              <a:defRPr/>
            </a:lvl8pPr>
            <a:lvl9pPr marL="4114800" lvl="8" indent="-323850" algn="l">
              <a:spcBef>
                <a:spcPts val="300"/>
              </a:spcBef>
              <a:spcAft>
                <a:spcPts val="0"/>
              </a:spcAft>
              <a:buSzPts val="1500"/>
              <a:buChar char="■"/>
              <a:defRPr/>
            </a:lvl9pPr>
          </a:lstStyle>
          <a:p>
            <a:endParaRPr/>
          </a:p>
        </p:txBody>
      </p:sp>
      <p:sp>
        <p:nvSpPr>
          <p:cNvPr id="434" name="Google Shape;434;p56"/>
          <p:cNvSpPr txBox="1">
            <a:spLocks noGrp="1"/>
          </p:cNvSpPr>
          <p:nvPr>
            <p:ph type="sldNum" idx="12"/>
          </p:nvPr>
        </p:nvSpPr>
        <p:spPr>
          <a:xfrm>
            <a:off x="6552676" y="4686284"/>
            <a:ext cx="1905000" cy="343200"/>
          </a:xfrm>
          <a:prstGeom prst="rect">
            <a:avLst/>
          </a:prstGeom>
          <a:noFill/>
          <a:ln>
            <a:noFill/>
          </a:ln>
        </p:spPr>
        <p:txBody>
          <a:bodyPr spcFirstLastPara="1" wrap="square" lIns="83750" tIns="41875" rIns="83750" bIns="41875" anchor="t" anchorCtr="0">
            <a:normAutofit/>
          </a:bodyPr>
          <a:lstStyle>
            <a:lvl1pPr marL="0" lvl="0" indent="0" algn="r">
              <a:spcBef>
                <a:spcPts val="0"/>
              </a:spcBef>
              <a:spcAft>
                <a:spcPts val="0"/>
              </a:spcAft>
              <a:buNone/>
              <a:defRPr sz="1200" b="0" i="0" u="none" strike="noStrike" cap="none">
                <a:solidFill>
                  <a:schemeClr val="dk1"/>
                </a:solidFill>
                <a:latin typeface="Arial"/>
                <a:ea typeface="Arial"/>
                <a:cs typeface="Arial"/>
                <a:sym typeface="Arial"/>
              </a:defRPr>
            </a:lvl1pPr>
            <a:lvl2pPr marL="0" lvl="1" indent="0" algn="r">
              <a:spcBef>
                <a:spcPts val="0"/>
              </a:spcBef>
              <a:spcAft>
                <a:spcPts val="0"/>
              </a:spcAft>
              <a:buNone/>
              <a:defRPr sz="1200" b="0" i="0" u="none" strike="noStrike" cap="none">
                <a:solidFill>
                  <a:schemeClr val="dk1"/>
                </a:solidFill>
                <a:latin typeface="Arial"/>
                <a:ea typeface="Arial"/>
                <a:cs typeface="Arial"/>
                <a:sym typeface="Arial"/>
              </a:defRPr>
            </a:lvl2pPr>
            <a:lvl3pPr marL="0" lvl="2" indent="0" algn="r">
              <a:spcBef>
                <a:spcPts val="0"/>
              </a:spcBef>
              <a:spcAft>
                <a:spcPts val="0"/>
              </a:spcAft>
              <a:buNone/>
              <a:defRPr sz="1200" b="0" i="0" u="none" strike="noStrike" cap="none">
                <a:solidFill>
                  <a:schemeClr val="dk1"/>
                </a:solidFill>
                <a:latin typeface="Arial"/>
                <a:ea typeface="Arial"/>
                <a:cs typeface="Arial"/>
                <a:sym typeface="Arial"/>
              </a:defRPr>
            </a:lvl3pPr>
            <a:lvl4pPr marL="0" lvl="3" indent="0" algn="r">
              <a:spcBef>
                <a:spcPts val="0"/>
              </a:spcBef>
              <a:spcAft>
                <a:spcPts val="0"/>
              </a:spcAft>
              <a:buNone/>
              <a:defRPr sz="1200" b="0" i="0" u="none" strike="noStrike" cap="none">
                <a:solidFill>
                  <a:schemeClr val="dk1"/>
                </a:solidFill>
                <a:latin typeface="Arial"/>
                <a:ea typeface="Arial"/>
                <a:cs typeface="Arial"/>
                <a:sym typeface="Arial"/>
              </a:defRPr>
            </a:lvl4pPr>
            <a:lvl5pPr marL="0" lvl="4" indent="0" algn="r">
              <a:spcBef>
                <a:spcPts val="0"/>
              </a:spcBef>
              <a:spcAft>
                <a:spcPts val="0"/>
              </a:spcAft>
              <a:buNone/>
              <a:defRPr sz="1200" b="0" i="0" u="none" strike="noStrike" cap="none">
                <a:solidFill>
                  <a:schemeClr val="dk1"/>
                </a:solidFill>
                <a:latin typeface="Arial"/>
                <a:ea typeface="Arial"/>
                <a:cs typeface="Arial"/>
                <a:sym typeface="Arial"/>
              </a:defRPr>
            </a:lvl5pPr>
            <a:lvl6pPr marL="0" lvl="5" indent="0" algn="r">
              <a:spcBef>
                <a:spcPts val="0"/>
              </a:spcBef>
              <a:spcAft>
                <a:spcPts val="0"/>
              </a:spcAft>
              <a:buNone/>
              <a:defRPr sz="1200" b="0" i="0" u="none" strike="noStrike" cap="none">
                <a:solidFill>
                  <a:schemeClr val="dk1"/>
                </a:solidFill>
                <a:latin typeface="Arial"/>
                <a:ea typeface="Arial"/>
                <a:cs typeface="Arial"/>
                <a:sym typeface="Arial"/>
              </a:defRPr>
            </a:lvl6pPr>
            <a:lvl7pPr marL="0" lvl="6" indent="0" algn="r">
              <a:spcBef>
                <a:spcPts val="0"/>
              </a:spcBef>
              <a:spcAft>
                <a:spcPts val="0"/>
              </a:spcAft>
              <a:buNone/>
              <a:defRPr sz="1200" b="0" i="0" u="none" strike="noStrike" cap="none">
                <a:solidFill>
                  <a:schemeClr val="dk1"/>
                </a:solidFill>
                <a:latin typeface="Arial"/>
                <a:ea typeface="Arial"/>
                <a:cs typeface="Arial"/>
                <a:sym typeface="Arial"/>
              </a:defRPr>
            </a:lvl7pPr>
            <a:lvl8pPr marL="0" lvl="7" indent="0" algn="r">
              <a:spcBef>
                <a:spcPts val="0"/>
              </a:spcBef>
              <a:spcAft>
                <a:spcPts val="0"/>
              </a:spcAft>
              <a:buNone/>
              <a:defRPr sz="1200" b="0" i="0" u="none" strike="noStrike" cap="none">
                <a:solidFill>
                  <a:schemeClr val="dk1"/>
                </a:solidFill>
                <a:latin typeface="Arial"/>
                <a:ea typeface="Arial"/>
                <a:cs typeface="Arial"/>
                <a:sym typeface="Arial"/>
              </a:defRPr>
            </a:lvl8pPr>
            <a:lvl9pPr marL="0" lvl="8" indent="0" algn="r">
              <a:spcBef>
                <a:spcPts val="0"/>
              </a:spcBef>
              <a:spcAft>
                <a:spcPts val="0"/>
              </a:spcAft>
              <a:buNone/>
              <a:defRPr sz="12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No Logo">
  <p:cSld name="No Logo">
    <p:spTree>
      <p:nvGrpSpPr>
        <p:cNvPr id="1" name="Shape 435"/>
        <p:cNvGrpSpPr/>
        <p:nvPr/>
      </p:nvGrpSpPr>
      <p:grpSpPr>
        <a:xfrm>
          <a:off x="0" y="0"/>
          <a:ext cx="0" cy="0"/>
          <a:chOff x="0" y="0"/>
          <a:chExt cx="0" cy="0"/>
        </a:xfrm>
      </p:grpSpPr>
      <p:sp>
        <p:nvSpPr>
          <p:cNvPr id="436" name="Google Shape;436;p57"/>
          <p:cNvSpPr txBox="1">
            <a:spLocks noGrp="1"/>
          </p:cNvSpPr>
          <p:nvPr>
            <p:ph type="dt" idx="10"/>
          </p:nvPr>
        </p:nvSpPr>
        <p:spPr>
          <a:xfrm>
            <a:off x="457200" y="4767263"/>
            <a:ext cx="1295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437" name="Google Shape;437;p57"/>
          <p:cNvSpPr txBox="1">
            <a:spLocks noGrp="1"/>
          </p:cNvSpPr>
          <p:nvPr>
            <p:ph type="ftr" idx="11"/>
          </p:nvPr>
        </p:nvSpPr>
        <p:spPr>
          <a:xfrm>
            <a:off x="1828800" y="4767263"/>
            <a:ext cx="54102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438" name="Google Shape;438;p57"/>
          <p:cNvSpPr txBox="1">
            <a:spLocks noGrp="1"/>
          </p:cNvSpPr>
          <p:nvPr>
            <p:ph type="sldNum" idx="12"/>
          </p:nvPr>
        </p:nvSpPr>
        <p:spPr>
          <a:xfrm>
            <a:off x="7391400" y="4767263"/>
            <a:ext cx="1295400" cy="273900"/>
          </a:xfrm>
          <a:prstGeom prst="rect">
            <a:avLst/>
          </a:prstGeom>
          <a:noFill/>
          <a:ln>
            <a:noFill/>
          </a:ln>
        </p:spPr>
        <p:txBody>
          <a:bodyPr spcFirstLastPara="1" wrap="square" lIns="68575" tIns="34275" rIns="68575" bIns="34275"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439" name="Google Shape;439;p57"/>
          <p:cNvSpPr txBox="1">
            <a:spLocks noGrp="1"/>
          </p:cNvSpPr>
          <p:nvPr>
            <p:ph type="title"/>
          </p:nvPr>
        </p:nvSpPr>
        <p:spPr>
          <a:xfrm>
            <a:off x="457200" y="205978"/>
            <a:ext cx="8229600" cy="85740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444"/>
        <p:cNvGrpSpPr/>
        <p:nvPr/>
      </p:nvGrpSpPr>
      <p:grpSpPr>
        <a:xfrm>
          <a:off x="0" y="0"/>
          <a:ext cx="0" cy="0"/>
          <a:chOff x="0" y="0"/>
          <a:chExt cx="0" cy="0"/>
        </a:xfrm>
      </p:grpSpPr>
      <p:grpSp>
        <p:nvGrpSpPr>
          <p:cNvPr id="445" name="Google Shape;445;p59"/>
          <p:cNvGrpSpPr/>
          <p:nvPr/>
        </p:nvGrpSpPr>
        <p:grpSpPr>
          <a:xfrm>
            <a:off x="7343003" y="3409675"/>
            <a:ext cx="1691422" cy="1732548"/>
            <a:chOff x="7343003" y="3409675"/>
            <a:chExt cx="1691422" cy="1732548"/>
          </a:xfrm>
        </p:grpSpPr>
        <p:grpSp>
          <p:nvGrpSpPr>
            <p:cNvPr id="446" name="Google Shape;446;p59"/>
            <p:cNvGrpSpPr/>
            <p:nvPr/>
          </p:nvGrpSpPr>
          <p:grpSpPr>
            <a:xfrm>
              <a:off x="7343003" y="4453711"/>
              <a:ext cx="316800" cy="688513"/>
              <a:chOff x="7343003" y="4453711"/>
              <a:chExt cx="316800" cy="688513"/>
            </a:xfrm>
          </p:grpSpPr>
          <p:sp>
            <p:nvSpPr>
              <p:cNvPr id="447" name="Google Shape;447;p59"/>
              <p:cNvSpPr/>
              <p:nvPr/>
            </p:nvSpPr>
            <p:spPr>
              <a:xfrm>
                <a:off x="7343003" y="4453711"/>
                <a:ext cx="316800" cy="688500"/>
              </a:xfrm>
              <a:prstGeom prst="round2SameRect">
                <a:avLst>
                  <a:gd name="adj1" fmla="val 50000"/>
                  <a:gd name="adj2" fmla="val 0"/>
                </a:avLst>
              </a:prstGeom>
              <a:solidFill>
                <a:schemeClr val="lt1">
                  <a:alpha val="940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59"/>
              <p:cNvSpPr/>
              <p:nvPr/>
            </p:nvSpPr>
            <p:spPr>
              <a:xfrm>
                <a:off x="7343003" y="4801723"/>
                <a:ext cx="316800" cy="340500"/>
              </a:xfrm>
              <a:prstGeom prst="round2SameRect">
                <a:avLst>
                  <a:gd name="adj1" fmla="val 50000"/>
                  <a:gd name="adj2" fmla="val 0"/>
                </a:avLst>
              </a:prstGeom>
              <a:solidFill>
                <a:schemeClr val="lt1">
                  <a:alpha val="940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9" name="Google Shape;449;p59"/>
            <p:cNvGrpSpPr/>
            <p:nvPr/>
          </p:nvGrpSpPr>
          <p:grpSpPr>
            <a:xfrm>
              <a:off x="7801210" y="4105700"/>
              <a:ext cx="316800" cy="1036523"/>
              <a:chOff x="7801210" y="4105700"/>
              <a:chExt cx="316800" cy="1036523"/>
            </a:xfrm>
          </p:grpSpPr>
          <p:sp>
            <p:nvSpPr>
              <p:cNvPr id="450" name="Google Shape;450;p59"/>
              <p:cNvSpPr/>
              <p:nvPr/>
            </p:nvSpPr>
            <p:spPr>
              <a:xfrm>
                <a:off x="7801210" y="4453711"/>
                <a:ext cx="316800" cy="688500"/>
              </a:xfrm>
              <a:prstGeom prst="round2SameRect">
                <a:avLst>
                  <a:gd name="adj1" fmla="val 50000"/>
                  <a:gd name="adj2" fmla="val 0"/>
                </a:avLst>
              </a:prstGeom>
              <a:solidFill>
                <a:schemeClr val="lt1">
                  <a:alpha val="940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59"/>
              <p:cNvSpPr/>
              <p:nvPr/>
            </p:nvSpPr>
            <p:spPr>
              <a:xfrm>
                <a:off x="7801210" y="4105700"/>
                <a:ext cx="316800" cy="1036500"/>
              </a:xfrm>
              <a:prstGeom prst="round2SameRect">
                <a:avLst>
                  <a:gd name="adj1" fmla="val 50000"/>
                  <a:gd name="adj2" fmla="val 0"/>
                </a:avLst>
              </a:prstGeom>
              <a:solidFill>
                <a:schemeClr val="lt1">
                  <a:alpha val="940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59"/>
              <p:cNvSpPr/>
              <p:nvPr/>
            </p:nvSpPr>
            <p:spPr>
              <a:xfrm>
                <a:off x="7801210" y="4801723"/>
                <a:ext cx="316800" cy="340500"/>
              </a:xfrm>
              <a:prstGeom prst="round2SameRect">
                <a:avLst>
                  <a:gd name="adj1" fmla="val 50000"/>
                  <a:gd name="adj2" fmla="val 0"/>
                </a:avLst>
              </a:prstGeom>
              <a:solidFill>
                <a:schemeClr val="lt1">
                  <a:alpha val="940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3" name="Google Shape;453;p59"/>
            <p:cNvGrpSpPr/>
            <p:nvPr/>
          </p:nvGrpSpPr>
          <p:grpSpPr>
            <a:xfrm>
              <a:off x="8259418" y="3757688"/>
              <a:ext cx="316800" cy="1384535"/>
              <a:chOff x="8259418" y="3757688"/>
              <a:chExt cx="316800" cy="1384535"/>
            </a:xfrm>
          </p:grpSpPr>
          <p:sp>
            <p:nvSpPr>
              <p:cNvPr id="454" name="Google Shape;454;p59"/>
              <p:cNvSpPr/>
              <p:nvPr/>
            </p:nvSpPr>
            <p:spPr>
              <a:xfrm>
                <a:off x="8259418" y="4453711"/>
                <a:ext cx="316800" cy="688500"/>
              </a:xfrm>
              <a:prstGeom prst="round2SameRect">
                <a:avLst>
                  <a:gd name="adj1" fmla="val 50000"/>
                  <a:gd name="adj2" fmla="val 0"/>
                </a:avLst>
              </a:prstGeom>
              <a:solidFill>
                <a:schemeClr val="lt1">
                  <a:alpha val="940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59"/>
              <p:cNvSpPr/>
              <p:nvPr/>
            </p:nvSpPr>
            <p:spPr>
              <a:xfrm>
                <a:off x="8259418" y="3757688"/>
                <a:ext cx="316800" cy="1384500"/>
              </a:xfrm>
              <a:prstGeom prst="round2SameRect">
                <a:avLst>
                  <a:gd name="adj1" fmla="val 50000"/>
                  <a:gd name="adj2" fmla="val 0"/>
                </a:avLst>
              </a:prstGeom>
              <a:solidFill>
                <a:schemeClr val="lt1">
                  <a:alpha val="940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59"/>
              <p:cNvSpPr/>
              <p:nvPr/>
            </p:nvSpPr>
            <p:spPr>
              <a:xfrm>
                <a:off x="8259418" y="4105700"/>
                <a:ext cx="316800" cy="1036500"/>
              </a:xfrm>
              <a:prstGeom prst="round2SameRect">
                <a:avLst>
                  <a:gd name="adj1" fmla="val 50000"/>
                  <a:gd name="adj2" fmla="val 0"/>
                </a:avLst>
              </a:prstGeom>
              <a:solidFill>
                <a:schemeClr val="lt1">
                  <a:alpha val="940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59"/>
              <p:cNvSpPr/>
              <p:nvPr/>
            </p:nvSpPr>
            <p:spPr>
              <a:xfrm>
                <a:off x="8259418" y="4801723"/>
                <a:ext cx="316800" cy="340500"/>
              </a:xfrm>
              <a:prstGeom prst="round2SameRect">
                <a:avLst>
                  <a:gd name="adj1" fmla="val 50000"/>
                  <a:gd name="adj2" fmla="val 0"/>
                </a:avLst>
              </a:prstGeom>
              <a:solidFill>
                <a:schemeClr val="lt1">
                  <a:alpha val="940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8" name="Google Shape;458;p59"/>
            <p:cNvGrpSpPr/>
            <p:nvPr/>
          </p:nvGrpSpPr>
          <p:grpSpPr>
            <a:xfrm>
              <a:off x="8717625" y="3409675"/>
              <a:ext cx="316800" cy="1732548"/>
              <a:chOff x="8717625" y="3409675"/>
              <a:chExt cx="316800" cy="1732548"/>
            </a:xfrm>
          </p:grpSpPr>
          <p:sp>
            <p:nvSpPr>
              <p:cNvPr id="459" name="Google Shape;459;p59"/>
              <p:cNvSpPr/>
              <p:nvPr/>
            </p:nvSpPr>
            <p:spPr>
              <a:xfrm>
                <a:off x="8717625" y="4453711"/>
                <a:ext cx="316800" cy="688500"/>
              </a:xfrm>
              <a:prstGeom prst="round2SameRect">
                <a:avLst>
                  <a:gd name="adj1" fmla="val 50000"/>
                  <a:gd name="adj2" fmla="val 0"/>
                </a:avLst>
              </a:prstGeom>
              <a:solidFill>
                <a:schemeClr val="lt1">
                  <a:alpha val="940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59"/>
              <p:cNvSpPr/>
              <p:nvPr/>
            </p:nvSpPr>
            <p:spPr>
              <a:xfrm>
                <a:off x="8717625" y="3757688"/>
                <a:ext cx="316800" cy="1384500"/>
              </a:xfrm>
              <a:prstGeom prst="round2SameRect">
                <a:avLst>
                  <a:gd name="adj1" fmla="val 50000"/>
                  <a:gd name="adj2" fmla="val 0"/>
                </a:avLst>
              </a:prstGeom>
              <a:solidFill>
                <a:schemeClr val="lt1">
                  <a:alpha val="940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59"/>
              <p:cNvSpPr/>
              <p:nvPr/>
            </p:nvSpPr>
            <p:spPr>
              <a:xfrm>
                <a:off x="8717625" y="4105700"/>
                <a:ext cx="316800" cy="1036500"/>
              </a:xfrm>
              <a:prstGeom prst="round2SameRect">
                <a:avLst>
                  <a:gd name="adj1" fmla="val 50000"/>
                  <a:gd name="adj2" fmla="val 0"/>
                </a:avLst>
              </a:prstGeom>
              <a:solidFill>
                <a:schemeClr val="lt1">
                  <a:alpha val="940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59"/>
              <p:cNvSpPr/>
              <p:nvPr/>
            </p:nvSpPr>
            <p:spPr>
              <a:xfrm>
                <a:off x="8717625" y="3409675"/>
                <a:ext cx="316800" cy="1732500"/>
              </a:xfrm>
              <a:prstGeom prst="round2SameRect">
                <a:avLst>
                  <a:gd name="adj1" fmla="val 50000"/>
                  <a:gd name="adj2" fmla="val 0"/>
                </a:avLst>
              </a:prstGeom>
              <a:solidFill>
                <a:schemeClr val="lt1">
                  <a:alpha val="940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59"/>
              <p:cNvSpPr/>
              <p:nvPr/>
            </p:nvSpPr>
            <p:spPr>
              <a:xfrm>
                <a:off x="8717625" y="4801723"/>
                <a:ext cx="316800" cy="340500"/>
              </a:xfrm>
              <a:prstGeom prst="round2SameRect">
                <a:avLst>
                  <a:gd name="adj1" fmla="val 50000"/>
                  <a:gd name="adj2" fmla="val 0"/>
                </a:avLst>
              </a:prstGeom>
              <a:solidFill>
                <a:schemeClr val="lt1">
                  <a:alpha val="940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64" name="Google Shape;464;p59"/>
          <p:cNvSpPr txBox="1">
            <a:spLocks noGrp="1"/>
          </p:cNvSpPr>
          <p:nvPr>
            <p:ph type="ctrTitle"/>
          </p:nvPr>
        </p:nvSpPr>
        <p:spPr>
          <a:xfrm>
            <a:off x="824000" y="1613813"/>
            <a:ext cx="4255500" cy="18729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accent5"/>
              </a:buClr>
              <a:buSzPts val="3600"/>
              <a:buNone/>
              <a:defRPr sz="3600">
                <a:solidFill>
                  <a:schemeClr val="accent5"/>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465" name="Google Shape;465;p59"/>
          <p:cNvSpPr txBox="1">
            <a:spLocks noGrp="1"/>
          </p:cNvSpPr>
          <p:nvPr>
            <p:ph type="subTitle" idx="1"/>
          </p:nvPr>
        </p:nvSpPr>
        <p:spPr>
          <a:xfrm>
            <a:off x="824000" y="3596300"/>
            <a:ext cx="4255500" cy="6954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Clr>
                <a:schemeClr val="accent5"/>
              </a:buClr>
              <a:buSzPts val="1600"/>
              <a:buNone/>
              <a:defRPr sz="1600">
                <a:solidFill>
                  <a:schemeClr val="accent5"/>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466" name="Google Shape;466;p59"/>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67"/>
        <p:cNvGrpSpPr/>
        <p:nvPr/>
      </p:nvGrpSpPr>
      <p:grpSpPr>
        <a:xfrm>
          <a:off x="0" y="0"/>
          <a:ext cx="0" cy="0"/>
          <a:chOff x="0" y="0"/>
          <a:chExt cx="0" cy="0"/>
        </a:xfrm>
      </p:grpSpPr>
      <p:grpSp>
        <p:nvGrpSpPr>
          <p:cNvPr id="468" name="Google Shape;468;p60"/>
          <p:cNvGrpSpPr/>
          <p:nvPr/>
        </p:nvGrpSpPr>
        <p:grpSpPr>
          <a:xfrm>
            <a:off x="146769" y="3406"/>
            <a:ext cx="1233215" cy="1384535"/>
            <a:chOff x="146769" y="3406"/>
            <a:chExt cx="1233215" cy="1384535"/>
          </a:xfrm>
        </p:grpSpPr>
        <p:grpSp>
          <p:nvGrpSpPr>
            <p:cNvPr id="469" name="Google Shape;469;p60"/>
            <p:cNvGrpSpPr/>
            <p:nvPr/>
          </p:nvGrpSpPr>
          <p:grpSpPr>
            <a:xfrm>
              <a:off x="1063183" y="3406"/>
              <a:ext cx="316800" cy="688513"/>
              <a:chOff x="1063183" y="3406"/>
              <a:chExt cx="316800" cy="688513"/>
            </a:xfrm>
          </p:grpSpPr>
          <p:sp>
            <p:nvSpPr>
              <p:cNvPr id="470" name="Google Shape;470;p60"/>
              <p:cNvSpPr/>
              <p:nvPr/>
            </p:nvSpPr>
            <p:spPr>
              <a:xfrm rot="10800000">
                <a:off x="1063183" y="3419"/>
                <a:ext cx="316800" cy="688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60"/>
              <p:cNvSpPr/>
              <p:nvPr/>
            </p:nvSpPr>
            <p:spPr>
              <a:xfrm rot="10800000">
                <a:off x="1063183" y="3406"/>
                <a:ext cx="316800" cy="340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2" name="Google Shape;472;p60"/>
            <p:cNvGrpSpPr/>
            <p:nvPr/>
          </p:nvGrpSpPr>
          <p:grpSpPr>
            <a:xfrm>
              <a:off x="604976" y="3406"/>
              <a:ext cx="316800" cy="1036524"/>
              <a:chOff x="604976" y="3406"/>
              <a:chExt cx="316800" cy="1036524"/>
            </a:xfrm>
          </p:grpSpPr>
          <p:sp>
            <p:nvSpPr>
              <p:cNvPr id="473" name="Google Shape;473;p60"/>
              <p:cNvSpPr/>
              <p:nvPr/>
            </p:nvSpPr>
            <p:spPr>
              <a:xfrm rot="10800000">
                <a:off x="604976" y="3419"/>
                <a:ext cx="316800" cy="688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60"/>
              <p:cNvSpPr/>
              <p:nvPr/>
            </p:nvSpPr>
            <p:spPr>
              <a:xfrm rot="10800000">
                <a:off x="604976" y="3430"/>
                <a:ext cx="316800" cy="1036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60"/>
              <p:cNvSpPr/>
              <p:nvPr/>
            </p:nvSpPr>
            <p:spPr>
              <a:xfrm rot="10800000">
                <a:off x="604976" y="3406"/>
                <a:ext cx="316800" cy="340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6" name="Google Shape;476;p60"/>
            <p:cNvGrpSpPr/>
            <p:nvPr/>
          </p:nvGrpSpPr>
          <p:grpSpPr>
            <a:xfrm>
              <a:off x="146769" y="3406"/>
              <a:ext cx="316800" cy="1384535"/>
              <a:chOff x="146769" y="3406"/>
              <a:chExt cx="316800" cy="1384535"/>
            </a:xfrm>
          </p:grpSpPr>
          <p:sp>
            <p:nvSpPr>
              <p:cNvPr id="477" name="Google Shape;477;p60"/>
              <p:cNvSpPr/>
              <p:nvPr/>
            </p:nvSpPr>
            <p:spPr>
              <a:xfrm rot="10800000">
                <a:off x="146769" y="3419"/>
                <a:ext cx="316800" cy="688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60"/>
              <p:cNvSpPr/>
              <p:nvPr/>
            </p:nvSpPr>
            <p:spPr>
              <a:xfrm rot="10800000">
                <a:off x="146769" y="3441"/>
                <a:ext cx="316800" cy="1384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60"/>
              <p:cNvSpPr/>
              <p:nvPr/>
            </p:nvSpPr>
            <p:spPr>
              <a:xfrm rot="10800000">
                <a:off x="146769" y="3430"/>
                <a:ext cx="316800" cy="1036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60"/>
              <p:cNvSpPr/>
              <p:nvPr/>
            </p:nvSpPr>
            <p:spPr>
              <a:xfrm rot="10800000">
                <a:off x="146769" y="3406"/>
                <a:ext cx="316800" cy="340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81" name="Google Shape;481;p60"/>
          <p:cNvGrpSpPr/>
          <p:nvPr/>
        </p:nvGrpSpPr>
        <p:grpSpPr>
          <a:xfrm>
            <a:off x="6775084" y="2904008"/>
            <a:ext cx="2186148" cy="2239500"/>
            <a:chOff x="6775084" y="2904008"/>
            <a:chExt cx="2186148" cy="2239500"/>
          </a:xfrm>
        </p:grpSpPr>
        <p:grpSp>
          <p:nvGrpSpPr>
            <p:cNvPr id="482" name="Google Shape;482;p60"/>
            <p:cNvGrpSpPr/>
            <p:nvPr/>
          </p:nvGrpSpPr>
          <p:grpSpPr>
            <a:xfrm>
              <a:off x="6775084" y="4253708"/>
              <a:ext cx="409500" cy="889800"/>
              <a:chOff x="6775084" y="4253708"/>
              <a:chExt cx="409500" cy="889800"/>
            </a:xfrm>
          </p:grpSpPr>
          <p:sp>
            <p:nvSpPr>
              <p:cNvPr id="483" name="Google Shape;483;p60"/>
              <p:cNvSpPr/>
              <p:nvPr/>
            </p:nvSpPr>
            <p:spPr>
              <a:xfrm>
                <a:off x="6775084" y="4253708"/>
                <a:ext cx="409500" cy="8898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60"/>
              <p:cNvSpPr/>
              <p:nvPr/>
            </p:nvSpPr>
            <p:spPr>
              <a:xfrm>
                <a:off x="6775084" y="4703408"/>
                <a:ext cx="409500" cy="4401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5" name="Google Shape;485;p60"/>
            <p:cNvGrpSpPr/>
            <p:nvPr/>
          </p:nvGrpSpPr>
          <p:grpSpPr>
            <a:xfrm>
              <a:off x="7367299" y="3804008"/>
              <a:ext cx="409500" cy="1339500"/>
              <a:chOff x="7367299" y="3804008"/>
              <a:chExt cx="409500" cy="1339500"/>
            </a:xfrm>
          </p:grpSpPr>
          <p:sp>
            <p:nvSpPr>
              <p:cNvPr id="486" name="Google Shape;486;p60"/>
              <p:cNvSpPr/>
              <p:nvPr/>
            </p:nvSpPr>
            <p:spPr>
              <a:xfrm>
                <a:off x="7367299" y="4253708"/>
                <a:ext cx="409500" cy="8898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60"/>
              <p:cNvSpPr/>
              <p:nvPr/>
            </p:nvSpPr>
            <p:spPr>
              <a:xfrm>
                <a:off x="7367299" y="3804008"/>
                <a:ext cx="409500" cy="1339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60"/>
              <p:cNvSpPr/>
              <p:nvPr/>
            </p:nvSpPr>
            <p:spPr>
              <a:xfrm>
                <a:off x="7367299" y="4703408"/>
                <a:ext cx="409500" cy="4401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9" name="Google Shape;489;p60"/>
            <p:cNvGrpSpPr/>
            <p:nvPr/>
          </p:nvGrpSpPr>
          <p:grpSpPr>
            <a:xfrm>
              <a:off x="7959516" y="3354008"/>
              <a:ext cx="409500" cy="1789500"/>
              <a:chOff x="7959516" y="3354008"/>
              <a:chExt cx="409500" cy="1789500"/>
            </a:xfrm>
          </p:grpSpPr>
          <p:sp>
            <p:nvSpPr>
              <p:cNvPr id="490" name="Google Shape;490;p60"/>
              <p:cNvSpPr/>
              <p:nvPr/>
            </p:nvSpPr>
            <p:spPr>
              <a:xfrm>
                <a:off x="7959516" y="4253708"/>
                <a:ext cx="409500" cy="8898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60"/>
              <p:cNvSpPr/>
              <p:nvPr/>
            </p:nvSpPr>
            <p:spPr>
              <a:xfrm>
                <a:off x="7959516" y="3354008"/>
                <a:ext cx="409500" cy="1789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60"/>
              <p:cNvSpPr/>
              <p:nvPr/>
            </p:nvSpPr>
            <p:spPr>
              <a:xfrm>
                <a:off x="7959516" y="3804008"/>
                <a:ext cx="409500" cy="1339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60"/>
              <p:cNvSpPr/>
              <p:nvPr/>
            </p:nvSpPr>
            <p:spPr>
              <a:xfrm>
                <a:off x="7959516" y="4703408"/>
                <a:ext cx="409500" cy="4401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4" name="Google Shape;494;p60"/>
            <p:cNvGrpSpPr/>
            <p:nvPr/>
          </p:nvGrpSpPr>
          <p:grpSpPr>
            <a:xfrm>
              <a:off x="8551731" y="2904008"/>
              <a:ext cx="409500" cy="2239500"/>
              <a:chOff x="8551731" y="2904008"/>
              <a:chExt cx="409500" cy="2239500"/>
            </a:xfrm>
          </p:grpSpPr>
          <p:sp>
            <p:nvSpPr>
              <p:cNvPr id="495" name="Google Shape;495;p60"/>
              <p:cNvSpPr/>
              <p:nvPr/>
            </p:nvSpPr>
            <p:spPr>
              <a:xfrm>
                <a:off x="8551731" y="4253708"/>
                <a:ext cx="409500" cy="8898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60"/>
              <p:cNvSpPr/>
              <p:nvPr/>
            </p:nvSpPr>
            <p:spPr>
              <a:xfrm>
                <a:off x="8551731" y="3354008"/>
                <a:ext cx="409500" cy="1789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60"/>
              <p:cNvSpPr/>
              <p:nvPr/>
            </p:nvSpPr>
            <p:spPr>
              <a:xfrm>
                <a:off x="8551731" y="3804008"/>
                <a:ext cx="409500" cy="1339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60"/>
              <p:cNvSpPr/>
              <p:nvPr/>
            </p:nvSpPr>
            <p:spPr>
              <a:xfrm>
                <a:off x="8551731" y="2904008"/>
                <a:ext cx="409500" cy="22395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60"/>
              <p:cNvSpPr/>
              <p:nvPr/>
            </p:nvSpPr>
            <p:spPr>
              <a:xfrm>
                <a:off x="8551731" y="4703408"/>
                <a:ext cx="409500" cy="4401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00" name="Google Shape;500;p60"/>
          <p:cNvSpPr txBox="1">
            <a:spLocks noGrp="1"/>
          </p:cNvSpPr>
          <p:nvPr>
            <p:ph type="title"/>
          </p:nvPr>
        </p:nvSpPr>
        <p:spPr>
          <a:xfrm>
            <a:off x="824000" y="1613825"/>
            <a:ext cx="5857800" cy="18729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accent5"/>
              </a:buClr>
              <a:buSzPts val="3600"/>
              <a:buNone/>
              <a:defRPr sz="3600">
                <a:solidFill>
                  <a:schemeClr val="accent5"/>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501" name="Google Shape;501;p60"/>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02"/>
        <p:cNvGrpSpPr/>
        <p:nvPr/>
      </p:nvGrpSpPr>
      <p:grpSpPr>
        <a:xfrm>
          <a:off x="0" y="0"/>
          <a:ext cx="0" cy="0"/>
          <a:chOff x="0" y="0"/>
          <a:chExt cx="0" cy="0"/>
        </a:xfrm>
      </p:grpSpPr>
      <p:sp>
        <p:nvSpPr>
          <p:cNvPr id="503" name="Google Shape;503;p61"/>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04" name="Google Shape;504;p61"/>
          <p:cNvSpPr txBox="1">
            <a:spLocks noGrp="1"/>
          </p:cNvSpPr>
          <p:nvPr>
            <p:ph type="body" idx="1"/>
          </p:nvPr>
        </p:nvSpPr>
        <p:spPr>
          <a:xfrm>
            <a:off x="1303800" y="1990050"/>
            <a:ext cx="7030500" cy="2541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05" name="Google Shape;505;p61"/>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06"/>
        <p:cNvGrpSpPr/>
        <p:nvPr/>
      </p:nvGrpSpPr>
      <p:grpSpPr>
        <a:xfrm>
          <a:off x="0" y="0"/>
          <a:ext cx="0" cy="0"/>
          <a:chOff x="0" y="0"/>
          <a:chExt cx="0" cy="0"/>
        </a:xfrm>
      </p:grpSpPr>
      <p:sp>
        <p:nvSpPr>
          <p:cNvPr id="507" name="Google Shape;507;p62"/>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08" name="Google Shape;508;p62"/>
          <p:cNvSpPr txBox="1">
            <a:spLocks noGrp="1"/>
          </p:cNvSpPr>
          <p:nvPr>
            <p:ph type="body" idx="1"/>
          </p:nvPr>
        </p:nvSpPr>
        <p:spPr>
          <a:xfrm>
            <a:off x="1303800" y="1990050"/>
            <a:ext cx="3430500" cy="2541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09" name="Google Shape;509;p62"/>
          <p:cNvSpPr txBox="1">
            <a:spLocks noGrp="1"/>
          </p:cNvSpPr>
          <p:nvPr>
            <p:ph type="body" idx="2"/>
          </p:nvPr>
        </p:nvSpPr>
        <p:spPr>
          <a:xfrm>
            <a:off x="4903650" y="1990050"/>
            <a:ext cx="3430500" cy="25416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10" name="Google Shape;510;p62"/>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1"/>
        <p:cNvGrpSpPr/>
        <p:nvPr/>
      </p:nvGrpSpPr>
      <p:grpSpPr>
        <a:xfrm>
          <a:off x="0" y="0"/>
          <a:ext cx="0" cy="0"/>
          <a:chOff x="0" y="0"/>
          <a:chExt cx="0" cy="0"/>
        </a:xfrm>
      </p:grpSpPr>
      <p:sp>
        <p:nvSpPr>
          <p:cNvPr id="512" name="Google Shape;512;p63"/>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13" name="Google Shape;513;p63"/>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6"/>
        <p:cNvGrpSpPr/>
        <p:nvPr/>
      </p:nvGrpSpPr>
      <p:grpSpPr>
        <a:xfrm>
          <a:off x="0" y="0"/>
          <a:ext cx="0" cy="0"/>
          <a:chOff x="0" y="0"/>
          <a:chExt cx="0" cy="0"/>
        </a:xfrm>
      </p:grpSpPr>
      <p:sp>
        <p:nvSpPr>
          <p:cNvPr id="27" name="Google Shape;27;p7"/>
          <p:cNvSpPr txBox="1">
            <a:spLocks noGrp="1"/>
          </p:cNvSpPr>
          <p:nvPr>
            <p:ph type="body" idx="1"/>
          </p:nvPr>
        </p:nvSpPr>
        <p:spPr>
          <a:xfrm>
            <a:off x="1105626" y="1228150"/>
            <a:ext cx="2811600" cy="2753700"/>
          </a:xfrm>
          <a:prstGeom prst="rect">
            <a:avLst/>
          </a:prstGeom>
        </p:spPr>
        <p:txBody>
          <a:bodyPr spcFirstLastPara="1" wrap="square" lIns="91425" tIns="91425" rIns="91425" bIns="91425" anchor="ctr" anchorCtr="0">
            <a:noAutofit/>
          </a:bodyPr>
          <a:lstStyle>
            <a:lvl1pPr marL="457200" lvl="0" indent="-304800">
              <a:spcBef>
                <a:spcPts val="0"/>
              </a:spcBef>
              <a:spcAft>
                <a:spcPts val="0"/>
              </a:spcAft>
              <a:buSzPts val="1200"/>
              <a:buChar char="●"/>
              <a:defRPr>
                <a:solidFill>
                  <a:schemeClr val="accent6"/>
                </a:solidFill>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7"/>
          <p:cNvSpPr txBox="1">
            <a:spLocks noGrp="1"/>
          </p:cNvSpPr>
          <p:nvPr>
            <p:ph type="title"/>
          </p:nvPr>
        </p:nvSpPr>
        <p:spPr>
          <a:xfrm>
            <a:off x="1996975" y="539500"/>
            <a:ext cx="5150100" cy="32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3000">
                <a:solidFill>
                  <a:schemeClr val="accent6"/>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14"/>
        <p:cNvGrpSpPr/>
        <p:nvPr/>
      </p:nvGrpSpPr>
      <p:grpSpPr>
        <a:xfrm>
          <a:off x="0" y="0"/>
          <a:ext cx="0" cy="0"/>
          <a:chOff x="0" y="0"/>
          <a:chExt cx="0" cy="0"/>
        </a:xfrm>
      </p:grpSpPr>
      <p:sp>
        <p:nvSpPr>
          <p:cNvPr id="515" name="Google Shape;515;p64"/>
          <p:cNvSpPr txBox="1">
            <a:spLocks noGrp="1"/>
          </p:cNvSpPr>
          <p:nvPr>
            <p:ph type="title"/>
          </p:nvPr>
        </p:nvSpPr>
        <p:spPr>
          <a:xfrm>
            <a:off x="1303800" y="598575"/>
            <a:ext cx="3312000" cy="15900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16" name="Google Shape;516;p64"/>
          <p:cNvSpPr txBox="1">
            <a:spLocks noGrp="1"/>
          </p:cNvSpPr>
          <p:nvPr>
            <p:ph type="body" idx="1"/>
          </p:nvPr>
        </p:nvSpPr>
        <p:spPr>
          <a:xfrm>
            <a:off x="1303800" y="2309675"/>
            <a:ext cx="3312000" cy="22218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17" name="Google Shape;517;p64"/>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18"/>
        <p:cNvGrpSpPr/>
        <p:nvPr/>
      </p:nvGrpSpPr>
      <p:grpSpPr>
        <a:xfrm>
          <a:off x="0" y="0"/>
          <a:ext cx="0" cy="0"/>
          <a:chOff x="0" y="0"/>
          <a:chExt cx="0" cy="0"/>
        </a:xfrm>
      </p:grpSpPr>
      <p:grpSp>
        <p:nvGrpSpPr>
          <p:cNvPr id="519" name="Google Shape;519;p65"/>
          <p:cNvGrpSpPr/>
          <p:nvPr/>
        </p:nvGrpSpPr>
        <p:grpSpPr>
          <a:xfrm>
            <a:off x="6866714" y="1306"/>
            <a:ext cx="2267451" cy="2601690"/>
            <a:chOff x="6790514" y="1306"/>
            <a:chExt cx="2267451" cy="2601690"/>
          </a:xfrm>
        </p:grpSpPr>
        <p:grpSp>
          <p:nvGrpSpPr>
            <p:cNvPr id="520" name="Google Shape;520;p65"/>
            <p:cNvGrpSpPr/>
            <p:nvPr/>
          </p:nvGrpSpPr>
          <p:grpSpPr>
            <a:xfrm>
              <a:off x="7067465" y="1306"/>
              <a:ext cx="1990500" cy="1990200"/>
              <a:chOff x="7067465" y="1306"/>
              <a:chExt cx="1990500" cy="1990200"/>
            </a:xfrm>
          </p:grpSpPr>
          <p:sp>
            <p:nvSpPr>
              <p:cNvPr id="521" name="Google Shape;521;p65"/>
              <p:cNvSpPr/>
              <p:nvPr/>
            </p:nvSpPr>
            <p:spPr>
              <a:xfrm rot="-8648551">
                <a:off x="7594313" y="527721"/>
                <a:ext cx="937226" cy="937226"/>
              </a:xfrm>
              <a:prstGeom prst="ellipse">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65"/>
              <p:cNvSpPr/>
              <p:nvPr/>
            </p:nvSpPr>
            <p:spPr>
              <a:xfrm rot="-8648551">
                <a:off x="7594313" y="527721"/>
                <a:ext cx="937226" cy="937226"/>
              </a:xfrm>
              <a:prstGeom prst="pie">
                <a:avLst>
                  <a:gd name="adj1" fmla="val 19376841"/>
                  <a:gd name="adj2" fmla="val 12313574"/>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65"/>
              <p:cNvSpPr/>
              <p:nvPr/>
            </p:nvSpPr>
            <p:spPr>
              <a:xfrm rot="-8649154">
                <a:off x="7349891" y="283705"/>
                <a:ext cx="1425647" cy="1425404"/>
              </a:xfrm>
              <a:prstGeom prst="ellipse">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4" name="Google Shape;524;p65"/>
            <p:cNvGrpSpPr/>
            <p:nvPr/>
          </p:nvGrpSpPr>
          <p:grpSpPr>
            <a:xfrm>
              <a:off x="8207126" y="1807996"/>
              <a:ext cx="795000" cy="795000"/>
              <a:chOff x="8207126" y="1807996"/>
              <a:chExt cx="795000" cy="795000"/>
            </a:xfrm>
          </p:grpSpPr>
          <p:sp>
            <p:nvSpPr>
              <p:cNvPr id="525" name="Google Shape;525;p65"/>
              <p:cNvSpPr/>
              <p:nvPr/>
            </p:nvSpPr>
            <p:spPr>
              <a:xfrm rot="2152054">
                <a:off x="8319942" y="1920813"/>
                <a:ext cx="569367" cy="569367"/>
              </a:xfrm>
              <a:prstGeom prst="ellipse">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65"/>
              <p:cNvSpPr/>
              <p:nvPr/>
            </p:nvSpPr>
            <p:spPr>
              <a:xfrm rot="2150259">
                <a:off x="8408218" y="2008610"/>
                <a:ext cx="393004" cy="393004"/>
              </a:xfrm>
              <a:prstGeom prst="ellipse">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65"/>
              <p:cNvSpPr/>
              <p:nvPr/>
            </p:nvSpPr>
            <p:spPr>
              <a:xfrm rot="2150259">
                <a:off x="8408218" y="2008610"/>
                <a:ext cx="393004" cy="393004"/>
              </a:xfrm>
              <a:prstGeom prst="pie">
                <a:avLst>
                  <a:gd name="adj1" fmla="val 5699893"/>
                  <a:gd name="adj2" fmla="val 12313574"/>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8" name="Google Shape;528;p65"/>
            <p:cNvGrpSpPr/>
            <p:nvPr/>
          </p:nvGrpSpPr>
          <p:grpSpPr>
            <a:xfrm>
              <a:off x="6790514" y="118857"/>
              <a:ext cx="548700" cy="548700"/>
              <a:chOff x="6790514" y="118857"/>
              <a:chExt cx="548700" cy="548700"/>
            </a:xfrm>
          </p:grpSpPr>
          <p:sp>
            <p:nvSpPr>
              <p:cNvPr id="529" name="Google Shape;529;p65"/>
              <p:cNvSpPr/>
              <p:nvPr/>
            </p:nvSpPr>
            <p:spPr>
              <a:xfrm rot="2150259">
                <a:off x="6868362" y="196705"/>
                <a:ext cx="393004" cy="393004"/>
              </a:xfrm>
              <a:prstGeom prst="ellipse">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65"/>
              <p:cNvSpPr/>
              <p:nvPr/>
            </p:nvSpPr>
            <p:spPr>
              <a:xfrm rot="2150259">
                <a:off x="6868362" y="196705"/>
                <a:ext cx="393004" cy="393004"/>
              </a:xfrm>
              <a:prstGeom prst="pie">
                <a:avLst>
                  <a:gd name="adj1" fmla="val 5699893"/>
                  <a:gd name="adj2" fmla="val 12313574"/>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31" name="Google Shape;531;p65"/>
          <p:cNvSpPr txBox="1">
            <a:spLocks noGrp="1"/>
          </p:cNvSpPr>
          <p:nvPr>
            <p:ph type="title"/>
          </p:nvPr>
        </p:nvSpPr>
        <p:spPr>
          <a:xfrm>
            <a:off x="824000" y="763600"/>
            <a:ext cx="5857800" cy="35733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accent5"/>
              </a:buClr>
              <a:buSzPts val="3600"/>
              <a:buNone/>
              <a:defRPr sz="3600">
                <a:solidFill>
                  <a:schemeClr val="accent5"/>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532" name="Google Shape;532;p65"/>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33"/>
        <p:cNvGrpSpPr/>
        <p:nvPr/>
      </p:nvGrpSpPr>
      <p:grpSpPr>
        <a:xfrm>
          <a:off x="0" y="0"/>
          <a:ext cx="0" cy="0"/>
          <a:chOff x="0" y="0"/>
          <a:chExt cx="0" cy="0"/>
        </a:xfrm>
      </p:grpSpPr>
      <p:sp>
        <p:nvSpPr>
          <p:cNvPr id="534" name="Google Shape;534;p66"/>
          <p:cNvSpPr txBox="1">
            <a:spLocks noGrp="1"/>
          </p:cNvSpPr>
          <p:nvPr>
            <p:ph type="title"/>
          </p:nvPr>
        </p:nvSpPr>
        <p:spPr>
          <a:xfrm>
            <a:off x="1303800" y="598575"/>
            <a:ext cx="3430500" cy="19902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535" name="Google Shape;535;p66"/>
          <p:cNvSpPr txBox="1">
            <a:spLocks noGrp="1"/>
          </p:cNvSpPr>
          <p:nvPr>
            <p:ph type="subTitle" idx="1"/>
          </p:nvPr>
        </p:nvSpPr>
        <p:spPr>
          <a:xfrm>
            <a:off x="1303800" y="2743203"/>
            <a:ext cx="3430500" cy="7260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lvl1pPr lvl="0">
              <a:lnSpc>
                <a:spcPct val="100000"/>
              </a:lnSpc>
              <a:spcBef>
                <a:spcPts val="0"/>
              </a:spcBef>
              <a:spcAft>
                <a:spcPts val="0"/>
              </a:spcAft>
              <a:buSzPts val="1600"/>
              <a:buNone/>
              <a:defRPr sz="1600"/>
            </a:lvl1pPr>
            <a:lvl2pPr lvl="1">
              <a:lnSpc>
                <a:spcPct val="100000"/>
              </a:lnSpc>
              <a:spcBef>
                <a:spcPts val="0"/>
              </a:spcBef>
              <a:spcAft>
                <a:spcPts val="0"/>
              </a:spcAft>
              <a:buSzPts val="1600"/>
              <a:buNone/>
              <a:defRPr sz="1600"/>
            </a:lvl2pPr>
            <a:lvl3pPr lvl="2">
              <a:lnSpc>
                <a:spcPct val="100000"/>
              </a:lnSpc>
              <a:spcBef>
                <a:spcPts val="0"/>
              </a:spcBef>
              <a:spcAft>
                <a:spcPts val="0"/>
              </a:spcAft>
              <a:buSzPts val="1600"/>
              <a:buNone/>
              <a:defRPr sz="1600"/>
            </a:lvl3pPr>
            <a:lvl4pPr lvl="3">
              <a:lnSpc>
                <a:spcPct val="100000"/>
              </a:lnSpc>
              <a:spcBef>
                <a:spcPts val="0"/>
              </a:spcBef>
              <a:spcAft>
                <a:spcPts val="0"/>
              </a:spcAft>
              <a:buSzPts val="1600"/>
              <a:buNone/>
              <a:defRPr sz="1600"/>
            </a:lvl4pPr>
            <a:lvl5pPr lvl="4">
              <a:lnSpc>
                <a:spcPct val="100000"/>
              </a:lnSpc>
              <a:spcBef>
                <a:spcPts val="0"/>
              </a:spcBef>
              <a:spcAft>
                <a:spcPts val="0"/>
              </a:spcAft>
              <a:buSzPts val="1600"/>
              <a:buNone/>
              <a:defRPr sz="1600"/>
            </a:lvl5pPr>
            <a:lvl6pPr lvl="5">
              <a:lnSpc>
                <a:spcPct val="100000"/>
              </a:lnSpc>
              <a:spcBef>
                <a:spcPts val="0"/>
              </a:spcBef>
              <a:spcAft>
                <a:spcPts val="0"/>
              </a:spcAft>
              <a:buSzPts val="1600"/>
              <a:buNone/>
              <a:defRPr sz="1600"/>
            </a:lvl6pPr>
            <a:lvl7pPr lvl="6">
              <a:lnSpc>
                <a:spcPct val="100000"/>
              </a:lnSpc>
              <a:spcBef>
                <a:spcPts val="0"/>
              </a:spcBef>
              <a:spcAft>
                <a:spcPts val="0"/>
              </a:spcAft>
              <a:buSzPts val="1600"/>
              <a:buNone/>
              <a:defRPr sz="1600"/>
            </a:lvl7pPr>
            <a:lvl8pPr lvl="7">
              <a:lnSpc>
                <a:spcPct val="100000"/>
              </a:lnSpc>
              <a:spcBef>
                <a:spcPts val="0"/>
              </a:spcBef>
              <a:spcAft>
                <a:spcPts val="0"/>
              </a:spcAft>
              <a:buSzPts val="1600"/>
              <a:buNone/>
              <a:defRPr sz="1600"/>
            </a:lvl8pPr>
            <a:lvl9pPr lvl="8">
              <a:lnSpc>
                <a:spcPct val="100000"/>
              </a:lnSpc>
              <a:spcBef>
                <a:spcPts val="0"/>
              </a:spcBef>
              <a:spcAft>
                <a:spcPts val="0"/>
              </a:spcAft>
              <a:buSzPts val="1600"/>
              <a:buNone/>
              <a:defRPr sz="1600"/>
            </a:lvl9pPr>
          </a:lstStyle>
          <a:p>
            <a:endParaRPr/>
          </a:p>
        </p:txBody>
      </p:sp>
      <p:sp>
        <p:nvSpPr>
          <p:cNvPr id="536" name="Google Shape;536;p66"/>
          <p:cNvSpPr txBox="1">
            <a:spLocks noGrp="1"/>
          </p:cNvSpPr>
          <p:nvPr>
            <p:ph type="body" idx="2"/>
          </p:nvPr>
        </p:nvSpPr>
        <p:spPr>
          <a:xfrm>
            <a:off x="4903700" y="661000"/>
            <a:ext cx="3430500" cy="3870600"/>
          </a:xfrm>
          <a:prstGeom prst="rect">
            <a:avLst/>
          </a:prstGeom>
          <a:ln w="9525" cap="flat" cmpd="sng">
            <a:solidFill>
              <a:schemeClr val="lt1"/>
            </a:solidFill>
            <a:prstDash val="solid"/>
            <a:round/>
            <a:headEnd type="none" w="sm" len="sm"/>
            <a:tailEnd type="none" w="sm" len="sm"/>
          </a:ln>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37" name="Google Shape;537;p66"/>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538"/>
        <p:cNvGrpSpPr/>
        <p:nvPr/>
      </p:nvGrpSpPr>
      <p:grpSpPr>
        <a:xfrm>
          <a:off x="0" y="0"/>
          <a:ext cx="0" cy="0"/>
          <a:chOff x="0" y="0"/>
          <a:chExt cx="0" cy="0"/>
        </a:xfrm>
      </p:grpSpPr>
      <p:sp>
        <p:nvSpPr>
          <p:cNvPr id="539" name="Google Shape;539;p67"/>
          <p:cNvSpPr txBox="1">
            <a:spLocks noGrp="1"/>
          </p:cNvSpPr>
          <p:nvPr>
            <p:ph type="body" idx="1"/>
          </p:nvPr>
        </p:nvSpPr>
        <p:spPr>
          <a:xfrm>
            <a:off x="1303800" y="4138975"/>
            <a:ext cx="5843100" cy="534900"/>
          </a:xfrm>
          <a:prstGeom prst="rect">
            <a:avLst/>
          </a:prstGeom>
        </p:spPr>
        <p:txBody>
          <a:bodyPr spcFirstLastPara="1" wrap="square" lIns="91425" tIns="91425" rIns="91425" bIns="91425" anchor="t" anchorCtr="0">
            <a:normAutofit/>
          </a:bodyPr>
          <a:lstStyle>
            <a:lvl1pPr marL="457200" lvl="0" indent="-228600">
              <a:lnSpc>
                <a:spcPct val="100000"/>
              </a:lnSpc>
              <a:spcBef>
                <a:spcPts val="0"/>
              </a:spcBef>
              <a:spcAft>
                <a:spcPts val="0"/>
              </a:spcAft>
              <a:buSzPts val="1300"/>
              <a:buNone/>
              <a:defRPr/>
            </a:lvl1pPr>
          </a:lstStyle>
          <a:p>
            <a:endParaRPr/>
          </a:p>
        </p:txBody>
      </p:sp>
      <p:sp>
        <p:nvSpPr>
          <p:cNvPr id="540" name="Google Shape;540;p67"/>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41"/>
        <p:cNvGrpSpPr/>
        <p:nvPr/>
      </p:nvGrpSpPr>
      <p:grpSpPr>
        <a:xfrm>
          <a:off x="0" y="0"/>
          <a:ext cx="0" cy="0"/>
          <a:chOff x="0" y="0"/>
          <a:chExt cx="0" cy="0"/>
        </a:xfrm>
      </p:grpSpPr>
      <p:grpSp>
        <p:nvGrpSpPr>
          <p:cNvPr id="542" name="Google Shape;542;p68"/>
          <p:cNvGrpSpPr/>
          <p:nvPr/>
        </p:nvGrpSpPr>
        <p:grpSpPr>
          <a:xfrm>
            <a:off x="52" y="4099200"/>
            <a:ext cx="9144036" cy="1044300"/>
            <a:chOff x="52" y="4099200"/>
            <a:chExt cx="9144036" cy="1044300"/>
          </a:xfrm>
        </p:grpSpPr>
        <p:grpSp>
          <p:nvGrpSpPr>
            <p:cNvPr id="543" name="Google Shape;543;p68"/>
            <p:cNvGrpSpPr/>
            <p:nvPr/>
          </p:nvGrpSpPr>
          <p:grpSpPr>
            <a:xfrm>
              <a:off x="52" y="4309200"/>
              <a:ext cx="231622" cy="834300"/>
              <a:chOff x="2688737" y="4301380"/>
              <a:chExt cx="231900" cy="834300"/>
            </a:xfrm>
          </p:grpSpPr>
          <p:sp>
            <p:nvSpPr>
              <p:cNvPr id="544" name="Google Shape;544;p68"/>
              <p:cNvSpPr/>
              <p:nvPr/>
            </p:nvSpPr>
            <p:spPr>
              <a:xfrm flipH="1">
                <a:off x="2688737" y="4720780"/>
                <a:ext cx="2319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68"/>
              <p:cNvSpPr/>
              <p:nvPr/>
            </p:nvSpPr>
            <p:spPr>
              <a:xfrm flipH="1">
                <a:off x="2688737" y="4301380"/>
                <a:ext cx="2319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68"/>
              <p:cNvSpPr/>
              <p:nvPr/>
            </p:nvSpPr>
            <p:spPr>
              <a:xfrm flipH="1">
                <a:off x="2688737" y="4511080"/>
                <a:ext cx="2319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68"/>
              <p:cNvSpPr/>
              <p:nvPr/>
            </p:nvSpPr>
            <p:spPr>
              <a:xfrm flipH="1">
                <a:off x="2688737" y="4930480"/>
                <a:ext cx="2319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8" name="Google Shape;548;p68"/>
            <p:cNvGrpSpPr/>
            <p:nvPr/>
          </p:nvGrpSpPr>
          <p:grpSpPr>
            <a:xfrm>
              <a:off x="371406" y="4099200"/>
              <a:ext cx="231622" cy="1044300"/>
              <a:chOff x="2688737" y="4091380"/>
              <a:chExt cx="231900" cy="1044300"/>
            </a:xfrm>
          </p:grpSpPr>
          <p:sp>
            <p:nvSpPr>
              <p:cNvPr id="549" name="Google Shape;549;p68"/>
              <p:cNvSpPr/>
              <p:nvPr/>
            </p:nvSpPr>
            <p:spPr>
              <a:xfrm flipH="1">
                <a:off x="2688737" y="4720780"/>
                <a:ext cx="2319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68"/>
              <p:cNvSpPr/>
              <p:nvPr/>
            </p:nvSpPr>
            <p:spPr>
              <a:xfrm flipH="1">
                <a:off x="2688737" y="4301380"/>
                <a:ext cx="2319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68"/>
              <p:cNvSpPr/>
              <p:nvPr/>
            </p:nvSpPr>
            <p:spPr>
              <a:xfrm flipH="1">
                <a:off x="2688737" y="4511080"/>
                <a:ext cx="2319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68"/>
              <p:cNvSpPr/>
              <p:nvPr/>
            </p:nvSpPr>
            <p:spPr>
              <a:xfrm flipH="1">
                <a:off x="2688737" y="4091380"/>
                <a:ext cx="231900" cy="104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68"/>
              <p:cNvSpPr/>
              <p:nvPr/>
            </p:nvSpPr>
            <p:spPr>
              <a:xfrm flipH="1">
                <a:off x="2688737" y="4930480"/>
                <a:ext cx="2319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4" name="Google Shape;554;p68"/>
            <p:cNvGrpSpPr/>
            <p:nvPr/>
          </p:nvGrpSpPr>
          <p:grpSpPr>
            <a:xfrm>
              <a:off x="742761" y="4309200"/>
              <a:ext cx="231622" cy="834300"/>
              <a:chOff x="2688737" y="4301380"/>
              <a:chExt cx="231900" cy="834300"/>
            </a:xfrm>
          </p:grpSpPr>
          <p:sp>
            <p:nvSpPr>
              <p:cNvPr id="555" name="Google Shape;555;p68"/>
              <p:cNvSpPr/>
              <p:nvPr/>
            </p:nvSpPr>
            <p:spPr>
              <a:xfrm flipH="1">
                <a:off x="2688737" y="4720780"/>
                <a:ext cx="2319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68"/>
              <p:cNvSpPr/>
              <p:nvPr/>
            </p:nvSpPr>
            <p:spPr>
              <a:xfrm flipH="1">
                <a:off x="2688737" y="4301380"/>
                <a:ext cx="2319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68"/>
              <p:cNvSpPr/>
              <p:nvPr/>
            </p:nvSpPr>
            <p:spPr>
              <a:xfrm flipH="1">
                <a:off x="2688737" y="4511080"/>
                <a:ext cx="2319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68"/>
              <p:cNvSpPr/>
              <p:nvPr/>
            </p:nvSpPr>
            <p:spPr>
              <a:xfrm flipH="1">
                <a:off x="2688737" y="4930480"/>
                <a:ext cx="2319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9" name="Google Shape;559;p68"/>
            <p:cNvGrpSpPr/>
            <p:nvPr/>
          </p:nvGrpSpPr>
          <p:grpSpPr>
            <a:xfrm>
              <a:off x="1114115" y="4518900"/>
              <a:ext cx="231622" cy="624600"/>
              <a:chOff x="2688737" y="4511080"/>
              <a:chExt cx="231900" cy="624600"/>
            </a:xfrm>
          </p:grpSpPr>
          <p:sp>
            <p:nvSpPr>
              <p:cNvPr id="560" name="Google Shape;560;p68"/>
              <p:cNvSpPr/>
              <p:nvPr/>
            </p:nvSpPr>
            <p:spPr>
              <a:xfrm flipH="1">
                <a:off x="2688737" y="4720780"/>
                <a:ext cx="2319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68"/>
              <p:cNvSpPr/>
              <p:nvPr/>
            </p:nvSpPr>
            <p:spPr>
              <a:xfrm flipH="1">
                <a:off x="2688737" y="4511080"/>
                <a:ext cx="2319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68"/>
              <p:cNvSpPr/>
              <p:nvPr/>
            </p:nvSpPr>
            <p:spPr>
              <a:xfrm flipH="1">
                <a:off x="2688737" y="4930480"/>
                <a:ext cx="2319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3" name="Google Shape;563;p68"/>
            <p:cNvGrpSpPr/>
            <p:nvPr/>
          </p:nvGrpSpPr>
          <p:grpSpPr>
            <a:xfrm>
              <a:off x="1856753" y="4099200"/>
              <a:ext cx="231600" cy="1044300"/>
              <a:chOff x="1856753" y="4099200"/>
              <a:chExt cx="231600" cy="1044300"/>
            </a:xfrm>
          </p:grpSpPr>
          <p:sp>
            <p:nvSpPr>
              <p:cNvPr id="564" name="Google Shape;564;p68"/>
              <p:cNvSpPr/>
              <p:nvPr/>
            </p:nvSpPr>
            <p:spPr>
              <a:xfrm flipH="1">
                <a:off x="1856753"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68"/>
              <p:cNvSpPr/>
              <p:nvPr/>
            </p:nvSpPr>
            <p:spPr>
              <a:xfrm flipH="1">
                <a:off x="1856753" y="4309200"/>
                <a:ext cx="2316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68"/>
              <p:cNvSpPr/>
              <p:nvPr/>
            </p:nvSpPr>
            <p:spPr>
              <a:xfrm flipH="1">
                <a:off x="1856753"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68"/>
              <p:cNvSpPr/>
              <p:nvPr/>
            </p:nvSpPr>
            <p:spPr>
              <a:xfrm flipH="1">
                <a:off x="1856753" y="4099200"/>
                <a:ext cx="231600" cy="104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68"/>
              <p:cNvSpPr/>
              <p:nvPr/>
            </p:nvSpPr>
            <p:spPr>
              <a:xfrm flipH="1">
                <a:off x="1856753"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9" name="Google Shape;569;p68"/>
            <p:cNvGrpSpPr/>
            <p:nvPr/>
          </p:nvGrpSpPr>
          <p:grpSpPr>
            <a:xfrm>
              <a:off x="2228107" y="4309200"/>
              <a:ext cx="231600" cy="834300"/>
              <a:chOff x="2228107" y="4309200"/>
              <a:chExt cx="231600" cy="834300"/>
            </a:xfrm>
          </p:grpSpPr>
          <p:sp>
            <p:nvSpPr>
              <p:cNvPr id="570" name="Google Shape;570;p68"/>
              <p:cNvSpPr/>
              <p:nvPr/>
            </p:nvSpPr>
            <p:spPr>
              <a:xfrm flipH="1">
                <a:off x="2228107"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68"/>
              <p:cNvSpPr/>
              <p:nvPr/>
            </p:nvSpPr>
            <p:spPr>
              <a:xfrm flipH="1">
                <a:off x="2228107" y="4309200"/>
                <a:ext cx="2316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68"/>
              <p:cNvSpPr/>
              <p:nvPr/>
            </p:nvSpPr>
            <p:spPr>
              <a:xfrm flipH="1">
                <a:off x="2228107"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68"/>
              <p:cNvSpPr/>
              <p:nvPr/>
            </p:nvSpPr>
            <p:spPr>
              <a:xfrm flipH="1">
                <a:off x="2228107"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4" name="Google Shape;574;p68"/>
            <p:cNvGrpSpPr/>
            <p:nvPr/>
          </p:nvGrpSpPr>
          <p:grpSpPr>
            <a:xfrm>
              <a:off x="2599462" y="4518900"/>
              <a:ext cx="231600" cy="624600"/>
              <a:chOff x="2599462" y="4518900"/>
              <a:chExt cx="231600" cy="624600"/>
            </a:xfrm>
          </p:grpSpPr>
          <p:sp>
            <p:nvSpPr>
              <p:cNvPr id="575" name="Google Shape;575;p68"/>
              <p:cNvSpPr/>
              <p:nvPr/>
            </p:nvSpPr>
            <p:spPr>
              <a:xfrm flipH="1">
                <a:off x="2599462"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68"/>
              <p:cNvSpPr/>
              <p:nvPr/>
            </p:nvSpPr>
            <p:spPr>
              <a:xfrm flipH="1">
                <a:off x="2599462"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68"/>
              <p:cNvSpPr/>
              <p:nvPr/>
            </p:nvSpPr>
            <p:spPr>
              <a:xfrm flipH="1">
                <a:off x="2599462"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8" name="Google Shape;578;p68"/>
            <p:cNvGrpSpPr/>
            <p:nvPr/>
          </p:nvGrpSpPr>
          <p:grpSpPr>
            <a:xfrm>
              <a:off x="3342171" y="4099200"/>
              <a:ext cx="231600" cy="1044300"/>
              <a:chOff x="3342171" y="4099200"/>
              <a:chExt cx="231600" cy="1044300"/>
            </a:xfrm>
          </p:grpSpPr>
          <p:sp>
            <p:nvSpPr>
              <p:cNvPr id="579" name="Google Shape;579;p68"/>
              <p:cNvSpPr/>
              <p:nvPr/>
            </p:nvSpPr>
            <p:spPr>
              <a:xfrm flipH="1">
                <a:off x="3342171"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68"/>
              <p:cNvSpPr/>
              <p:nvPr/>
            </p:nvSpPr>
            <p:spPr>
              <a:xfrm flipH="1">
                <a:off x="3342171" y="4309200"/>
                <a:ext cx="2316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68"/>
              <p:cNvSpPr/>
              <p:nvPr/>
            </p:nvSpPr>
            <p:spPr>
              <a:xfrm flipH="1">
                <a:off x="3342171"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68"/>
              <p:cNvSpPr/>
              <p:nvPr/>
            </p:nvSpPr>
            <p:spPr>
              <a:xfrm flipH="1">
                <a:off x="3342171" y="4099200"/>
                <a:ext cx="231600" cy="104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68"/>
              <p:cNvSpPr/>
              <p:nvPr/>
            </p:nvSpPr>
            <p:spPr>
              <a:xfrm flipH="1">
                <a:off x="3342171"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4" name="Google Shape;584;p68"/>
            <p:cNvGrpSpPr/>
            <p:nvPr/>
          </p:nvGrpSpPr>
          <p:grpSpPr>
            <a:xfrm>
              <a:off x="3713525" y="4309200"/>
              <a:ext cx="231600" cy="834300"/>
              <a:chOff x="3713525" y="4309200"/>
              <a:chExt cx="231600" cy="834300"/>
            </a:xfrm>
          </p:grpSpPr>
          <p:sp>
            <p:nvSpPr>
              <p:cNvPr id="585" name="Google Shape;585;p68"/>
              <p:cNvSpPr/>
              <p:nvPr/>
            </p:nvSpPr>
            <p:spPr>
              <a:xfrm flipH="1">
                <a:off x="3713525"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68"/>
              <p:cNvSpPr/>
              <p:nvPr/>
            </p:nvSpPr>
            <p:spPr>
              <a:xfrm flipH="1">
                <a:off x="3713525" y="4309200"/>
                <a:ext cx="2316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68"/>
              <p:cNvSpPr/>
              <p:nvPr/>
            </p:nvSpPr>
            <p:spPr>
              <a:xfrm flipH="1">
                <a:off x="3713525"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68"/>
              <p:cNvSpPr/>
              <p:nvPr/>
            </p:nvSpPr>
            <p:spPr>
              <a:xfrm flipH="1">
                <a:off x="3713525"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89" name="Google Shape;589;p68"/>
            <p:cNvGrpSpPr/>
            <p:nvPr/>
          </p:nvGrpSpPr>
          <p:grpSpPr>
            <a:xfrm>
              <a:off x="1485398" y="4309200"/>
              <a:ext cx="231600" cy="834300"/>
              <a:chOff x="1485398" y="4309200"/>
              <a:chExt cx="231600" cy="834300"/>
            </a:xfrm>
          </p:grpSpPr>
          <p:sp>
            <p:nvSpPr>
              <p:cNvPr id="590" name="Google Shape;590;p68"/>
              <p:cNvSpPr/>
              <p:nvPr/>
            </p:nvSpPr>
            <p:spPr>
              <a:xfrm flipH="1">
                <a:off x="1485398"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68"/>
              <p:cNvSpPr/>
              <p:nvPr/>
            </p:nvSpPr>
            <p:spPr>
              <a:xfrm flipH="1">
                <a:off x="1485398" y="4309200"/>
                <a:ext cx="2316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68"/>
              <p:cNvSpPr/>
              <p:nvPr/>
            </p:nvSpPr>
            <p:spPr>
              <a:xfrm flipH="1">
                <a:off x="1485398"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68"/>
              <p:cNvSpPr/>
              <p:nvPr/>
            </p:nvSpPr>
            <p:spPr>
              <a:xfrm flipH="1">
                <a:off x="1485398"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4" name="Google Shape;594;p68"/>
            <p:cNvGrpSpPr/>
            <p:nvPr/>
          </p:nvGrpSpPr>
          <p:grpSpPr>
            <a:xfrm>
              <a:off x="4084879" y="4518900"/>
              <a:ext cx="231600" cy="624600"/>
              <a:chOff x="4084879" y="4518900"/>
              <a:chExt cx="231600" cy="624600"/>
            </a:xfrm>
          </p:grpSpPr>
          <p:sp>
            <p:nvSpPr>
              <p:cNvPr id="595" name="Google Shape;595;p68"/>
              <p:cNvSpPr/>
              <p:nvPr/>
            </p:nvSpPr>
            <p:spPr>
              <a:xfrm flipH="1">
                <a:off x="4084879"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68"/>
              <p:cNvSpPr/>
              <p:nvPr/>
            </p:nvSpPr>
            <p:spPr>
              <a:xfrm flipH="1">
                <a:off x="4084879"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68"/>
              <p:cNvSpPr/>
              <p:nvPr/>
            </p:nvSpPr>
            <p:spPr>
              <a:xfrm flipH="1">
                <a:off x="4084879"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98" name="Google Shape;598;p68"/>
            <p:cNvGrpSpPr/>
            <p:nvPr/>
          </p:nvGrpSpPr>
          <p:grpSpPr>
            <a:xfrm>
              <a:off x="2970816" y="4309200"/>
              <a:ext cx="231600" cy="834300"/>
              <a:chOff x="2970816" y="4309200"/>
              <a:chExt cx="231600" cy="834300"/>
            </a:xfrm>
          </p:grpSpPr>
          <p:sp>
            <p:nvSpPr>
              <p:cNvPr id="599" name="Google Shape;599;p68"/>
              <p:cNvSpPr/>
              <p:nvPr/>
            </p:nvSpPr>
            <p:spPr>
              <a:xfrm flipH="1">
                <a:off x="2970816"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68"/>
              <p:cNvSpPr/>
              <p:nvPr/>
            </p:nvSpPr>
            <p:spPr>
              <a:xfrm flipH="1">
                <a:off x="2970816" y="4309200"/>
                <a:ext cx="2316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68"/>
              <p:cNvSpPr/>
              <p:nvPr/>
            </p:nvSpPr>
            <p:spPr>
              <a:xfrm flipH="1">
                <a:off x="2970816"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68"/>
              <p:cNvSpPr/>
              <p:nvPr/>
            </p:nvSpPr>
            <p:spPr>
              <a:xfrm flipH="1">
                <a:off x="2970816"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3" name="Google Shape;603;p68"/>
            <p:cNvGrpSpPr/>
            <p:nvPr/>
          </p:nvGrpSpPr>
          <p:grpSpPr>
            <a:xfrm>
              <a:off x="4456234" y="4309200"/>
              <a:ext cx="231600" cy="834300"/>
              <a:chOff x="4456234" y="4309200"/>
              <a:chExt cx="231600" cy="834300"/>
            </a:xfrm>
          </p:grpSpPr>
          <p:sp>
            <p:nvSpPr>
              <p:cNvPr id="604" name="Google Shape;604;p68"/>
              <p:cNvSpPr/>
              <p:nvPr/>
            </p:nvSpPr>
            <p:spPr>
              <a:xfrm flipH="1">
                <a:off x="4456234"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68"/>
              <p:cNvSpPr/>
              <p:nvPr/>
            </p:nvSpPr>
            <p:spPr>
              <a:xfrm flipH="1">
                <a:off x="4456234" y="4309200"/>
                <a:ext cx="2316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68"/>
              <p:cNvSpPr/>
              <p:nvPr/>
            </p:nvSpPr>
            <p:spPr>
              <a:xfrm flipH="1">
                <a:off x="4456234"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68"/>
              <p:cNvSpPr/>
              <p:nvPr/>
            </p:nvSpPr>
            <p:spPr>
              <a:xfrm flipH="1">
                <a:off x="4456234"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08" name="Google Shape;608;p68"/>
            <p:cNvGrpSpPr/>
            <p:nvPr/>
          </p:nvGrpSpPr>
          <p:grpSpPr>
            <a:xfrm>
              <a:off x="4827588" y="4099200"/>
              <a:ext cx="231600" cy="1044300"/>
              <a:chOff x="4827588" y="4099200"/>
              <a:chExt cx="231600" cy="1044300"/>
            </a:xfrm>
          </p:grpSpPr>
          <p:sp>
            <p:nvSpPr>
              <p:cNvPr id="609" name="Google Shape;609;p68"/>
              <p:cNvSpPr/>
              <p:nvPr/>
            </p:nvSpPr>
            <p:spPr>
              <a:xfrm flipH="1">
                <a:off x="4827588"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68"/>
              <p:cNvSpPr/>
              <p:nvPr/>
            </p:nvSpPr>
            <p:spPr>
              <a:xfrm flipH="1">
                <a:off x="4827588" y="4309200"/>
                <a:ext cx="2316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68"/>
              <p:cNvSpPr/>
              <p:nvPr/>
            </p:nvSpPr>
            <p:spPr>
              <a:xfrm flipH="1">
                <a:off x="4827588"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68"/>
              <p:cNvSpPr/>
              <p:nvPr/>
            </p:nvSpPr>
            <p:spPr>
              <a:xfrm flipH="1">
                <a:off x="4827588" y="4099200"/>
                <a:ext cx="231600" cy="104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68"/>
              <p:cNvSpPr/>
              <p:nvPr/>
            </p:nvSpPr>
            <p:spPr>
              <a:xfrm flipH="1">
                <a:off x="4827588"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4" name="Google Shape;614;p68"/>
            <p:cNvGrpSpPr/>
            <p:nvPr/>
          </p:nvGrpSpPr>
          <p:grpSpPr>
            <a:xfrm>
              <a:off x="5198943" y="4309200"/>
              <a:ext cx="231600" cy="834300"/>
              <a:chOff x="5198943" y="4309200"/>
              <a:chExt cx="231600" cy="834300"/>
            </a:xfrm>
          </p:grpSpPr>
          <p:sp>
            <p:nvSpPr>
              <p:cNvPr id="615" name="Google Shape;615;p68"/>
              <p:cNvSpPr/>
              <p:nvPr/>
            </p:nvSpPr>
            <p:spPr>
              <a:xfrm flipH="1">
                <a:off x="5198943"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68"/>
              <p:cNvSpPr/>
              <p:nvPr/>
            </p:nvSpPr>
            <p:spPr>
              <a:xfrm flipH="1">
                <a:off x="5198943" y="4309200"/>
                <a:ext cx="2316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68"/>
              <p:cNvSpPr/>
              <p:nvPr/>
            </p:nvSpPr>
            <p:spPr>
              <a:xfrm flipH="1">
                <a:off x="5198943"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68"/>
              <p:cNvSpPr/>
              <p:nvPr/>
            </p:nvSpPr>
            <p:spPr>
              <a:xfrm flipH="1">
                <a:off x="5198943"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9" name="Google Shape;619;p68"/>
            <p:cNvGrpSpPr/>
            <p:nvPr/>
          </p:nvGrpSpPr>
          <p:grpSpPr>
            <a:xfrm>
              <a:off x="5570297" y="4518900"/>
              <a:ext cx="231600" cy="624600"/>
              <a:chOff x="5570297" y="4518900"/>
              <a:chExt cx="231600" cy="624600"/>
            </a:xfrm>
          </p:grpSpPr>
          <p:sp>
            <p:nvSpPr>
              <p:cNvPr id="620" name="Google Shape;620;p68"/>
              <p:cNvSpPr/>
              <p:nvPr/>
            </p:nvSpPr>
            <p:spPr>
              <a:xfrm flipH="1">
                <a:off x="5570297"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68"/>
              <p:cNvSpPr/>
              <p:nvPr/>
            </p:nvSpPr>
            <p:spPr>
              <a:xfrm flipH="1">
                <a:off x="5570297"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68"/>
              <p:cNvSpPr/>
              <p:nvPr/>
            </p:nvSpPr>
            <p:spPr>
              <a:xfrm flipH="1">
                <a:off x="5570297"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3" name="Google Shape;623;p68"/>
            <p:cNvGrpSpPr/>
            <p:nvPr/>
          </p:nvGrpSpPr>
          <p:grpSpPr>
            <a:xfrm>
              <a:off x="5941652" y="4309200"/>
              <a:ext cx="231600" cy="834300"/>
              <a:chOff x="5941652" y="4309200"/>
              <a:chExt cx="231600" cy="834300"/>
            </a:xfrm>
          </p:grpSpPr>
          <p:sp>
            <p:nvSpPr>
              <p:cNvPr id="624" name="Google Shape;624;p68"/>
              <p:cNvSpPr/>
              <p:nvPr/>
            </p:nvSpPr>
            <p:spPr>
              <a:xfrm flipH="1">
                <a:off x="5941652"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68"/>
              <p:cNvSpPr/>
              <p:nvPr/>
            </p:nvSpPr>
            <p:spPr>
              <a:xfrm flipH="1">
                <a:off x="5941652" y="4309200"/>
                <a:ext cx="2316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68"/>
              <p:cNvSpPr/>
              <p:nvPr/>
            </p:nvSpPr>
            <p:spPr>
              <a:xfrm flipH="1">
                <a:off x="5941652"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68"/>
              <p:cNvSpPr/>
              <p:nvPr/>
            </p:nvSpPr>
            <p:spPr>
              <a:xfrm flipH="1">
                <a:off x="5941652"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8" name="Google Shape;628;p68"/>
            <p:cNvGrpSpPr/>
            <p:nvPr/>
          </p:nvGrpSpPr>
          <p:grpSpPr>
            <a:xfrm>
              <a:off x="6313006" y="4099200"/>
              <a:ext cx="231600" cy="1044300"/>
              <a:chOff x="6313006" y="4099200"/>
              <a:chExt cx="231600" cy="1044300"/>
            </a:xfrm>
          </p:grpSpPr>
          <p:sp>
            <p:nvSpPr>
              <p:cNvPr id="629" name="Google Shape;629;p68"/>
              <p:cNvSpPr/>
              <p:nvPr/>
            </p:nvSpPr>
            <p:spPr>
              <a:xfrm flipH="1">
                <a:off x="6313006"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68"/>
              <p:cNvSpPr/>
              <p:nvPr/>
            </p:nvSpPr>
            <p:spPr>
              <a:xfrm flipH="1">
                <a:off x="6313006" y="4309200"/>
                <a:ext cx="2316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68"/>
              <p:cNvSpPr/>
              <p:nvPr/>
            </p:nvSpPr>
            <p:spPr>
              <a:xfrm flipH="1">
                <a:off x="6313006"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68"/>
              <p:cNvSpPr/>
              <p:nvPr/>
            </p:nvSpPr>
            <p:spPr>
              <a:xfrm flipH="1">
                <a:off x="6313006" y="4099200"/>
                <a:ext cx="231600" cy="104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68"/>
              <p:cNvSpPr/>
              <p:nvPr/>
            </p:nvSpPr>
            <p:spPr>
              <a:xfrm flipH="1">
                <a:off x="6313006"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4" name="Google Shape;634;p68"/>
            <p:cNvGrpSpPr/>
            <p:nvPr/>
          </p:nvGrpSpPr>
          <p:grpSpPr>
            <a:xfrm>
              <a:off x="6684361" y="4309200"/>
              <a:ext cx="231600" cy="834300"/>
              <a:chOff x="6684361" y="4309200"/>
              <a:chExt cx="231600" cy="834300"/>
            </a:xfrm>
          </p:grpSpPr>
          <p:sp>
            <p:nvSpPr>
              <p:cNvPr id="635" name="Google Shape;635;p68"/>
              <p:cNvSpPr/>
              <p:nvPr/>
            </p:nvSpPr>
            <p:spPr>
              <a:xfrm flipH="1">
                <a:off x="6684361"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68"/>
              <p:cNvSpPr/>
              <p:nvPr/>
            </p:nvSpPr>
            <p:spPr>
              <a:xfrm flipH="1">
                <a:off x="6684361" y="4309200"/>
                <a:ext cx="2316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68"/>
              <p:cNvSpPr/>
              <p:nvPr/>
            </p:nvSpPr>
            <p:spPr>
              <a:xfrm flipH="1">
                <a:off x="6684361"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68"/>
              <p:cNvSpPr/>
              <p:nvPr/>
            </p:nvSpPr>
            <p:spPr>
              <a:xfrm flipH="1">
                <a:off x="6684361"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9" name="Google Shape;639;p68"/>
            <p:cNvGrpSpPr/>
            <p:nvPr/>
          </p:nvGrpSpPr>
          <p:grpSpPr>
            <a:xfrm>
              <a:off x="7055715" y="4518900"/>
              <a:ext cx="231600" cy="624600"/>
              <a:chOff x="7055715" y="4518900"/>
              <a:chExt cx="231600" cy="624600"/>
            </a:xfrm>
          </p:grpSpPr>
          <p:sp>
            <p:nvSpPr>
              <p:cNvPr id="640" name="Google Shape;640;p68"/>
              <p:cNvSpPr/>
              <p:nvPr/>
            </p:nvSpPr>
            <p:spPr>
              <a:xfrm flipH="1">
                <a:off x="7055715"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68"/>
              <p:cNvSpPr/>
              <p:nvPr/>
            </p:nvSpPr>
            <p:spPr>
              <a:xfrm flipH="1">
                <a:off x="7055715"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68"/>
              <p:cNvSpPr/>
              <p:nvPr/>
            </p:nvSpPr>
            <p:spPr>
              <a:xfrm flipH="1">
                <a:off x="7055715"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3" name="Google Shape;643;p68"/>
            <p:cNvGrpSpPr/>
            <p:nvPr/>
          </p:nvGrpSpPr>
          <p:grpSpPr>
            <a:xfrm>
              <a:off x="7798424" y="4099200"/>
              <a:ext cx="231600" cy="1044300"/>
              <a:chOff x="7798424" y="4099200"/>
              <a:chExt cx="231600" cy="1044300"/>
            </a:xfrm>
          </p:grpSpPr>
          <p:sp>
            <p:nvSpPr>
              <p:cNvPr id="644" name="Google Shape;644;p68"/>
              <p:cNvSpPr/>
              <p:nvPr/>
            </p:nvSpPr>
            <p:spPr>
              <a:xfrm flipH="1">
                <a:off x="7798424"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68"/>
              <p:cNvSpPr/>
              <p:nvPr/>
            </p:nvSpPr>
            <p:spPr>
              <a:xfrm flipH="1">
                <a:off x="7798424" y="4309200"/>
                <a:ext cx="2316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68"/>
              <p:cNvSpPr/>
              <p:nvPr/>
            </p:nvSpPr>
            <p:spPr>
              <a:xfrm flipH="1">
                <a:off x="7798424"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68"/>
              <p:cNvSpPr/>
              <p:nvPr/>
            </p:nvSpPr>
            <p:spPr>
              <a:xfrm flipH="1">
                <a:off x="7798424" y="4099200"/>
                <a:ext cx="231600" cy="104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68"/>
              <p:cNvSpPr/>
              <p:nvPr/>
            </p:nvSpPr>
            <p:spPr>
              <a:xfrm flipH="1">
                <a:off x="7798424"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9" name="Google Shape;649;p68"/>
            <p:cNvGrpSpPr/>
            <p:nvPr/>
          </p:nvGrpSpPr>
          <p:grpSpPr>
            <a:xfrm>
              <a:off x="8169779" y="4309200"/>
              <a:ext cx="231600" cy="834300"/>
              <a:chOff x="8169779" y="4309200"/>
              <a:chExt cx="231600" cy="834300"/>
            </a:xfrm>
          </p:grpSpPr>
          <p:sp>
            <p:nvSpPr>
              <p:cNvPr id="650" name="Google Shape;650;p68"/>
              <p:cNvSpPr/>
              <p:nvPr/>
            </p:nvSpPr>
            <p:spPr>
              <a:xfrm flipH="1">
                <a:off x="8169779"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68"/>
              <p:cNvSpPr/>
              <p:nvPr/>
            </p:nvSpPr>
            <p:spPr>
              <a:xfrm flipH="1">
                <a:off x="8169779" y="4309200"/>
                <a:ext cx="2316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68"/>
              <p:cNvSpPr/>
              <p:nvPr/>
            </p:nvSpPr>
            <p:spPr>
              <a:xfrm flipH="1">
                <a:off x="8169779"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68"/>
              <p:cNvSpPr/>
              <p:nvPr/>
            </p:nvSpPr>
            <p:spPr>
              <a:xfrm flipH="1">
                <a:off x="8169779"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4" name="Google Shape;654;p68"/>
            <p:cNvGrpSpPr/>
            <p:nvPr/>
          </p:nvGrpSpPr>
          <p:grpSpPr>
            <a:xfrm>
              <a:off x="7427070" y="4309200"/>
              <a:ext cx="231600" cy="834300"/>
              <a:chOff x="7427070" y="4309200"/>
              <a:chExt cx="231600" cy="834300"/>
            </a:xfrm>
          </p:grpSpPr>
          <p:sp>
            <p:nvSpPr>
              <p:cNvPr id="655" name="Google Shape;655;p68"/>
              <p:cNvSpPr/>
              <p:nvPr/>
            </p:nvSpPr>
            <p:spPr>
              <a:xfrm flipH="1">
                <a:off x="7427070"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68"/>
              <p:cNvSpPr/>
              <p:nvPr/>
            </p:nvSpPr>
            <p:spPr>
              <a:xfrm flipH="1">
                <a:off x="7427070" y="4309200"/>
                <a:ext cx="2316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68"/>
              <p:cNvSpPr/>
              <p:nvPr/>
            </p:nvSpPr>
            <p:spPr>
              <a:xfrm flipH="1">
                <a:off x="7427070"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68"/>
              <p:cNvSpPr/>
              <p:nvPr/>
            </p:nvSpPr>
            <p:spPr>
              <a:xfrm flipH="1">
                <a:off x="7427070"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59" name="Google Shape;659;p68"/>
            <p:cNvGrpSpPr/>
            <p:nvPr/>
          </p:nvGrpSpPr>
          <p:grpSpPr>
            <a:xfrm>
              <a:off x="8541133" y="4518900"/>
              <a:ext cx="231600" cy="624600"/>
              <a:chOff x="8541133" y="4518900"/>
              <a:chExt cx="231600" cy="624600"/>
            </a:xfrm>
          </p:grpSpPr>
          <p:sp>
            <p:nvSpPr>
              <p:cNvPr id="660" name="Google Shape;660;p68"/>
              <p:cNvSpPr/>
              <p:nvPr/>
            </p:nvSpPr>
            <p:spPr>
              <a:xfrm flipH="1">
                <a:off x="8541133"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68"/>
              <p:cNvSpPr/>
              <p:nvPr/>
            </p:nvSpPr>
            <p:spPr>
              <a:xfrm flipH="1">
                <a:off x="8541133"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68"/>
              <p:cNvSpPr/>
              <p:nvPr/>
            </p:nvSpPr>
            <p:spPr>
              <a:xfrm flipH="1">
                <a:off x="8541133"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63" name="Google Shape;663;p68"/>
            <p:cNvGrpSpPr/>
            <p:nvPr/>
          </p:nvGrpSpPr>
          <p:grpSpPr>
            <a:xfrm>
              <a:off x="8912488" y="4309200"/>
              <a:ext cx="231600" cy="834300"/>
              <a:chOff x="8912488" y="4309200"/>
              <a:chExt cx="231600" cy="834300"/>
            </a:xfrm>
          </p:grpSpPr>
          <p:sp>
            <p:nvSpPr>
              <p:cNvPr id="664" name="Google Shape;664;p68"/>
              <p:cNvSpPr/>
              <p:nvPr/>
            </p:nvSpPr>
            <p:spPr>
              <a:xfrm flipH="1">
                <a:off x="8912488" y="4728600"/>
                <a:ext cx="231600" cy="4149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68"/>
              <p:cNvSpPr/>
              <p:nvPr/>
            </p:nvSpPr>
            <p:spPr>
              <a:xfrm flipH="1">
                <a:off x="8912488" y="4309200"/>
                <a:ext cx="231600" cy="8343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68"/>
              <p:cNvSpPr/>
              <p:nvPr/>
            </p:nvSpPr>
            <p:spPr>
              <a:xfrm flipH="1">
                <a:off x="8912488" y="4518900"/>
                <a:ext cx="231600" cy="6246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68"/>
              <p:cNvSpPr/>
              <p:nvPr/>
            </p:nvSpPr>
            <p:spPr>
              <a:xfrm flipH="1">
                <a:off x="8912488" y="4938300"/>
                <a:ext cx="231600" cy="205200"/>
              </a:xfrm>
              <a:prstGeom prst="round2SameRect">
                <a:avLst>
                  <a:gd name="adj1" fmla="val 50000"/>
                  <a:gd name="adj2" fmla="val 0"/>
                </a:avLst>
              </a:prstGeom>
              <a:solidFill>
                <a:schemeClr val="lt1">
                  <a:alpha val="9019"/>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68" name="Google Shape;668;p68"/>
          <p:cNvSpPr txBox="1">
            <a:spLocks noGrp="1"/>
          </p:cNvSpPr>
          <p:nvPr>
            <p:ph type="title" hasCustomPrompt="1"/>
          </p:nvPr>
        </p:nvSpPr>
        <p:spPr>
          <a:xfrm>
            <a:off x="1388625" y="772725"/>
            <a:ext cx="6366900" cy="18633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8000"/>
              <a:buNone/>
              <a:defRPr sz="8000">
                <a:solidFill>
                  <a:schemeClr val="lt1"/>
                </a:solidFill>
              </a:defRPr>
            </a:lvl1pPr>
            <a:lvl2pPr lvl="1" algn="ctr">
              <a:spcBef>
                <a:spcPts val="0"/>
              </a:spcBef>
              <a:spcAft>
                <a:spcPts val="0"/>
              </a:spcAft>
              <a:buClr>
                <a:schemeClr val="lt1"/>
              </a:buClr>
              <a:buSzPts val="8000"/>
              <a:buNone/>
              <a:defRPr sz="8000">
                <a:solidFill>
                  <a:schemeClr val="lt1"/>
                </a:solidFill>
              </a:defRPr>
            </a:lvl2pPr>
            <a:lvl3pPr lvl="2" algn="ctr">
              <a:spcBef>
                <a:spcPts val="0"/>
              </a:spcBef>
              <a:spcAft>
                <a:spcPts val="0"/>
              </a:spcAft>
              <a:buClr>
                <a:schemeClr val="lt1"/>
              </a:buClr>
              <a:buSzPts val="8000"/>
              <a:buNone/>
              <a:defRPr sz="8000">
                <a:solidFill>
                  <a:schemeClr val="lt1"/>
                </a:solidFill>
              </a:defRPr>
            </a:lvl3pPr>
            <a:lvl4pPr lvl="3" algn="ctr">
              <a:spcBef>
                <a:spcPts val="0"/>
              </a:spcBef>
              <a:spcAft>
                <a:spcPts val="0"/>
              </a:spcAft>
              <a:buClr>
                <a:schemeClr val="lt1"/>
              </a:buClr>
              <a:buSzPts val="8000"/>
              <a:buNone/>
              <a:defRPr sz="8000">
                <a:solidFill>
                  <a:schemeClr val="lt1"/>
                </a:solidFill>
              </a:defRPr>
            </a:lvl4pPr>
            <a:lvl5pPr lvl="4" algn="ctr">
              <a:spcBef>
                <a:spcPts val="0"/>
              </a:spcBef>
              <a:spcAft>
                <a:spcPts val="0"/>
              </a:spcAft>
              <a:buClr>
                <a:schemeClr val="lt1"/>
              </a:buClr>
              <a:buSzPts val="8000"/>
              <a:buNone/>
              <a:defRPr sz="8000">
                <a:solidFill>
                  <a:schemeClr val="lt1"/>
                </a:solidFill>
              </a:defRPr>
            </a:lvl5pPr>
            <a:lvl6pPr lvl="5" algn="ctr">
              <a:spcBef>
                <a:spcPts val="0"/>
              </a:spcBef>
              <a:spcAft>
                <a:spcPts val="0"/>
              </a:spcAft>
              <a:buClr>
                <a:schemeClr val="lt1"/>
              </a:buClr>
              <a:buSzPts val="8000"/>
              <a:buNone/>
              <a:defRPr sz="8000">
                <a:solidFill>
                  <a:schemeClr val="lt1"/>
                </a:solidFill>
              </a:defRPr>
            </a:lvl6pPr>
            <a:lvl7pPr lvl="6" algn="ctr">
              <a:spcBef>
                <a:spcPts val="0"/>
              </a:spcBef>
              <a:spcAft>
                <a:spcPts val="0"/>
              </a:spcAft>
              <a:buClr>
                <a:schemeClr val="lt1"/>
              </a:buClr>
              <a:buSzPts val="8000"/>
              <a:buNone/>
              <a:defRPr sz="8000">
                <a:solidFill>
                  <a:schemeClr val="lt1"/>
                </a:solidFill>
              </a:defRPr>
            </a:lvl7pPr>
            <a:lvl8pPr lvl="7" algn="ctr">
              <a:spcBef>
                <a:spcPts val="0"/>
              </a:spcBef>
              <a:spcAft>
                <a:spcPts val="0"/>
              </a:spcAft>
              <a:buClr>
                <a:schemeClr val="lt1"/>
              </a:buClr>
              <a:buSzPts val="8000"/>
              <a:buNone/>
              <a:defRPr sz="8000">
                <a:solidFill>
                  <a:schemeClr val="lt1"/>
                </a:solidFill>
              </a:defRPr>
            </a:lvl8pPr>
            <a:lvl9pPr lvl="8" algn="ctr">
              <a:spcBef>
                <a:spcPts val="0"/>
              </a:spcBef>
              <a:spcAft>
                <a:spcPts val="0"/>
              </a:spcAft>
              <a:buClr>
                <a:schemeClr val="lt1"/>
              </a:buClr>
              <a:buSzPts val="8000"/>
              <a:buNone/>
              <a:defRPr sz="8000">
                <a:solidFill>
                  <a:schemeClr val="lt1"/>
                </a:solidFill>
              </a:defRPr>
            </a:lvl9pPr>
          </a:lstStyle>
          <a:p>
            <a:r>
              <a:t>xx%</a:t>
            </a:r>
          </a:p>
        </p:txBody>
      </p:sp>
      <p:sp>
        <p:nvSpPr>
          <p:cNvPr id="669" name="Google Shape;669;p68"/>
          <p:cNvSpPr txBox="1">
            <a:spLocks noGrp="1"/>
          </p:cNvSpPr>
          <p:nvPr>
            <p:ph type="body" idx="1"/>
          </p:nvPr>
        </p:nvSpPr>
        <p:spPr>
          <a:xfrm>
            <a:off x="1388625" y="2712300"/>
            <a:ext cx="6366900" cy="1111200"/>
          </a:xfrm>
          <a:prstGeom prst="rect">
            <a:avLst/>
          </a:prstGeom>
        </p:spPr>
        <p:txBody>
          <a:bodyPr spcFirstLastPara="1" wrap="square" lIns="91425" tIns="91425" rIns="91425" bIns="91425" anchor="t" anchorCtr="0">
            <a:normAutofit/>
          </a:bodyPr>
          <a:lstStyle>
            <a:lvl1pPr marL="457200" lvl="0" indent="-311150" algn="ctr">
              <a:spcBef>
                <a:spcPts val="0"/>
              </a:spcBef>
              <a:spcAft>
                <a:spcPts val="0"/>
              </a:spcAft>
              <a:buClr>
                <a:schemeClr val="lt1"/>
              </a:buClr>
              <a:buSzPts val="1300"/>
              <a:buChar char="●"/>
              <a:defRPr>
                <a:solidFill>
                  <a:schemeClr val="lt1"/>
                </a:solidFill>
              </a:defRPr>
            </a:lvl1pPr>
            <a:lvl2pPr marL="914400" lvl="1" indent="-298450" algn="ctr">
              <a:spcBef>
                <a:spcPts val="0"/>
              </a:spcBef>
              <a:spcAft>
                <a:spcPts val="0"/>
              </a:spcAft>
              <a:buClr>
                <a:schemeClr val="lt1"/>
              </a:buClr>
              <a:buSzPts val="1100"/>
              <a:buChar char="○"/>
              <a:defRPr>
                <a:solidFill>
                  <a:schemeClr val="lt1"/>
                </a:solidFill>
              </a:defRPr>
            </a:lvl2pPr>
            <a:lvl3pPr marL="1371600" lvl="2" indent="-298450" algn="ctr">
              <a:spcBef>
                <a:spcPts val="0"/>
              </a:spcBef>
              <a:spcAft>
                <a:spcPts val="0"/>
              </a:spcAft>
              <a:buClr>
                <a:schemeClr val="lt1"/>
              </a:buClr>
              <a:buSzPts val="1100"/>
              <a:buChar char="■"/>
              <a:defRPr>
                <a:solidFill>
                  <a:schemeClr val="lt1"/>
                </a:solidFill>
              </a:defRPr>
            </a:lvl3pPr>
            <a:lvl4pPr marL="1828800" lvl="3" indent="-298450" algn="ctr">
              <a:spcBef>
                <a:spcPts val="0"/>
              </a:spcBef>
              <a:spcAft>
                <a:spcPts val="0"/>
              </a:spcAft>
              <a:buClr>
                <a:schemeClr val="lt1"/>
              </a:buClr>
              <a:buSzPts val="1100"/>
              <a:buChar char="●"/>
              <a:defRPr>
                <a:solidFill>
                  <a:schemeClr val="lt1"/>
                </a:solidFill>
              </a:defRPr>
            </a:lvl4pPr>
            <a:lvl5pPr marL="2286000" lvl="4" indent="-298450" algn="ctr">
              <a:spcBef>
                <a:spcPts val="0"/>
              </a:spcBef>
              <a:spcAft>
                <a:spcPts val="0"/>
              </a:spcAft>
              <a:buClr>
                <a:schemeClr val="lt1"/>
              </a:buClr>
              <a:buSzPts val="1100"/>
              <a:buChar char="○"/>
              <a:defRPr>
                <a:solidFill>
                  <a:schemeClr val="lt1"/>
                </a:solidFill>
              </a:defRPr>
            </a:lvl5pPr>
            <a:lvl6pPr marL="2743200" lvl="5" indent="-298450" algn="ctr">
              <a:spcBef>
                <a:spcPts val="0"/>
              </a:spcBef>
              <a:spcAft>
                <a:spcPts val="0"/>
              </a:spcAft>
              <a:buClr>
                <a:schemeClr val="lt1"/>
              </a:buClr>
              <a:buSzPts val="1100"/>
              <a:buChar char="■"/>
              <a:defRPr>
                <a:solidFill>
                  <a:schemeClr val="lt1"/>
                </a:solidFill>
              </a:defRPr>
            </a:lvl6pPr>
            <a:lvl7pPr marL="3200400" lvl="6" indent="-298450" algn="ctr">
              <a:spcBef>
                <a:spcPts val="0"/>
              </a:spcBef>
              <a:spcAft>
                <a:spcPts val="0"/>
              </a:spcAft>
              <a:buClr>
                <a:schemeClr val="lt1"/>
              </a:buClr>
              <a:buSzPts val="1100"/>
              <a:buChar char="●"/>
              <a:defRPr>
                <a:solidFill>
                  <a:schemeClr val="lt1"/>
                </a:solidFill>
              </a:defRPr>
            </a:lvl7pPr>
            <a:lvl8pPr marL="3657600" lvl="7" indent="-298450" algn="ctr">
              <a:spcBef>
                <a:spcPts val="0"/>
              </a:spcBef>
              <a:spcAft>
                <a:spcPts val="0"/>
              </a:spcAft>
              <a:buClr>
                <a:schemeClr val="lt1"/>
              </a:buClr>
              <a:buSzPts val="1100"/>
              <a:buChar char="○"/>
              <a:defRPr>
                <a:solidFill>
                  <a:schemeClr val="lt1"/>
                </a:solidFill>
              </a:defRPr>
            </a:lvl8pPr>
            <a:lvl9pPr marL="4114800" lvl="8" indent="-298450" algn="ctr">
              <a:spcBef>
                <a:spcPts val="0"/>
              </a:spcBef>
              <a:spcAft>
                <a:spcPts val="0"/>
              </a:spcAft>
              <a:buClr>
                <a:schemeClr val="lt1"/>
              </a:buClr>
              <a:buSzPts val="1100"/>
              <a:buChar char="■"/>
              <a:defRPr>
                <a:solidFill>
                  <a:schemeClr val="lt1"/>
                </a:solidFill>
              </a:defRPr>
            </a:lvl9pPr>
          </a:lstStyle>
          <a:p>
            <a:endParaRPr/>
          </a:p>
        </p:txBody>
      </p:sp>
      <p:sp>
        <p:nvSpPr>
          <p:cNvPr id="670" name="Google Shape;670;p68"/>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71"/>
        <p:cNvGrpSpPr/>
        <p:nvPr/>
      </p:nvGrpSpPr>
      <p:grpSpPr>
        <a:xfrm>
          <a:off x="0" y="0"/>
          <a:ext cx="0" cy="0"/>
          <a:chOff x="0" y="0"/>
          <a:chExt cx="0" cy="0"/>
        </a:xfrm>
      </p:grpSpPr>
      <p:sp>
        <p:nvSpPr>
          <p:cNvPr id="672" name="Google Shape;672;p69"/>
          <p:cNvSpPr txBox="1">
            <a:spLocks noGrp="1"/>
          </p:cNvSpPr>
          <p:nvPr>
            <p:ph type="sldNum" idx="12"/>
          </p:nvPr>
        </p:nvSpPr>
        <p:spPr>
          <a:xfrm>
            <a:off x="8451046" y="4736976"/>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ustom Layout 1">
  <p:cSld name="CUSTOM">
    <p:spTree>
      <p:nvGrpSpPr>
        <p:cNvPr id="1" name="Shape 673"/>
        <p:cNvGrpSpPr/>
        <p:nvPr/>
      </p:nvGrpSpPr>
      <p:grpSpPr>
        <a:xfrm>
          <a:off x="0" y="0"/>
          <a:ext cx="0" cy="0"/>
          <a:chOff x="0" y="0"/>
          <a:chExt cx="0" cy="0"/>
        </a:xfrm>
      </p:grpSpPr>
      <p:sp>
        <p:nvSpPr>
          <p:cNvPr id="674" name="Google Shape;674;p7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675"/>
        <p:cNvGrpSpPr/>
        <p:nvPr/>
      </p:nvGrpSpPr>
      <p:grpSpPr>
        <a:xfrm>
          <a:off x="0" y="0"/>
          <a:ext cx="0" cy="0"/>
          <a:chOff x="0" y="0"/>
          <a:chExt cx="0" cy="0"/>
        </a:xfrm>
      </p:grpSpPr>
      <p:sp>
        <p:nvSpPr>
          <p:cNvPr id="676" name="Google Shape;676;p71"/>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EDEDED"/>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77" name="Google Shape;677;p71"/>
          <p:cNvSpPr txBox="1">
            <a:spLocks noGrp="1"/>
          </p:cNvSpPr>
          <p:nvPr>
            <p:ph type="body" idx="1"/>
          </p:nvPr>
        </p:nvSpPr>
        <p:spPr>
          <a:xfrm>
            <a:off x="883669" y="1385991"/>
            <a:ext cx="76755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SzPts val="1400"/>
              <a:buChar char="●"/>
              <a:defRPr/>
            </a:lvl1pPr>
            <a:lvl2pPr marL="914400" lvl="1" indent="-317500" algn="l">
              <a:lnSpc>
                <a:spcPct val="90000"/>
              </a:lnSpc>
              <a:spcBef>
                <a:spcPts val="1200"/>
              </a:spcBef>
              <a:spcAft>
                <a:spcPts val="0"/>
              </a:spcAft>
              <a:buSzPts val="1400"/>
              <a:buChar char="○"/>
              <a:defRPr/>
            </a:lvl2pPr>
            <a:lvl3pPr marL="1371600" lvl="2" indent="-317500" algn="l">
              <a:lnSpc>
                <a:spcPct val="90000"/>
              </a:lnSpc>
              <a:spcBef>
                <a:spcPts val="1200"/>
              </a:spcBef>
              <a:spcAft>
                <a:spcPts val="0"/>
              </a:spcAft>
              <a:buSzPts val="1400"/>
              <a:buChar char="■"/>
              <a:defRPr/>
            </a:lvl3pPr>
            <a:lvl4pPr marL="1828800" lvl="3" indent="-317500" algn="l">
              <a:lnSpc>
                <a:spcPct val="90000"/>
              </a:lnSpc>
              <a:spcBef>
                <a:spcPts val="1200"/>
              </a:spcBef>
              <a:spcAft>
                <a:spcPts val="0"/>
              </a:spcAft>
              <a:buSzPts val="1400"/>
              <a:buChar char="●"/>
              <a:defRPr/>
            </a:lvl4pPr>
            <a:lvl5pPr marL="2286000" lvl="4" indent="-317500" algn="l">
              <a:lnSpc>
                <a:spcPct val="90000"/>
              </a:lnSpc>
              <a:spcBef>
                <a:spcPts val="1200"/>
              </a:spcBef>
              <a:spcAft>
                <a:spcPts val="0"/>
              </a:spcAft>
              <a:buSzPts val="1400"/>
              <a:buChar char="○"/>
              <a:defRPr/>
            </a:lvl5pPr>
            <a:lvl6pPr marL="2743200" lvl="5" indent="-317500" algn="l">
              <a:lnSpc>
                <a:spcPct val="90000"/>
              </a:lnSpc>
              <a:spcBef>
                <a:spcPts val="1200"/>
              </a:spcBef>
              <a:spcAft>
                <a:spcPts val="0"/>
              </a:spcAft>
              <a:buSzPts val="1400"/>
              <a:buChar char="■"/>
              <a:defRPr/>
            </a:lvl6pPr>
            <a:lvl7pPr marL="3200400" lvl="6" indent="-317500" algn="l">
              <a:lnSpc>
                <a:spcPct val="90000"/>
              </a:lnSpc>
              <a:spcBef>
                <a:spcPts val="1200"/>
              </a:spcBef>
              <a:spcAft>
                <a:spcPts val="0"/>
              </a:spcAft>
              <a:buSzPts val="1400"/>
              <a:buChar char="●"/>
              <a:defRPr/>
            </a:lvl7pPr>
            <a:lvl8pPr marL="3657600" lvl="7" indent="-317500" algn="l">
              <a:lnSpc>
                <a:spcPct val="90000"/>
              </a:lnSpc>
              <a:spcBef>
                <a:spcPts val="1200"/>
              </a:spcBef>
              <a:spcAft>
                <a:spcPts val="0"/>
              </a:spcAft>
              <a:buSzPts val="1400"/>
              <a:buChar char="○"/>
              <a:defRPr/>
            </a:lvl8pPr>
            <a:lvl9pPr marL="4114800" lvl="8" indent="-317500" algn="l">
              <a:lnSpc>
                <a:spcPct val="90000"/>
              </a:lnSpc>
              <a:spcBef>
                <a:spcPts val="1200"/>
              </a:spcBef>
              <a:spcAft>
                <a:spcPts val="1200"/>
              </a:spcAft>
              <a:buSzPts val="1400"/>
              <a:buChar char="■"/>
              <a:defRPr/>
            </a:lvl9pPr>
          </a:lstStyle>
          <a:p>
            <a:endParaRPr/>
          </a:p>
        </p:txBody>
      </p:sp>
      <p:sp>
        <p:nvSpPr>
          <p:cNvPr id="678" name="Google Shape;678;p71"/>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679"/>
        <p:cNvGrpSpPr/>
        <p:nvPr/>
      </p:nvGrpSpPr>
      <p:grpSpPr>
        <a:xfrm>
          <a:off x="0" y="0"/>
          <a:ext cx="0" cy="0"/>
          <a:chOff x="0" y="0"/>
          <a:chExt cx="0" cy="0"/>
        </a:xfrm>
      </p:grpSpPr>
      <p:sp>
        <p:nvSpPr>
          <p:cNvPr id="680" name="Google Shape;680;p72"/>
          <p:cNvSpPr txBox="1">
            <a:spLocks noGrp="1"/>
          </p:cNvSpPr>
          <p:nvPr>
            <p:ph type="title"/>
          </p:nvPr>
        </p:nvSpPr>
        <p:spPr>
          <a:xfrm>
            <a:off x="628650" y="273844"/>
            <a:ext cx="7886700" cy="994200"/>
          </a:xfrm>
          <a:prstGeom prst="rect">
            <a:avLst/>
          </a:prstGeom>
          <a:noFill/>
          <a:ln>
            <a:noFill/>
          </a:ln>
        </p:spPr>
        <p:txBody>
          <a:bodyPr spcFirstLastPara="1" wrap="square" lIns="68575" tIns="34275" rIns="68575" bIns="34275" anchor="ctr" anchorCtr="0">
            <a:normAutofit/>
          </a:bodyPr>
          <a:lstStyle>
            <a:lvl1pPr lvl="0" algn="l">
              <a:lnSpc>
                <a:spcPct val="90000"/>
              </a:lnSpc>
              <a:spcBef>
                <a:spcPts val="0"/>
              </a:spcBef>
              <a:spcAft>
                <a:spcPts val="0"/>
              </a:spcAft>
              <a:buClr>
                <a:srgbClr val="EDEDED"/>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681" name="Google Shape;681;p72"/>
          <p:cNvSpPr txBox="1">
            <a:spLocks noGrp="1"/>
          </p:cNvSpPr>
          <p:nvPr>
            <p:ph type="body" idx="1"/>
          </p:nvPr>
        </p:nvSpPr>
        <p:spPr>
          <a:xfrm>
            <a:off x="840000" y="1369219"/>
            <a:ext cx="37689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EDEDED"/>
              </a:buClr>
              <a:buSzPts val="1400"/>
              <a:buChar char="●"/>
              <a:defRPr/>
            </a:lvl1pPr>
            <a:lvl2pPr marL="914400" lvl="1" indent="-317500" algn="l">
              <a:lnSpc>
                <a:spcPct val="90000"/>
              </a:lnSpc>
              <a:spcBef>
                <a:spcPts val="1200"/>
              </a:spcBef>
              <a:spcAft>
                <a:spcPts val="0"/>
              </a:spcAft>
              <a:buClr>
                <a:srgbClr val="EDEDED"/>
              </a:buClr>
              <a:buSzPts val="1400"/>
              <a:buChar char="○"/>
              <a:defRPr/>
            </a:lvl2pPr>
            <a:lvl3pPr marL="1371600" lvl="2" indent="-317500" algn="l">
              <a:lnSpc>
                <a:spcPct val="90000"/>
              </a:lnSpc>
              <a:spcBef>
                <a:spcPts val="1200"/>
              </a:spcBef>
              <a:spcAft>
                <a:spcPts val="0"/>
              </a:spcAft>
              <a:buClr>
                <a:srgbClr val="EDEDED"/>
              </a:buClr>
              <a:buSzPts val="1400"/>
              <a:buChar char="■"/>
              <a:defRPr/>
            </a:lvl3pPr>
            <a:lvl4pPr marL="1828800" lvl="3" indent="-317500" algn="l">
              <a:lnSpc>
                <a:spcPct val="90000"/>
              </a:lnSpc>
              <a:spcBef>
                <a:spcPts val="1200"/>
              </a:spcBef>
              <a:spcAft>
                <a:spcPts val="0"/>
              </a:spcAft>
              <a:buClr>
                <a:srgbClr val="EDEDED"/>
              </a:buClr>
              <a:buSzPts val="1400"/>
              <a:buChar char="●"/>
              <a:defRPr/>
            </a:lvl4pPr>
            <a:lvl5pPr marL="2286000" lvl="4" indent="-317500" algn="l">
              <a:lnSpc>
                <a:spcPct val="90000"/>
              </a:lnSpc>
              <a:spcBef>
                <a:spcPts val="1200"/>
              </a:spcBef>
              <a:spcAft>
                <a:spcPts val="0"/>
              </a:spcAft>
              <a:buClr>
                <a:srgbClr val="EDEDED"/>
              </a:buClr>
              <a:buSzPts val="1400"/>
              <a:buChar char="○"/>
              <a:defRPr/>
            </a:lvl5pPr>
            <a:lvl6pPr marL="2743200" lvl="5" indent="-317500" algn="l">
              <a:lnSpc>
                <a:spcPct val="90000"/>
              </a:lnSpc>
              <a:spcBef>
                <a:spcPts val="1200"/>
              </a:spcBef>
              <a:spcAft>
                <a:spcPts val="0"/>
              </a:spcAft>
              <a:buClr>
                <a:schemeClr val="lt1"/>
              </a:buClr>
              <a:buSzPts val="1400"/>
              <a:buChar char="■"/>
              <a:defRPr/>
            </a:lvl6pPr>
            <a:lvl7pPr marL="3200400" lvl="6" indent="-317500" algn="l">
              <a:lnSpc>
                <a:spcPct val="90000"/>
              </a:lnSpc>
              <a:spcBef>
                <a:spcPts val="1200"/>
              </a:spcBef>
              <a:spcAft>
                <a:spcPts val="0"/>
              </a:spcAft>
              <a:buClr>
                <a:schemeClr val="lt1"/>
              </a:buClr>
              <a:buSzPts val="1400"/>
              <a:buChar char="●"/>
              <a:defRPr/>
            </a:lvl7pPr>
            <a:lvl8pPr marL="3657600" lvl="7" indent="-317500" algn="l">
              <a:lnSpc>
                <a:spcPct val="90000"/>
              </a:lnSpc>
              <a:spcBef>
                <a:spcPts val="1200"/>
              </a:spcBef>
              <a:spcAft>
                <a:spcPts val="0"/>
              </a:spcAft>
              <a:buClr>
                <a:schemeClr val="lt1"/>
              </a:buClr>
              <a:buSzPts val="1400"/>
              <a:buChar char="○"/>
              <a:defRPr/>
            </a:lvl8pPr>
            <a:lvl9pPr marL="4114800" lvl="8" indent="-317500" algn="l">
              <a:lnSpc>
                <a:spcPct val="90000"/>
              </a:lnSpc>
              <a:spcBef>
                <a:spcPts val="1200"/>
              </a:spcBef>
              <a:spcAft>
                <a:spcPts val="1200"/>
              </a:spcAft>
              <a:buClr>
                <a:schemeClr val="lt1"/>
              </a:buClr>
              <a:buSzPts val="1400"/>
              <a:buChar char="■"/>
              <a:defRPr/>
            </a:lvl9pPr>
          </a:lstStyle>
          <a:p>
            <a:endParaRPr/>
          </a:p>
        </p:txBody>
      </p:sp>
      <p:sp>
        <p:nvSpPr>
          <p:cNvPr id="682" name="Google Shape;682;p72"/>
          <p:cNvSpPr txBox="1">
            <a:spLocks noGrp="1"/>
          </p:cNvSpPr>
          <p:nvPr>
            <p:ph type="body" idx="2"/>
          </p:nvPr>
        </p:nvSpPr>
        <p:spPr>
          <a:xfrm>
            <a:off x="4739880" y="1369219"/>
            <a:ext cx="3775500" cy="3263400"/>
          </a:xfrm>
          <a:prstGeom prst="rect">
            <a:avLst/>
          </a:prstGeom>
          <a:noFill/>
          <a:ln>
            <a:noFill/>
          </a:ln>
        </p:spPr>
        <p:txBody>
          <a:bodyPr spcFirstLastPara="1" wrap="square" lIns="68575" tIns="34275" rIns="68575" bIns="34275" anchor="t" anchorCtr="0">
            <a:normAutofit/>
          </a:bodyPr>
          <a:lstStyle>
            <a:lvl1pPr marL="457200" lvl="0" indent="-317500" algn="l">
              <a:lnSpc>
                <a:spcPct val="90000"/>
              </a:lnSpc>
              <a:spcBef>
                <a:spcPts val="800"/>
              </a:spcBef>
              <a:spcAft>
                <a:spcPts val="0"/>
              </a:spcAft>
              <a:buClr>
                <a:srgbClr val="EDEDED"/>
              </a:buClr>
              <a:buSzPts val="1400"/>
              <a:buChar char="●"/>
              <a:defRPr/>
            </a:lvl1pPr>
            <a:lvl2pPr marL="914400" lvl="1" indent="-317500" algn="l">
              <a:lnSpc>
                <a:spcPct val="90000"/>
              </a:lnSpc>
              <a:spcBef>
                <a:spcPts val="1200"/>
              </a:spcBef>
              <a:spcAft>
                <a:spcPts val="0"/>
              </a:spcAft>
              <a:buClr>
                <a:srgbClr val="EDEDED"/>
              </a:buClr>
              <a:buSzPts val="1400"/>
              <a:buChar char="○"/>
              <a:defRPr/>
            </a:lvl2pPr>
            <a:lvl3pPr marL="1371600" lvl="2" indent="-317500" algn="l">
              <a:lnSpc>
                <a:spcPct val="90000"/>
              </a:lnSpc>
              <a:spcBef>
                <a:spcPts val="1200"/>
              </a:spcBef>
              <a:spcAft>
                <a:spcPts val="0"/>
              </a:spcAft>
              <a:buClr>
                <a:srgbClr val="EDEDED"/>
              </a:buClr>
              <a:buSzPts val="1400"/>
              <a:buChar char="■"/>
              <a:defRPr/>
            </a:lvl3pPr>
            <a:lvl4pPr marL="1828800" lvl="3" indent="-317500" algn="l">
              <a:lnSpc>
                <a:spcPct val="90000"/>
              </a:lnSpc>
              <a:spcBef>
                <a:spcPts val="1200"/>
              </a:spcBef>
              <a:spcAft>
                <a:spcPts val="0"/>
              </a:spcAft>
              <a:buClr>
                <a:srgbClr val="EDEDED"/>
              </a:buClr>
              <a:buSzPts val="1400"/>
              <a:buChar char="●"/>
              <a:defRPr/>
            </a:lvl4pPr>
            <a:lvl5pPr marL="2286000" lvl="4" indent="-317500" algn="l">
              <a:lnSpc>
                <a:spcPct val="90000"/>
              </a:lnSpc>
              <a:spcBef>
                <a:spcPts val="1200"/>
              </a:spcBef>
              <a:spcAft>
                <a:spcPts val="0"/>
              </a:spcAft>
              <a:buClr>
                <a:srgbClr val="EDEDED"/>
              </a:buClr>
              <a:buSzPts val="1400"/>
              <a:buChar char="○"/>
              <a:defRPr/>
            </a:lvl5pPr>
            <a:lvl6pPr marL="2743200" lvl="5" indent="-317500" algn="l">
              <a:lnSpc>
                <a:spcPct val="90000"/>
              </a:lnSpc>
              <a:spcBef>
                <a:spcPts val="1200"/>
              </a:spcBef>
              <a:spcAft>
                <a:spcPts val="0"/>
              </a:spcAft>
              <a:buClr>
                <a:schemeClr val="lt1"/>
              </a:buClr>
              <a:buSzPts val="1400"/>
              <a:buChar char="■"/>
              <a:defRPr/>
            </a:lvl6pPr>
            <a:lvl7pPr marL="3200400" lvl="6" indent="-317500" algn="l">
              <a:lnSpc>
                <a:spcPct val="90000"/>
              </a:lnSpc>
              <a:spcBef>
                <a:spcPts val="1200"/>
              </a:spcBef>
              <a:spcAft>
                <a:spcPts val="0"/>
              </a:spcAft>
              <a:buClr>
                <a:schemeClr val="lt1"/>
              </a:buClr>
              <a:buSzPts val="1400"/>
              <a:buChar char="●"/>
              <a:defRPr/>
            </a:lvl7pPr>
            <a:lvl8pPr marL="3657600" lvl="7" indent="-317500" algn="l">
              <a:lnSpc>
                <a:spcPct val="90000"/>
              </a:lnSpc>
              <a:spcBef>
                <a:spcPts val="1200"/>
              </a:spcBef>
              <a:spcAft>
                <a:spcPts val="0"/>
              </a:spcAft>
              <a:buClr>
                <a:schemeClr val="lt1"/>
              </a:buClr>
              <a:buSzPts val="1400"/>
              <a:buChar char="○"/>
              <a:defRPr/>
            </a:lvl8pPr>
            <a:lvl9pPr marL="4114800" lvl="8" indent="-317500" algn="l">
              <a:lnSpc>
                <a:spcPct val="90000"/>
              </a:lnSpc>
              <a:spcBef>
                <a:spcPts val="1200"/>
              </a:spcBef>
              <a:spcAft>
                <a:spcPts val="1200"/>
              </a:spcAft>
              <a:buClr>
                <a:schemeClr val="lt1"/>
              </a:buClr>
              <a:buSzPts val="1400"/>
              <a:buChar char="■"/>
              <a:defRPr/>
            </a:lvl9pPr>
          </a:lstStyle>
          <a:p>
            <a:endParaRPr/>
          </a:p>
        </p:txBody>
      </p:sp>
      <p:sp>
        <p:nvSpPr>
          <p:cNvPr id="683" name="Google Shape;683;p72"/>
          <p:cNvSpPr txBox="1">
            <a:spLocks noGrp="1"/>
          </p:cNvSpPr>
          <p:nvPr>
            <p:ph type="dt" idx="10"/>
          </p:nvPr>
        </p:nvSpPr>
        <p:spPr>
          <a:xfrm>
            <a:off x="628650" y="4767263"/>
            <a:ext cx="2057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684" name="Google Shape;684;p72"/>
          <p:cNvSpPr txBox="1">
            <a:spLocks noGrp="1"/>
          </p:cNvSpPr>
          <p:nvPr>
            <p:ph type="ftr" idx="11"/>
          </p:nvPr>
        </p:nvSpPr>
        <p:spPr>
          <a:xfrm>
            <a:off x="3028950" y="4767263"/>
            <a:ext cx="30861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685" name="Google Shape;685;p72"/>
          <p:cNvSpPr txBox="1">
            <a:spLocks noGrp="1"/>
          </p:cNvSpPr>
          <p:nvPr>
            <p:ph type="sldNum" idx="12"/>
          </p:nvPr>
        </p:nvSpPr>
        <p:spPr>
          <a:xfrm>
            <a:off x="6457950" y="4767263"/>
            <a:ext cx="2057400" cy="273900"/>
          </a:xfrm>
          <a:prstGeom prst="rect">
            <a:avLst/>
          </a:prstGeom>
          <a:noFill/>
          <a:ln>
            <a:noFill/>
          </a:ln>
        </p:spPr>
        <p:txBody>
          <a:bodyPr spcFirstLastPara="1" wrap="square" lIns="68575" tIns="34275" rIns="68575" bIns="34275"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Text and Media Clip" type="txAndMedia">
  <p:cSld name="TEXT_AND_MEDIA">
    <p:spTree>
      <p:nvGrpSpPr>
        <p:cNvPr id="1" name="Shape 686"/>
        <p:cNvGrpSpPr/>
        <p:nvPr/>
      </p:nvGrpSpPr>
      <p:grpSpPr>
        <a:xfrm>
          <a:off x="0" y="0"/>
          <a:ext cx="0" cy="0"/>
          <a:chOff x="0" y="0"/>
          <a:chExt cx="0" cy="0"/>
        </a:xfrm>
      </p:grpSpPr>
      <p:sp>
        <p:nvSpPr>
          <p:cNvPr id="687" name="Google Shape;687;p73"/>
          <p:cNvSpPr txBox="1">
            <a:spLocks noGrp="1"/>
          </p:cNvSpPr>
          <p:nvPr>
            <p:ph type="title"/>
          </p:nvPr>
        </p:nvSpPr>
        <p:spPr>
          <a:xfrm>
            <a:off x="1441531" y="51639"/>
            <a:ext cx="7551000" cy="619800"/>
          </a:xfrm>
          <a:prstGeom prst="rect">
            <a:avLst/>
          </a:prstGeom>
          <a:noFill/>
          <a:ln>
            <a:noFill/>
          </a:ln>
        </p:spPr>
        <p:txBody>
          <a:bodyPr spcFirstLastPara="1" wrap="square" lIns="83750" tIns="41875" rIns="83750" bIns="41875" anchor="ctr" anchorCtr="0">
            <a:normAutofit/>
          </a:bodyPr>
          <a:lstStyle>
            <a:lvl1pPr lvl="0" algn="l">
              <a:spcBef>
                <a:spcPts val="0"/>
              </a:spcBef>
              <a:spcAft>
                <a:spcPts val="0"/>
              </a:spcAft>
              <a:buSzPts val="2800"/>
              <a:buNone/>
              <a:defRPr/>
            </a:lvl1pPr>
            <a:lvl2pPr lvl="1" algn="l">
              <a:spcBef>
                <a:spcPts val="0"/>
              </a:spcBef>
              <a:spcAft>
                <a:spcPts val="0"/>
              </a:spcAft>
              <a:buSzPts val="2800"/>
              <a:buNone/>
              <a:defRPr/>
            </a:lvl2pPr>
            <a:lvl3pPr lvl="2" algn="l">
              <a:spcBef>
                <a:spcPts val="0"/>
              </a:spcBef>
              <a:spcAft>
                <a:spcPts val="0"/>
              </a:spcAft>
              <a:buSzPts val="2800"/>
              <a:buNone/>
              <a:defRPr/>
            </a:lvl3pPr>
            <a:lvl4pPr lvl="3" algn="l">
              <a:spcBef>
                <a:spcPts val="0"/>
              </a:spcBef>
              <a:spcAft>
                <a:spcPts val="0"/>
              </a:spcAft>
              <a:buSzPts val="2800"/>
              <a:buNone/>
              <a:defRPr/>
            </a:lvl4pPr>
            <a:lvl5pPr lvl="4" algn="l">
              <a:spcBef>
                <a:spcPts val="0"/>
              </a:spcBef>
              <a:spcAft>
                <a:spcPts val="0"/>
              </a:spcAft>
              <a:buSzPts val="2800"/>
              <a:buNone/>
              <a:defRPr/>
            </a:lvl5pPr>
            <a:lvl6pPr lvl="5" algn="l">
              <a:spcBef>
                <a:spcPts val="0"/>
              </a:spcBef>
              <a:spcAft>
                <a:spcPts val="0"/>
              </a:spcAft>
              <a:buSzPts val="2800"/>
              <a:buNone/>
              <a:defRPr/>
            </a:lvl6pPr>
            <a:lvl7pPr lvl="6" algn="l">
              <a:spcBef>
                <a:spcPts val="0"/>
              </a:spcBef>
              <a:spcAft>
                <a:spcPts val="0"/>
              </a:spcAft>
              <a:buSzPts val="2800"/>
              <a:buNone/>
              <a:defRPr/>
            </a:lvl7pPr>
            <a:lvl8pPr lvl="7" algn="l">
              <a:spcBef>
                <a:spcPts val="0"/>
              </a:spcBef>
              <a:spcAft>
                <a:spcPts val="0"/>
              </a:spcAft>
              <a:buSzPts val="2800"/>
              <a:buNone/>
              <a:defRPr/>
            </a:lvl8pPr>
            <a:lvl9pPr lvl="8" algn="l">
              <a:spcBef>
                <a:spcPts val="0"/>
              </a:spcBef>
              <a:spcAft>
                <a:spcPts val="0"/>
              </a:spcAft>
              <a:buSzPts val="2800"/>
              <a:buNone/>
              <a:defRPr/>
            </a:lvl9pPr>
          </a:lstStyle>
          <a:p>
            <a:endParaRPr/>
          </a:p>
        </p:txBody>
      </p:sp>
      <p:sp>
        <p:nvSpPr>
          <p:cNvPr id="688" name="Google Shape;688;p73"/>
          <p:cNvSpPr txBox="1">
            <a:spLocks noGrp="1"/>
          </p:cNvSpPr>
          <p:nvPr>
            <p:ph type="body" idx="1"/>
          </p:nvPr>
        </p:nvSpPr>
        <p:spPr>
          <a:xfrm>
            <a:off x="274577" y="1032790"/>
            <a:ext cx="4255800" cy="3539400"/>
          </a:xfrm>
          <a:prstGeom prst="rect">
            <a:avLst/>
          </a:prstGeom>
          <a:noFill/>
          <a:ln>
            <a:noFill/>
          </a:ln>
        </p:spPr>
        <p:txBody>
          <a:bodyPr spcFirstLastPara="1" wrap="square" lIns="83750" tIns="41875" rIns="83750" bIns="41875" anchor="t" anchorCtr="0">
            <a:normAutofit/>
          </a:bodyPr>
          <a:lstStyle>
            <a:lvl1pPr marL="457200" lvl="0" indent="-323850" algn="l">
              <a:spcBef>
                <a:spcPts val="300"/>
              </a:spcBef>
              <a:spcAft>
                <a:spcPts val="0"/>
              </a:spcAft>
              <a:buSzPts val="1500"/>
              <a:buChar char="●"/>
              <a:defRPr/>
            </a:lvl1pPr>
            <a:lvl2pPr marL="914400" lvl="1" indent="-323850" algn="l">
              <a:spcBef>
                <a:spcPts val="300"/>
              </a:spcBef>
              <a:spcAft>
                <a:spcPts val="0"/>
              </a:spcAft>
              <a:buSzPts val="1500"/>
              <a:buChar char="○"/>
              <a:defRPr/>
            </a:lvl2pPr>
            <a:lvl3pPr marL="1371600" lvl="2" indent="-323850" algn="l">
              <a:spcBef>
                <a:spcPts val="300"/>
              </a:spcBef>
              <a:spcAft>
                <a:spcPts val="0"/>
              </a:spcAft>
              <a:buSzPts val="1500"/>
              <a:buChar char="■"/>
              <a:defRPr/>
            </a:lvl3pPr>
            <a:lvl4pPr marL="1828800" lvl="3" indent="-323850" algn="l">
              <a:spcBef>
                <a:spcPts val="300"/>
              </a:spcBef>
              <a:spcAft>
                <a:spcPts val="0"/>
              </a:spcAft>
              <a:buSzPts val="1500"/>
              <a:buChar char="●"/>
              <a:defRPr/>
            </a:lvl4pPr>
            <a:lvl5pPr marL="2286000" lvl="4" indent="-323850" algn="l">
              <a:spcBef>
                <a:spcPts val="300"/>
              </a:spcBef>
              <a:spcAft>
                <a:spcPts val="0"/>
              </a:spcAft>
              <a:buSzPts val="1500"/>
              <a:buChar char="○"/>
              <a:defRPr/>
            </a:lvl5pPr>
            <a:lvl6pPr marL="2743200" lvl="5" indent="-323850" algn="l">
              <a:spcBef>
                <a:spcPts val="300"/>
              </a:spcBef>
              <a:spcAft>
                <a:spcPts val="0"/>
              </a:spcAft>
              <a:buSzPts val="1500"/>
              <a:buChar char="■"/>
              <a:defRPr/>
            </a:lvl6pPr>
            <a:lvl7pPr marL="3200400" lvl="6" indent="-323850" algn="l">
              <a:spcBef>
                <a:spcPts val="300"/>
              </a:spcBef>
              <a:spcAft>
                <a:spcPts val="0"/>
              </a:spcAft>
              <a:buSzPts val="1500"/>
              <a:buChar char="●"/>
              <a:defRPr/>
            </a:lvl7pPr>
            <a:lvl8pPr marL="3657600" lvl="7" indent="-323850" algn="l">
              <a:spcBef>
                <a:spcPts val="300"/>
              </a:spcBef>
              <a:spcAft>
                <a:spcPts val="0"/>
              </a:spcAft>
              <a:buSzPts val="1500"/>
              <a:buChar char="○"/>
              <a:defRPr/>
            </a:lvl8pPr>
            <a:lvl9pPr marL="4114800" lvl="8" indent="-323850" algn="l">
              <a:spcBef>
                <a:spcPts val="300"/>
              </a:spcBef>
              <a:spcAft>
                <a:spcPts val="0"/>
              </a:spcAft>
              <a:buSzPts val="1500"/>
              <a:buChar char="■"/>
              <a:defRPr/>
            </a:lvl9pPr>
          </a:lstStyle>
          <a:p>
            <a:endParaRPr/>
          </a:p>
        </p:txBody>
      </p:sp>
      <p:sp>
        <p:nvSpPr>
          <p:cNvPr id="689" name="Google Shape;689;p73"/>
          <p:cNvSpPr txBox="1">
            <a:spLocks noGrp="1"/>
          </p:cNvSpPr>
          <p:nvPr>
            <p:ph type="sldNum" idx="12"/>
          </p:nvPr>
        </p:nvSpPr>
        <p:spPr>
          <a:xfrm>
            <a:off x="6552676" y="4686284"/>
            <a:ext cx="1905000" cy="343200"/>
          </a:xfrm>
          <a:prstGeom prst="rect">
            <a:avLst/>
          </a:prstGeom>
          <a:noFill/>
          <a:ln>
            <a:noFill/>
          </a:ln>
        </p:spPr>
        <p:txBody>
          <a:bodyPr spcFirstLastPara="1" wrap="square" lIns="83750" tIns="41875" rIns="83750" bIns="41875" anchor="t" anchorCtr="0">
            <a:normAutofit/>
          </a:bodyPr>
          <a:lstStyle>
            <a:lvl1pPr marL="0" lvl="0" indent="0" algn="r">
              <a:spcBef>
                <a:spcPts val="0"/>
              </a:spcBef>
              <a:spcAft>
                <a:spcPts val="0"/>
              </a:spcAft>
              <a:buNone/>
              <a:defRPr sz="1200" b="0" i="0" u="none" strike="noStrike" cap="none">
                <a:solidFill>
                  <a:schemeClr val="dk1"/>
                </a:solidFill>
                <a:latin typeface="Arial"/>
                <a:ea typeface="Arial"/>
                <a:cs typeface="Arial"/>
                <a:sym typeface="Arial"/>
              </a:defRPr>
            </a:lvl1pPr>
            <a:lvl2pPr marL="0" lvl="1" indent="0" algn="r">
              <a:spcBef>
                <a:spcPts val="0"/>
              </a:spcBef>
              <a:spcAft>
                <a:spcPts val="0"/>
              </a:spcAft>
              <a:buNone/>
              <a:defRPr sz="1200" b="0" i="0" u="none" strike="noStrike" cap="none">
                <a:solidFill>
                  <a:schemeClr val="dk1"/>
                </a:solidFill>
                <a:latin typeface="Arial"/>
                <a:ea typeface="Arial"/>
                <a:cs typeface="Arial"/>
                <a:sym typeface="Arial"/>
              </a:defRPr>
            </a:lvl2pPr>
            <a:lvl3pPr marL="0" lvl="2" indent="0" algn="r">
              <a:spcBef>
                <a:spcPts val="0"/>
              </a:spcBef>
              <a:spcAft>
                <a:spcPts val="0"/>
              </a:spcAft>
              <a:buNone/>
              <a:defRPr sz="1200" b="0" i="0" u="none" strike="noStrike" cap="none">
                <a:solidFill>
                  <a:schemeClr val="dk1"/>
                </a:solidFill>
                <a:latin typeface="Arial"/>
                <a:ea typeface="Arial"/>
                <a:cs typeface="Arial"/>
                <a:sym typeface="Arial"/>
              </a:defRPr>
            </a:lvl3pPr>
            <a:lvl4pPr marL="0" lvl="3" indent="0" algn="r">
              <a:spcBef>
                <a:spcPts val="0"/>
              </a:spcBef>
              <a:spcAft>
                <a:spcPts val="0"/>
              </a:spcAft>
              <a:buNone/>
              <a:defRPr sz="1200" b="0" i="0" u="none" strike="noStrike" cap="none">
                <a:solidFill>
                  <a:schemeClr val="dk1"/>
                </a:solidFill>
                <a:latin typeface="Arial"/>
                <a:ea typeface="Arial"/>
                <a:cs typeface="Arial"/>
                <a:sym typeface="Arial"/>
              </a:defRPr>
            </a:lvl4pPr>
            <a:lvl5pPr marL="0" lvl="4" indent="0" algn="r">
              <a:spcBef>
                <a:spcPts val="0"/>
              </a:spcBef>
              <a:spcAft>
                <a:spcPts val="0"/>
              </a:spcAft>
              <a:buNone/>
              <a:defRPr sz="1200" b="0" i="0" u="none" strike="noStrike" cap="none">
                <a:solidFill>
                  <a:schemeClr val="dk1"/>
                </a:solidFill>
                <a:latin typeface="Arial"/>
                <a:ea typeface="Arial"/>
                <a:cs typeface="Arial"/>
                <a:sym typeface="Arial"/>
              </a:defRPr>
            </a:lvl5pPr>
            <a:lvl6pPr marL="0" lvl="5" indent="0" algn="r">
              <a:spcBef>
                <a:spcPts val="0"/>
              </a:spcBef>
              <a:spcAft>
                <a:spcPts val="0"/>
              </a:spcAft>
              <a:buNone/>
              <a:defRPr sz="1200" b="0" i="0" u="none" strike="noStrike" cap="none">
                <a:solidFill>
                  <a:schemeClr val="dk1"/>
                </a:solidFill>
                <a:latin typeface="Arial"/>
                <a:ea typeface="Arial"/>
                <a:cs typeface="Arial"/>
                <a:sym typeface="Arial"/>
              </a:defRPr>
            </a:lvl6pPr>
            <a:lvl7pPr marL="0" lvl="6" indent="0" algn="r">
              <a:spcBef>
                <a:spcPts val="0"/>
              </a:spcBef>
              <a:spcAft>
                <a:spcPts val="0"/>
              </a:spcAft>
              <a:buNone/>
              <a:defRPr sz="1200" b="0" i="0" u="none" strike="noStrike" cap="none">
                <a:solidFill>
                  <a:schemeClr val="dk1"/>
                </a:solidFill>
                <a:latin typeface="Arial"/>
                <a:ea typeface="Arial"/>
                <a:cs typeface="Arial"/>
                <a:sym typeface="Arial"/>
              </a:defRPr>
            </a:lvl7pPr>
            <a:lvl8pPr marL="0" lvl="7" indent="0" algn="r">
              <a:spcBef>
                <a:spcPts val="0"/>
              </a:spcBef>
              <a:spcAft>
                <a:spcPts val="0"/>
              </a:spcAft>
              <a:buNone/>
              <a:defRPr sz="1200" b="0" i="0" u="none" strike="noStrike" cap="none">
                <a:solidFill>
                  <a:schemeClr val="dk1"/>
                </a:solidFill>
                <a:latin typeface="Arial"/>
                <a:ea typeface="Arial"/>
                <a:cs typeface="Arial"/>
                <a:sym typeface="Arial"/>
              </a:defRPr>
            </a:lvl8pPr>
            <a:lvl9pPr marL="0" lvl="8" indent="0" algn="r">
              <a:spcBef>
                <a:spcPts val="0"/>
              </a:spcBef>
              <a:spcAft>
                <a:spcPts val="0"/>
              </a:spcAft>
              <a:buNone/>
              <a:defRPr sz="12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2166900" y="1573238"/>
            <a:ext cx="4810200" cy="12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1800">
                <a:solidFill>
                  <a:schemeClr val="accent6"/>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1" name="Google Shape;31;p8"/>
          <p:cNvSpPr txBox="1">
            <a:spLocks noGrp="1"/>
          </p:cNvSpPr>
          <p:nvPr>
            <p:ph type="subTitle" idx="1"/>
          </p:nvPr>
        </p:nvSpPr>
        <p:spPr>
          <a:xfrm>
            <a:off x="2143200" y="2992463"/>
            <a:ext cx="4857600" cy="577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a:solidFill>
                  <a:schemeClr val="accent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No Logo">
  <p:cSld name="No Logo">
    <p:spTree>
      <p:nvGrpSpPr>
        <p:cNvPr id="1" name="Shape 690"/>
        <p:cNvGrpSpPr/>
        <p:nvPr/>
      </p:nvGrpSpPr>
      <p:grpSpPr>
        <a:xfrm>
          <a:off x="0" y="0"/>
          <a:ext cx="0" cy="0"/>
          <a:chOff x="0" y="0"/>
          <a:chExt cx="0" cy="0"/>
        </a:xfrm>
      </p:grpSpPr>
      <p:sp>
        <p:nvSpPr>
          <p:cNvPr id="691" name="Google Shape;691;p74"/>
          <p:cNvSpPr txBox="1">
            <a:spLocks noGrp="1"/>
          </p:cNvSpPr>
          <p:nvPr>
            <p:ph type="dt" idx="10"/>
          </p:nvPr>
        </p:nvSpPr>
        <p:spPr>
          <a:xfrm>
            <a:off x="457200" y="4767263"/>
            <a:ext cx="1295400" cy="273900"/>
          </a:xfrm>
          <a:prstGeom prst="rect">
            <a:avLst/>
          </a:prstGeom>
          <a:noFill/>
          <a:ln>
            <a:noFill/>
          </a:ln>
        </p:spPr>
        <p:txBody>
          <a:bodyPr spcFirstLastPara="1" wrap="square" lIns="68575" tIns="34275" rIns="68575" bIns="34275" anchor="ctr" anchorCtr="0">
            <a:noAutofit/>
          </a:bodyPr>
          <a:lstStyle>
            <a:lvl1pPr lvl="0" algn="l">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692" name="Google Shape;692;p74"/>
          <p:cNvSpPr txBox="1">
            <a:spLocks noGrp="1"/>
          </p:cNvSpPr>
          <p:nvPr>
            <p:ph type="ftr" idx="11"/>
          </p:nvPr>
        </p:nvSpPr>
        <p:spPr>
          <a:xfrm>
            <a:off x="1828800" y="4767263"/>
            <a:ext cx="5410200" cy="273900"/>
          </a:xfrm>
          <a:prstGeom prst="rect">
            <a:avLst/>
          </a:prstGeom>
          <a:noFill/>
          <a:ln>
            <a:noFill/>
          </a:ln>
        </p:spPr>
        <p:txBody>
          <a:bodyPr spcFirstLastPara="1" wrap="square" lIns="68575" tIns="34275" rIns="68575" bIns="34275" anchor="ctr" anchorCtr="0">
            <a:noAutofit/>
          </a:bodyPr>
          <a:lstStyle>
            <a:lvl1pPr lvl="0" algn="ctr">
              <a:spcBef>
                <a:spcPts val="0"/>
              </a:spcBef>
              <a:spcAft>
                <a:spcPts val="0"/>
              </a:spcAft>
              <a:buSzPts val="1100"/>
              <a:buNone/>
              <a:defRPr sz="1100"/>
            </a:lvl1pPr>
            <a:lvl2pPr lvl="1" algn="l">
              <a:spcBef>
                <a:spcPts val="0"/>
              </a:spcBef>
              <a:spcAft>
                <a:spcPts val="0"/>
              </a:spcAft>
              <a:buSzPts val="1100"/>
              <a:buNone/>
              <a:defRPr sz="1100"/>
            </a:lvl2pPr>
            <a:lvl3pPr lvl="2" algn="l">
              <a:spcBef>
                <a:spcPts val="0"/>
              </a:spcBef>
              <a:spcAft>
                <a:spcPts val="0"/>
              </a:spcAft>
              <a:buSzPts val="1100"/>
              <a:buNone/>
              <a:defRPr sz="1100"/>
            </a:lvl3pPr>
            <a:lvl4pPr lvl="3" algn="l">
              <a:spcBef>
                <a:spcPts val="0"/>
              </a:spcBef>
              <a:spcAft>
                <a:spcPts val="0"/>
              </a:spcAft>
              <a:buSzPts val="1100"/>
              <a:buNone/>
              <a:defRPr sz="1100"/>
            </a:lvl4pPr>
            <a:lvl5pPr lvl="4" algn="l">
              <a:spcBef>
                <a:spcPts val="0"/>
              </a:spcBef>
              <a:spcAft>
                <a:spcPts val="0"/>
              </a:spcAft>
              <a:buSzPts val="1100"/>
              <a:buNone/>
              <a:defRPr sz="1100"/>
            </a:lvl5pPr>
            <a:lvl6pPr lvl="5" algn="l">
              <a:spcBef>
                <a:spcPts val="0"/>
              </a:spcBef>
              <a:spcAft>
                <a:spcPts val="0"/>
              </a:spcAft>
              <a:buSzPts val="1100"/>
              <a:buNone/>
              <a:defRPr sz="1100"/>
            </a:lvl6pPr>
            <a:lvl7pPr lvl="6" algn="l">
              <a:spcBef>
                <a:spcPts val="0"/>
              </a:spcBef>
              <a:spcAft>
                <a:spcPts val="0"/>
              </a:spcAft>
              <a:buSzPts val="1100"/>
              <a:buNone/>
              <a:defRPr sz="1100"/>
            </a:lvl7pPr>
            <a:lvl8pPr lvl="7" algn="l">
              <a:spcBef>
                <a:spcPts val="0"/>
              </a:spcBef>
              <a:spcAft>
                <a:spcPts val="0"/>
              </a:spcAft>
              <a:buSzPts val="1100"/>
              <a:buNone/>
              <a:defRPr sz="1100"/>
            </a:lvl8pPr>
            <a:lvl9pPr lvl="8" algn="l">
              <a:spcBef>
                <a:spcPts val="0"/>
              </a:spcBef>
              <a:spcAft>
                <a:spcPts val="0"/>
              </a:spcAft>
              <a:buSzPts val="1100"/>
              <a:buNone/>
              <a:defRPr sz="1100"/>
            </a:lvl9pPr>
          </a:lstStyle>
          <a:p>
            <a:endParaRPr/>
          </a:p>
        </p:txBody>
      </p:sp>
      <p:sp>
        <p:nvSpPr>
          <p:cNvPr id="693" name="Google Shape;693;p74"/>
          <p:cNvSpPr txBox="1">
            <a:spLocks noGrp="1"/>
          </p:cNvSpPr>
          <p:nvPr>
            <p:ph type="sldNum" idx="12"/>
          </p:nvPr>
        </p:nvSpPr>
        <p:spPr>
          <a:xfrm>
            <a:off x="7391400" y="4767263"/>
            <a:ext cx="1295400" cy="273900"/>
          </a:xfrm>
          <a:prstGeom prst="rect">
            <a:avLst/>
          </a:prstGeom>
          <a:noFill/>
          <a:ln>
            <a:noFill/>
          </a:ln>
        </p:spPr>
        <p:txBody>
          <a:bodyPr spcFirstLastPara="1" wrap="square" lIns="68575" tIns="34275" rIns="68575" bIns="34275" anchor="ctr" anchorCtr="0">
            <a:norm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
              <a:t>‹#›</a:t>
            </a:fld>
            <a:endParaRPr/>
          </a:p>
        </p:txBody>
      </p:sp>
      <p:sp>
        <p:nvSpPr>
          <p:cNvPr id="694" name="Google Shape;694;p74"/>
          <p:cNvSpPr txBox="1">
            <a:spLocks noGrp="1"/>
          </p:cNvSpPr>
          <p:nvPr>
            <p:ph type="title"/>
          </p:nvPr>
        </p:nvSpPr>
        <p:spPr>
          <a:xfrm>
            <a:off x="457200" y="205978"/>
            <a:ext cx="8229600" cy="857400"/>
          </a:xfrm>
          <a:prstGeom prst="rect">
            <a:avLst/>
          </a:prstGeom>
          <a:noFill/>
          <a:ln>
            <a:noFill/>
          </a:ln>
        </p:spPr>
        <p:txBody>
          <a:bodyPr spcFirstLastPara="1" wrap="square" lIns="68575" tIns="34275" rIns="68575" bIns="34275" anchor="ctr" anchorCtr="0">
            <a:normAutofit/>
          </a:bodyPr>
          <a:lstStyle>
            <a:lvl1pPr lvl="0" algn="ctr">
              <a:spcBef>
                <a:spcPts val="0"/>
              </a:spcBef>
              <a:spcAft>
                <a:spcPts val="0"/>
              </a:spcAft>
              <a:buClr>
                <a:schemeClr val="dk1"/>
              </a:buClr>
              <a:buSzPts val="14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699"/>
        <p:cNvGrpSpPr/>
        <p:nvPr/>
      </p:nvGrpSpPr>
      <p:grpSpPr>
        <a:xfrm>
          <a:off x="0" y="0"/>
          <a:ext cx="0" cy="0"/>
          <a:chOff x="0" y="0"/>
          <a:chExt cx="0" cy="0"/>
        </a:xfrm>
      </p:grpSpPr>
      <p:sp>
        <p:nvSpPr>
          <p:cNvPr id="700" name="Google Shape;700;p76"/>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701" name="Google Shape;701;p76"/>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702" name="Google Shape;702;p7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03"/>
        <p:cNvGrpSpPr/>
        <p:nvPr/>
      </p:nvGrpSpPr>
      <p:grpSpPr>
        <a:xfrm>
          <a:off x="0" y="0"/>
          <a:ext cx="0" cy="0"/>
          <a:chOff x="0" y="0"/>
          <a:chExt cx="0" cy="0"/>
        </a:xfrm>
      </p:grpSpPr>
      <p:sp>
        <p:nvSpPr>
          <p:cNvPr id="704" name="Google Shape;704;p77"/>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05" name="Google Shape;705;p7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06"/>
        <p:cNvGrpSpPr/>
        <p:nvPr/>
      </p:nvGrpSpPr>
      <p:grpSpPr>
        <a:xfrm>
          <a:off x="0" y="0"/>
          <a:ext cx="0" cy="0"/>
          <a:chOff x="0" y="0"/>
          <a:chExt cx="0" cy="0"/>
        </a:xfrm>
      </p:grpSpPr>
      <p:sp>
        <p:nvSpPr>
          <p:cNvPr id="707" name="Google Shape;707;p7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08" name="Google Shape;708;p7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709" name="Google Shape;709;p7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10"/>
        <p:cNvGrpSpPr/>
        <p:nvPr/>
      </p:nvGrpSpPr>
      <p:grpSpPr>
        <a:xfrm>
          <a:off x="0" y="0"/>
          <a:ext cx="0" cy="0"/>
          <a:chOff x="0" y="0"/>
          <a:chExt cx="0" cy="0"/>
        </a:xfrm>
      </p:grpSpPr>
      <p:sp>
        <p:nvSpPr>
          <p:cNvPr id="711" name="Google Shape;711;p79"/>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12" name="Google Shape;712;p79"/>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13" name="Google Shape;713;p79"/>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14" name="Google Shape;714;p7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15"/>
        <p:cNvGrpSpPr/>
        <p:nvPr/>
      </p:nvGrpSpPr>
      <p:grpSpPr>
        <a:xfrm>
          <a:off x="0" y="0"/>
          <a:ext cx="0" cy="0"/>
          <a:chOff x="0" y="0"/>
          <a:chExt cx="0" cy="0"/>
        </a:xfrm>
      </p:grpSpPr>
      <p:sp>
        <p:nvSpPr>
          <p:cNvPr id="716" name="Google Shape;716;p80"/>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717" name="Google Shape;717;p8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18"/>
        <p:cNvGrpSpPr/>
        <p:nvPr/>
      </p:nvGrpSpPr>
      <p:grpSpPr>
        <a:xfrm>
          <a:off x="0" y="0"/>
          <a:ext cx="0" cy="0"/>
          <a:chOff x="0" y="0"/>
          <a:chExt cx="0" cy="0"/>
        </a:xfrm>
      </p:grpSpPr>
      <p:sp>
        <p:nvSpPr>
          <p:cNvPr id="719" name="Google Shape;719;p81"/>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720" name="Google Shape;720;p81"/>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21" name="Google Shape;721;p8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22"/>
        <p:cNvGrpSpPr/>
        <p:nvPr/>
      </p:nvGrpSpPr>
      <p:grpSpPr>
        <a:xfrm>
          <a:off x="0" y="0"/>
          <a:ext cx="0" cy="0"/>
          <a:chOff x="0" y="0"/>
          <a:chExt cx="0" cy="0"/>
        </a:xfrm>
      </p:grpSpPr>
      <p:sp>
        <p:nvSpPr>
          <p:cNvPr id="723" name="Google Shape;723;p82"/>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724" name="Google Shape;724;p8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25"/>
        <p:cNvGrpSpPr/>
        <p:nvPr/>
      </p:nvGrpSpPr>
      <p:grpSpPr>
        <a:xfrm>
          <a:off x="0" y="0"/>
          <a:ext cx="0" cy="0"/>
          <a:chOff x="0" y="0"/>
          <a:chExt cx="0" cy="0"/>
        </a:xfrm>
      </p:grpSpPr>
      <p:sp>
        <p:nvSpPr>
          <p:cNvPr id="726" name="Google Shape;726;p83"/>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83"/>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728" name="Google Shape;728;p83"/>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729" name="Google Shape;729;p83"/>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730" name="Google Shape;730;p8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31"/>
        <p:cNvGrpSpPr/>
        <p:nvPr/>
      </p:nvGrpSpPr>
      <p:grpSpPr>
        <a:xfrm>
          <a:off x="0" y="0"/>
          <a:ext cx="0" cy="0"/>
          <a:chOff x="0" y="0"/>
          <a:chExt cx="0" cy="0"/>
        </a:xfrm>
      </p:grpSpPr>
      <p:sp>
        <p:nvSpPr>
          <p:cNvPr id="732" name="Google Shape;732;p84"/>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733" name="Google Shape;733;p8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
        <p:cNvGrpSpPr/>
        <p:nvPr/>
      </p:nvGrpSpPr>
      <p:grpSpPr>
        <a:xfrm>
          <a:off x="0" y="0"/>
          <a:ext cx="0" cy="0"/>
          <a:chOff x="0" y="0"/>
          <a:chExt cx="0" cy="0"/>
        </a:xfrm>
      </p:grpSpPr>
      <p:sp>
        <p:nvSpPr>
          <p:cNvPr id="33" name="Google Shape;33;p9"/>
          <p:cNvSpPr txBox="1">
            <a:spLocks noGrp="1"/>
          </p:cNvSpPr>
          <p:nvPr>
            <p:ph type="subTitle" idx="1"/>
          </p:nvPr>
        </p:nvSpPr>
        <p:spPr>
          <a:xfrm>
            <a:off x="4905000" y="2193700"/>
            <a:ext cx="3105600" cy="16458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Char char="●"/>
              <a:defRPr/>
            </a:lvl1pPr>
            <a:lvl2pPr lvl="1" rtl="0">
              <a:spcBef>
                <a:spcPts val="1000"/>
              </a:spcBef>
              <a:spcAft>
                <a:spcPts val="0"/>
              </a:spcAft>
              <a:buClr>
                <a:srgbClr val="E9E2C9"/>
              </a:buClr>
              <a:buSzPts val="1400"/>
              <a:buChar char="○"/>
              <a:defRPr/>
            </a:lvl2pPr>
            <a:lvl3pPr lvl="2" rtl="0">
              <a:spcBef>
                <a:spcPts val="0"/>
              </a:spcBef>
              <a:spcAft>
                <a:spcPts val="0"/>
              </a:spcAft>
              <a:buClr>
                <a:srgbClr val="E9E2C9"/>
              </a:buClr>
              <a:buSzPts val="1400"/>
              <a:buChar char="■"/>
              <a:defRPr/>
            </a:lvl3pPr>
            <a:lvl4pPr lvl="3" rtl="0">
              <a:spcBef>
                <a:spcPts val="0"/>
              </a:spcBef>
              <a:spcAft>
                <a:spcPts val="0"/>
              </a:spcAft>
              <a:buClr>
                <a:srgbClr val="E9E2C9"/>
              </a:buClr>
              <a:buSzPts val="1400"/>
              <a:buChar char="●"/>
              <a:defRPr/>
            </a:lvl4pPr>
            <a:lvl5pPr lvl="4" rtl="0">
              <a:spcBef>
                <a:spcPts val="0"/>
              </a:spcBef>
              <a:spcAft>
                <a:spcPts val="0"/>
              </a:spcAft>
              <a:buClr>
                <a:srgbClr val="E9E2C9"/>
              </a:buClr>
              <a:buSzPts val="1400"/>
              <a:buChar char="○"/>
              <a:defRPr/>
            </a:lvl5pPr>
            <a:lvl6pPr lvl="5" rtl="0">
              <a:spcBef>
                <a:spcPts val="0"/>
              </a:spcBef>
              <a:spcAft>
                <a:spcPts val="0"/>
              </a:spcAft>
              <a:buClr>
                <a:srgbClr val="E9E2C9"/>
              </a:buClr>
              <a:buSzPts val="1400"/>
              <a:buChar char="■"/>
              <a:defRPr/>
            </a:lvl6pPr>
            <a:lvl7pPr lvl="6" rtl="0">
              <a:spcBef>
                <a:spcPts val="0"/>
              </a:spcBef>
              <a:spcAft>
                <a:spcPts val="0"/>
              </a:spcAft>
              <a:buClr>
                <a:srgbClr val="E9E2C9"/>
              </a:buClr>
              <a:buSzPts val="1400"/>
              <a:buChar char="●"/>
              <a:defRPr/>
            </a:lvl7pPr>
            <a:lvl8pPr lvl="7" rtl="0">
              <a:spcBef>
                <a:spcPts val="0"/>
              </a:spcBef>
              <a:spcAft>
                <a:spcPts val="0"/>
              </a:spcAft>
              <a:buClr>
                <a:srgbClr val="E9E2C9"/>
              </a:buClr>
              <a:buSzPts val="1400"/>
              <a:buChar char="○"/>
              <a:defRPr/>
            </a:lvl8pPr>
            <a:lvl9pPr lvl="8" rtl="0">
              <a:spcBef>
                <a:spcPts val="0"/>
              </a:spcBef>
              <a:spcAft>
                <a:spcPts val="0"/>
              </a:spcAft>
              <a:buClr>
                <a:srgbClr val="E9E2C9"/>
              </a:buClr>
              <a:buSzPts val="1400"/>
              <a:buChar char="■"/>
              <a:defRPr/>
            </a:lvl9pPr>
          </a:lstStyle>
          <a:p>
            <a:endParaRPr/>
          </a:p>
        </p:txBody>
      </p:sp>
      <p:sp>
        <p:nvSpPr>
          <p:cNvPr id="34" name="Google Shape;34;p9"/>
          <p:cNvSpPr txBox="1">
            <a:spLocks noGrp="1"/>
          </p:cNvSpPr>
          <p:nvPr>
            <p:ph type="title"/>
          </p:nvPr>
        </p:nvSpPr>
        <p:spPr>
          <a:xfrm>
            <a:off x="1996975" y="539500"/>
            <a:ext cx="5150100" cy="3201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2800">
                <a:solidFill>
                  <a:schemeClr val="accent6"/>
                </a:solidFill>
              </a:defRPr>
            </a:lvl1pPr>
            <a:lvl2pPr lvl="1" algn="ctr" rtl="0">
              <a:spcBef>
                <a:spcPts val="0"/>
              </a:spcBef>
              <a:spcAft>
                <a:spcPts val="0"/>
              </a:spcAft>
              <a:buSzPts val="3300"/>
              <a:buNone/>
              <a:defRPr/>
            </a:lvl2pPr>
            <a:lvl3pPr lvl="2" algn="ctr" rtl="0">
              <a:spcBef>
                <a:spcPts val="0"/>
              </a:spcBef>
              <a:spcAft>
                <a:spcPts val="0"/>
              </a:spcAft>
              <a:buSzPts val="3300"/>
              <a:buNone/>
              <a:defRPr/>
            </a:lvl3pPr>
            <a:lvl4pPr lvl="3" algn="ctr" rtl="0">
              <a:spcBef>
                <a:spcPts val="0"/>
              </a:spcBef>
              <a:spcAft>
                <a:spcPts val="0"/>
              </a:spcAft>
              <a:buSzPts val="3300"/>
              <a:buNone/>
              <a:defRPr/>
            </a:lvl4pPr>
            <a:lvl5pPr lvl="4" algn="ctr" rtl="0">
              <a:spcBef>
                <a:spcPts val="0"/>
              </a:spcBef>
              <a:spcAft>
                <a:spcPts val="0"/>
              </a:spcAft>
              <a:buSzPts val="3300"/>
              <a:buNone/>
              <a:defRPr/>
            </a:lvl5pPr>
            <a:lvl6pPr lvl="5" algn="ctr" rtl="0">
              <a:spcBef>
                <a:spcPts val="0"/>
              </a:spcBef>
              <a:spcAft>
                <a:spcPts val="0"/>
              </a:spcAft>
              <a:buSzPts val="3300"/>
              <a:buNone/>
              <a:defRPr/>
            </a:lvl6pPr>
            <a:lvl7pPr lvl="6" algn="ctr" rtl="0">
              <a:spcBef>
                <a:spcPts val="0"/>
              </a:spcBef>
              <a:spcAft>
                <a:spcPts val="0"/>
              </a:spcAft>
              <a:buSzPts val="3300"/>
              <a:buNone/>
              <a:defRPr/>
            </a:lvl7pPr>
            <a:lvl8pPr lvl="7" algn="ctr" rtl="0">
              <a:spcBef>
                <a:spcPts val="0"/>
              </a:spcBef>
              <a:spcAft>
                <a:spcPts val="0"/>
              </a:spcAft>
              <a:buSzPts val="3300"/>
              <a:buNone/>
              <a:defRPr/>
            </a:lvl8pPr>
            <a:lvl9pPr lvl="8" algn="ctr" rtl="0">
              <a:spcBef>
                <a:spcPts val="0"/>
              </a:spcBef>
              <a:spcAft>
                <a:spcPts val="0"/>
              </a:spcAft>
              <a:buSzPts val="3300"/>
              <a:buNone/>
              <a:defRPr/>
            </a:lvl9pPr>
          </a:lstStyle>
          <a:p>
            <a:endParaRPr/>
          </a:p>
        </p:txBody>
      </p:sp>
      <p:sp>
        <p:nvSpPr>
          <p:cNvPr id="35" name="Google Shape;35;p9"/>
          <p:cNvSpPr txBox="1">
            <a:spLocks noGrp="1"/>
          </p:cNvSpPr>
          <p:nvPr>
            <p:ph type="subTitle" idx="2"/>
          </p:nvPr>
        </p:nvSpPr>
        <p:spPr>
          <a:xfrm>
            <a:off x="4905000" y="2066000"/>
            <a:ext cx="2349900" cy="2835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sz="1900">
                <a:latin typeface="Changa One"/>
                <a:ea typeface="Changa One"/>
                <a:cs typeface="Changa One"/>
                <a:sym typeface="Changa One"/>
              </a:defRPr>
            </a:lvl1pPr>
            <a:lvl2pPr lvl="1" algn="ctr" rtl="0">
              <a:spcBef>
                <a:spcPts val="0"/>
              </a:spcBef>
              <a:spcAft>
                <a:spcPts val="0"/>
              </a:spcAft>
              <a:buSzPts val="1400"/>
              <a:buNone/>
              <a:defRPr/>
            </a:lvl2pPr>
            <a:lvl3pPr lvl="2" algn="ctr" rtl="0">
              <a:spcBef>
                <a:spcPts val="0"/>
              </a:spcBef>
              <a:spcAft>
                <a:spcPts val="0"/>
              </a:spcAft>
              <a:buSzPts val="1400"/>
              <a:buNone/>
              <a:defRPr/>
            </a:lvl3pPr>
            <a:lvl4pPr lvl="3" algn="ctr" rtl="0">
              <a:spcBef>
                <a:spcPts val="0"/>
              </a:spcBef>
              <a:spcAft>
                <a:spcPts val="0"/>
              </a:spcAft>
              <a:buSzPts val="1400"/>
              <a:buNone/>
              <a:defRPr/>
            </a:lvl4pPr>
            <a:lvl5pPr lvl="4" algn="ctr" rtl="0">
              <a:spcBef>
                <a:spcPts val="0"/>
              </a:spcBef>
              <a:spcAft>
                <a:spcPts val="0"/>
              </a:spcAft>
              <a:buSzPts val="1400"/>
              <a:buNone/>
              <a:defRPr/>
            </a:lvl5pPr>
            <a:lvl6pPr lvl="5" algn="ctr" rtl="0">
              <a:spcBef>
                <a:spcPts val="0"/>
              </a:spcBef>
              <a:spcAft>
                <a:spcPts val="0"/>
              </a:spcAft>
              <a:buSzPts val="1400"/>
              <a:buNone/>
              <a:defRPr/>
            </a:lvl6pPr>
            <a:lvl7pPr lvl="6" algn="ctr" rtl="0">
              <a:spcBef>
                <a:spcPts val="0"/>
              </a:spcBef>
              <a:spcAft>
                <a:spcPts val="0"/>
              </a:spcAft>
              <a:buSzPts val="1400"/>
              <a:buNone/>
              <a:defRPr/>
            </a:lvl7pPr>
            <a:lvl8pPr lvl="7" algn="ctr" rtl="0">
              <a:spcBef>
                <a:spcPts val="0"/>
              </a:spcBef>
              <a:spcAft>
                <a:spcPts val="0"/>
              </a:spcAft>
              <a:buSzPts val="1400"/>
              <a:buNone/>
              <a:defRPr/>
            </a:lvl8pPr>
            <a:lvl9pPr lvl="8" algn="ctr" rtl="0">
              <a:spcBef>
                <a:spcPts val="0"/>
              </a:spcBef>
              <a:spcAft>
                <a:spcPts val="0"/>
              </a:spcAft>
              <a:buSzPts val="1400"/>
              <a:buNone/>
              <a:defRPr/>
            </a:lvl9pPr>
          </a:lstStyle>
          <a:p>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34"/>
        <p:cNvGrpSpPr/>
        <p:nvPr/>
      </p:nvGrpSpPr>
      <p:grpSpPr>
        <a:xfrm>
          <a:off x="0" y="0"/>
          <a:ext cx="0" cy="0"/>
          <a:chOff x="0" y="0"/>
          <a:chExt cx="0" cy="0"/>
        </a:xfrm>
      </p:grpSpPr>
      <p:sp>
        <p:nvSpPr>
          <p:cNvPr id="735" name="Google Shape;735;p85"/>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736" name="Google Shape;736;p85"/>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737" name="Google Shape;737;p8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38"/>
        <p:cNvGrpSpPr/>
        <p:nvPr/>
      </p:nvGrpSpPr>
      <p:grpSpPr>
        <a:xfrm>
          <a:off x="0" y="0"/>
          <a:ext cx="0" cy="0"/>
          <a:chOff x="0" y="0"/>
          <a:chExt cx="0" cy="0"/>
        </a:xfrm>
      </p:grpSpPr>
      <p:sp>
        <p:nvSpPr>
          <p:cNvPr id="739" name="Google Shape;739;p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740"/>
        <p:cNvGrpSpPr/>
        <p:nvPr/>
      </p:nvGrpSpPr>
      <p:grpSpPr>
        <a:xfrm>
          <a:off x="0" y="0"/>
          <a:ext cx="0" cy="0"/>
          <a:chOff x="0" y="0"/>
          <a:chExt cx="0" cy="0"/>
        </a:xfrm>
      </p:grpSpPr>
      <p:sp>
        <p:nvSpPr>
          <p:cNvPr id="741" name="Google Shape;741;p87"/>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742" name="Google Shape;742;p87"/>
          <p:cNvSpPr txBox="1">
            <a:spLocks noGrp="1"/>
          </p:cNvSpPr>
          <p:nvPr>
            <p:ph type="body" idx="1"/>
          </p:nvPr>
        </p:nvSpPr>
        <p:spPr>
          <a:xfrm>
            <a:off x="457200" y="1200150"/>
            <a:ext cx="8229600" cy="33945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43" name="Google Shape;743;p87"/>
          <p:cNvSpPr txBox="1">
            <a:spLocks noGrp="1"/>
          </p:cNvSpPr>
          <p:nvPr>
            <p:ph type="dt" idx="10"/>
          </p:nvPr>
        </p:nvSpPr>
        <p:spPr>
          <a:xfrm>
            <a:off x="457200" y="4683919"/>
            <a:ext cx="2133600" cy="3573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4" name="Google Shape;744;p87"/>
          <p:cNvSpPr txBox="1">
            <a:spLocks noGrp="1"/>
          </p:cNvSpPr>
          <p:nvPr>
            <p:ph type="ftr" idx="11"/>
          </p:nvPr>
        </p:nvSpPr>
        <p:spPr>
          <a:xfrm>
            <a:off x="3124200" y="4683919"/>
            <a:ext cx="2895600" cy="3573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5" name="Google Shape;745;p87"/>
          <p:cNvSpPr txBox="1">
            <a:spLocks noGrp="1"/>
          </p:cNvSpPr>
          <p:nvPr>
            <p:ph type="sldNum" idx="12"/>
          </p:nvPr>
        </p:nvSpPr>
        <p:spPr>
          <a:xfrm>
            <a:off x="6553200" y="4683919"/>
            <a:ext cx="2133600" cy="357300"/>
          </a:xfrm>
          <a:prstGeom prst="rect">
            <a:avLst/>
          </a:prstGeom>
          <a:noFill/>
          <a:ln>
            <a:noFill/>
          </a:ln>
        </p:spPr>
        <p:txBody>
          <a:bodyPr spcFirstLastPara="1" wrap="square" lIns="91425" tIns="45700" rIns="91425" bIns="45700" anchor="t" anchorCtr="0">
            <a:normAutofit/>
          </a:bodyPr>
          <a:lstStyle>
            <a:lvl1pPr marL="0" lvl="0" indent="0" algn="r">
              <a:spcBef>
                <a:spcPts val="0"/>
              </a:spcBef>
              <a:spcAft>
                <a:spcPts val="0"/>
              </a:spcAft>
              <a:buNone/>
              <a:defRPr sz="1400" b="0" i="0" u="none" strike="noStrike" cap="none">
                <a:solidFill>
                  <a:schemeClr val="dk1"/>
                </a:solidFill>
                <a:latin typeface="Arial"/>
                <a:ea typeface="Arial"/>
                <a:cs typeface="Arial"/>
                <a:sym typeface="Arial"/>
              </a:defRPr>
            </a:lvl1pPr>
            <a:lvl2pPr marL="0" lvl="1" indent="0" algn="r">
              <a:spcBef>
                <a:spcPts val="0"/>
              </a:spcBef>
              <a:spcAft>
                <a:spcPts val="0"/>
              </a:spcAft>
              <a:buNone/>
              <a:defRPr sz="1400" b="0" i="0" u="none" strike="noStrike" cap="none">
                <a:solidFill>
                  <a:schemeClr val="dk1"/>
                </a:solidFill>
                <a:latin typeface="Arial"/>
                <a:ea typeface="Arial"/>
                <a:cs typeface="Arial"/>
                <a:sym typeface="Arial"/>
              </a:defRPr>
            </a:lvl2pPr>
            <a:lvl3pPr marL="0" lvl="2" indent="0" algn="r">
              <a:spcBef>
                <a:spcPts val="0"/>
              </a:spcBef>
              <a:spcAft>
                <a:spcPts val="0"/>
              </a:spcAft>
              <a:buNone/>
              <a:defRPr sz="1400" b="0" i="0" u="none" strike="noStrike" cap="none">
                <a:solidFill>
                  <a:schemeClr val="dk1"/>
                </a:solidFill>
                <a:latin typeface="Arial"/>
                <a:ea typeface="Arial"/>
                <a:cs typeface="Arial"/>
                <a:sym typeface="Arial"/>
              </a:defRPr>
            </a:lvl3pPr>
            <a:lvl4pPr marL="0" lvl="3" indent="0" algn="r">
              <a:spcBef>
                <a:spcPts val="0"/>
              </a:spcBef>
              <a:spcAft>
                <a:spcPts val="0"/>
              </a:spcAft>
              <a:buNone/>
              <a:defRPr sz="1400" b="0" i="0" u="none" strike="noStrike" cap="none">
                <a:solidFill>
                  <a:schemeClr val="dk1"/>
                </a:solidFill>
                <a:latin typeface="Arial"/>
                <a:ea typeface="Arial"/>
                <a:cs typeface="Arial"/>
                <a:sym typeface="Arial"/>
              </a:defRPr>
            </a:lvl4pPr>
            <a:lvl5pPr marL="0" lvl="4" indent="0" algn="r">
              <a:spcBef>
                <a:spcPts val="0"/>
              </a:spcBef>
              <a:spcAft>
                <a:spcPts val="0"/>
              </a:spcAft>
              <a:buNone/>
              <a:defRPr sz="1400" b="0" i="0" u="none" strike="noStrike" cap="none">
                <a:solidFill>
                  <a:schemeClr val="dk1"/>
                </a:solidFill>
                <a:latin typeface="Arial"/>
                <a:ea typeface="Arial"/>
                <a:cs typeface="Arial"/>
                <a:sym typeface="Arial"/>
              </a:defRPr>
            </a:lvl5pPr>
            <a:lvl6pPr marL="0" lvl="5" indent="0" algn="r">
              <a:spcBef>
                <a:spcPts val="0"/>
              </a:spcBef>
              <a:spcAft>
                <a:spcPts val="0"/>
              </a:spcAft>
              <a:buNone/>
              <a:defRPr sz="1400" b="0" i="0" u="none" strike="noStrike" cap="none">
                <a:solidFill>
                  <a:schemeClr val="dk1"/>
                </a:solidFill>
                <a:latin typeface="Arial"/>
                <a:ea typeface="Arial"/>
                <a:cs typeface="Arial"/>
                <a:sym typeface="Arial"/>
              </a:defRPr>
            </a:lvl6pPr>
            <a:lvl7pPr marL="0" lvl="6" indent="0" algn="r">
              <a:spcBef>
                <a:spcPts val="0"/>
              </a:spcBef>
              <a:spcAft>
                <a:spcPts val="0"/>
              </a:spcAft>
              <a:buNone/>
              <a:defRPr sz="1400" b="0" i="0" u="none" strike="noStrike" cap="none">
                <a:solidFill>
                  <a:schemeClr val="dk1"/>
                </a:solidFill>
                <a:latin typeface="Arial"/>
                <a:ea typeface="Arial"/>
                <a:cs typeface="Arial"/>
                <a:sym typeface="Arial"/>
              </a:defRPr>
            </a:lvl7pPr>
            <a:lvl8pPr marL="0" lvl="7" indent="0" algn="r">
              <a:spcBef>
                <a:spcPts val="0"/>
              </a:spcBef>
              <a:spcAft>
                <a:spcPts val="0"/>
              </a:spcAft>
              <a:buNone/>
              <a:defRPr sz="1400" b="0" i="0" u="none" strike="noStrike" cap="none">
                <a:solidFill>
                  <a:schemeClr val="dk1"/>
                </a:solidFill>
                <a:latin typeface="Arial"/>
                <a:ea typeface="Arial"/>
                <a:cs typeface="Arial"/>
                <a:sym typeface="Arial"/>
              </a:defRPr>
            </a:lvl8pPr>
            <a:lvl9pPr marL="0" lvl="8" indent="0" algn="r">
              <a:spcBef>
                <a:spcPts val="0"/>
              </a:spcBef>
              <a:spcAft>
                <a:spcPts val="0"/>
              </a:spcAft>
              <a:buNone/>
              <a:defRPr sz="14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46"/>
        <p:cNvGrpSpPr/>
        <p:nvPr/>
      </p:nvGrpSpPr>
      <p:grpSpPr>
        <a:xfrm>
          <a:off x="0" y="0"/>
          <a:ext cx="0" cy="0"/>
          <a:chOff x="0" y="0"/>
          <a:chExt cx="0" cy="0"/>
        </a:xfrm>
      </p:grpSpPr>
      <p:sp>
        <p:nvSpPr>
          <p:cNvPr id="747" name="Google Shape;747;p88"/>
          <p:cNvSpPr txBox="1">
            <a:spLocks noGrp="1"/>
          </p:cNvSpPr>
          <p:nvPr>
            <p:ph type="title"/>
          </p:nvPr>
        </p:nvSpPr>
        <p:spPr>
          <a:xfrm>
            <a:off x="457200" y="205978"/>
            <a:ext cx="8229600" cy="8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SzPts val="2800"/>
              <a:buNone/>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748" name="Google Shape;748;p88"/>
          <p:cNvSpPr txBox="1">
            <a:spLocks noGrp="1"/>
          </p:cNvSpPr>
          <p:nvPr>
            <p:ph type="body" idx="1"/>
          </p:nvPr>
        </p:nvSpPr>
        <p:spPr>
          <a:xfrm>
            <a:off x="457200" y="1200150"/>
            <a:ext cx="4038600" cy="3394500"/>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749" name="Google Shape;749;p88"/>
          <p:cNvSpPr txBox="1">
            <a:spLocks noGrp="1"/>
          </p:cNvSpPr>
          <p:nvPr>
            <p:ph type="body" idx="2"/>
          </p:nvPr>
        </p:nvSpPr>
        <p:spPr>
          <a:xfrm>
            <a:off x="4648200" y="1200150"/>
            <a:ext cx="4038600" cy="3394500"/>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Font typeface="Arial"/>
              <a:buChar char="●"/>
              <a:defRPr sz="2800"/>
            </a:lvl1pPr>
            <a:lvl2pPr marL="914400" lvl="1" indent="-381000" algn="l">
              <a:spcBef>
                <a:spcPts val="480"/>
              </a:spcBef>
              <a:spcAft>
                <a:spcPts val="0"/>
              </a:spcAft>
              <a:buClr>
                <a:schemeClr val="dk1"/>
              </a:buClr>
              <a:buSzPts val="2400"/>
              <a:buFont typeface="Arial"/>
              <a:buChar char="○"/>
              <a:defRPr sz="2400"/>
            </a:lvl2pPr>
            <a:lvl3pPr marL="1371600" lvl="2" indent="-355600" algn="l">
              <a:spcBef>
                <a:spcPts val="400"/>
              </a:spcBef>
              <a:spcAft>
                <a:spcPts val="0"/>
              </a:spcAft>
              <a:buClr>
                <a:schemeClr val="dk1"/>
              </a:buClr>
              <a:buSzPts val="2000"/>
              <a:buFont typeface="Arial"/>
              <a:buChar char="■"/>
              <a:defRPr sz="2000"/>
            </a:lvl3pPr>
            <a:lvl4pPr marL="1828800" lvl="3" indent="-342900" algn="l">
              <a:spcBef>
                <a:spcPts val="360"/>
              </a:spcBef>
              <a:spcAft>
                <a:spcPts val="0"/>
              </a:spcAft>
              <a:buClr>
                <a:schemeClr val="dk1"/>
              </a:buClr>
              <a:buSzPts val="1800"/>
              <a:buFont typeface="Arial"/>
              <a:buChar char="●"/>
              <a:defRPr sz="1800"/>
            </a:lvl4pPr>
            <a:lvl5pPr marL="2286000" lvl="4" indent="-342900" algn="l">
              <a:spcBef>
                <a:spcPts val="360"/>
              </a:spcBef>
              <a:spcAft>
                <a:spcPts val="0"/>
              </a:spcAft>
              <a:buClr>
                <a:schemeClr val="dk1"/>
              </a:buClr>
              <a:buSzPts val="1800"/>
              <a:buFont typeface="Arial"/>
              <a:buChar char="○"/>
              <a:defRPr sz="1800"/>
            </a:lvl5pPr>
            <a:lvl6pPr marL="2743200" lvl="5" indent="-342900" algn="l">
              <a:spcBef>
                <a:spcPts val="360"/>
              </a:spcBef>
              <a:spcAft>
                <a:spcPts val="0"/>
              </a:spcAft>
              <a:buClr>
                <a:schemeClr val="dk1"/>
              </a:buClr>
              <a:buSzPts val="1800"/>
              <a:buFont typeface="Arial"/>
              <a:buChar char="■"/>
              <a:defRPr sz="1800"/>
            </a:lvl6pPr>
            <a:lvl7pPr marL="3200400" lvl="6" indent="-342900" algn="l">
              <a:spcBef>
                <a:spcPts val="360"/>
              </a:spcBef>
              <a:spcAft>
                <a:spcPts val="0"/>
              </a:spcAft>
              <a:buClr>
                <a:schemeClr val="dk1"/>
              </a:buClr>
              <a:buSzPts val="1800"/>
              <a:buFont typeface="Arial"/>
              <a:buChar char="●"/>
              <a:defRPr sz="1800"/>
            </a:lvl7pPr>
            <a:lvl8pPr marL="3657600" lvl="7" indent="-342900" algn="l">
              <a:spcBef>
                <a:spcPts val="360"/>
              </a:spcBef>
              <a:spcAft>
                <a:spcPts val="0"/>
              </a:spcAft>
              <a:buClr>
                <a:schemeClr val="dk1"/>
              </a:buClr>
              <a:buSzPts val="1800"/>
              <a:buFont typeface="Arial"/>
              <a:buChar char="○"/>
              <a:defRPr sz="1800"/>
            </a:lvl8pPr>
            <a:lvl9pPr marL="4114800" lvl="8" indent="-342900" algn="l">
              <a:spcBef>
                <a:spcPts val="360"/>
              </a:spcBef>
              <a:spcAft>
                <a:spcPts val="0"/>
              </a:spcAft>
              <a:buClr>
                <a:schemeClr val="dk1"/>
              </a:buClr>
              <a:buSzPts val="1800"/>
              <a:buFont typeface="Arial"/>
              <a:buChar char="■"/>
              <a:defRPr sz="1800"/>
            </a:lvl9pPr>
          </a:lstStyle>
          <a:p>
            <a:endParaRPr/>
          </a:p>
        </p:txBody>
      </p:sp>
      <p:sp>
        <p:nvSpPr>
          <p:cNvPr id="750" name="Google Shape;750;p88"/>
          <p:cNvSpPr txBox="1">
            <a:spLocks noGrp="1"/>
          </p:cNvSpPr>
          <p:nvPr>
            <p:ph type="dt" idx="10"/>
          </p:nvPr>
        </p:nvSpPr>
        <p:spPr>
          <a:xfrm>
            <a:off x="457200" y="4683919"/>
            <a:ext cx="2133600" cy="3573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1" name="Google Shape;751;p88"/>
          <p:cNvSpPr txBox="1">
            <a:spLocks noGrp="1"/>
          </p:cNvSpPr>
          <p:nvPr>
            <p:ph type="ftr" idx="11"/>
          </p:nvPr>
        </p:nvSpPr>
        <p:spPr>
          <a:xfrm>
            <a:off x="3124200" y="4683919"/>
            <a:ext cx="2895600" cy="357300"/>
          </a:xfrm>
          <a:prstGeom prst="rect">
            <a:avLst/>
          </a:prstGeom>
          <a:noFill/>
          <a:ln>
            <a:noFill/>
          </a:ln>
        </p:spPr>
        <p:txBody>
          <a:bodyPr spcFirstLastPara="1" wrap="square" lIns="91425" tIns="45700" rIns="91425" bIns="4570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2" name="Google Shape;752;p88"/>
          <p:cNvSpPr txBox="1">
            <a:spLocks noGrp="1"/>
          </p:cNvSpPr>
          <p:nvPr>
            <p:ph type="sldNum" idx="12"/>
          </p:nvPr>
        </p:nvSpPr>
        <p:spPr>
          <a:xfrm>
            <a:off x="6553200" y="4683919"/>
            <a:ext cx="2133600" cy="357300"/>
          </a:xfrm>
          <a:prstGeom prst="rect">
            <a:avLst/>
          </a:prstGeom>
          <a:noFill/>
          <a:ln>
            <a:noFill/>
          </a:ln>
        </p:spPr>
        <p:txBody>
          <a:bodyPr spcFirstLastPara="1" wrap="square" lIns="91425" tIns="45700" rIns="91425" bIns="45700" anchor="t" anchorCtr="0">
            <a:normAutofit/>
          </a:bodyPr>
          <a:lstStyle>
            <a:lvl1pPr marL="0" lvl="0" indent="0" algn="r">
              <a:spcBef>
                <a:spcPts val="0"/>
              </a:spcBef>
              <a:spcAft>
                <a:spcPts val="0"/>
              </a:spcAft>
              <a:buNone/>
              <a:defRPr sz="1400">
                <a:solidFill>
                  <a:schemeClr val="dk1"/>
                </a:solidFill>
                <a:latin typeface="Arial"/>
                <a:ea typeface="Arial"/>
                <a:cs typeface="Arial"/>
                <a:sym typeface="Arial"/>
              </a:defRPr>
            </a:lvl1pPr>
            <a:lvl2pPr marL="0" lvl="1" indent="0" algn="r">
              <a:spcBef>
                <a:spcPts val="0"/>
              </a:spcBef>
              <a:spcAft>
                <a:spcPts val="0"/>
              </a:spcAft>
              <a:buNone/>
              <a:defRPr sz="1400">
                <a:solidFill>
                  <a:schemeClr val="dk1"/>
                </a:solidFill>
                <a:latin typeface="Arial"/>
                <a:ea typeface="Arial"/>
                <a:cs typeface="Arial"/>
                <a:sym typeface="Arial"/>
              </a:defRPr>
            </a:lvl2pPr>
            <a:lvl3pPr marL="0" lvl="2" indent="0" algn="r">
              <a:spcBef>
                <a:spcPts val="0"/>
              </a:spcBef>
              <a:spcAft>
                <a:spcPts val="0"/>
              </a:spcAft>
              <a:buNone/>
              <a:defRPr sz="1400">
                <a:solidFill>
                  <a:schemeClr val="dk1"/>
                </a:solidFill>
                <a:latin typeface="Arial"/>
                <a:ea typeface="Arial"/>
                <a:cs typeface="Arial"/>
                <a:sym typeface="Arial"/>
              </a:defRPr>
            </a:lvl3pPr>
            <a:lvl4pPr marL="0" lvl="3" indent="0" algn="r">
              <a:spcBef>
                <a:spcPts val="0"/>
              </a:spcBef>
              <a:spcAft>
                <a:spcPts val="0"/>
              </a:spcAft>
              <a:buNone/>
              <a:defRPr sz="1400">
                <a:solidFill>
                  <a:schemeClr val="dk1"/>
                </a:solidFill>
                <a:latin typeface="Arial"/>
                <a:ea typeface="Arial"/>
                <a:cs typeface="Arial"/>
                <a:sym typeface="Arial"/>
              </a:defRPr>
            </a:lvl4pPr>
            <a:lvl5pPr marL="0" lvl="4" indent="0" algn="r">
              <a:spcBef>
                <a:spcPts val="0"/>
              </a:spcBef>
              <a:spcAft>
                <a:spcPts val="0"/>
              </a:spcAft>
              <a:buNone/>
              <a:defRPr sz="1400">
                <a:solidFill>
                  <a:schemeClr val="dk1"/>
                </a:solidFill>
                <a:latin typeface="Arial"/>
                <a:ea typeface="Arial"/>
                <a:cs typeface="Arial"/>
                <a:sym typeface="Arial"/>
              </a:defRPr>
            </a:lvl5pPr>
            <a:lvl6pPr marL="0" lvl="5" indent="0" algn="r">
              <a:spcBef>
                <a:spcPts val="0"/>
              </a:spcBef>
              <a:spcAft>
                <a:spcPts val="0"/>
              </a:spcAft>
              <a:buNone/>
              <a:defRPr sz="1400">
                <a:solidFill>
                  <a:schemeClr val="dk1"/>
                </a:solidFill>
                <a:latin typeface="Arial"/>
                <a:ea typeface="Arial"/>
                <a:cs typeface="Arial"/>
                <a:sym typeface="Arial"/>
              </a:defRPr>
            </a:lvl6pPr>
            <a:lvl7pPr marL="0" lvl="6" indent="0" algn="r">
              <a:spcBef>
                <a:spcPts val="0"/>
              </a:spcBef>
              <a:spcAft>
                <a:spcPts val="0"/>
              </a:spcAft>
              <a:buNone/>
              <a:defRPr sz="1400">
                <a:solidFill>
                  <a:schemeClr val="dk1"/>
                </a:solidFill>
                <a:latin typeface="Arial"/>
                <a:ea typeface="Arial"/>
                <a:cs typeface="Arial"/>
                <a:sym typeface="Arial"/>
              </a:defRPr>
            </a:lvl7pPr>
            <a:lvl8pPr marL="0" lvl="7" indent="0" algn="r">
              <a:spcBef>
                <a:spcPts val="0"/>
              </a:spcBef>
              <a:spcAft>
                <a:spcPts val="0"/>
              </a:spcAft>
              <a:buNone/>
              <a:defRPr sz="1400">
                <a:solidFill>
                  <a:schemeClr val="dk1"/>
                </a:solidFill>
                <a:latin typeface="Arial"/>
                <a:ea typeface="Arial"/>
                <a:cs typeface="Arial"/>
                <a:sym typeface="Arial"/>
              </a:defRPr>
            </a:lvl8pPr>
            <a:lvl9pPr marL="0" lvl="8" indent="0" algn="r">
              <a:spcBef>
                <a:spcPts val="0"/>
              </a:spcBef>
              <a:spcAft>
                <a:spcPts val="0"/>
              </a:spcAft>
              <a:buNone/>
              <a:defRPr sz="1400">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Quote">
  <p:cSld name="TITLE_ONLY_1">
    <p:spTree>
      <p:nvGrpSpPr>
        <p:cNvPr id="1" name="Shape 753"/>
        <p:cNvGrpSpPr/>
        <p:nvPr/>
      </p:nvGrpSpPr>
      <p:grpSpPr>
        <a:xfrm>
          <a:off x="0" y="0"/>
          <a:ext cx="0" cy="0"/>
          <a:chOff x="0" y="0"/>
          <a:chExt cx="0" cy="0"/>
        </a:xfrm>
      </p:grpSpPr>
      <p:sp>
        <p:nvSpPr>
          <p:cNvPr id="754" name="Google Shape;754;p89"/>
          <p:cNvSpPr/>
          <p:nvPr/>
        </p:nvSpPr>
        <p:spPr>
          <a:xfrm>
            <a:off x="-17424" y="0"/>
            <a:ext cx="9168690" cy="5147580"/>
          </a:xfrm>
          <a:custGeom>
            <a:avLst/>
            <a:gdLst/>
            <a:ahLst/>
            <a:cxnLst/>
            <a:rect l="l" t="t" r="r" b="b"/>
            <a:pathLst>
              <a:path w="8988912" h="5046647" extrusionOk="0">
                <a:moveTo>
                  <a:pt x="0" y="0"/>
                </a:moveTo>
                <a:lnTo>
                  <a:pt x="8988912" y="0"/>
                </a:lnTo>
                <a:lnTo>
                  <a:pt x="8988912" y="5046647"/>
                </a:lnTo>
                <a:lnTo>
                  <a:pt x="0" y="5046647"/>
                </a:lnTo>
                <a:close/>
              </a:path>
            </a:pathLst>
          </a:custGeom>
          <a:solidFill>
            <a:srgbClr val="0C48BB"/>
          </a:solidFill>
          <a:ln>
            <a:noFill/>
          </a:ln>
        </p:spPr>
      </p:sp>
      <p:sp>
        <p:nvSpPr>
          <p:cNvPr id="755" name="Google Shape;755;p89"/>
          <p:cNvSpPr txBox="1">
            <a:spLocks noGrp="1"/>
          </p:cNvSpPr>
          <p:nvPr>
            <p:ph type="body" idx="1"/>
          </p:nvPr>
        </p:nvSpPr>
        <p:spPr>
          <a:xfrm>
            <a:off x="2231500" y="2152350"/>
            <a:ext cx="4732200" cy="2263200"/>
          </a:xfrm>
          <a:prstGeom prst="rect">
            <a:avLst/>
          </a:prstGeom>
          <a:noFill/>
          <a:ln>
            <a:noFill/>
          </a:ln>
        </p:spPr>
        <p:txBody>
          <a:bodyPr spcFirstLastPara="1" wrap="square" lIns="45725" tIns="22850" rIns="45725" bIns="22850" anchor="t" anchorCtr="0">
            <a:normAutofit/>
          </a:bodyPr>
          <a:lstStyle>
            <a:lvl1pPr marL="457200" lvl="0" indent="-342900" algn="l">
              <a:spcBef>
                <a:spcPts val="200"/>
              </a:spcBef>
              <a:spcAft>
                <a:spcPts val="0"/>
              </a:spcAft>
              <a:buClr>
                <a:schemeClr val="lt1"/>
              </a:buClr>
              <a:buSzPts val="1800"/>
              <a:buFont typeface="Assistant"/>
              <a:buChar char="●"/>
              <a:defRPr sz="1800">
                <a:solidFill>
                  <a:schemeClr val="lt1"/>
                </a:solidFill>
                <a:latin typeface="Assistant"/>
                <a:ea typeface="Assistant"/>
                <a:cs typeface="Assistant"/>
                <a:sym typeface="Assistant"/>
              </a:defRPr>
            </a:lvl1pPr>
            <a:lvl2pPr marL="914400" lvl="1" indent="-342900" algn="l">
              <a:spcBef>
                <a:spcPts val="1200"/>
              </a:spcBef>
              <a:spcAft>
                <a:spcPts val="0"/>
              </a:spcAft>
              <a:buClr>
                <a:schemeClr val="lt1"/>
              </a:buClr>
              <a:buSzPts val="1800"/>
              <a:buFont typeface="Assistant"/>
              <a:buChar char="○"/>
              <a:defRPr sz="1800">
                <a:solidFill>
                  <a:schemeClr val="lt1"/>
                </a:solidFill>
                <a:latin typeface="Assistant"/>
                <a:ea typeface="Assistant"/>
                <a:cs typeface="Assistant"/>
                <a:sym typeface="Assistant"/>
              </a:defRPr>
            </a:lvl2pPr>
            <a:lvl3pPr marL="1371600" lvl="2" indent="-342900" algn="l">
              <a:spcBef>
                <a:spcPts val="1200"/>
              </a:spcBef>
              <a:spcAft>
                <a:spcPts val="0"/>
              </a:spcAft>
              <a:buClr>
                <a:schemeClr val="lt1"/>
              </a:buClr>
              <a:buSzPts val="1800"/>
              <a:buFont typeface="Assistant"/>
              <a:buChar char="■"/>
              <a:defRPr sz="1800">
                <a:solidFill>
                  <a:schemeClr val="lt1"/>
                </a:solidFill>
                <a:latin typeface="Assistant"/>
                <a:ea typeface="Assistant"/>
                <a:cs typeface="Assistant"/>
                <a:sym typeface="Assistant"/>
              </a:defRPr>
            </a:lvl3pPr>
            <a:lvl4pPr marL="1828800" lvl="3" indent="-342900" algn="l">
              <a:spcBef>
                <a:spcPts val="1200"/>
              </a:spcBef>
              <a:spcAft>
                <a:spcPts val="0"/>
              </a:spcAft>
              <a:buClr>
                <a:schemeClr val="lt1"/>
              </a:buClr>
              <a:buSzPts val="1800"/>
              <a:buFont typeface="Assistant"/>
              <a:buChar char="●"/>
              <a:defRPr sz="1800">
                <a:solidFill>
                  <a:schemeClr val="lt1"/>
                </a:solidFill>
                <a:latin typeface="Assistant"/>
                <a:ea typeface="Assistant"/>
                <a:cs typeface="Assistant"/>
                <a:sym typeface="Assistant"/>
              </a:defRPr>
            </a:lvl4pPr>
            <a:lvl5pPr marL="2286000" lvl="4" indent="-342900" algn="l">
              <a:spcBef>
                <a:spcPts val="1200"/>
              </a:spcBef>
              <a:spcAft>
                <a:spcPts val="0"/>
              </a:spcAft>
              <a:buClr>
                <a:schemeClr val="lt1"/>
              </a:buClr>
              <a:buSzPts val="1800"/>
              <a:buFont typeface="Assistant"/>
              <a:buChar char="○"/>
              <a:defRPr sz="1800">
                <a:solidFill>
                  <a:schemeClr val="lt1"/>
                </a:solidFill>
                <a:latin typeface="Assistant"/>
                <a:ea typeface="Assistant"/>
                <a:cs typeface="Assistant"/>
                <a:sym typeface="Assistant"/>
              </a:defRPr>
            </a:lvl5pPr>
            <a:lvl6pPr marL="2743200" lvl="5" indent="-342900" algn="l">
              <a:spcBef>
                <a:spcPts val="1200"/>
              </a:spcBef>
              <a:spcAft>
                <a:spcPts val="0"/>
              </a:spcAft>
              <a:buClr>
                <a:schemeClr val="lt1"/>
              </a:buClr>
              <a:buSzPts val="1800"/>
              <a:buFont typeface="Assistant"/>
              <a:buChar char="■"/>
              <a:defRPr sz="1800">
                <a:solidFill>
                  <a:schemeClr val="lt1"/>
                </a:solidFill>
                <a:latin typeface="Assistant"/>
                <a:ea typeface="Assistant"/>
                <a:cs typeface="Assistant"/>
                <a:sym typeface="Assistant"/>
              </a:defRPr>
            </a:lvl6pPr>
            <a:lvl7pPr marL="3200400" lvl="6" indent="-342900" algn="l">
              <a:spcBef>
                <a:spcPts val="1200"/>
              </a:spcBef>
              <a:spcAft>
                <a:spcPts val="0"/>
              </a:spcAft>
              <a:buClr>
                <a:schemeClr val="lt1"/>
              </a:buClr>
              <a:buSzPts val="1800"/>
              <a:buFont typeface="Assistant"/>
              <a:buChar char="●"/>
              <a:defRPr sz="1800">
                <a:solidFill>
                  <a:schemeClr val="lt1"/>
                </a:solidFill>
                <a:latin typeface="Assistant"/>
                <a:ea typeface="Assistant"/>
                <a:cs typeface="Assistant"/>
                <a:sym typeface="Assistant"/>
              </a:defRPr>
            </a:lvl7pPr>
            <a:lvl8pPr marL="3657600" lvl="7" indent="-342900" algn="l">
              <a:spcBef>
                <a:spcPts val="1200"/>
              </a:spcBef>
              <a:spcAft>
                <a:spcPts val="0"/>
              </a:spcAft>
              <a:buClr>
                <a:schemeClr val="lt1"/>
              </a:buClr>
              <a:buSzPts val="1800"/>
              <a:buFont typeface="Assistant"/>
              <a:buChar char="○"/>
              <a:defRPr sz="1800">
                <a:solidFill>
                  <a:schemeClr val="lt1"/>
                </a:solidFill>
                <a:latin typeface="Assistant"/>
                <a:ea typeface="Assistant"/>
                <a:cs typeface="Assistant"/>
                <a:sym typeface="Assistant"/>
              </a:defRPr>
            </a:lvl8pPr>
            <a:lvl9pPr marL="4114800" lvl="8" indent="-342900" algn="l">
              <a:spcBef>
                <a:spcPts val="1200"/>
              </a:spcBef>
              <a:spcAft>
                <a:spcPts val="1200"/>
              </a:spcAft>
              <a:buClr>
                <a:schemeClr val="lt1"/>
              </a:buClr>
              <a:buSzPts val="1800"/>
              <a:buFont typeface="Assistant"/>
              <a:buChar char="■"/>
              <a:defRPr sz="1800">
                <a:solidFill>
                  <a:schemeClr val="lt1"/>
                </a:solidFill>
                <a:latin typeface="Assistant"/>
                <a:ea typeface="Assistant"/>
                <a:cs typeface="Assistant"/>
                <a:sym typeface="Assistant"/>
              </a:defRPr>
            </a:lvl9pPr>
          </a:lstStyle>
          <a:p>
            <a:endParaRPr/>
          </a:p>
        </p:txBody>
      </p:sp>
      <p:sp>
        <p:nvSpPr>
          <p:cNvPr id="756" name="Google Shape;756;p89"/>
          <p:cNvSpPr txBox="1">
            <a:spLocks noGrp="1"/>
          </p:cNvSpPr>
          <p:nvPr>
            <p:ph type="title"/>
          </p:nvPr>
        </p:nvSpPr>
        <p:spPr>
          <a:xfrm>
            <a:off x="1188550" y="1376213"/>
            <a:ext cx="6911700" cy="681000"/>
          </a:xfrm>
          <a:prstGeom prst="rect">
            <a:avLst/>
          </a:prstGeom>
        </p:spPr>
        <p:txBody>
          <a:bodyPr spcFirstLastPara="1" wrap="square" lIns="91425" tIns="91425" rIns="91425" bIns="91425" anchor="t" anchorCtr="0">
            <a:normAutofit/>
          </a:bodyPr>
          <a:lstStyle>
            <a:lvl1pPr lvl="0">
              <a:spcBef>
                <a:spcPts val="0"/>
              </a:spcBef>
              <a:spcAft>
                <a:spcPts val="0"/>
              </a:spcAft>
              <a:buClr>
                <a:schemeClr val="lt1"/>
              </a:buClr>
              <a:buSzPts val="3800"/>
              <a:buFont typeface="Montserrat SemiBold"/>
              <a:buNone/>
              <a:defRPr sz="3800">
                <a:solidFill>
                  <a:schemeClr val="lt1"/>
                </a:solidFill>
                <a:latin typeface="Montserrat SemiBold"/>
                <a:ea typeface="Montserrat SemiBold"/>
                <a:cs typeface="Montserrat SemiBold"/>
                <a:sym typeface="Montserrat SemiBold"/>
              </a:defRPr>
            </a:lvl1pPr>
            <a:lvl2pPr lvl="1">
              <a:spcBef>
                <a:spcPts val="0"/>
              </a:spcBef>
              <a:spcAft>
                <a:spcPts val="0"/>
              </a:spcAft>
              <a:buClr>
                <a:schemeClr val="lt1"/>
              </a:buClr>
              <a:buSzPts val="2800"/>
              <a:buNone/>
              <a:defRPr>
                <a:solidFill>
                  <a:schemeClr val="lt1"/>
                </a:solidFill>
              </a:defRPr>
            </a:lvl2pPr>
            <a:lvl3pPr lvl="2">
              <a:spcBef>
                <a:spcPts val="0"/>
              </a:spcBef>
              <a:spcAft>
                <a:spcPts val="0"/>
              </a:spcAft>
              <a:buClr>
                <a:schemeClr val="lt1"/>
              </a:buClr>
              <a:buSzPts val="2800"/>
              <a:buNone/>
              <a:defRPr>
                <a:solidFill>
                  <a:schemeClr val="lt1"/>
                </a:solidFill>
              </a:defRPr>
            </a:lvl3pPr>
            <a:lvl4pPr lvl="3">
              <a:spcBef>
                <a:spcPts val="0"/>
              </a:spcBef>
              <a:spcAft>
                <a:spcPts val="0"/>
              </a:spcAft>
              <a:buClr>
                <a:schemeClr val="lt1"/>
              </a:buClr>
              <a:buSzPts val="2800"/>
              <a:buNone/>
              <a:defRPr>
                <a:solidFill>
                  <a:schemeClr val="lt1"/>
                </a:solidFill>
              </a:defRPr>
            </a:lvl4pPr>
            <a:lvl5pPr lvl="4">
              <a:spcBef>
                <a:spcPts val="0"/>
              </a:spcBef>
              <a:spcAft>
                <a:spcPts val="0"/>
              </a:spcAft>
              <a:buClr>
                <a:schemeClr val="lt1"/>
              </a:buClr>
              <a:buSzPts val="2800"/>
              <a:buNone/>
              <a:defRPr>
                <a:solidFill>
                  <a:schemeClr val="lt1"/>
                </a:solidFill>
              </a:defRPr>
            </a:lvl5pPr>
            <a:lvl6pPr lvl="5">
              <a:spcBef>
                <a:spcPts val="0"/>
              </a:spcBef>
              <a:spcAft>
                <a:spcPts val="0"/>
              </a:spcAft>
              <a:buClr>
                <a:schemeClr val="lt1"/>
              </a:buClr>
              <a:buSzPts val="2800"/>
              <a:buNone/>
              <a:defRPr>
                <a:solidFill>
                  <a:schemeClr val="lt1"/>
                </a:solidFill>
              </a:defRPr>
            </a:lvl6pPr>
            <a:lvl7pPr lvl="6">
              <a:spcBef>
                <a:spcPts val="0"/>
              </a:spcBef>
              <a:spcAft>
                <a:spcPts val="0"/>
              </a:spcAft>
              <a:buClr>
                <a:schemeClr val="lt1"/>
              </a:buClr>
              <a:buSzPts val="2800"/>
              <a:buNone/>
              <a:defRPr>
                <a:solidFill>
                  <a:schemeClr val="lt1"/>
                </a:solidFill>
              </a:defRPr>
            </a:lvl7pPr>
            <a:lvl8pPr lvl="7">
              <a:spcBef>
                <a:spcPts val="0"/>
              </a:spcBef>
              <a:spcAft>
                <a:spcPts val="0"/>
              </a:spcAft>
              <a:buClr>
                <a:schemeClr val="lt1"/>
              </a:buClr>
              <a:buSzPts val="2800"/>
              <a:buNone/>
              <a:defRPr>
                <a:solidFill>
                  <a:schemeClr val="lt1"/>
                </a:solidFill>
              </a:defRPr>
            </a:lvl8pPr>
            <a:lvl9pPr lvl="8">
              <a:spcBef>
                <a:spcPts val="0"/>
              </a:spcBef>
              <a:spcAft>
                <a:spcPts val="0"/>
              </a:spcAft>
              <a:buClr>
                <a:schemeClr val="lt1"/>
              </a:buClr>
              <a:buSzPts val="2800"/>
              <a:buNone/>
              <a:defRPr>
                <a:solidFill>
                  <a:schemeClr val="lt1"/>
                </a:solidFill>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757"/>
        <p:cNvGrpSpPr/>
        <p:nvPr/>
      </p:nvGrpSpPr>
      <p:grpSpPr>
        <a:xfrm>
          <a:off x="0" y="0"/>
          <a:ext cx="0" cy="0"/>
          <a:chOff x="0" y="0"/>
          <a:chExt cx="0" cy="0"/>
        </a:xfrm>
      </p:grpSpPr>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62"/>
        <p:cNvGrpSpPr/>
        <p:nvPr/>
      </p:nvGrpSpPr>
      <p:grpSpPr>
        <a:xfrm>
          <a:off x="0" y="0"/>
          <a:ext cx="0" cy="0"/>
          <a:chOff x="0" y="0"/>
          <a:chExt cx="0" cy="0"/>
        </a:xfrm>
      </p:grpSpPr>
      <p:sp>
        <p:nvSpPr>
          <p:cNvPr id="763" name="Google Shape;763;p92"/>
          <p:cNvSpPr txBox="1">
            <a:spLocks noGrp="1"/>
          </p:cNvSpPr>
          <p:nvPr>
            <p:ph type="ctrTitle"/>
          </p:nvPr>
        </p:nvSpPr>
        <p:spPr>
          <a:xfrm>
            <a:off x="796500" y="1541675"/>
            <a:ext cx="3901800" cy="1439700"/>
          </a:xfrm>
          <a:prstGeom prst="rect">
            <a:avLst/>
          </a:prstGeom>
        </p:spPr>
        <p:txBody>
          <a:bodyPr spcFirstLastPara="1" wrap="square" lIns="91425" tIns="91425" rIns="91425" bIns="91425" anchor="ctr" anchorCtr="0">
            <a:noAutofit/>
          </a:bodyPr>
          <a:lstStyle>
            <a:lvl1pPr lvl="0" algn="l">
              <a:lnSpc>
                <a:spcPct val="80000"/>
              </a:lnSpc>
              <a:spcBef>
                <a:spcPts val="0"/>
              </a:spcBef>
              <a:spcAft>
                <a:spcPts val="0"/>
              </a:spcAft>
              <a:buClr>
                <a:schemeClr val="accent1"/>
              </a:buClr>
              <a:buSzPts val="5200"/>
              <a:buFont typeface="Rubik"/>
              <a:buNone/>
              <a:defRPr sz="5500"/>
            </a:lvl1pPr>
            <a:lvl2pPr lvl="1" algn="ctr">
              <a:spcBef>
                <a:spcPts val="0"/>
              </a:spcBef>
              <a:spcAft>
                <a:spcPts val="0"/>
              </a:spcAft>
              <a:buClr>
                <a:schemeClr val="lt1"/>
              </a:buClr>
              <a:buSzPts val="5200"/>
              <a:buFont typeface="Rubik Medium"/>
              <a:buNone/>
              <a:defRPr sz="5200" b="0">
                <a:solidFill>
                  <a:schemeClr val="lt1"/>
                </a:solidFill>
                <a:latin typeface="Rubik Medium"/>
                <a:ea typeface="Rubik Medium"/>
                <a:cs typeface="Rubik Medium"/>
                <a:sym typeface="Rubik Medium"/>
              </a:defRPr>
            </a:lvl2pPr>
            <a:lvl3pPr lvl="2" algn="ctr">
              <a:spcBef>
                <a:spcPts val="0"/>
              </a:spcBef>
              <a:spcAft>
                <a:spcPts val="0"/>
              </a:spcAft>
              <a:buClr>
                <a:schemeClr val="lt1"/>
              </a:buClr>
              <a:buSzPts val="5200"/>
              <a:buFont typeface="Rubik Medium"/>
              <a:buNone/>
              <a:defRPr sz="5200" b="0">
                <a:solidFill>
                  <a:schemeClr val="lt1"/>
                </a:solidFill>
                <a:latin typeface="Rubik Medium"/>
                <a:ea typeface="Rubik Medium"/>
                <a:cs typeface="Rubik Medium"/>
                <a:sym typeface="Rubik Medium"/>
              </a:defRPr>
            </a:lvl3pPr>
            <a:lvl4pPr lvl="3" algn="ctr">
              <a:spcBef>
                <a:spcPts val="0"/>
              </a:spcBef>
              <a:spcAft>
                <a:spcPts val="0"/>
              </a:spcAft>
              <a:buClr>
                <a:schemeClr val="lt1"/>
              </a:buClr>
              <a:buSzPts val="5200"/>
              <a:buFont typeface="Rubik Medium"/>
              <a:buNone/>
              <a:defRPr sz="5200" b="0">
                <a:solidFill>
                  <a:schemeClr val="lt1"/>
                </a:solidFill>
                <a:latin typeface="Rubik Medium"/>
                <a:ea typeface="Rubik Medium"/>
                <a:cs typeface="Rubik Medium"/>
                <a:sym typeface="Rubik Medium"/>
              </a:defRPr>
            </a:lvl4pPr>
            <a:lvl5pPr lvl="4" algn="ctr">
              <a:spcBef>
                <a:spcPts val="0"/>
              </a:spcBef>
              <a:spcAft>
                <a:spcPts val="0"/>
              </a:spcAft>
              <a:buClr>
                <a:schemeClr val="lt1"/>
              </a:buClr>
              <a:buSzPts val="5200"/>
              <a:buFont typeface="Rubik Medium"/>
              <a:buNone/>
              <a:defRPr sz="5200" b="0">
                <a:solidFill>
                  <a:schemeClr val="lt1"/>
                </a:solidFill>
                <a:latin typeface="Rubik Medium"/>
                <a:ea typeface="Rubik Medium"/>
                <a:cs typeface="Rubik Medium"/>
                <a:sym typeface="Rubik Medium"/>
              </a:defRPr>
            </a:lvl5pPr>
            <a:lvl6pPr lvl="5" algn="ctr">
              <a:spcBef>
                <a:spcPts val="0"/>
              </a:spcBef>
              <a:spcAft>
                <a:spcPts val="0"/>
              </a:spcAft>
              <a:buClr>
                <a:schemeClr val="lt1"/>
              </a:buClr>
              <a:buSzPts val="5200"/>
              <a:buFont typeface="Rubik Medium"/>
              <a:buNone/>
              <a:defRPr sz="5200" b="0">
                <a:solidFill>
                  <a:schemeClr val="lt1"/>
                </a:solidFill>
                <a:latin typeface="Rubik Medium"/>
                <a:ea typeface="Rubik Medium"/>
                <a:cs typeface="Rubik Medium"/>
                <a:sym typeface="Rubik Medium"/>
              </a:defRPr>
            </a:lvl6pPr>
            <a:lvl7pPr lvl="6" algn="ctr">
              <a:spcBef>
                <a:spcPts val="0"/>
              </a:spcBef>
              <a:spcAft>
                <a:spcPts val="0"/>
              </a:spcAft>
              <a:buClr>
                <a:schemeClr val="lt1"/>
              </a:buClr>
              <a:buSzPts val="5200"/>
              <a:buFont typeface="Rubik Medium"/>
              <a:buNone/>
              <a:defRPr sz="5200" b="0">
                <a:solidFill>
                  <a:schemeClr val="lt1"/>
                </a:solidFill>
                <a:latin typeface="Rubik Medium"/>
                <a:ea typeface="Rubik Medium"/>
                <a:cs typeface="Rubik Medium"/>
                <a:sym typeface="Rubik Medium"/>
              </a:defRPr>
            </a:lvl7pPr>
            <a:lvl8pPr lvl="7" algn="ctr">
              <a:spcBef>
                <a:spcPts val="0"/>
              </a:spcBef>
              <a:spcAft>
                <a:spcPts val="0"/>
              </a:spcAft>
              <a:buClr>
                <a:schemeClr val="lt1"/>
              </a:buClr>
              <a:buSzPts val="5200"/>
              <a:buFont typeface="Rubik Medium"/>
              <a:buNone/>
              <a:defRPr sz="5200" b="0">
                <a:solidFill>
                  <a:schemeClr val="lt1"/>
                </a:solidFill>
                <a:latin typeface="Rubik Medium"/>
                <a:ea typeface="Rubik Medium"/>
                <a:cs typeface="Rubik Medium"/>
                <a:sym typeface="Rubik Medium"/>
              </a:defRPr>
            </a:lvl8pPr>
            <a:lvl9pPr lvl="8" algn="ctr">
              <a:spcBef>
                <a:spcPts val="0"/>
              </a:spcBef>
              <a:spcAft>
                <a:spcPts val="0"/>
              </a:spcAft>
              <a:buClr>
                <a:schemeClr val="lt1"/>
              </a:buClr>
              <a:buSzPts val="5200"/>
              <a:buFont typeface="Rubik Medium"/>
              <a:buNone/>
              <a:defRPr sz="5200" b="0">
                <a:solidFill>
                  <a:schemeClr val="lt1"/>
                </a:solidFill>
                <a:latin typeface="Rubik Medium"/>
                <a:ea typeface="Rubik Medium"/>
                <a:cs typeface="Rubik Medium"/>
                <a:sym typeface="Rubik Medium"/>
              </a:defRPr>
            </a:lvl9pPr>
          </a:lstStyle>
          <a:p>
            <a:endParaRPr/>
          </a:p>
        </p:txBody>
      </p:sp>
      <p:sp>
        <p:nvSpPr>
          <p:cNvPr id="764" name="Google Shape;764;p92"/>
          <p:cNvSpPr txBox="1">
            <a:spLocks noGrp="1"/>
          </p:cNvSpPr>
          <p:nvPr>
            <p:ph type="subTitle" idx="1"/>
          </p:nvPr>
        </p:nvSpPr>
        <p:spPr>
          <a:xfrm>
            <a:off x="796500" y="3053125"/>
            <a:ext cx="3901800" cy="548700"/>
          </a:xfrm>
          <a:prstGeom prst="rect">
            <a:avLst/>
          </a:prstGeom>
          <a:noFill/>
        </p:spPr>
        <p:txBody>
          <a:bodyPr spcFirstLastPara="1" wrap="square" lIns="91425" tIns="91425" rIns="91425" bIns="91425" anchor="ctr" anchorCtr="0">
            <a:noAutofit/>
          </a:bodyPr>
          <a:lstStyle>
            <a:lvl1pPr lvl="0">
              <a:lnSpc>
                <a:spcPct val="100000"/>
              </a:lnSpc>
              <a:spcBef>
                <a:spcPts val="0"/>
              </a:spcBef>
              <a:spcAft>
                <a:spcPts val="0"/>
              </a:spcAft>
              <a:buClr>
                <a:schemeClr val="accent1"/>
              </a:buClr>
              <a:buSzPts val="2800"/>
              <a:buNone/>
              <a:defRPr sz="1600">
                <a:solidFill>
                  <a:schemeClr val="dk1"/>
                </a:solidFill>
              </a:defRPr>
            </a:lvl1pPr>
            <a:lvl2pPr lvl="1" algn="ctr">
              <a:lnSpc>
                <a:spcPct val="100000"/>
              </a:lnSpc>
              <a:spcBef>
                <a:spcPts val="0"/>
              </a:spcBef>
              <a:spcAft>
                <a:spcPts val="0"/>
              </a:spcAft>
              <a:buClr>
                <a:schemeClr val="accent3"/>
              </a:buClr>
              <a:buSzPts val="2800"/>
              <a:buNone/>
              <a:defRPr sz="2800">
                <a:solidFill>
                  <a:schemeClr val="accent3"/>
                </a:solidFill>
              </a:defRPr>
            </a:lvl2pPr>
            <a:lvl3pPr lvl="2" algn="ctr">
              <a:lnSpc>
                <a:spcPct val="100000"/>
              </a:lnSpc>
              <a:spcBef>
                <a:spcPts val="0"/>
              </a:spcBef>
              <a:spcAft>
                <a:spcPts val="0"/>
              </a:spcAft>
              <a:buClr>
                <a:schemeClr val="accent3"/>
              </a:buClr>
              <a:buSzPts val="2800"/>
              <a:buNone/>
              <a:defRPr sz="2800">
                <a:solidFill>
                  <a:schemeClr val="accent3"/>
                </a:solidFill>
              </a:defRPr>
            </a:lvl3pPr>
            <a:lvl4pPr lvl="3" algn="ctr">
              <a:lnSpc>
                <a:spcPct val="100000"/>
              </a:lnSpc>
              <a:spcBef>
                <a:spcPts val="0"/>
              </a:spcBef>
              <a:spcAft>
                <a:spcPts val="0"/>
              </a:spcAft>
              <a:buClr>
                <a:schemeClr val="accent3"/>
              </a:buClr>
              <a:buSzPts val="2800"/>
              <a:buNone/>
              <a:defRPr sz="2800">
                <a:solidFill>
                  <a:schemeClr val="accent3"/>
                </a:solidFill>
              </a:defRPr>
            </a:lvl4pPr>
            <a:lvl5pPr lvl="4" algn="ctr">
              <a:lnSpc>
                <a:spcPct val="100000"/>
              </a:lnSpc>
              <a:spcBef>
                <a:spcPts val="0"/>
              </a:spcBef>
              <a:spcAft>
                <a:spcPts val="0"/>
              </a:spcAft>
              <a:buClr>
                <a:schemeClr val="accent3"/>
              </a:buClr>
              <a:buSzPts val="2800"/>
              <a:buNone/>
              <a:defRPr sz="2800">
                <a:solidFill>
                  <a:schemeClr val="accent3"/>
                </a:solidFill>
              </a:defRPr>
            </a:lvl5pPr>
            <a:lvl6pPr lvl="5" algn="ctr">
              <a:lnSpc>
                <a:spcPct val="100000"/>
              </a:lnSpc>
              <a:spcBef>
                <a:spcPts val="0"/>
              </a:spcBef>
              <a:spcAft>
                <a:spcPts val="0"/>
              </a:spcAft>
              <a:buClr>
                <a:schemeClr val="accent3"/>
              </a:buClr>
              <a:buSzPts val="2800"/>
              <a:buNone/>
              <a:defRPr sz="2800">
                <a:solidFill>
                  <a:schemeClr val="accent3"/>
                </a:solidFill>
              </a:defRPr>
            </a:lvl6pPr>
            <a:lvl7pPr lvl="6" algn="ctr">
              <a:lnSpc>
                <a:spcPct val="100000"/>
              </a:lnSpc>
              <a:spcBef>
                <a:spcPts val="0"/>
              </a:spcBef>
              <a:spcAft>
                <a:spcPts val="0"/>
              </a:spcAft>
              <a:buClr>
                <a:schemeClr val="accent3"/>
              </a:buClr>
              <a:buSzPts val="2800"/>
              <a:buNone/>
              <a:defRPr sz="2800">
                <a:solidFill>
                  <a:schemeClr val="accent3"/>
                </a:solidFill>
              </a:defRPr>
            </a:lvl7pPr>
            <a:lvl8pPr lvl="7" algn="ctr">
              <a:lnSpc>
                <a:spcPct val="100000"/>
              </a:lnSpc>
              <a:spcBef>
                <a:spcPts val="0"/>
              </a:spcBef>
              <a:spcAft>
                <a:spcPts val="0"/>
              </a:spcAft>
              <a:buClr>
                <a:schemeClr val="accent3"/>
              </a:buClr>
              <a:buSzPts val="2800"/>
              <a:buNone/>
              <a:defRPr sz="2800">
                <a:solidFill>
                  <a:schemeClr val="accent3"/>
                </a:solidFill>
              </a:defRPr>
            </a:lvl8pPr>
            <a:lvl9pPr lvl="8" algn="ctr">
              <a:lnSpc>
                <a:spcPct val="100000"/>
              </a:lnSpc>
              <a:spcBef>
                <a:spcPts val="0"/>
              </a:spcBef>
              <a:spcAft>
                <a:spcPts val="0"/>
              </a:spcAft>
              <a:buClr>
                <a:schemeClr val="accent3"/>
              </a:buClr>
              <a:buSzPts val="2800"/>
              <a:buNone/>
              <a:defRPr sz="2800">
                <a:solidFill>
                  <a:schemeClr val="accent3"/>
                </a:solidFill>
              </a:defRPr>
            </a:lvl9pPr>
          </a:lstStyle>
          <a:p>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765"/>
        <p:cNvGrpSpPr/>
        <p:nvPr/>
      </p:nvGrpSpPr>
      <p:grpSpPr>
        <a:xfrm>
          <a:off x="0" y="0"/>
          <a:ext cx="0" cy="0"/>
          <a:chOff x="0" y="0"/>
          <a:chExt cx="0" cy="0"/>
        </a:xfrm>
      </p:grpSpPr>
      <p:sp>
        <p:nvSpPr>
          <p:cNvPr id="766" name="Google Shape;766;p93"/>
          <p:cNvSpPr txBox="1">
            <a:spLocks noGrp="1"/>
          </p:cNvSpPr>
          <p:nvPr>
            <p:ph type="title"/>
          </p:nvPr>
        </p:nvSpPr>
        <p:spPr>
          <a:xfrm>
            <a:off x="2439450" y="2337508"/>
            <a:ext cx="4265100" cy="1482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200"/>
              <a:buNone/>
              <a:defRPr sz="4600">
                <a:solidFill>
                  <a:schemeClr val="accent6"/>
                </a:solidFill>
              </a:defRPr>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767" name="Google Shape;767;p93"/>
          <p:cNvSpPr txBox="1">
            <a:spLocks noGrp="1"/>
          </p:cNvSpPr>
          <p:nvPr>
            <p:ph type="subTitle" idx="1"/>
          </p:nvPr>
        </p:nvSpPr>
        <p:spPr>
          <a:xfrm>
            <a:off x="3133400" y="3760252"/>
            <a:ext cx="2877300" cy="593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768" name="Google Shape;768;p93"/>
          <p:cNvSpPr txBox="1">
            <a:spLocks noGrp="1"/>
          </p:cNvSpPr>
          <p:nvPr>
            <p:ph type="title" idx="2" hasCustomPrompt="1"/>
          </p:nvPr>
        </p:nvSpPr>
        <p:spPr>
          <a:xfrm>
            <a:off x="3082350" y="820325"/>
            <a:ext cx="2979300" cy="13005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6"/>
              </a:buClr>
              <a:buSzPts val="12000"/>
              <a:buNone/>
              <a:defRPr sz="11000">
                <a:solidFill>
                  <a:schemeClr val="accent5"/>
                </a:solidFill>
              </a:defRPr>
            </a:lvl1pPr>
            <a:lvl2pPr lvl="1" algn="ctr">
              <a:spcBef>
                <a:spcPts val="0"/>
              </a:spcBef>
              <a:spcAft>
                <a:spcPts val="0"/>
              </a:spcAft>
              <a:buClr>
                <a:schemeClr val="accent6"/>
              </a:buClr>
              <a:buSzPts val="12000"/>
              <a:buNone/>
              <a:defRPr sz="12000">
                <a:solidFill>
                  <a:schemeClr val="accent6"/>
                </a:solidFill>
              </a:defRPr>
            </a:lvl2pPr>
            <a:lvl3pPr lvl="2" algn="ctr">
              <a:spcBef>
                <a:spcPts val="0"/>
              </a:spcBef>
              <a:spcAft>
                <a:spcPts val="0"/>
              </a:spcAft>
              <a:buClr>
                <a:schemeClr val="accent6"/>
              </a:buClr>
              <a:buSzPts val="12000"/>
              <a:buNone/>
              <a:defRPr sz="12000">
                <a:solidFill>
                  <a:schemeClr val="accent6"/>
                </a:solidFill>
              </a:defRPr>
            </a:lvl3pPr>
            <a:lvl4pPr lvl="3" algn="ctr">
              <a:spcBef>
                <a:spcPts val="0"/>
              </a:spcBef>
              <a:spcAft>
                <a:spcPts val="0"/>
              </a:spcAft>
              <a:buClr>
                <a:schemeClr val="accent6"/>
              </a:buClr>
              <a:buSzPts val="12000"/>
              <a:buNone/>
              <a:defRPr sz="12000">
                <a:solidFill>
                  <a:schemeClr val="accent6"/>
                </a:solidFill>
              </a:defRPr>
            </a:lvl4pPr>
            <a:lvl5pPr lvl="4" algn="ctr">
              <a:spcBef>
                <a:spcPts val="0"/>
              </a:spcBef>
              <a:spcAft>
                <a:spcPts val="0"/>
              </a:spcAft>
              <a:buClr>
                <a:schemeClr val="accent6"/>
              </a:buClr>
              <a:buSzPts val="12000"/>
              <a:buNone/>
              <a:defRPr sz="12000">
                <a:solidFill>
                  <a:schemeClr val="accent6"/>
                </a:solidFill>
              </a:defRPr>
            </a:lvl5pPr>
            <a:lvl6pPr lvl="5" algn="ctr">
              <a:spcBef>
                <a:spcPts val="0"/>
              </a:spcBef>
              <a:spcAft>
                <a:spcPts val="0"/>
              </a:spcAft>
              <a:buClr>
                <a:schemeClr val="accent6"/>
              </a:buClr>
              <a:buSzPts val="12000"/>
              <a:buNone/>
              <a:defRPr sz="12000">
                <a:solidFill>
                  <a:schemeClr val="accent6"/>
                </a:solidFill>
              </a:defRPr>
            </a:lvl6pPr>
            <a:lvl7pPr lvl="6" algn="ctr">
              <a:spcBef>
                <a:spcPts val="0"/>
              </a:spcBef>
              <a:spcAft>
                <a:spcPts val="0"/>
              </a:spcAft>
              <a:buClr>
                <a:schemeClr val="accent6"/>
              </a:buClr>
              <a:buSzPts val="12000"/>
              <a:buNone/>
              <a:defRPr sz="12000">
                <a:solidFill>
                  <a:schemeClr val="accent6"/>
                </a:solidFill>
              </a:defRPr>
            </a:lvl7pPr>
            <a:lvl8pPr lvl="7" algn="ctr">
              <a:spcBef>
                <a:spcPts val="0"/>
              </a:spcBef>
              <a:spcAft>
                <a:spcPts val="0"/>
              </a:spcAft>
              <a:buClr>
                <a:schemeClr val="accent6"/>
              </a:buClr>
              <a:buSzPts val="12000"/>
              <a:buNone/>
              <a:defRPr sz="12000">
                <a:solidFill>
                  <a:schemeClr val="accent6"/>
                </a:solidFill>
              </a:defRPr>
            </a:lvl8pPr>
            <a:lvl9pPr lvl="8" algn="ctr">
              <a:spcBef>
                <a:spcPts val="0"/>
              </a:spcBef>
              <a:spcAft>
                <a:spcPts val="0"/>
              </a:spcAft>
              <a:buClr>
                <a:schemeClr val="accent6"/>
              </a:buClr>
              <a:buSzPts val="12000"/>
              <a:buNone/>
              <a:defRPr sz="12000">
                <a:solidFill>
                  <a:schemeClr val="accent6"/>
                </a:solidFill>
              </a:defRPr>
            </a:lvl9pPr>
          </a:lstStyle>
          <a:p>
            <a:r>
              <a:t>xx%</a:t>
            </a: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69"/>
        <p:cNvGrpSpPr/>
        <p:nvPr/>
      </p:nvGrpSpPr>
      <p:grpSpPr>
        <a:xfrm>
          <a:off x="0" y="0"/>
          <a:ext cx="0" cy="0"/>
          <a:chOff x="0" y="0"/>
          <a:chExt cx="0" cy="0"/>
        </a:xfrm>
      </p:grpSpPr>
      <p:sp>
        <p:nvSpPr>
          <p:cNvPr id="770" name="Google Shape;770;p94"/>
          <p:cNvSpPr txBox="1">
            <a:spLocks noGrp="1"/>
          </p:cNvSpPr>
          <p:nvPr>
            <p:ph type="body" idx="1"/>
          </p:nvPr>
        </p:nvSpPr>
        <p:spPr>
          <a:xfrm>
            <a:off x="723900" y="1594800"/>
            <a:ext cx="3210000" cy="2411100"/>
          </a:xfrm>
          <a:prstGeom prst="rect">
            <a:avLst/>
          </a:prstGeom>
        </p:spPr>
        <p:txBody>
          <a:bodyPr spcFirstLastPara="1" wrap="square" lIns="91425" tIns="91425" rIns="91425" bIns="91425" anchor="ctr" anchorCtr="0">
            <a:noAutofit/>
          </a:bodyPr>
          <a:lstStyle>
            <a:lvl1pPr marL="457200" lvl="0" indent="-317500">
              <a:spcBef>
                <a:spcPts val="0"/>
              </a:spcBef>
              <a:spcAft>
                <a:spcPts val="0"/>
              </a:spcAft>
              <a:buSzPts val="1400"/>
              <a:buChar char="●"/>
              <a:defRPr>
                <a:solidFill>
                  <a:schemeClr val="accent6"/>
                </a:solidFill>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771" name="Google Shape;771;p94"/>
          <p:cNvSpPr txBox="1">
            <a:spLocks noGrp="1"/>
          </p:cNvSpPr>
          <p:nvPr>
            <p:ph type="title"/>
          </p:nvPr>
        </p:nvSpPr>
        <p:spPr>
          <a:xfrm>
            <a:off x="1996975" y="539500"/>
            <a:ext cx="5150100" cy="3201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sz="3000">
                <a:solidFill>
                  <a:schemeClr val="accent6"/>
                </a:solidFill>
              </a:defRPr>
            </a:lvl1pPr>
            <a:lvl2pPr lvl="1" algn="ctr">
              <a:spcBef>
                <a:spcPts val="0"/>
              </a:spcBef>
              <a:spcAft>
                <a:spcPts val="0"/>
              </a:spcAft>
              <a:buSzPts val="3300"/>
              <a:buNone/>
              <a:defRPr/>
            </a:lvl2pPr>
            <a:lvl3pPr lvl="2" algn="ctr">
              <a:spcBef>
                <a:spcPts val="0"/>
              </a:spcBef>
              <a:spcAft>
                <a:spcPts val="0"/>
              </a:spcAft>
              <a:buSzPts val="3300"/>
              <a:buNone/>
              <a:defRPr/>
            </a:lvl3pPr>
            <a:lvl4pPr lvl="3" algn="ctr">
              <a:spcBef>
                <a:spcPts val="0"/>
              </a:spcBef>
              <a:spcAft>
                <a:spcPts val="0"/>
              </a:spcAft>
              <a:buSzPts val="3300"/>
              <a:buNone/>
              <a:defRPr/>
            </a:lvl4pPr>
            <a:lvl5pPr lvl="4" algn="ctr">
              <a:spcBef>
                <a:spcPts val="0"/>
              </a:spcBef>
              <a:spcAft>
                <a:spcPts val="0"/>
              </a:spcAft>
              <a:buSzPts val="3300"/>
              <a:buNone/>
              <a:defRPr/>
            </a:lvl5pPr>
            <a:lvl6pPr lvl="5" algn="ctr">
              <a:spcBef>
                <a:spcPts val="0"/>
              </a:spcBef>
              <a:spcAft>
                <a:spcPts val="0"/>
              </a:spcAft>
              <a:buSzPts val="3300"/>
              <a:buNone/>
              <a:defRPr/>
            </a:lvl6pPr>
            <a:lvl7pPr lvl="6" algn="ctr">
              <a:spcBef>
                <a:spcPts val="0"/>
              </a:spcBef>
              <a:spcAft>
                <a:spcPts val="0"/>
              </a:spcAft>
              <a:buSzPts val="3300"/>
              <a:buNone/>
              <a:defRPr/>
            </a:lvl7pPr>
            <a:lvl8pPr lvl="7" algn="ctr">
              <a:spcBef>
                <a:spcPts val="0"/>
              </a:spcBef>
              <a:spcAft>
                <a:spcPts val="0"/>
              </a:spcAft>
              <a:buSzPts val="3300"/>
              <a:buNone/>
              <a:defRPr/>
            </a:lvl8pPr>
            <a:lvl9pPr lvl="8" algn="ctr">
              <a:spcBef>
                <a:spcPts val="0"/>
              </a:spcBef>
              <a:spcAft>
                <a:spcPts val="0"/>
              </a:spcAft>
              <a:buSzPts val="3300"/>
              <a:buNone/>
              <a:defRPr/>
            </a:lvl9pPr>
          </a:lstStyle>
          <a:p>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72"/>
        <p:cNvGrpSpPr/>
        <p:nvPr/>
      </p:nvGrpSpPr>
      <p:grpSpPr>
        <a:xfrm>
          <a:off x="0" y="0"/>
          <a:ext cx="0" cy="0"/>
          <a:chOff x="0" y="0"/>
          <a:chExt cx="0" cy="0"/>
        </a:xfrm>
      </p:grpSpPr>
      <p:sp>
        <p:nvSpPr>
          <p:cNvPr id="773" name="Google Shape;773;p95"/>
          <p:cNvSpPr txBox="1">
            <a:spLocks noGrp="1"/>
          </p:cNvSpPr>
          <p:nvPr>
            <p:ph type="body" idx="1"/>
          </p:nvPr>
        </p:nvSpPr>
        <p:spPr>
          <a:xfrm>
            <a:off x="1691744" y="2739104"/>
            <a:ext cx="2349900" cy="8322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74" name="Google Shape;774;p95"/>
          <p:cNvSpPr txBox="1">
            <a:spLocks noGrp="1"/>
          </p:cNvSpPr>
          <p:nvPr>
            <p:ph type="body" idx="2"/>
          </p:nvPr>
        </p:nvSpPr>
        <p:spPr>
          <a:xfrm>
            <a:off x="5102356" y="2739104"/>
            <a:ext cx="2349900" cy="832200"/>
          </a:xfrm>
          <a:prstGeom prst="rect">
            <a:avLst/>
          </a:prstGeom>
        </p:spPr>
        <p:txBody>
          <a:bodyPr spcFirstLastPara="1" wrap="square" lIns="91425" tIns="91425" rIns="91425" bIns="91425" anchor="t" anchorCtr="0">
            <a:noAutofit/>
          </a:bodyPr>
          <a:lstStyle>
            <a:lvl1pPr marL="457200" lvl="0" indent="-317500" algn="ctr">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75" name="Google Shape;775;p95"/>
          <p:cNvSpPr txBox="1">
            <a:spLocks noGrp="1"/>
          </p:cNvSpPr>
          <p:nvPr>
            <p:ph type="title"/>
          </p:nvPr>
        </p:nvSpPr>
        <p:spPr>
          <a:xfrm>
            <a:off x="1996975" y="539500"/>
            <a:ext cx="5150100" cy="3201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sz="2800">
                <a:solidFill>
                  <a:schemeClr val="accent6"/>
                </a:solidFill>
              </a:defRPr>
            </a:lvl1pPr>
            <a:lvl2pPr lvl="1" algn="ctr">
              <a:spcBef>
                <a:spcPts val="0"/>
              </a:spcBef>
              <a:spcAft>
                <a:spcPts val="0"/>
              </a:spcAft>
              <a:buSzPts val="3300"/>
              <a:buNone/>
              <a:defRPr/>
            </a:lvl2pPr>
            <a:lvl3pPr lvl="2" algn="ctr">
              <a:spcBef>
                <a:spcPts val="0"/>
              </a:spcBef>
              <a:spcAft>
                <a:spcPts val="0"/>
              </a:spcAft>
              <a:buSzPts val="3300"/>
              <a:buNone/>
              <a:defRPr/>
            </a:lvl3pPr>
            <a:lvl4pPr lvl="3" algn="ctr">
              <a:spcBef>
                <a:spcPts val="0"/>
              </a:spcBef>
              <a:spcAft>
                <a:spcPts val="0"/>
              </a:spcAft>
              <a:buSzPts val="3300"/>
              <a:buNone/>
              <a:defRPr/>
            </a:lvl4pPr>
            <a:lvl5pPr lvl="4" algn="ctr">
              <a:spcBef>
                <a:spcPts val="0"/>
              </a:spcBef>
              <a:spcAft>
                <a:spcPts val="0"/>
              </a:spcAft>
              <a:buSzPts val="3300"/>
              <a:buNone/>
              <a:defRPr/>
            </a:lvl5pPr>
            <a:lvl6pPr lvl="5" algn="ctr">
              <a:spcBef>
                <a:spcPts val="0"/>
              </a:spcBef>
              <a:spcAft>
                <a:spcPts val="0"/>
              </a:spcAft>
              <a:buSzPts val="3300"/>
              <a:buNone/>
              <a:defRPr/>
            </a:lvl6pPr>
            <a:lvl7pPr lvl="6" algn="ctr">
              <a:spcBef>
                <a:spcPts val="0"/>
              </a:spcBef>
              <a:spcAft>
                <a:spcPts val="0"/>
              </a:spcAft>
              <a:buSzPts val="3300"/>
              <a:buNone/>
              <a:defRPr/>
            </a:lvl7pPr>
            <a:lvl8pPr lvl="7" algn="ctr">
              <a:spcBef>
                <a:spcPts val="0"/>
              </a:spcBef>
              <a:spcAft>
                <a:spcPts val="0"/>
              </a:spcAft>
              <a:buSzPts val="3300"/>
              <a:buNone/>
              <a:defRPr/>
            </a:lvl8pPr>
            <a:lvl9pPr lvl="8" algn="ctr">
              <a:spcBef>
                <a:spcPts val="0"/>
              </a:spcBef>
              <a:spcAft>
                <a:spcPts val="0"/>
              </a:spcAft>
              <a:buSzPts val="3300"/>
              <a:buNone/>
              <a:defRPr/>
            </a:lvl9pPr>
          </a:lstStyle>
          <a:p>
            <a:endParaRPr/>
          </a:p>
        </p:txBody>
      </p:sp>
      <p:sp>
        <p:nvSpPr>
          <p:cNvPr id="776" name="Google Shape;776;p95"/>
          <p:cNvSpPr txBox="1">
            <a:spLocks noGrp="1"/>
          </p:cNvSpPr>
          <p:nvPr>
            <p:ph type="subTitle" idx="3"/>
          </p:nvPr>
        </p:nvSpPr>
        <p:spPr>
          <a:xfrm>
            <a:off x="1691744" y="2458675"/>
            <a:ext cx="2349900" cy="2835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sz="1900">
                <a:latin typeface="Changa One"/>
                <a:ea typeface="Changa One"/>
                <a:cs typeface="Changa One"/>
                <a:sym typeface="Changa 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77" name="Google Shape;777;p95"/>
          <p:cNvSpPr txBox="1">
            <a:spLocks noGrp="1"/>
          </p:cNvSpPr>
          <p:nvPr>
            <p:ph type="subTitle" idx="4"/>
          </p:nvPr>
        </p:nvSpPr>
        <p:spPr>
          <a:xfrm>
            <a:off x="5102356" y="2458675"/>
            <a:ext cx="2349900" cy="2835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sz="1900">
                <a:latin typeface="Changa One"/>
                <a:ea typeface="Changa One"/>
                <a:cs typeface="Changa One"/>
                <a:sym typeface="Changa 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6"/>
        <p:cNvGrpSpPr/>
        <p:nvPr/>
      </p:nvGrpSpPr>
      <p:grpSpPr>
        <a:xfrm>
          <a:off x="0" y="0"/>
          <a:ext cx="0" cy="0"/>
          <a:chOff x="0" y="0"/>
          <a:chExt cx="0" cy="0"/>
        </a:xfrm>
      </p:grpSpPr>
      <p:sp>
        <p:nvSpPr>
          <p:cNvPr id="37" name="Google Shape;37;p10"/>
          <p:cNvSpPr txBox="1">
            <a:spLocks noGrp="1"/>
          </p:cNvSpPr>
          <p:nvPr>
            <p:ph type="title"/>
          </p:nvPr>
        </p:nvSpPr>
        <p:spPr>
          <a:xfrm>
            <a:off x="1409700" y="3686050"/>
            <a:ext cx="4455000" cy="8829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900"/>
              <a:buNone/>
              <a:defRPr sz="3600">
                <a:solidFill>
                  <a:schemeClr val="accent6"/>
                </a:solidFill>
              </a:defRPr>
            </a:lvl1pPr>
            <a:lvl2pPr lvl="1" algn="ctr" rtl="0">
              <a:spcBef>
                <a:spcPts val="0"/>
              </a:spcBef>
              <a:spcAft>
                <a:spcPts val="0"/>
              </a:spcAft>
              <a:buSzPts val="2900"/>
              <a:buNone/>
              <a:defRPr sz="2900"/>
            </a:lvl2pPr>
            <a:lvl3pPr lvl="2" algn="ctr" rtl="0">
              <a:spcBef>
                <a:spcPts val="0"/>
              </a:spcBef>
              <a:spcAft>
                <a:spcPts val="0"/>
              </a:spcAft>
              <a:buSzPts val="2900"/>
              <a:buNone/>
              <a:defRPr sz="2900"/>
            </a:lvl3pPr>
            <a:lvl4pPr lvl="3" algn="ctr" rtl="0">
              <a:spcBef>
                <a:spcPts val="0"/>
              </a:spcBef>
              <a:spcAft>
                <a:spcPts val="0"/>
              </a:spcAft>
              <a:buSzPts val="2900"/>
              <a:buNone/>
              <a:defRPr sz="2900"/>
            </a:lvl4pPr>
            <a:lvl5pPr lvl="4" algn="ctr" rtl="0">
              <a:spcBef>
                <a:spcPts val="0"/>
              </a:spcBef>
              <a:spcAft>
                <a:spcPts val="0"/>
              </a:spcAft>
              <a:buSzPts val="2900"/>
              <a:buNone/>
              <a:defRPr sz="2900"/>
            </a:lvl5pPr>
            <a:lvl6pPr lvl="5" algn="ctr" rtl="0">
              <a:spcBef>
                <a:spcPts val="0"/>
              </a:spcBef>
              <a:spcAft>
                <a:spcPts val="0"/>
              </a:spcAft>
              <a:buSzPts val="2900"/>
              <a:buNone/>
              <a:defRPr sz="2900"/>
            </a:lvl6pPr>
            <a:lvl7pPr lvl="6" algn="ctr" rtl="0">
              <a:spcBef>
                <a:spcPts val="0"/>
              </a:spcBef>
              <a:spcAft>
                <a:spcPts val="0"/>
              </a:spcAft>
              <a:buSzPts val="2900"/>
              <a:buNone/>
              <a:defRPr sz="2900"/>
            </a:lvl7pPr>
            <a:lvl8pPr lvl="7" algn="ctr" rtl="0">
              <a:spcBef>
                <a:spcPts val="0"/>
              </a:spcBef>
              <a:spcAft>
                <a:spcPts val="0"/>
              </a:spcAft>
              <a:buSzPts val="2900"/>
              <a:buNone/>
              <a:defRPr sz="2900"/>
            </a:lvl8pPr>
            <a:lvl9pPr lvl="8" algn="ctr" rtl="0">
              <a:spcBef>
                <a:spcPts val="0"/>
              </a:spcBef>
              <a:spcAft>
                <a:spcPts val="0"/>
              </a:spcAft>
              <a:buSzPts val="2900"/>
              <a:buNone/>
              <a:defRPr sz="2900"/>
            </a:lvl9pPr>
          </a:lstStyle>
          <a:p>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lt1"/>
        </a:solidFill>
        <a:effectLst/>
      </p:bgPr>
    </p:bg>
    <p:spTree>
      <p:nvGrpSpPr>
        <p:cNvPr id="1" name="Shape 778"/>
        <p:cNvGrpSpPr/>
        <p:nvPr/>
      </p:nvGrpSpPr>
      <p:grpSpPr>
        <a:xfrm>
          <a:off x="0" y="0"/>
          <a:ext cx="0" cy="0"/>
          <a:chOff x="0" y="0"/>
          <a:chExt cx="0" cy="0"/>
        </a:xfrm>
      </p:grpSpPr>
      <p:sp>
        <p:nvSpPr>
          <p:cNvPr id="779" name="Google Shape;779;p96"/>
          <p:cNvSpPr txBox="1">
            <a:spLocks noGrp="1"/>
          </p:cNvSpPr>
          <p:nvPr>
            <p:ph type="title"/>
          </p:nvPr>
        </p:nvSpPr>
        <p:spPr>
          <a:xfrm>
            <a:off x="457200" y="539500"/>
            <a:ext cx="8229600" cy="320100"/>
          </a:xfrm>
          <a:prstGeom prst="rect">
            <a:avLst/>
          </a:prstGeom>
        </p:spPr>
        <p:txBody>
          <a:bodyPr spcFirstLastPara="1" wrap="square" lIns="91425" tIns="91425" rIns="91425" bIns="91425" anchor="ctr" anchorCtr="0">
            <a:noAutofit/>
          </a:bodyPr>
          <a:lstStyle>
            <a:lvl1pPr lvl="0" algn="ctr">
              <a:spcBef>
                <a:spcPts val="0"/>
              </a:spcBef>
              <a:spcAft>
                <a:spcPts val="0"/>
              </a:spcAft>
              <a:buClr>
                <a:schemeClr val="accent4"/>
              </a:buClr>
              <a:buSzPts val="1600"/>
              <a:buNone/>
              <a:defRPr sz="3000"/>
            </a:lvl1pPr>
            <a:lvl2pPr lvl="1" algn="ctr">
              <a:spcBef>
                <a:spcPts val="0"/>
              </a:spcBef>
              <a:spcAft>
                <a:spcPts val="0"/>
              </a:spcAft>
              <a:buClr>
                <a:schemeClr val="accent4"/>
              </a:buClr>
              <a:buSzPts val="3300"/>
              <a:buNone/>
              <a:defRPr>
                <a:solidFill>
                  <a:schemeClr val="accent4"/>
                </a:solidFill>
              </a:defRPr>
            </a:lvl2pPr>
            <a:lvl3pPr lvl="2" algn="ctr">
              <a:spcBef>
                <a:spcPts val="0"/>
              </a:spcBef>
              <a:spcAft>
                <a:spcPts val="0"/>
              </a:spcAft>
              <a:buClr>
                <a:schemeClr val="accent4"/>
              </a:buClr>
              <a:buSzPts val="3300"/>
              <a:buNone/>
              <a:defRPr>
                <a:solidFill>
                  <a:schemeClr val="accent4"/>
                </a:solidFill>
              </a:defRPr>
            </a:lvl3pPr>
            <a:lvl4pPr lvl="3" algn="ctr">
              <a:spcBef>
                <a:spcPts val="0"/>
              </a:spcBef>
              <a:spcAft>
                <a:spcPts val="0"/>
              </a:spcAft>
              <a:buClr>
                <a:schemeClr val="accent4"/>
              </a:buClr>
              <a:buSzPts val="3300"/>
              <a:buNone/>
              <a:defRPr>
                <a:solidFill>
                  <a:schemeClr val="accent4"/>
                </a:solidFill>
              </a:defRPr>
            </a:lvl4pPr>
            <a:lvl5pPr lvl="4" algn="ctr">
              <a:spcBef>
                <a:spcPts val="0"/>
              </a:spcBef>
              <a:spcAft>
                <a:spcPts val="0"/>
              </a:spcAft>
              <a:buClr>
                <a:schemeClr val="accent4"/>
              </a:buClr>
              <a:buSzPts val="3300"/>
              <a:buNone/>
              <a:defRPr>
                <a:solidFill>
                  <a:schemeClr val="accent4"/>
                </a:solidFill>
              </a:defRPr>
            </a:lvl5pPr>
            <a:lvl6pPr lvl="5" algn="ctr">
              <a:spcBef>
                <a:spcPts val="0"/>
              </a:spcBef>
              <a:spcAft>
                <a:spcPts val="0"/>
              </a:spcAft>
              <a:buClr>
                <a:schemeClr val="accent4"/>
              </a:buClr>
              <a:buSzPts val="3300"/>
              <a:buNone/>
              <a:defRPr>
                <a:solidFill>
                  <a:schemeClr val="accent4"/>
                </a:solidFill>
              </a:defRPr>
            </a:lvl6pPr>
            <a:lvl7pPr lvl="6" algn="ctr">
              <a:spcBef>
                <a:spcPts val="0"/>
              </a:spcBef>
              <a:spcAft>
                <a:spcPts val="0"/>
              </a:spcAft>
              <a:buClr>
                <a:schemeClr val="accent4"/>
              </a:buClr>
              <a:buSzPts val="3300"/>
              <a:buNone/>
              <a:defRPr>
                <a:solidFill>
                  <a:schemeClr val="accent4"/>
                </a:solidFill>
              </a:defRPr>
            </a:lvl7pPr>
            <a:lvl8pPr lvl="7" algn="ctr">
              <a:spcBef>
                <a:spcPts val="0"/>
              </a:spcBef>
              <a:spcAft>
                <a:spcPts val="0"/>
              </a:spcAft>
              <a:buClr>
                <a:schemeClr val="accent4"/>
              </a:buClr>
              <a:buSzPts val="3300"/>
              <a:buNone/>
              <a:defRPr>
                <a:solidFill>
                  <a:schemeClr val="accent4"/>
                </a:solidFill>
              </a:defRPr>
            </a:lvl8pPr>
            <a:lvl9pPr lvl="8" algn="ctr">
              <a:spcBef>
                <a:spcPts val="0"/>
              </a:spcBef>
              <a:spcAft>
                <a:spcPts val="0"/>
              </a:spcAft>
              <a:buClr>
                <a:schemeClr val="accent4"/>
              </a:buClr>
              <a:buSzPts val="3300"/>
              <a:buNone/>
              <a:defRPr>
                <a:solidFill>
                  <a:schemeClr val="accent4"/>
                </a:solidFill>
              </a:defRPr>
            </a:lvl9pPr>
          </a:lstStyle>
          <a:p>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80"/>
        <p:cNvGrpSpPr/>
        <p:nvPr/>
      </p:nvGrpSpPr>
      <p:grpSpPr>
        <a:xfrm>
          <a:off x="0" y="0"/>
          <a:ext cx="0" cy="0"/>
          <a:chOff x="0" y="0"/>
          <a:chExt cx="0" cy="0"/>
        </a:xfrm>
      </p:grpSpPr>
      <p:sp>
        <p:nvSpPr>
          <p:cNvPr id="781" name="Google Shape;781;p97"/>
          <p:cNvSpPr txBox="1">
            <a:spLocks noGrp="1"/>
          </p:cNvSpPr>
          <p:nvPr>
            <p:ph type="body" idx="1"/>
          </p:nvPr>
        </p:nvSpPr>
        <p:spPr>
          <a:xfrm>
            <a:off x="1105626" y="1228150"/>
            <a:ext cx="2811600" cy="2753700"/>
          </a:xfrm>
          <a:prstGeom prst="rect">
            <a:avLst/>
          </a:prstGeom>
        </p:spPr>
        <p:txBody>
          <a:bodyPr spcFirstLastPara="1" wrap="square" lIns="91425" tIns="91425" rIns="91425" bIns="91425" anchor="ctr" anchorCtr="0">
            <a:noAutofit/>
          </a:bodyPr>
          <a:lstStyle>
            <a:lvl1pPr marL="457200" lvl="0" indent="-304800">
              <a:spcBef>
                <a:spcPts val="0"/>
              </a:spcBef>
              <a:spcAft>
                <a:spcPts val="0"/>
              </a:spcAft>
              <a:buSzPts val="1200"/>
              <a:buChar char="●"/>
              <a:defRPr>
                <a:solidFill>
                  <a:schemeClr val="accent6"/>
                </a:solidFill>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782" name="Google Shape;782;p97"/>
          <p:cNvSpPr txBox="1">
            <a:spLocks noGrp="1"/>
          </p:cNvSpPr>
          <p:nvPr>
            <p:ph type="title"/>
          </p:nvPr>
        </p:nvSpPr>
        <p:spPr>
          <a:xfrm>
            <a:off x="1996975" y="539500"/>
            <a:ext cx="5150100" cy="3201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sz="3000">
                <a:solidFill>
                  <a:schemeClr val="accent6"/>
                </a:solidFill>
              </a:defRPr>
            </a:lvl1pPr>
            <a:lvl2pPr lvl="1" algn="ctr">
              <a:spcBef>
                <a:spcPts val="0"/>
              </a:spcBef>
              <a:spcAft>
                <a:spcPts val="0"/>
              </a:spcAft>
              <a:buSzPts val="3300"/>
              <a:buNone/>
              <a:defRPr/>
            </a:lvl2pPr>
            <a:lvl3pPr lvl="2" algn="ctr">
              <a:spcBef>
                <a:spcPts val="0"/>
              </a:spcBef>
              <a:spcAft>
                <a:spcPts val="0"/>
              </a:spcAft>
              <a:buSzPts val="3300"/>
              <a:buNone/>
              <a:defRPr/>
            </a:lvl3pPr>
            <a:lvl4pPr lvl="3" algn="ctr">
              <a:spcBef>
                <a:spcPts val="0"/>
              </a:spcBef>
              <a:spcAft>
                <a:spcPts val="0"/>
              </a:spcAft>
              <a:buSzPts val="3300"/>
              <a:buNone/>
              <a:defRPr/>
            </a:lvl4pPr>
            <a:lvl5pPr lvl="4" algn="ctr">
              <a:spcBef>
                <a:spcPts val="0"/>
              </a:spcBef>
              <a:spcAft>
                <a:spcPts val="0"/>
              </a:spcAft>
              <a:buSzPts val="3300"/>
              <a:buNone/>
              <a:defRPr/>
            </a:lvl5pPr>
            <a:lvl6pPr lvl="5" algn="ctr">
              <a:spcBef>
                <a:spcPts val="0"/>
              </a:spcBef>
              <a:spcAft>
                <a:spcPts val="0"/>
              </a:spcAft>
              <a:buSzPts val="3300"/>
              <a:buNone/>
              <a:defRPr/>
            </a:lvl6pPr>
            <a:lvl7pPr lvl="6" algn="ctr">
              <a:spcBef>
                <a:spcPts val="0"/>
              </a:spcBef>
              <a:spcAft>
                <a:spcPts val="0"/>
              </a:spcAft>
              <a:buSzPts val="3300"/>
              <a:buNone/>
              <a:defRPr/>
            </a:lvl7pPr>
            <a:lvl8pPr lvl="7" algn="ctr">
              <a:spcBef>
                <a:spcPts val="0"/>
              </a:spcBef>
              <a:spcAft>
                <a:spcPts val="0"/>
              </a:spcAft>
              <a:buSzPts val="3300"/>
              <a:buNone/>
              <a:defRPr/>
            </a:lvl8pPr>
            <a:lvl9pPr lvl="8" algn="ctr">
              <a:spcBef>
                <a:spcPts val="0"/>
              </a:spcBef>
              <a:spcAft>
                <a:spcPts val="0"/>
              </a:spcAft>
              <a:buSzPts val="3300"/>
              <a:buNone/>
              <a:defRPr/>
            </a:lvl9pPr>
          </a:lstStyle>
          <a:p>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83"/>
        <p:cNvGrpSpPr/>
        <p:nvPr/>
      </p:nvGrpSpPr>
      <p:grpSpPr>
        <a:xfrm>
          <a:off x="0" y="0"/>
          <a:ext cx="0" cy="0"/>
          <a:chOff x="0" y="0"/>
          <a:chExt cx="0" cy="0"/>
        </a:xfrm>
      </p:grpSpPr>
      <p:sp>
        <p:nvSpPr>
          <p:cNvPr id="784" name="Google Shape;784;p98"/>
          <p:cNvSpPr txBox="1">
            <a:spLocks noGrp="1"/>
          </p:cNvSpPr>
          <p:nvPr>
            <p:ph type="title"/>
          </p:nvPr>
        </p:nvSpPr>
        <p:spPr>
          <a:xfrm>
            <a:off x="2166900" y="1573238"/>
            <a:ext cx="4810200" cy="123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11800">
                <a:solidFill>
                  <a:schemeClr val="accent6"/>
                </a:solidFill>
              </a:defRPr>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785" name="Google Shape;785;p98"/>
          <p:cNvSpPr txBox="1">
            <a:spLocks noGrp="1"/>
          </p:cNvSpPr>
          <p:nvPr>
            <p:ph type="subTitle" idx="1"/>
          </p:nvPr>
        </p:nvSpPr>
        <p:spPr>
          <a:xfrm>
            <a:off x="2143200" y="2992463"/>
            <a:ext cx="4857600" cy="577800"/>
          </a:xfrm>
          <a:prstGeom prst="rect">
            <a:avLst/>
          </a:prstGeom>
        </p:spPr>
        <p:txBody>
          <a:bodyPr spcFirstLastPara="1" wrap="square" lIns="91425" tIns="91425" rIns="91425" bIns="91425" anchor="ctr" anchorCtr="0">
            <a:noAutofit/>
          </a:bodyPr>
          <a:lstStyle>
            <a:lvl1pPr lvl="0" algn="ctr">
              <a:spcBef>
                <a:spcPts val="0"/>
              </a:spcBef>
              <a:spcAft>
                <a:spcPts val="0"/>
              </a:spcAft>
              <a:buSzPts val="1400"/>
              <a:buNone/>
              <a:defRPr>
                <a:solidFill>
                  <a:schemeClr val="accent6"/>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86"/>
        <p:cNvGrpSpPr/>
        <p:nvPr/>
      </p:nvGrpSpPr>
      <p:grpSpPr>
        <a:xfrm>
          <a:off x="0" y="0"/>
          <a:ext cx="0" cy="0"/>
          <a:chOff x="0" y="0"/>
          <a:chExt cx="0" cy="0"/>
        </a:xfrm>
      </p:grpSpPr>
      <p:sp>
        <p:nvSpPr>
          <p:cNvPr id="787" name="Google Shape;787;p99"/>
          <p:cNvSpPr txBox="1">
            <a:spLocks noGrp="1"/>
          </p:cNvSpPr>
          <p:nvPr>
            <p:ph type="subTitle" idx="1"/>
          </p:nvPr>
        </p:nvSpPr>
        <p:spPr>
          <a:xfrm>
            <a:off x="4905000" y="2193700"/>
            <a:ext cx="3105600" cy="1645800"/>
          </a:xfrm>
          <a:prstGeom prst="rect">
            <a:avLst/>
          </a:prstGeom>
        </p:spPr>
        <p:txBody>
          <a:bodyPr spcFirstLastPara="1" wrap="square" lIns="91425" tIns="91425" rIns="91425" bIns="91425" anchor="ctr" anchorCtr="0">
            <a:noAutofit/>
          </a:bodyPr>
          <a:lstStyle>
            <a:lvl1pPr lvl="0">
              <a:spcBef>
                <a:spcPts val="0"/>
              </a:spcBef>
              <a:spcAft>
                <a:spcPts val="0"/>
              </a:spcAft>
              <a:buSzPts val="1400"/>
              <a:buChar char="●"/>
              <a:defRPr/>
            </a:lvl1pPr>
            <a:lvl2pPr lvl="1">
              <a:spcBef>
                <a:spcPts val="1000"/>
              </a:spcBef>
              <a:spcAft>
                <a:spcPts val="0"/>
              </a:spcAft>
              <a:buClr>
                <a:srgbClr val="E9E2C9"/>
              </a:buClr>
              <a:buSzPts val="1400"/>
              <a:buChar char="○"/>
              <a:defRPr/>
            </a:lvl2pPr>
            <a:lvl3pPr lvl="2">
              <a:spcBef>
                <a:spcPts val="0"/>
              </a:spcBef>
              <a:spcAft>
                <a:spcPts val="0"/>
              </a:spcAft>
              <a:buClr>
                <a:srgbClr val="E9E2C9"/>
              </a:buClr>
              <a:buSzPts val="1400"/>
              <a:buChar char="■"/>
              <a:defRPr/>
            </a:lvl3pPr>
            <a:lvl4pPr lvl="3">
              <a:spcBef>
                <a:spcPts val="0"/>
              </a:spcBef>
              <a:spcAft>
                <a:spcPts val="0"/>
              </a:spcAft>
              <a:buClr>
                <a:srgbClr val="E9E2C9"/>
              </a:buClr>
              <a:buSzPts val="1400"/>
              <a:buChar char="●"/>
              <a:defRPr/>
            </a:lvl4pPr>
            <a:lvl5pPr lvl="4">
              <a:spcBef>
                <a:spcPts val="0"/>
              </a:spcBef>
              <a:spcAft>
                <a:spcPts val="0"/>
              </a:spcAft>
              <a:buClr>
                <a:srgbClr val="E9E2C9"/>
              </a:buClr>
              <a:buSzPts val="1400"/>
              <a:buChar char="○"/>
              <a:defRPr/>
            </a:lvl5pPr>
            <a:lvl6pPr lvl="5">
              <a:spcBef>
                <a:spcPts val="0"/>
              </a:spcBef>
              <a:spcAft>
                <a:spcPts val="0"/>
              </a:spcAft>
              <a:buClr>
                <a:srgbClr val="E9E2C9"/>
              </a:buClr>
              <a:buSzPts val="1400"/>
              <a:buChar char="■"/>
              <a:defRPr/>
            </a:lvl6pPr>
            <a:lvl7pPr lvl="6">
              <a:spcBef>
                <a:spcPts val="0"/>
              </a:spcBef>
              <a:spcAft>
                <a:spcPts val="0"/>
              </a:spcAft>
              <a:buClr>
                <a:srgbClr val="E9E2C9"/>
              </a:buClr>
              <a:buSzPts val="1400"/>
              <a:buChar char="●"/>
              <a:defRPr/>
            </a:lvl7pPr>
            <a:lvl8pPr lvl="7">
              <a:spcBef>
                <a:spcPts val="0"/>
              </a:spcBef>
              <a:spcAft>
                <a:spcPts val="0"/>
              </a:spcAft>
              <a:buClr>
                <a:srgbClr val="E9E2C9"/>
              </a:buClr>
              <a:buSzPts val="1400"/>
              <a:buChar char="○"/>
              <a:defRPr/>
            </a:lvl8pPr>
            <a:lvl9pPr lvl="8">
              <a:spcBef>
                <a:spcPts val="0"/>
              </a:spcBef>
              <a:spcAft>
                <a:spcPts val="0"/>
              </a:spcAft>
              <a:buClr>
                <a:srgbClr val="E9E2C9"/>
              </a:buClr>
              <a:buSzPts val="1400"/>
              <a:buChar char="■"/>
              <a:defRPr/>
            </a:lvl9pPr>
          </a:lstStyle>
          <a:p>
            <a:endParaRPr/>
          </a:p>
        </p:txBody>
      </p:sp>
      <p:sp>
        <p:nvSpPr>
          <p:cNvPr id="788" name="Google Shape;788;p99"/>
          <p:cNvSpPr txBox="1">
            <a:spLocks noGrp="1"/>
          </p:cNvSpPr>
          <p:nvPr>
            <p:ph type="title"/>
          </p:nvPr>
        </p:nvSpPr>
        <p:spPr>
          <a:xfrm>
            <a:off x="1996975" y="539500"/>
            <a:ext cx="5150100" cy="3201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sz="2800">
                <a:solidFill>
                  <a:schemeClr val="accent6"/>
                </a:solidFill>
              </a:defRPr>
            </a:lvl1pPr>
            <a:lvl2pPr lvl="1" algn="ctr">
              <a:spcBef>
                <a:spcPts val="0"/>
              </a:spcBef>
              <a:spcAft>
                <a:spcPts val="0"/>
              </a:spcAft>
              <a:buSzPts val="3300"/>
              <a:buNone/>
              <a:defRPr/>
            </a:lvl2pPr>
            <a:lvl3pPr lvl="2" algn="ctr">
              <a:spcBef>
                <a:spcPts val="0"/>
              </a:spcBef>
              <a:spcAft>
                <a:spcPts val="0"/>
              </a:spcAft>
              <a:buSzPts val="3300"/>
              <a:buNone/>
              <a:defRPr/>
            </a:lvl3pPr>
            <a:lvl4pPr lvl="3" algn="ctr">
              <a:spcBef>
                <a:spcPts val="0"/>
              </a:spcBef>
              <a:spcAft>
                <a:spcPts val="0"/>
              </a:spcAft>
              <a:buSzPts val="3300"/>
              <a:buNone/>
              <a:defRPr/>
            </a:lvl4pPr>
            <a:lvl5pPr lvl="4" algn="ctr">
              <a:spcBef>
                <a:spcPts val="0"/>
              </a:spcBef>
              <a:spcAft>
                <a:spcPts val="0"/>
              </a:spcAft>
              <a:buSzPts val="3300"/>
              <a:buNone/>
              <a:defRPr/>
            </a:lvl5pPr>
            <a:lvl6pPr lvl="5" algn="ctr">
              <a:spcBef>
                <a:spcPts val="0"/>
              </a:spcBef>
              <a:spcAft>
                <a:spcPts val="0"/>
              </a:spcAft>
              <a:buSzPts val="3300"/>
              <a:buNone/>
              <a:defRPr/>
            </a:lvl6pPr>
            <a:lvl7pPr lvl="6" algn="ctr">
              <a:spcBef>
                <a:spcPts val="0"/>
              </a:spcBef>
              <a:spcAft>
                <a:spcPts val="0"/>
              </a:spcAft>
              <a:buSzPts val="3300"/>
              <a:buNone/>
              <a:defRPr/>
            </a:lvl7pPr>
            <a:lvl8pPr lvl="7" algn="ctr">
              <a:spcBef>
                <a:spcPts val="0"/>
              </a:spcBef>
              <a:spcAft>
                <a:spcPts val="0"/>
              </a:spcAft>
              <a:buSzPts val="3300"/>
              <a:buNone/>
              <a:defRPr/>
            </a:lvl8pPr>
            <a:lvl9pPr lvl="8" algn="ctr">
              <a:spcBef>
                <a:spcPts val="0"/>
              </a:spcBef>
              <a:spcAft>
                <a:spcPts val="0"/>
              </a:spcAft>
              <a:buSzPts val="3300"/>
              <a:buNone/>
              <a:defRPr/>
            </a:lvl9pPr>
          </a:lstStyle>
          <a:p>
            <a:endParaRPr/>
          </a:p>
        </p:txBody>
      </p:sp>
      <p:sp>
        <p:nvSpPr>
          <p:cNvPr id="789" name="Google Shape;789;p99"/>
          <p:cNvSpPr txBox="1">
            <a:spLocks noGrp="1"/>
          </p:cNvSpPr>
          <p:nvPr>
            <p:ph type="subTitle" idx="2"/>
          </p:nvPr>
        </p:nvSpPr>
        <p:spPr>
          <a:xfrm>
            <a:off x="4905000" y="2066000"/>
            <a:ext cx="2349900" cy="283500"/>
          </a:xfrm>
          <a:prstGeom prst="rect">
            <a:avLst/>
          </a:prstGeom>
        </p:spPr>
        <p:txBody>
          <a:bodyPr spcFirstLastPara="1" wrap="square" lIns="91425" tIns="91425" rIns="91425" bIns="91425" anchor="ctr" anchorCtr="0">
            <a:noAutofit/>
          </a:bodyPr>
          <a:lstStyle>
            <a:lvl1pPr lvl="0">
              <a:spcBef>
                <a:spcPts val="0"/>
              </a:spcBef>
              <a:spcAft>
                <a:spcPts val="0"/>
              </a:spcAft>
              <a:buSzPts val="1400"/>
              <a:buNone/>
              <a:defRPr sz="1900">
                <a:latin typeface="Changa One"/>
                <a:ea typeface="Changa One"/>
                <a:cs typeface="Changa One"/>
                <a:sym typeface="Changa 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790"/>
        <p:cNvGrpSpPr/>
        <p:nvPr/>
      </p:nvGrpSpPr>
      <p:grpSpPr>
        <a:xfrm>
          <a:off x="0" y="0"/>
          <a:ext cx="0" cy="0"/>
          <a:chOff x="0" y="0"/>
          <a:chExt cx="0" cy="0"/>
        </a:xfrm>
      </p:grpSpPr>
      <p:sp>
        <p:nvSpPr>
          <p:cNvPr id="791" name="Google Shape;791;p100"/>
          <p:cNvSpPr txBox="1">
            <a:spLocks noGrp="1"/>
          </p:cNvSpPr>
          <p:nvPr>
            <p:ph type="title"/>
          </p:nvPr>
        </p:nvSpPr>
        <p:spPr>
          <a:xfrm>
            <a:off x="1409700" y="3686050"/>
            <a:ext cx="4455000" cy="882900"/>
          </a:xfrm>
          <a:prstGeom prst="rect">
            <a:avLst/>
          </a:prstGeom>
        </p:spPr>
        <p:txBody>
          <a:bodyPr spcFirstLastPara="1" wrap="square" lIns="91425" tIns="91425" rIns="91425" bIns="91425" anchor="ctr" anchorCtr="0">
            <a:noAutofit/>
          </a:bodyPr>
          <a:lstStyle>
            <a:lvl1pPr lvl="0" algn="l">
              <a:spcBef>
                <a:spcPts val="0"/>
              </a:spcBef>
              <a:spcAft>
                <a:spcPts val="0"/>
              </a:spcAft>
              <a:buSzPts val="2900"/>
              <a:buNone/>
              <a:defRPr sz="3600">
                <a:solidFill>
                  <a:schemeClr val="accent6"/>
                </a:solidFill>
              </a:defRPr>
            </a:lvl1pPr>
            <a:lvl2pPr lvl="1" algn="ctr">
              <a:spcBef>
                <a:spcPts val="0"/>
              </a:spcBef>
              <a:spcAft>
                <a:spcPts val="0"/>
              </a:spcAft>
              <a:buSzPts val="2900"/>
              <a:buNone/>
              <a:defRPr sz="2900"/>
            </a:lvl2pPr>
            <a:lvl3pPr lvl="2" algn="ctr">
              <a:spcBef>
                <a:spcPts val="0"/>
              </a:spcBef>
              <a:spcAft>
                <a:spcPts val="0"/>
              </a:spcAft>
              <a:buSzPts val="2900"/>
              <a:buNone/>
              <a:defRPr sz="2900"/>
            </a:lvl3pPr>
            <a:lvl4pPr lvl="3" algn="ctr">
              <a:spcBef>
                <a:spcPts val="0"/>
              </a:spcBef>
              <a:spcAft>
                <a:spcPts val="0"/>
              </a:spcAft>
              <a:buSzPts val="2900"/>
              <a:buNone/>
              <a:defRPr sz="2900"/>
            </a:lvl4pPr>
            <a:lvl5pPr lvl="4" algn="ctr">
              <a:spcBef>
                <a:spcPts val="0"/>
              </a:spcBef>
              <a:spcAft>
                <a:spcPts val="0"/>
              </a:spcAft>
              <a:buSzPts val="2900"/>
              <a:buNone/>
              <a:defRPr sz="2900"/>
            </a:lvl5pPr>
            <a:lvl6pPr lvl="5" algn="ctr">
              <a:spcBef>
                <a:spcPts val="0"/>
              </a:spcBef>
              <a:spcAft>
                <a:spcPts val="0"/>
              </a:spcAft>
              <a:buSzPts val="2900"/>
              <a:buNone/>
              <a:defRPr sz="2900"/>
            </a:lvl6pPr>
            <a:lvl7pPr lvl="6" algn="ctr">
              <a:spcBef>
                <a:spcPts val="0"/>
              </a:spcBef>
              <a:spcAft>
                <a:spcPts val="0"/>
              </a:spcAft>
              <a:buSzPts val="2900"/>
              <a:buNone/>
              <a:defRPr sz="2900"/>
            </a:lvl7pPr>
            <a:lvl8pPr lvl="7" algn="ctr">
              <a:spcBef>
                <a:spcPts val="0"/>
              </a:spcBef>
              <a:spcAft>
                <a:spcPts val="0"/>
              </a:spcAft>
              <a:buSzPts val="2900"/>
              <a:buNone/>
              <a:defRPr sz="2900"/>
            </a:lvl8pPr>
            <a:lvl9pPr lvl="8" algn="ctr">
              <a:spcBef>
                <a:spcPts val="0"/>
              </a:spcBef>
              <a:spcAft>
                <a:spcPts val="0"/>
              </a:spcAft>
              <a:buSzPts val="2900"/>
              <a:buNone/>
              <a:defRPr sz="2900"/>
            </a:lvl9pPr>
          </a:lstStyle>
          <a:p>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792"/>
        <p:cNvGrpSpPr/>
        <p:nvPr/>
      </p:nvGrpSpPr>
      <p:grpSpPr>
        <a:xfrm>
          <a:off x="0" y="0"/>
          <a:ext cx="0" cy="0"/>
          <a:chOff x="0" y="0"/>
          <a:chExt cx="0" cy="0"/>
        </a:xfrm>
      </p:grpSpPr>
      <p:sp>
        <p:nvSpPr>
          <p:cNvPr id="793" name="Google Shape;793;p101"/>
          <p:cNvSpPr txBox="1">
            <a:spLocks noGrp="1"/>
          </p:cNvSpPr>
          <p:nvPr>
            <p:ph type="title"/>
          </p:nvPr>
        </p:nvSpPr>
        <p:spPr>
          <a:xfrm>
            <a:off x="1014225" y="3242000"/>
            <a:ext cx="6867900" cy="350100"/>
          </a:xfrm>
          <a:prstGeom prst="rect">
            <a:avLst/>
          </a:prstGeom>
        </p:spPr>
        <p:txBody>
          <a:bodyPr spcFirstLastPara="1" wrap="square" lIns="91425" tIns="91425" rIns="91425" bIns="91425" anchor="ctr" anchorCtr="0">
            <a:noAutofit/>
          </a:bodyPr>
          <a:lstStyle>
            <a:lvl1pPr lvl="0">
              <a:spcBef>
                <a:spcPts val="0"/>
              </a:spcBef>
              <a:spcAft>
                <a:spcPts val="0"/>
              </a:spcAft>
              <a:buSzPts val="1600"/>
              <a:buNone/>
              <a:defRPr sz="1400">
                <a:solidFill>
                  <a:schemeClr val="accent6"/>
                </a:solidFill>
                <a:latin typeface="Montserrat"/>
                <a:ea typeface="Montserrat"/>
                <a:cs typeface="Montserrat"/>
                <a:sym typeface="Montserrat"/>
              </a:defRPr>
            </a:lvl1pPr>
            <a:lvl2pPr lvl="1">
              <a:spcBef>
                <a:spcPts val="0"/>
              </a:spcBef>
              <a:spcAft>
                <a:spcPts val="0"/>
              </a:spcAft>
              <a:buSzPts val="3300"/>
              <a:buNone/>
              <a:defRPr>
                <a:latin typeface="Montserrat"/>
                <a:ea typeface="Montserrat"/>
                <a:cs typeface="Montserrat"/>
                <a:sym typeface="Montserrat"/>
              </a:defRPr>
            </a:lvl2pPr>
            <a:lvl3pPr lvl="2">
              <a:spcBef>
                <a:spcPts val="0"/>
              </a:spcBef>
              <a:spcAft>
                <a:spcPts val="0"/>
              </a:spcAft>
              <a:buSzPts val="3300"/>
              <a:buNone/>
              <a:defRPr>
                <a:latin typeface="Montserrat"/>
                <a:ea typeface="Montserrat"/>
                <a:cs typeface="Montserrat"/>
                <a:sym typeface="Montserrat"/>
              </a:defRPr>
            </a:lvl3pPr>
            <a:lvl4pPr lvl="3">
              <a:spcBef>
                <a:spcPts val="0"/>
              </a:spcBef>
              <a:spcAft>
                <a:spcPts val="0"/>
              </a:spcAft>
              <a:buSzPts val="3300"/>
              <a:buNone/>
              <a:defRPr>
                <a:latin typeface="Montserrat"/>
                <a:ea typeface="Montserrat"/>
                <a:cs typeface="Montserrat"/>
                <a:sym typeface="Montserrat"/>
              </a:defRPr>
            </a:lvl4pPr>
            <a:lvl5pPr lvl="4">
              <a:spcBef>
                <a:spcPts val="0"/>
              </a:spcBef>
              <a:spcAft>
                <a:spcPts val="0"/>
              </a:spcAft>
              <a:buSzPts val="3300"/>
              <a:buNone/>
              <a:defRPr>
                <a:latin typeface="Montserrat"/>
                <a:ea typeface="Montserrat"/>
                <a:cs typeface="Montserrat"/>
                <a:sym typeface="Montserrat"/>
              </a:defRPr>
            </a:lvl5pPr>
            <a:lvl6pPr lvl="5">
              <a:spcBef>
                <a:spcPts val="0"/>
              </a:spcBef>
              <a:spcAft>
                <a:spcPts val="0"/>
              </a:spcAft>
              <a:buSzPts val="3300"/>
              <a:buNone/>
              <a:defRPr>
                <a:latin typeface="Montserrat"/>
                <a:ea typeface="Montserrat"/>
                <a:cs typeface="Montserrat"/>
                <a:sym typeface="Montserrat"/>
              </a:defRPr>
            </a:lvl6pPr>
            <a:lvl7pPr lvl="6">
              <a:spcBef>
                <a:spcPts val="0"/>
              </a:spcBef>
              <a:spcAft>
                <a:spcPts val="0"/>
              </a:spcAft>
              <a:buSzPts val="3300"/>
              <a:buNone/>
              <a:defRPr>
                <a:latin typeface="Montserrat"/>
                <a:ea typeface="Montserrat"/>
                <a:cs typeface="Montserrat"/>
                <a:sym typeface="Montserrat"/>
              </a:defRPr>
            </a:lvl7pPr>
            <a:lvl8pPr lvl="7">
              <a:spcBef>
                <a:spcPts val="0"/>
              </a:spcBef>
              <a:spcAft>
                <a:spcPts val="0"/>
              </a:spcAft>
              <a:buSzPts val="3300"/>
              <a:buNone/>
              <a:defRPr>
                <a:latin typeface="Montserrat"/>
                <a:ea typeface="Montserrat"/>
                <a:cs typeface="Montserrat"/>
                <a:sym typeface="Montserrat"/>
              </a:defRPr>
            </a:lvl8pPr>
            <a:lvl9pPr lvl="8">
              <a:spcBef>
                <a:spcPts val="0"/>
              </a:spcBef>
              <a:spcAft>
                <a:spcPts val="0"/>
              </a:spcAft>
              <a:buSzPts val="3300"/>
              <a:buNone/>
              <a:defRPr>
                <a:latin typeface="Montserrat"/>
                <a:ea typeface="Montserrat"/>
                <a:cs typeface="Montserrat"/>
                <a:sym typeface="Montserrat"/>
              </a:defRPr>
            </a:lvl9pPr>
          </a:lstStyle>
          <a:p>
            <a:endParaRPr/>
          </a:p>
        </p:txBody>
      </p:sp>
      <p:sp>
        <p:nvSpPr>
          <p:cNvPr id="794" name="Google Shape;794;p101"/>
          <p:cNvSpPr txBox="1">
            <a:spLocks noGrp="1"/>
          </p:cNvSpPr>
          <p:nvPr>
            <p:ph type="title" idx="2" hasCustomPrompt="1"/>
          </p:nvPr>
        </p:nvSpPr>
        <p:spPr>
          <a:xfrm>
            <a:off x="1096571" y="2019900"/>
            <a:ext cx="6922200" cy="11037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sz="8500">
                <a:solidFill>
                  <a:schemeClr val="accent6"/>
                </a:solidFill>
              </a:defRPr>
            </a:lvl1pPr>
            <a:lvl2pPr lvl="1" algn="ctr">
              <a:spcBef>
                <a:spcPts val="0"/>
              </a:spcBef>
              <a:spcAft>
                <a:spcPts val="0"/>
              </a:spcAft>
              <a:buSzPts val="3000"/>
              <a:buNone/>
              <a:defRPr sz="3000"/>
            </a:lvl2pPr>
            <a:lvl3pPr lvl="2" algn="ctr">
              <a:spcBef>
                <a:spcPts val="0"/>
              </a:spcBef>
              <a:spcAft>
                <a:spcPts val="0"/>
              </a:spcAft>
              <a:buSzPts val="3000"/>
              <a:buNone/>
              <a:defRPr sz="3000"/>
            </a:lvl3pPr>
            <a:lvl4pPr lvl="3" algn="ctr">
              <a:spcBef>
                <a:spcPts val="0"/>
              </a:spcBef>
              <a:spcAft>
                <a:spcPts val="0"/>
              </a:spcAft>
              <a:buSzPts val="3000"/>
              <a:buNone/>
              <a:defRPr sz="3000"/>
            </a:lvl4pPr>
            <a:lvl5pPr lvl="4" algn="ctr">
              <a:spcBef>
                <a:spcPts val="0"/>
              </a:spcBef>
              <a:spcAft>
                <a:spcPts val="0"/>
              </a:spcAft>
              <a:buSzPts val="3000"/>
              <a:buNone/>
              <a:defRPr sz="3000"/>
            </a:lvl5pPr>
            <a:lvl6pPr lvl="5" algn="ctr">
              <a:spcBef>
                <a:spcPts val="0"/>
              </a:spcBef>
              <a:spcAft>
                <a:spcPts val="0"/>
              </a:spcAft>
              <a:buSzPts val="3000"/>
              <a:buNone/>
              <a:defRPr sz="3000"/>
            </a:lvl6pPr>
            <a:lvl7pPr lvl="6" algn="ctr">
              <a:spcBef>
                <a:spcPts val="0"/>
              </a:spcBef>
              <a:spcAft>
                <a:spcPts val="0"/>
              </a:spcAft>
              <a:buSzPts val="3000"/>
              <a:buNone/>
              <a:defRPr sz="3000"/>
            </a:lvl7pPr>
            <a:lvl8pPr lvl="7" algn="ctr">
              <a:spcBef>
                <a:spcPts val="0"/>
              </a:spcBef>
              <a:spcAft>
                <a:spcPts val="0"/>
              </a:spcAft>
              <a:buSzPts val="3000"/>
              <a:buNone/>
              <a:defRPr sz="3000"/>
            </a:lvl8pPr>
            <a:lvl9pPr lvl="8" algn="ctr">
              <a:spcBef>
                <a:spcPts val="0"/>
              </a:spcBef>
              <a:spcAft>
                <a:spcPts val="0"/>
              </a:spcAft>
              <a:buSzPts val="3000"/>
              <a:buNone/>
              <a:defRPr sz="3000"/>
            </a:lvl9pPr>
          </a:lstStyle>
          <a:p>
            <a:r>
              <a:t>xx%</a:t>
            </a: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795"/>
        <p:cNvGrpSpPr/>
        <p:nvPr/>
      </p:nvGrpSpPr>
      <p:grpSpPr>
        <a:xfrm>
          <a:off x="0" y="0"/>
          <a:ext cx="0" cy="0"/>
          <a:chOff x="0" y="0"/>
          <a:chExt cx="0" cy="0"/>
        </a:xfrm>
      </p:grpSpPr>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796"/>
        <p:cNvGrpSpPr/>
        <p:nvPr/>
      </p:nvGrpSpPr>
      <p:grpSpPr>
        <a:xfrm>
          <a:off x="0" y="0"/>
          <a:ext cx="0" cy="0"/>
          <a:chOff x="0" y="0"/>
          <a:chExt cx="0" cy="0"/>
        </a:xfrm>
      </p:grpSpPr>
      <p:sp>
        <p:nvSpPr>
          <p:cNvPr id="797" name="Google Shape;797;p103"/>
          <p:cNvSpPr txBox="1">
            <a:spLocks noGrp="1"/>
          </p:cNvSpPr>
          <p:nvPr>
            <p:ph type="title"/>
          </p:nvPr>
        </p:nvSpPr>
        <p:spPr>
          <a:xfrm>
            <a:off x="1996975" y="539500"/>
            <a:ext cx="5150100" cy="3201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sz="3000">
                <a:solidFill>
                  <a:schemeClr val="accent6"/>
                </a:solidFill>
              </a:defRPr>
            </a:lvl1pPr>
            <a:lvl2pPr lvl="1" algn="ctr">
              <a:spcBef>
                <a:spcPts val="0"/>
              </a:spcBef>
              <a:spcAft>
                <a:spcPts val="0"/>
              </a:spcAft>
              <a:buSzPts val="3300"/>
              <a:buNone/>
              <a:defRPr/>
            </a:lvl2pPr>
            <a:lvl3pPr lvl="2" algn="ctr">
              <a:spcBef>
                <a:spcPts val="0"/>
              </a:spcBef>
              <a:spcAft>
                <a:spcPts val="0"/>
              </a:spcAft>
              <a:buSzPts val="3300"/>
              <a:buNone/>
              <a:defRPr/>
            </a:lvl3pPr>
            <a:lvl4pPr lvl="3" algn="ctr">
              <a:spcBef>
                <a:spcPts val="0"/>
              </a:spcBef>
              <a:spcAft>
                <a:spcPts val="0"/>
              </a:spcAft>
              <a:buSzPts val="3300"/>
              <a:buNone/>
              <a:defRPr/>
            </a:lvl4pPr>
            <a:lvl5pPr lvl="4" algn="ctr">
              <a:spcBef>
                <a:spcPts val="0"/>
              </a:spcBef>
              <a:spcAft>
                <a:spcPts val="0"/>
              </a:spcAft>
              <a:buSzPts val="3300"/>
              <a:buNone/>
              <a:defRPr/>
            </a:lvl5pPr>
            <a:lvl6pPr lvl="5" algn="ctr">
              <a:spcBef>
                <a:spcPts val="0"/>
              </a:spcBef>
              <a:spcAft>
                <a:spcPts val="0"/>
              </a:spcAft>
              <a:buSzPts val="3300"/>
              <a:buNone/>
              <a:defRPr/>
            </a:lvl6pPr>
            <a:lvl7pPr lvl="6" algn="ctr">
              <a:spcBef>
                <a:spcPts val="0"/>
              </a:spcBef>
              <a:spcAft>
                <a:spcPts val="0"/>
              </a:spcAft>
              <a:buSzPts val="3300"/>
              <a:buNone/>
              <a:defRPr/>
            </a:lvl7pPr>
            <a:lvl8pPr lvl="7" algn="ctr">
              <a:spcBef>
                <a:spcPts val="0"/>
              </a:spcBef>
              <a:spcAft>
                <a:spcPts val="0"/>
              </a:spcAft>
              <a:buSzPts val="3300"/>
              <a:buNone/>
              <a:defRPr/>
            </a:lvl8pPr>
            <a:lvl9pPr lvl="8" algn="ctr">
              <a:spcBef>
                <a:spcPts val="0"/>
              </a:spcBef>
              <a:spcAft>
                <a:spcPts val="0"/>
              </a:spcAft>
              <a:buSzPts val="3300"/>
              <a:buNone/>
              <a:defRPr/>
            </a:lvl9pPr>
          </a:lstStyle>
          <a:p>
            <a:endParaRPr/>
          </a:p>
        </p:txBody>
      </p:sp>
      <p:sp>
        <p:nvSpPr>
          <p:cNvPr id="798" name="Google Shape;798;p103"/>
          <p:cNvSpPr txBox="1">
            <a:spLocks noGrp="1"/>
          </p:cNvSpPr>
          <p:nvPr>
            <p:ph type="subTitle" idx="1"/>
          </p:nvPr>
        </p:nvSpPr>
        <p:spPr>
          <a:xfrm>
            <a:off x="1815600" y="1403825"/>
            <a:ext cx="2680200" cy="2793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100"/>
              <a:buNone/>
              <a:defRPr sz="1900">
                <a:latin typeface="Changa One"/>
                <a:ea typeface="Changa One"/>
                <a:cs typeface="Changa One"/>
                <a:sym typeface="Changa 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799" name="Google Shape;799;p103"/>
          <p:cNvSpPr txBox="1">
            <a:spLocks noGrp="1"/>
          </p:cNvSpPr>
          <p:nvPr>
            <p:ph type="subTitle" idx="2"/>
          </p:nvPr>
        </p:nvSpPr>
        <p:spPr>
          <a:xfrm>
            <a:off x="1815600" y="1683125"/>
            <a:ext cx="2680200" cy="624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100"/>
              <a:buNone/>
              <a:defRPr>
                <a:solidFill>
                  <a:schemeClr val="accent6"/>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00" name="Google Shape;800;p103"/>
          <p:cNvSpPr txBox="1">
            <a:spLocks noGrp="1"/>
          </p:cNvSpPr>
          <p:nvPr>
            <p:ph type="title" idx="3" hasCustomPrompt="1"/>
          </p:nvPr>
        </p:nvSpPr>
        <p:spPr>
          <a:xfrm>
            <a:off x="960075" y="1403825"/>
            <a:ext cx="855600" cy="511800"/>
          </a:xfrm>
          <a:prstGeom prst="rect">
            <a:avLst/>
          </a:prstGeom>
        </p:spPr>
        <p:txBody>
          <a:bodyPr spcFirstLastPara="1" wrap="square" lIns="91425" tIns="91425" rIns="91425" bIns="91425" anchor="ctr" anchorCtr="0">
            <a:noAutofit/>
          </a:bodyPr>
          <a:lstStyle>
            <a:lvl1pPr lvl="0" algn="r">
              <a:spcBef>
                <a:spcPts val="0"/>
              </a:spcBef>
              <a:spcAft>
                <a:spcPts val="0"/>
              </a:spcAft>
              <a:buSzPts val="3000"/>
              <a:buNone/>
              <a:defRPr sz="4000">
                <a:solidFill>
                  <a:schemeClr val="accent4"/>
                </a:solidFill>
              </a:defRPr>
            </a:lvl1pPr>
            <a:lvl2pPr lvl="1" algn="ctr">
              <a:spcBef>
                <a:spcPts val="0"/>
              </a:spcBef>
              <a:spcAft>
                <a:spcPts val="0"/>
              </a:spcAft>
              <a:buSzPts val="3000"/>
              <a:buNone/>
              <a:defRPr sz="3000"/>
            </a:lvl2pPr>
            <a:lvl3pPr lvl="2" algn="ctr">
              <a:spcBef>
                <a:spcPts val="0"/>
              </a:spcBef>
              <a:spcAft>
                <a:spcPts val="0"/>
              </a:spcAft>
              <a:buSzPts val="3000"/>
              <a:buNone/>
              <a:defRPr sz="3000"/>
            </a:lvl3pPr>
            <a:lvl4pPr lvl="3" algn="ctr">
              <a:spcBef>
                <a:spcPts val="0"/>
              </a:spcBef>
              <a:spcAft>
                <a:spcPts val="0"/>
              </a:spcAft>
              <a:buSzPts val="3000"/>
              <a:buNone/>
              <a:defRPr sz="3000"/>
            </a:lvl4pPr>
            <a:lvl5pPr lvl="4" algn="ctr">
              <a:spcBef>
                <a:spcPts val="0"/>
              </a:spcBef>
              <a:spcAft>
                <a:spcPts val="0"/>
              </a:spcAft>
              <a:buSzPts val="3000"/>
              <a:buNone/>
              <a:defRPr sz="3000"/>
            </a:lvl5pPr>
            <a:lvl6pPr lvl="5" algn="ctr">
              <a:spcBef>
                <a:spcPts val="0"/>
              </a:spcBef>
              <a:spcAft>
                <a:spcPts val="0"/>
              </a:spcAft>
              <a:buSzPts val="3000"/>
              <a:buNone/>
              <a:defRPr sz="3000"/>
            </a:lvl6pPr>
            <a:lvl7pPr lvl="6" algn="ctr">
              <a:spcBef>
                <a:spcPts val="0"/>
              </a:spcBef>
              <a:spcAft>
                <a:spcPts val="0"/>
              </a:spcAft>
              <a:buSzPts val="3000"/>
              <a:buNone/>
              <a:defRPr sz="3000"/>
            </a:lvl7pPr>
            <a:lvl8pPr lvl="7" algn="ctr">
              <a:spcBef>
                <a:spcPts val="0"/>
              </a:spcBef>
              <a:spcAft>
                <a:spcPts val="0"/>
              </a:spcAft>
              <a:buSzPts val="3000"/>
              <a:buNone/>
              <a:defRPr sz="3000"/>
            </a:lvl8pPr>
            <a:lvl9pPr lvl="8" algn="ctr">
              <a:spcBef>
                <a:spcPts val="0"/>
              </a:spcBef>
              <a:spcAft>
                <a:spcPts val="0"/>
              </a:spcAft>
              <a:buSzPts val="3000"/>
              <a:buNone/>
              <a:defRPr sz="3000"/>
            </a:lvl9pPr>
          </a:lstStyle>
          <a:p>
            <a:r>
              <a:t>xx%</a:t>
            </a:r>
          </a:p>
        </p:txBody>
      </p:sp>
      <p:sp>
        <p:nvSpPr>
          <p:cNvPr id="801" name="Google Shape;801;p103"/>
          <p:cNvSpPr txBox="1">
            <a:spLocks noGrp="1"/>
          </p:cNvSpPr>
          <p:nvPr>
            <p:ph type="subTitle" idx="4"/>
          </p:nvPr>
        </p:nvSpPr>
        <p:spPr>
          <a:xfrm>
            <a:off x="1815600" y="2524750"/>
            <a:ext cx="2680200" cy="2793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100"/>
              <a:buNone/>
              <a:defRPr sz="1900">
                <a:latin typeface="Changa One"/>
                <a:ea typeface="Changa One"/>
                <a:cs typeface="Changa One"/>
                <a:sym typeface="Changa 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02" name="Google Shape;802;p103"/>
          <p:cNvSpPr txBox="1">
            <a:spLocks noGrp="1"/>
          </p:cNvSpPr>
          <p:nvPr>
            <p:ph type="subTitle" idx="5"/>
          </p:nvPr>
        </p:nvSpPr>
        <p:spPr>
          <a:xfrm>
            <a:off x="1815600" y="2780800"/>
            <a:ext cx="2680200" cy="624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100"/>
              <a:buNone/>
              <a:defRPr>
                <a:solidFill>
                  <a:schemeClr val="accent6"/>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03" name="Google Shape;803;p103"/>
          <p:cNvSpPr txBox="1">
            <a:spLocks noGrp="1"/>
          </p:cNvSpPr>
          <p:nvPr>
            <p:ph type="title" idx="6" hasCustomPrompt="1"/>
          </p:nvPr>
        </p:nvSpPr>
        <p:spPr>
          <a:xfrm>
            <a:off x="960075" y="2524825"/>
            <a:ext cx="855600" cy="511800"/>
          </a:xfrm>
          <a:prstGeom prst="rect">
            <a:avLst/>
          </a:prstGeom>
        </p:spPr>
        <p:txBody>
          <a:bodyPr spcFirstLastPara="1" wrap="square" lIns="91425" tIns="91425" rIns="91425" bIns="91425" anchor="ctr" anchorCtr="0">
            <a:noAutofit/>
          </a:bodyPr>
          <a:lstStyle>
            <a:lvl1pPr lvl="0" algn="r">
              <a:spcBef>
                <a:spcPts val="0"/>
              </a:spcBef>
              <a:spcAft>
                <a:spcPts val="0"/>
              </a:spcAft>
              <a:buSzPts val="3000"/>
              <a:buNone/>
              <a:defRPr sz="4000">
                <a:solidFill>
                  <a:schemeClr val="accent4"/>
                </a:solidFill>
              </a:defRPr>
            </a:lvl1pPr>
            <a:lvl2pPr lvl="1" algn="ctr">
              <a:spcBef>
                <a:spcPts val="0"/>
              </a:spcBef>
              <a:spcAft>
                <a:spcPts val="0"/>
              </a:spcAft>
              <a:buSzPts val="3000"/>
              <a:buNone/>
              <a:defRPr sz="3000"/>
            </a:lvl2pPr>
            <a:lvl3pPr lvl="2" algn="ctr">
              <a:spcBef>
                <a:spcPts val="0"/>
              </a:spcBef>
              <a:spcAft>
                <a:spcPts val="0"/>
              </a:spcAft>
              <a:buSzPts val="3000"/>
              <a:buNone/>
              <a:defRPr sz="3000"/>
            </a:lvl3pPr>
            <a:lvl4pPr lvl="3" algn="ctr">
              <a:spcBef>
                <a:spcPts val="0"/>
              </a:spcBef>
              <a:spcAft>
                <a:spcPts val="0"/>
              </a:spcAft>
              <a:buSzPts val="3000"/>
              <a:buNone/>
              <a:defRPr sz="3000"/>
            </a:lvl4pPr>
            <a:lvl5pPr lvl="4" algn="ctr">
              <a:spcBef>
                <a:spcPts val="0"/>
              </a:spcBef>
              <a:spcAft>
                <a:spcPts val="0"/>
              </a:spcAft>
              <a:buSzPts val="3000"/>
              <a:buNone/>
              <a:defRPr sz="3000"/>
            </a:lvl5pPr>
            <a:lvl6pPr lvl="5" algn="ctr">
              <a:spcBef>
                <a:spcPts val="0"/>
              </a:spcBef>
              <a:spcAft>
                <a:spcPts val="0"/>
              </a:spcAft>
              <a:buSzPts val="3000"/>
              <a:buNone/>
              <a:defRPr sz="3000"/>
            </a:lvl6pPr>
            <a:lvl7pPr lvl="6" algn="ctr">
              <a:spcBef>
                <a:spcPts val="0"/>
              </a:spcBef>
              <a:spcAft>
                <a:spcPts val="0"/>
              </a:spcAft>
              <a:buSzPts val="3000"/>
              <a:buNone/>
              <a:defRPr sz="3000"/>
            </a:lvl7pPr>
            <a:lvl8pPr lvl="7" algn="ctr">
              <a:spcBef>
                <a:spcPts val="0"/>
              </a:spcBef>
              <a:spcAft>
                <a:spcPts val="0"/>
              </a:spcAft>
              <a:buSzPts val="3000"/>
              <a:buNone/>
              <a:defRPr sz="3000"/>
            </a:lvl8pPr>
            <a:lvl9pPr lvl="8" algn="ctr">
              <a:spcBef>
                <a:spcPts val="0"/>
              </a:spcBef>
              <a:spcAft>
                <a:spcPts val="0"/>
              </a:spcAft>
              <a:buSzPts val="3000"/>
              <a:buNone/>
              <a:defRPr sz="3000"/>
            </a:lvl9pPr>
          </a:lstStyle>
          <a:p>
            <a:r>
              <a:t>xx%</a:t>
            </a:r>
          </a:p>
        </p:txBody>
      </p:sp>
      <p:sp>
        <p:nvSpPr>
          <p:cNvPr id="804" name="Google Shape;804;p103"/>
          <p:cNvSpPr txBox="1">
            <a:spLocks noGrp="1"/>
          </p:cNvSpPr>
          <p:nvPr>
            <p:ph type="subTitle" idx="7"/>
          </p:nvPr>
        </p:nvSpPr>
        <p:spPr>
          <a:xfrm>
            <a:off x="1815600" y="3645675"/>
            <a:ext cx="2680200" cy="2793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100"/>
              <a:buNone/>
              <a:defRPr sz="1900">
                <a:latin typeface="Changa One"/>
                <a:ea typeface="Changa One"/>
                <a:cs typeface="Changa One"/>
                <a:sym typeface="Changa 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05" name="Google Shape;805;p103"/>
          <p:cNvSpPr txBox="1">
            <a:spLocks noGrp="1"/>
          </p:cNvSpPr>
          <p:nvPr>
            <p:ph type="subTitle" idx="8"/>
          </p:nvPr>
        </p:nvSpPr>
        <p:spPr>
          <a:xfrm>
            <a:off x="1815600" y="3878475"/>
            <a:ext cx="2680200" cy="6711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100"/>
              <a:buNone/>
              <a:defRPr>
                <a:solidFill>
                  <a:schemeClr val="accent6"/>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06" name="Google Shape;806;p103"/>
          <p:cNvSpPr txBox="1">
            <a:spLocks noGrp="1"/>
          </p:cNvSpPr>
          <p:nvPr>
            <p:ph type="title" idx="9" hasCustomPrompt="1"/>
          </p:nvPr>
        </p:nvSpPr>
        <p:spPr>
          <a:xfrm>
            <a:off x="960075" y="3645825"/>
            <a:ext cx="855600" cy="511800"/>
          </a:xfrm>
          <a:prstGeom prst="rect">
            <a:avLst/>
          </a:prstGeom>
        </p:spPr>
        <p:txBody>
          <a:bodyPr spcFirstLastPara="1" wrap="square" lIns="91425" tIns="91425" rIns="91425" bIns="91425" anchor="ctr" anchorCtr="0">
            <a:noAutofit/>
          </a:bodyPr>
          <a:lstStyle>
            <a:lvl1pPr lvl="0" algn="r">
              <a:spcBef>
                <a:spcPts val="0"/>
              </a:spcBef>
              <a:spcAft>
                <a:spcPts val="0"/>
              </a:spcAft>
              <a:buSzPts val="3000"/>
              <a:buNone/>
              <a:defRPr sz="4000">
                <a:solidFill>
                  <a:schemeClr val="accent4"/>
                </a:solidFill>
              </a:defRPr>
            </a:lvl1pPr>
            <a:lvl2pPr lvl="1" algn="ctr">
              <a:spcBef>
                <a:spcPts val="0"/>
              </a:spcBef>
              <a:spcAft>
                <a:spcPts val="0"/>
              </a:spcAft>
              <a:buSzPts val="3000"/>
              <a:buNone/>
              <a:defRPr sz="3000"/>
            </a:lvl2pPr>
            <a:lvl3pPr lvl="2" algn="ctr">
              <a:spcBef>
                <a:spcPts val="0"/>
              </a:spcBef>
              <a:spcAft>
                <a:spcPts val="0"/>
              </a:spcAft>
              <a:buSzPts val="3000"/>
              <a:buNone/>
              <a:defRPr sz="3000"/>
            </a:lvl3pPr>
            <a:lvl4pPr lvl="3" algn="ctr">
              <a:spcBef>
                <a:spcPts val="0"/>
              </a:spcBef>
              <a:spcAft>
                <a:spcPts val="0"/>
              </a:spcAft>
              <a:buSzPts val="3000"/>
              <a:buNone/>
              <a:defRPr sz="3000"/>
            </a:lvl4pPr>
            <a:lvl5pPr lvl="4" algn="ctr">
              <a:spcBef>
                <a:spcPts val="0"/>
              </a:spcBef>
              <a:spcAft>
                <a:spcPts val="0"/>
              </a:spcAft>
              <a:buSzPts val="3000"/>
              <a:buNone/>
              <a:defRPr sz="3000"/>
            </a:lvl5pPr>
            <a:lvl6pPr lvl="5" algn="ctr">
              <a:spcBef>
                <a:spcPts val="0"/>
              </a:spcBef>
              <a:spcAft>
                <a:spcPts val="0"/>
              </a:spcAft>
              <a:buSzPts val="3000"/>
              <a:buNone/>
              <a:defRPr sz="3000"/>
            </a:lvl6pPr>
            <a:lvl7pPr lvl="6" algn="ctr">
              <a:spcBef>
                <a:spcPts val="0"/>
              </a:spcBef>
              <a:spcAft>
                <a:spcPts val="0"/>
              </a:spcAft>
              <a:buSzPts val="3000"/>
              <a:buNone/>
              <a:defRPr sz="3000"/>
            </a:lvl7pPr>
            <a:lvl8pPr lvl="7" algn="ctr">
              <a:spcBef>
                <a:spcPts val="0"/>
              </a:spcBef>
              <a:spcAft>
                <a:spcPts val="0"/>
              </a:spcAft>
              <a:buSzPts val="3000"/>
              <a:buNone/>
              <a:defRPr sz="3000"/>
            </a:lvl8pPr>
            <a:lvl9pPr lvl="8" algn="ctr">
              <a:spcBef>
                <a:spcPts val="0"/>
              </a:spcBef>
              <a:spcAft>
                <a:spcPts val="0"/>
              </a:spcAft>
              <a:buSzPts val="3000"/>
              <a:buNone/>
              <a:defRPr sz="3000"/>
            </a:lvl9pPr>
          </a:lstStyle>
          <a:p>
            <a:r>
              <a:t>xx%</a:t>
            </a:r>
          </a:p>
        </p:txBody>
      </p:sp>
      <p:sp>
        <p:nvSpPr>
          <p:cNvPr id="807" name="Google Shape;807;p103"/>
          <p:cNvSpPr txBox="1">
            <a:spLocks noGrp="1"/>
          </p:cNvSpPr>
          <p:nvPr>
            <p:ph type="subTitle" idx="13"/>
          </p:nvPr>
        </p:nvSpPr>
        <p:spPr>
          <a:xfrm>
            <a:off x="5503725" y="1403825"/>
            <a:ext cx="2680200" cy="2793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100"/>
              <a:buNone/>
              <a:defRPr sz="1900">
                <a:latin typeface="Changa One"/>
                <a:ea typeface="Changa One"/>
                <a:cs typeface="Changa One"/>
                <a:sym typeface="Changa 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08" name="Google Shape;808;p103"/>
          <p:cNvSpPr txBox="1">
            <a:spLocks noGrp="1"/>
          </p:cNvSpPr>
          <p:nvPr>
            <p:ph type="subTitle" idx="14"/>
          </p:nvPr>
        </p:nvSpPr>
        <p:spPr>
          <a:xfrm>
            <a:off x="5503725" y="1683125"/>
            <a:ext cx="2680200" cy="624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100"/>
              <a:buNone/>
              <a:defRPr>
                <a:solidFill>
                  <a:schemeClr val="accent6"/>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09" name="Google Shape;809;p103"/>
          <p:cNvSpPr txBox="1">
            <a:spLocks noGrp="1"/>
          </p:cNvSpPr>
          <p:nvPr>
            <p:ph type="title" idx="15" hasCustomPrompt="1"/>
          </p:nvPr>
        </p:nvSpPr>
        <p:spPr>
          <a:xfrm>
            <a:off x="4648200" y="1403975"/>
            <a:ext cx="855600" cy="511800"/>
          </a:xfrm>
          <a:prstGeom prst="rect">
            <a:avLst/>
          </a:prstGeom>
        </p:spPr>
        <p:txBody>
          <a:bodyPr spcFirstLastPara="1" wrap="square" lIns="91425" tIns="91425" rIns="91425" bIns="91425" anchor="ctr" anchorCtr="0">
            <a:noAutofit/>
          </a:bodyPr>
          <a:lstStyle>
            <a:lvl1pPr lvl="0" algn="r">
              <a:spcBef>
                <a:spcPts val="0"/>
              </a:spcBef>
              <a:spcAft>
                <a:spcPts val="0"/>
              </a:spcAft>
              <a:buSzPts val="3000"/>
              <a:buNone/>
              <a:defRPr sz="4000">
                <a:solidFill>
                  <a:schemeClr val="accent4"/>
                </a:solidFill>
              </a:defRPr>
            </a:lvl1pPr>
            <a:lvl2pPr lvl="1" algn="ctr">
              <a:spcBef>
                <a:spcPts val="0"/>
              </a:spcBef>
              <a:spcAft>
                <a:spcPts val="0"/>
              </a:spcAft>
              <a:buSzPts val="3000"/>
              <a:buNone/>
              <a:defRPr sz="3000"/>
            </a:lvl2pPr>
            <a:lvl3pPr lvl="2" algn="ctr">
              <a:spcBef>
                <a:spcPts val="0"/>
              </a:spcBef>
              <a:spcAft>
                <a:spcPts val="0"/>
              </a:spcAft>
              <a:buSzPts val="3000"/>
              <a:buNone/>
              <a:defRPr sz="3000"/>
            </a:lvl3pPr>
            <a:lvl4pPr lvl="3" algn="ctr">
              <a:spcBef>
                <a:spcPts val="0"/>
              </a:spcBef>
              <a:spcAft>
                <a:spcPts val="0"/>
              </a:spcAft>
              <a:buSzPts val="3000"/>
              <a:buNone/>
              <a:defRPr sz="3000"/>
            </a:lvl4pPr>
            <a:lvl5pPr lvl="4" algn="ctr">
              <a:spcBef>
                <a:spcPts val="0"/>
              </a:spcBef>
              <a:spcAft>
                <a:spcPts val="0"/>
              </a:spcAft>
              <a:buSzPts val="3000"/>
              <a:buNone/>
              <a:defRPr sz="3000"/>
            </a:lvl5pPr>
            <a:lvl6pPr lvl="5" algn="ctr">
              <a:spcBef>
                <a:spcPts val="0"/>
              </a:spcBef>
              <a:spcAft>
                <a:spcPts val="0"/>
              </a:spcAft>
              <a:buSzPts val="3000"/>
              <a:buNone/>
              <a:defRPr sz="3000"/>
            </a:lvl6pPr>
            <a:lvl7pPr lvl="6" algn="ctr">
              <a:spcBef>
                <a:spcPts val="0"/>
              </a:spcBef>
              <a:spcAft>
                <a:spcPts val="0"/>
              </a:spcAft>
              <a:buSzPts val="3000"/>
              <a:buNone/>
              <a:defRPr sz="3000"/>
            </a:lvl7pPr>
            <a:lvl8pPr lvl="7" algn="ctr">
              <a:spcBef>
                <a:spcPts val="0"/>
              </a:spcBef>
              <a:spcAft>
                <a:spcPts val="0"/>
              </a:spcAft>
              <a:buSzPts val="3000"/>
              <a:buNone/>
              <a:defRPr sz="3000"/>
            </a:lvl8pPr>
            <a:lvl9pPr lvl="8" algn="ctr">
              <a:spcBef>
                <a:spcPts val="0"/>
              </a:spcBef>
              <a:spcAft>
                <a:spcPts val="0"/>
              </a:spcAft>
              <a:buSzPts val="3000"/>
              <a:buNone/>
              <a:defRPr sz="3000"/>
            </a:lvl9pPr>
          </a:lstStyle>
          <a:p>
            <a:r>
              <a:t>xx%</a:t>
            </a:r>
          </a:p>
        </p:txBody>
      </p:sp>
      <p:sp>
        <p:nvSpPr>
          <p:cNvPr id="810" name="Google Shape;810;p103"/>
          <p:cNvSpPr txBox="1">
            <a:spLocks noGrp="1"/>
          </p:cNvSpPr>
          <p:nvPr>
            <p:ph type="subTitle" idx="16"/>
          </p:nvPr>
        </p:nvSpPr>
        <p:spPr>
          <a:xfrm>
            <a:off x="5503725" y="2524750"/>
            <a:ext cx="2680200" cy="2793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100"/>
              <a:buNone/>
              <a:defRPr sz="1900">
                <a:latin typeface="Changa One"/>
                <a:ea typeface="Changa One"/>
                <a:cs typeface="Changa One"/>
                <a:sym typeface="Changa 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11" name="Google Shape;811;p103"/>
          <p:cNvSpPr txBox="1">
            <a:spLocks noGrp="1"/>
          </p:cNvSpPr>
          <p:nvPr>
            <p:ph type="subTitle" idx="17"/>
          </p:nvPr>
        </p:nvSpPr>
        <p:spPr>
          <a:xfrm>
            <a:off x="5503725" y="2780800"/>
            <a:ext cx="2680200" cy="6246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100"/>
              <a:buNone/>
              <a:defRPr>
                <a:solidFill>
                  <a:schemeClr val="accent6"/>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12" name="Google Shape;812;p103"/>
          <p:cNvSpPr txBox="1">
            <a:spLocks noGrp="1"/>
          </p:cNvSpPr>
          <p:nvPr>
            <p:ph type="title" idx="18" hasCustomPrompt="1"/>
          </p:nvPr>
        </p:nvSpPr>
        <p:spPr>
          <a:xfrm>
            <a:off x="4648200" y="2524900"/>
            <a:ext cx="855600" cy="511800"/>
          </a:xfrm>
          <a:prstGeom prst="rect">
            <a:avLst/>
          </a:prstGeom>
        </p:spPr>
        <p:txBody>
          <a:bodyPr spcFirstLastPara="1" wrap="square" lIns="91425" tIns="91425" rIns="91425" bIns="91425" anchor="ctr" anchorCtr="0">
            <a:noAutofit/>
          </a:bodyPr>
          <a:lstStyle>
            <a:lvl1pPr lvl="0" algn="r">
              <a:spcBef>
                <a:spcPts val="0"/>
              </a:spcBef>
              <a:spcAft>
                <a:spcPts val="0"/>
              </a:spcAft>
              <a:buSzPts val="3000"/>
              <a:buNone/>
              <a:defRPr sz="4000">
                <a:solidFill>
                  <a:schemeClr val="accent4"/>
                </a:solidFill>
              </a:defRPr>
            </a:lvl1pPr>
            <a:lvl2pPr lvl="1" algn="ctr">
              <a:spcBef>
                <a:spcPts val="0"/>
              </a:spcBef>
              <a:spcAft>
                <a:spcPts val="0"/>
              </a:spcAft>
              <a:buSzPts val="3000"/>
              <a:buNone/>
              <a:defRPr sz="3000"/>
            </a:lvl2pPr>
            <a:lvl3pPr lvl="2" algn="ctr">
              <a:spcBef>
                <a:spcPts val="0"/>
              </a:spcBef>
              <a:spcAft>
                <a:spcPts val="0"/>
              </a:spcAft>
              <a:buSzPts val="3000"/>
              <a:buNone/>
              <a:defRPr sz="3000"/>
            </a:lvl3pPr>
            <a:lvl4pPr lvl="3" algn="ctr">
              <a:spcBef>
                <a:spcPts val="0"/>
              </a:spcBef>
              <a:spcAft>
                <a:spcPts val="0"/>
              </a:spcAft>
              <a:buSzPts val="3000"/>
              <a:buNone/>
              <a:defRPr sz="3000"/>
            </a:lvl4pPr>
            <a:lvl5pPr lvl="4" algn="ctr">
              <a:spcBef>
                <a:spcPts val="0"/>
              </a:spcBef>
              <a:spcAft>
                <a:spcPts val="0"/>
              </a:spcAft>
              <a:buSzPts val="3000"/>
              <a:buNone/>
              <a:defRPr sz="3000"/>
            </a:lvl5pPr>
            <a:lvl6pPr lvl="5" algn="ctr">
              <a:spcBef>
                <a:spcPts val="0"/>
              </a:spcBef>
              <a:spcAft>
                <a:spcPts val="0"/>
              </a:spcAft>
              <a:buSzPts val="3000"/>
              <a:buNone/>
              <a:defRPr sz="3000"/>
            </a:lvl6pPr>
            <a:lvl7pPr lvl="6" algn="ctr">
              <a:spcBef>
                <a:spcPts val="0"/>
              </a:spcBef>
              <a:spcAft>
                <a:spcPts val="0"/>
              </a:spcAft>
              <a:buSzPts val="3000"/>
              <a:buNone/>
              <a:defRPr sz="3000"/>
            </a:lvl7pPr>
            <a:lvl8pPr lvl="7" algn="ctr">
              <a:spcBef>
                <a:spcPts val="0"/>
              </a:spcBef>
              <a:spcAft>
                <a:spcPts val="0"/>
              </a:spcAft>
              <a:buSzPts val="3000"/>
              <a:buNone/>
              <a:defRPr sz="3000"/>
            </a:lvl8pPr>
            <a:lvl9pPr lvl="8" algn="ctr">
              <a:spcBef>
                <a:spcPts val="0"/>
              </a:spcBef>
              <a:spcAft>
                <a:spcPts val="0"/>
              </a:spcAft>
              <a:buSzPts val="3000"/>
              <a:buNone/>
              <a:defRPr sz="3000"/>
            </a:lvl9pPr>
          </a:lstStyle>
          <a:p>
            <a:r>
              <a:t>xx%</a:t>
            </a:r>
          </a:p>
        </p:txBody>
      </p:sp>
      <p:sp>
        <p:nvSpPr>
          <p:cNvPr id="813" name="Google Shape;813;p103"/>
          <p:cNvSpPr txBox="1">
            <a:spLocks noGrp="1"/>
          </p:cNvSpPr>
          <p:nvPr>
            <p:ph type="subTitle" idx="19"/>
          </p:nvPr>
        </p:nvSpPr>
        <p:spPr>
          <a:xfrm>
            <a:off x="5503725" y="3645675"/>
            <a:ext cx="2680200" cy="2793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100"/>
              <a:buNone/>
              <a:defRPr sz="1900">
                <a:latin typeface="Changa One"/>
                <a:ea typeface="Changa One"/>
                <a:cs typeface="Changa One"/>
                <a:sym typeface="Changa 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14" name="Google Shape;814;p103"/>
          <p:cNvSpPr txBox="1">
            <a:spLocks noGrp="1"/>
          </p:cNvSpPr>
          <p:nvPr>
            <p:ph type="subTitle" idx="20"/>
          </p:nvPr>
        </p:nvSpPr>
        <p:spPr>
          <a:xfrm>
            <a:off x="5503725" y="3878475"/>
            <a:ext cx="2680200" cy="6711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100"/>
              <a:buNone/>
              <a:defRPr>
                <a:solidFill>
                  <a:schemeClr val="accent6"/>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15" name="Google Shape;815;p103"/>
          <p:cNvSpPr txBox="1">
            <a:spLocks noGrp="1"/>
          </p:cNvSpPr>
          <p:nvPr>
            <p:ph type="title" idx="21" hasCustomPrompt="1"/>
          </p:nvPr>
        </p:nvSpPr>
        <p:spPr>
          <a:xfrm>
            <a:off x="4648200" y="3645825"/>
            <a:ext cx="855600" cy="511800"/>
          </a:xfrm>
          <a:prstGeom prst="rect">
            <a:avLst/>
          </a:prstGeom>
        </p:spPr>
        <p:txBody>
          <a:bodyPr spcFirstLastPara="1" wrap="square" lIns="91425" tIns="91425" rIns="91425" bIns="91425" anchor="ctr" anchorCtr="0">
            <a:noAutofit/>
          </a:bodyPr>
          <a:lstStyle>
            <a:lvl1pPr lvl="0" algn="r">
              <a:spcBef>
                <a:spcPts val="0"/>
              </a:spcBef>
              <a:spcAft>
                <a:spcPts val="0"/>
              </a:spcAft>
              <a:buSzPts val="3000"/>
              <a:buNone/>
              <a:defRPr sz="4000">
                <a:solidFill>
                  <a:schemeClr val="accent4"/>
                </a:solidFill>
              </a:defRPr>
            </a:lvl1pPr>
            <a:lvl2pPr lvl="1" algn="ctr">
              <a:spcBef>
                <a:spcPts val="0"/>
              </a:spcBef>
              <a:spcAft>
                <a:spcPts val="0"/>
              </a:spcAft>
              <a:buSzPts val="3000"/>
              <a:buNone/>
              <a:defRPr sz="3000"/>
            </a:lvl2pPr>
            <a:lvl3pPr lvl="2" algn="ctr">
              <a:spcBef>
                <a:spcPts val="0"/>
              </a:spcBef>
              <a:spcAft>
                <a:spcPts val="0"/>
              </a:spcAft>
              <a:buSzPts val="3000"/>
              <a:buNone/>
              <a:defRPr sz="3000"/>
            </a:lvl3pPr>
            <a:lvl4pPr lvl="3" algn="ctr">
              <a:spcBef>
                <a:spcPts val="0"/>
              </a:spcBef>
              <a:spcAft>
                <a:spcPts val="0"/>
              </a:spcAft>
              <a:buSzPts val="3000"/>
              <a:buNone/>
              <a:defRPr sz="3000"/>
            </a:lvl4pPr>
            <a:lvl5pPr lvl="4" algn="ctr">
              <a:spcBef>
                <a:spcPts val="0"/>
              </a:spcBef>
              <a:spcAft>
                <a:spcPts val="0"/>
              </a:spcAft>
              <a:buSzPts val="3000"/>
              <a:buNone/>
              <a:defRPr sz="3000"/>
            </a:lvl5pPr>
            <a:lvl6pPr lvl="5" algn="ctr">
              <a:spcBef>
                <a:spcPts val="0"/>
              </a:spcBef>
              <a:spcAft>
                <a:spcPts val="0"/>
              </a:spcAft>
              <a:buSzPts val="3000"/>
              <a:buNone/>
              <a:defRPr sz="3000"/>
            </a:lvl6pPr>
            <a:lvl7pPr lvl="6" algn="ctr">
              <a:spcBef>
                <a:spcPts val="0"/>
              </a:spcBef>
              <a:spcAft>
                <a:spcPts val="0"/>
              </a:spcAft>
              <a:buSzPts val="3000"/>
              <a:buNone/>
              <a:defRPr sz="3000"/>
            </a:lvl7pPr>
            <a:lvl8pPr lvl="7" algn="ctr">
              <a:spcBef>
                <a:spcPts val="0"/>
              </a:spcBef>
              <a:spcAft>
                <a:spcPts val="0"/>
              </a:spcAft>
              <a:buSzPts val="3000"/>
              <a:buNone/>
              <a:defRPr sz="3000"/>
            </a:lvl8pPr>
            <a:lvl9pPr lvl="8" algn="ctr">
              <a:spcBef>
                <a:spcPts val="0"/>
              </a:spcBef>
              <a:spcAft>
                <a:spcPts val="0"/>
              </a:spcAft>
              <a:buSzPts val="3000"/>
              <a:buNone/>
              <a:defRPr sz="3000"/>
            </a:lvl9pPr>
          </a:lstStyle>
          <a:p>
            <a:r>
              <a:t>xx%</a:t>
            </a: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Title and three columns">
  <p:cSld name="CUSTOM_1">
    <p:spTree>
      <p:nvGrpSpPr>
        <p:cNvPr id="1" name="Shape 816"/>
        <p:cNvGrpSpPr/>
        <p:nvPr/>
      </p:nvGrpSpPr>
      <p:grpSpPr>
        <a:xfrm>
          <a:off x="0" y="0"/>
          <a:ext cx="0" cy="0"/>
          <a:chOff x="0" y="0"/>
          <a:chExt cx="0" cy="0"/>
        </a:xfrm>
      </p:grpSpPr>
      <p:sp>
        <p:nvSpPr>
          <p:cNvPr id="817" name="Google Shape;817;p104"/>
          <p:cNvSpPr txBox="1">
            <a:spLocks noGrp="1"/>
          </p:cNvSpPr>
          <p:nvPr>
            <p:ph type="subTitle" idx="1"/>
          </p:nvPr>
        </p:nvSpPr>
        <p:spPr>
          <a:xfrm>
            <a:off x="3397475" y="2418671"/>
            <a:ext cx="2349000" cy="283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1900">
                <a:latin typeface="Changa One"/>
                <a:ea typeface="Changa One"/>
                <a:cs typeface="Changa One"/>
                <a:sym typeface="Changa 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18" name="Google Shape;818;p104"/>
          <p:cNvSpPr txBox="1">
            <a:spLocks noGrp="1"/>
          </p:cNvSpPr>
          <p:nvPr>
            <p:ph type="subTitle" idx="2"/>
          </p:nvPr>
        </p:nvSpPr>
        <p:spPr>
          <a:xfrm>
            <a:off x="3397475" y="2702175"/>
            <a:ext cx="2349000" cy="828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a:solidFill>
                  <a:schemeClr val="accent6"/>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19" name="Google Shape;819;p104"/>
          <p:cNvSpPr txBox="1">
            <a:spLocks noGrp="1"/>
          </p:cNvSpPr>
          <p:nvPr>
            <p:ph type="subTitle" idx="3"/>
          </p:nvPr>
        </p:nvSpPr>
        <p:spPr>
          <a:xfrm>
            <a:off x="819875" y="2418671"/>
            <a:ext cx="2349000" cy="283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1900">
                <a:latin typeface="Changa One"/>
                <a:ea typeface="Changa One"/>
                <a:cs typeface="Changa One"/>
                <a:sym typeface="Changa 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20" name="Google Shape;820;p104"/>
          <p:cNvSpPr txBox="1">
            <a:spLocks noGrp="1"/>
          </p:cNvSpPr>
          <p:nvPr>
            <p:ph type="subTitle" idx="4"/>
          </p:nvPr>
        </p:nvSpPr>
        <p:spPr>
          <a:xfrm>
            <a:off x="819875" y="2702175"/>
            <a:ext cx="2349000" cy="828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a:solidFill>
                  <a:schemeClr val="accent6"/>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21" name="Google Shape;821;p104"/>
          <p:cNvSpPr txBox="1">
            <a:spLocks noGrp="1"/>
          </p:cNvSpPr>
          <p:nvPr>
            <p:ph type="subTitle" idx="5"/>
          </p:nvPr>
        </p:nvSpPr>
        <p:spPr>
          <a:xfrm>
            <a:off x="5975075" y="2418671"/>
            <a:ext cx="2349000" cy="283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sz="1900">
                <a:latin typeface="Changa One"/>
                <a:ea typeface="Changa One"/>
                <a:cs typeface="Changa One"/>
                <a:sym typeface="Changa 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22" name="Google Shape;822;p104"/>
          <p:cNvSpPr txBox="1">
            <a:spLocks noGrp="1"/>
          </p:cNvSpPr>
          <p:nvPr>
            <p:ph type="subTitle" idx="6"/>
          </p:nvPr>
        </p:nvSpPr>
        <p:spPr>
          <a:xfrm>
            <a:off x="5975075" y="2702175"/>
            <a:ext cx="2349000" cy="8283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2100"/>
              <a:buNone/>
              <a:defRPr>
                <a:solidFill>
                  <a:schemeClr val="accent6"/>
                </a:solidFill>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23" name="Google Shape;823;p104"/>
          <p:cNvSpPr txBox="1">
            <a:spLocks noGrp="1"/>
          </p:cNvSpPr>
          <p:nvPr>
            <p:ph type="title"/>
          </p:nvPr>
        </p:nvSpPr>
        <p:spPr>
          <a:xfrm>
            <a:off x="1996975" y="539500"/>
            <a:ext cx="5150100" cy="3201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sz="2800">
                <a:solidFill>
                  <a:schemeClr val="accent6"/>
                </a:solidFill>
              </a:defRPr>
            </a:lvl1pPr>
            <a:lvl2pPr lvl="1" algn="ctr">
              <a:spcBef>
                <a:spcPts val="0"/>
              </a:spcBef>
              <a:spcAft>
                <a:spcPts val="0"/>
              </a:spcAft>
              <a:buSzPts val="3300"/>
              <a:buNone/>
              <a:defRPr/>
            </a:lvl2pPr>
            <a:lvl3pPr lvl="2" algn="ctr">
              <a:spcBef>
                <a:spcPts val="0"/>
              </a:spcBef>
              <a:spcAft>
                <a:spcPts val="0"/>
              </a:spcAft>
              <a:buSzPts val="3300"/>
              <a:buNone/>
              <a:defRPr/>
            </a:lvl3pPr>
            <a:lvl4pPr lvl="3" algn="ctr">
              <a:spcBef>
                <a:spcPts val="0"/>
              </a:spcBef>
              <a:spcAft>
                <a:spcPts val="0"/>
              </a:spcAft>
              <a:buSzPts val="3300"/>
              <a:buNone/>
              <a:defRPr/>
            </a:lvl4pPr>
            <a:lvl5pPr lvl="4" algn="ctr">
              <a:spcBef>
                <a:spcPts val="0"/>
              </a:spcBef>
              <a:spcAft>
                <a:spcPts val="0"/>
              </a:spcAft>
              <a:buSzPts val="3300"/>
              <a:buNone/>
              <a:defRPr/>
            </a:lvl5pPr>
            <a:lvl6pPr lvl="5" algn="ctr">
              <a:spcBef>
                <a:spcPts val="0"/>
              </a:spcBef>
              <a:spcAft>
                <a:spcPts val="0"/>
              </a:spcAft>
              <a:buSzPts val="3300"/>
              <a:buNone/>
              <a:defRPr/>
            </a:lvl6pPr>
            <a:lvl7pPr lvl="6" algn="ctr">
              <a:spcBef>
                <a:spcPts val="0"/>
              </a:spcBef>
              <a:spcAft>
                <a:spcPts val="0"/>
              </a:spcAft>
              <a:buSzPts val="3300"/>
              <a:buNone/>
              <a:defRPr/>
            </a:lvl7pPr>
            <a:lvl8pPr lvl="7" algn="ctr">
              <a:spcBef>
                <a:spcPts val="0"/>
              </a:spcBef>
              <a:spcAft>
                <a:spcPts val="0"/>
              </a:spcAft>
              <a:buSzPts val="3300"/>
              <a:buNone/>
              <a:defRPr/>
            </a:lvl8pPr>
            <a:lvl9pPr lvl="8" algn="ctr">
              <a:spcBef>
                <a:spcPts val="0"/>
              </a:spcBef>
              <a:spcAft>
                <a:spcPts val="0"/>
              </a:spcAft>
              <a:buSzPts val="3300"/>
              <a:buNone/>
              <a:defRPr/>
            </a:lvl9pPr>
          </a:lstStyle>
          <a:p>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four columns">
  <p:cSld name="CUSTOM_7">
    <p:spTree>
      <p:nvGrpSpPr>
        <p:cNvPr id="1" name="Shape 824"/>
        <p:cNvGrpSpPr/>
        <p:nvPr/>
      </p:nvGrpSpPr>
      <p:grpSpPr>
        <a:xfrm>
          <a:off x="0" y="0"/>
          <a:ext cx="0" cy="0"/>
          <a:chOff x="0" y="0"/>
          <a:chExt cx="0" cy="0"/>
        </a:xfrm>
      </p:grpSpPr>
      <p:sp>
        <p:nvSpPr>
          <p:cNvPr id="825" name="Google Shape;825;p105"/>
          <p:cNvSpPr txBox="1">
            <a:spLocks noGrp="1"/>
          </p:cNvSpPr>
          <p:nvPr>
            <p:ph type="title"/>
          </p:nvPr>
        </p:nvSpPr>
        <p:spPr>
          <a:xfrm>
            <a:off x="1996975" y="539500"/>
            <a:ext cx="5150100" cy="320100"/>
          </a:xfrm>
          <a:prstGeom prst="rect">
            <a:avLst/>
          </a:prstGeom>
        </p:spPr>
        <p:txBody>
          <a:bodyPr spcFirstLastPara="1" wrap="square" lIns="91425" tIns="91425" rIns="91425" bIns="91425" anchor="ctr" anchorCtr="0">
            <a:noAutofit/>
          </a:bodyPr>
          <a:lstStyle>
            <a:lvl1pPr lvl="0" algn="ctr">
              <a:spcBef>
                <a:spcPts val="0"/>
              </a:spcBef>
              <a:spcAft>
                <a:spcPts val="0"/>
              </a:spcAft>
              <a:buSzPts val="1600"/>
              <a:buNone/>
              <a:defRPr sz="2800">
                <a:solidFill>
                  <a:schemeClr val="accent6"/>
                </a:solidFill>
              </a:defRPr>
            </a:lvl1pPr>
            <a:lvl2pPr lvl="1" algn="ctr">
              <a:spcBef>
                <a:spcPts val="0"/>
              </a:spcBef>
              <a:spcAft>
                <a:spcPts val="0"/>
              </a:spcAft>
              <a:buSzPts val="3300"/>
              <a:buNone/>
              <a:defRPr/>
            </a:lvl2pPr>
            <a:lvl3pPr lvl="2" algn="ctr">
              <a:spcBef>
                <a:spcPts val="0"/>
              </a:spcBef>
              <a:spcAft>
                <a:spcPts val="0"/>
              </a:spcAft>
              <a:buSzPts val="3300"/>
              <a:buNone/>
              <a:defRPr/>
            </a:lvl3pPr>
            <a:lvl4pPr lvl="3" algn="ctr">
              <a:spcBef>
                <a:spcPts val="0"/>
              </a:spcBef>
              <a:spcAft>
                <a:spcPts val="0"/>
              </a:spcAft>
              <a:buSzPts val="3300"/>
              <a:buNone/>
              <a:defRPr/>
            </a:lvl4pPr>
            <a:lvl5pPr lvl="4" algn="ctr">
              <a:spcBef>
                <a:spcPts val="0"/>
              </a:spcBef>
              <a:spcAft>
                <a:spcPts val="0"/>
              </a:spcAft>
              <a:buSzPts val="3300"/>
              <a:buNone/>
              <a:defRPr/>
            </a:lvl5pPr>
            <a:lvl6pPr lvl="5" algn="ctr">
              <a:spcBef>
                <a:spcPts val="0"/>
              </a:spcBef>
              <a:spcAft>
                <a:spcPts val="0"/>
              </a:spcAft>
              <a:buSzPts val="3300"/>
              <a:buNone/>
              <a:defRPr/>
            </a:lvl6pPr>
            <a:lvl7pPr lvl="6" algn="ctr">
              <a:spcBef>
                <a:spcPts val="0"/>
              </a:spcBef>
              <a:spcAft>
                <a:spcPts val="0"/>
              </a:spcAft>
              <a:buSzPts val="3300"/>
              <a:buNone/>
              <a:defRPr/>
            </a:lvl7pPr>
            <a:lvl8pPr lvl="7" algn="ctr">
              <a:spcBef>
                <a:spcPts val="0"/>
              </a:spcBef>
              <a:spcAft>
                <a:spcPts val="0"/>
              </a:spcAft>
              <a:buSzPts val="3300"/>
              <a:buNone/>
              <a:defRPr/>
            </a:lvl8pPr>
            <a:lvl9pPr lvl="8" algn="ctr">
              <a:spcBef>
                <a:spcPts val="0"/>
              </a:spcBef>
              <a:spcAft>
                <a:spcPts val="0"/>
              </a:spcAft>
              <a:buSzPts val="3300"/>
              <a:buNone/>
              <a:defRPr/>
            </a:lvl9pPr>
          </a:lstStyle>
          <a:p>
            <a:endParaRPr/>
          </a:p>
        </p:txBody>
      </p:sp>
      <p:sp>
        <p:nvSpPr>
          <p:cNvPr id="826" name="Google Shape;826;p105"/>
          <p:cNvSpPr txBox="1">
            <a:spLocks noGrp="1"/>
          </p:cNvSpPr>
          <p:nvPr>
            <p:ph type="subTitle" idx="1"/>
          </p:nvPr>
        </p:nvSpPr>
        <p:spPr>
          <a:xfrm>
            <a:off x="2271525" y="1406049"/>
            <a:ext cx="2349900" cy="2835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100"/>
              <a:buNone/>
              <a:defRPr sz="1900">
                <a:latin typeface="Changa One"/>
                <a:ea typeface="Changa One"/>
                <a:cs typeface="Changa One"/>
                <a:sym typeface="Changa 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27" name="Google Shape;827;p105"/>
          <p:cNvSpPr txBox="1">
            <a:spLocks noGrp="1"/>
          </p:cNvSpPr>
          <p:nvPr>
            <p:ph type="subTitle" idx="2"/>
          </p:nvPr>
        </p:nvSpPr>
        <p:spPr>
          <a:xfrm>
            <a:off x="2271525" y="1599478"/>
            <a:ext cx="2349900" cy="832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28" name="Google Shape;828;p105"/>
          <p:cNvSpPr txBox="1">
            <a:spLocks noGrp="1"/>
          </p:cNvSpPr>
          <p:nvPr>
            <p:ph type="subTitle" idx="3"/>
          </p:nvPr>
        </p:nvSpPr>
        <p:spPr>
          <a:xfrm>
            <a:off x="2271525" y="3245222"/>
            <a:ext cx="2349900" cy="283500"/>
          </a:xfrm>
          <a:prstGeom prst="rect">
            <a:avLst/>
          </a:prstGeom>
        </p:spPr>
        <p:txBody>
          <a:bodyPr spcFirstLastPara="1" wrap="square" lIns="91425" tIns="91425" rIns="91425" bIns="91425" anchor="ctr" anchorCtr="0">
            <a:noAutofit/>
          </a:bodyPr>
          <a:lstStyle>
            <a:lvl1pPr lvl="0">
              <a:lnSpc>
                <a:spcPct val="100000"/>
              </a:lnSpc>
              <a:spcBef>
                <a:spcPts val="0"/>
              </a:spcBef>
              <a:spcAft>
                <a:spcPts val="0"/>
              </a:spcAft>
              <a:buSzPts val="2100"/>
              <a:buNone/>
              <a:defRPr sz="1900">
                <a:latin typeface="Changa One"/>
                <a:ea typeface="Changa One"/>
                <a:cs typeface="Changa One"/>
                <a:sym typeface="Changa 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29" name="Google Shape;829;p105"/>
          <p:cNvSpPr txBox="1">
            <a:spLocks noGrp="1"/>
          </p:cNvSpPr>
          <p:nvPr>
            <p:ph type="subTitle" idx="4"/>
          </p:nvPr>
        </p:nvSpPr>
        <p:spPr>
          <a:xfrm>
            <a:off x="2271525" y="3438651"/>
            <a:ext cx="2349900" cy="832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830" name="Google Shape;830;p105"/>
          <p:cNvSpPr txBox="1">
            <a:spLocks noGrp="1"/>
          </p:cNvSpPr>
          <p:nvPr>
            <p:ph type="subTitle" idx="5"/>
          </p:nvPr>
        </p:nvSpPr>
        <p:spPr>
          <a:xfrm>
            <a:off x="4522575" y="1406049"/>
            <a:ext cx="2349900" cy="2835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2100"/>
              <a:buNone/>
              <a:defRPr sz="1900">
                <a:latin typeface="Changa One"/>
                <a:ea typeface="Changa One"/>
                <a:cs typeface="Changa One"/>
                <a:sym typeface="Changa One"/>
              </a:defRPr>
            </a:lvl1pPr>
            <a:lvl2pPr lvl="1" algn="r">
              <a:lnSpc>
                <a:spcPct val="100000"/>
              </a:lnSpc>
              <a:spcBef>
                <a:spcPts val="0"/>
              </a:spcBef>
              <a:spcAft>
                <a:spcPts val="0"/>
              </a:spcAft>
              <a:buSzPts val="2100"/>
              <a:buNone/>
              <a:defRPr sz="2100"/>
            </a:lvl2pPr>
            <a:lvl3pPr lvl="2" algn="r">
              <a:lnSpc>
                <a:spcPct val="100000"/>
              </a:lnSpc>
              <a:spcBef>
                <a:spcPts val="0"/>
              </a:spcBef>
              <a:spcAft>
                <a:spcPts val="0"/>
              </a:spcAft>
              <a:buSzPts val="2100"/>
              <a:buNone/>
              <a:defRPr sz="2100"/>
            </a:lvl3pPr>
            <a:lvl4pPr lvl="3" algn="r">
              <a:lnSpc>
                <a:spcPct val="100000"/>
              </a:lnSpc>
              <a:spcBef>
                <a:spcPts val="0"/>
              </a:spcBef>
              <a:spcAft>
                <a:spcPts val="0"/>
              </a:spcAft>
              <a:buSzPts val="2100"/>
              <a:buNone/>
              <a:defRPr sz="2100"/>
            </a:lvl4pPr>
            <a:lvl5pPr lvl="4" algn="r">
              <a:lnSpc>
                <a:spcPct val="100000"/>
              </a:lnSpc>
              <a:spcBef>
                <a:spcPts val="0"/>
              </a:spcBef>
              <a:spcAft>
                <a:spcPts val="0"/>
              </a:spcAft>
              <a:buSzPts val="2100"/>
              <a:buNone/>
              <a:defRPr sz="2100"/>
            </a:lvl5pPr>
            <a:lvl6pPr lvl="5" algn="r">
              <a:lnSpc>
                <a:spcPct val="100000"/>
              </a:lnSpc>
              <a:spcBef>
                <a:spcPts val="0"/>
              </a:spcBef>
              <a:spcAft>
                <a:spcPts val="0"/>
              </a:spcAft>
              <a:buSzPts val="2100"/>
              <a:buNone/>
              <a:defRPr sz="2100"/>
            </a:lvl6pPr>
            <a:lvl7pPr lvl="6" algn="r">
              <a:lnSpc>
                <a:spcPct val="100000"/>
              </a:lnSpc>
              <a:spcBef>
                <a:spcPts val="0"/>
              </a:spcBef>
              <a:spcAft>
                <a:spcPts val="0"/>
              </a:spcAft>
              <a:buSzPts val="2100"/>
              <a:buNone/>
              <a:defRPr sz="2100"/>
            </a:lvl7pPr>
            <a:lvl8pPr lvl="7" algn="r">
              <a:lnSpc>
                <a:spcPct val="100000"/>
              </a:lnSpc>
              <a:spcBef>
                <a:spcPts val="0"/>
              </a:spcBef>
              <a:spcAft>
                <a:spcPts val="0"/>
              </a:spcAft>
              <a:buSzPts val="2100"/>
              <a:buNone/>
              <a:defRPr sz="2100"/>
            </a:lvl8pPr>
            <a:lvl9pPr lvl="8" algn="r">
              <a:lnSpc>
                <a:spcPct val="100000"/>
              </a:lnSpc>
              <a:spcBef>
                <a:spcPts val="0"/>
              </a:spcBef>
              <a:spcAft>
                <a:spcPts val="0"/>
              </a:spcAft>
              <a:buSzPts val="2100"/>
              <a:buNone/>
              <a:defRPr sz="2100"/>
            </a:lvl9pPr>
          </a:lstStyle>
          <a:p>
            <a:endParaRPr/>
          </a:p>
        </p:txBody>
      </p:sp>
      <p:sp>
        <p:nvSpPr>
          <p:cNvPr id="831" name="Google Shape;831;p105"/>
          <p:cNvSpPr txBox="1">
            <a:spLocks noGrp="1"/>
          </p:cNvSpPr>
          <p:nvPr>
            <p:ph type="subTitle" idx="6"/>
          </p:nvPr>
        </p:nvSpPr>
        <p:spPr>
          <a:xfrm>
            <a:off x="4522575" y="1599478"/>
            <a:ext cx="2349900" cy="8322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r">
              <a:lnSpc>
                <a:spcPct val="100000"/>
              </a:lnSpc>
              <a:spcBef>
                <a:spcPts val="0"/>
              </a:spcBef>
              <a:spcAft>
                <a:spcPts val="0"/>
              </a:spcAft>
              <a:buSzPts val="2100"/>
              <a:buNone/>
              <a:defRPr sz="2100"/>
            </a:lvl2pPr>
            <a:lvl3pPr lvl="2" algn="r">
              <a:lnSpc>
                <a:spcPct val="100000"/>
              </a:lnSpc>
              <a:spcBef>
                <a:spcPts val="0"/>
              </a:spcBef>
              <a:spcAft>
                <a:spcPts val="0"/>
              </a:spcAft>
              <a:buSzPts val="2100"/>
              <a:buNone/>
              <a:defRPr sz="2100"/>
            </a:lvl3pPr>
            <a:lvl4pPr lvl="3" algn="r">
              <a:lnSpc>
                <a:spcPct val="100000"/>
              </a:lnSpc>
              <a:spcBef>
                <a:spcPts val="0"/>
              </a:spcBef>
              <a:spcAft>
                <a:spcPts val="0"/>
              </a:spcAft>
              <a:buSzPts val="2100"/>
              <a:buNone/>
              <a:defRPr sz="2100"/>
            </a:lvl4pPr>
            <a:lvl5pPr lvl="4" algn="r">
              <a:lnSpc>
                <a:spcPct val="100000"/>
              </a:lnSpc>
              <a:spcBef>
                <a:spcPts val="0"/>
              </a:spcBef>
              <a:spcAft>
                <a:spcPts val="0"/>
              </a:spcAft>
              <a:buSzPts val="2100"/>
              <a:buNone/>
              <a:defRPr sz="2100"/>
            </a:lvl5pPr>
            <a:lvl6pPr lvl="5" algn="r">
              <a:lnSpc>
                <a:spcPct val="100000"/>
              </a:lnSpc>
              <a:spcBef>
                <a:spcPts val="0"/>
              </a:spcBef>
              <a:spcAft>
                <a:spcPts val="0"/>
              </a:spcAft>
              <a:buSzPts val="2100"/>
              <a:buNone/>
              <a:defRPr sz="2100"/>
            </a:lvl6pPr>
            <a:lvl7pPr lvl="6" algn="r">
              <a:lnSpc>
                <a:spcPct val="100000"/>
              </a:lnSpc>
              <a:spcBef>
                <a:spcPts val="0"/>
              </a:spcBef>
              <a:spcAft>
                <a:spcPts val="0"/>
              </a:spcAft>
              <a:buSzPts val="2100"/>
              <a:buNone/>
              <a:defRPr sz="2100"/>
            </a:lvl7pPr>
            <a:lvl8pPr lvl="7" algn="r">
              <a:lnSpc>
                <a:spcPct val="100000"/>
              </a:lnSpc>
              <a:spcBef>
                <a:spcPts val="0"/>
              </a:spcBef>
              <a:spcAft>
                <a:spcPts val="0"/>
              </a:spcAft>
              <a:buSzPts val="2100"/>
              <a:buNone/>
              <a:defRPr sz="2100"/>
            </a:lvl8pPr>
            <a:lvl9pPr lvl="8" algn="r">
              <a:lnSpc>
                <a:spcPct val="100000"/>
              </a:lnSpc>
              <a:spcBef>
                <a:spcPts val="0"/>
              </a:spcBef>
              <a:spcAft>
                <a:spcPts val="0"/>
              </a:spcAft>
              <a:buSzPts val="2100"/>
              <a:buNone/>
              <a:defRPr sz="2100"/>
            </a:lvl9pPr>
          </a:lstStyle>
          <a:p>
            <a:endParaRPr/>
          </a:p>
        </p:txBody>
      </p:sp>
      <p:sp>
        <p:nvSpPr>
          <p:cNvPr id="832" name="Google Shape;832;p105"/>
          <p:cNvSpPr txBox="1">
            <a:spLocks noGrp="1"/>
          </p:cNvSpPr>
          <p:nvPr>
            <p:ph type="subTitle" idx="7"/>
          </p:nvPr>
        </p:nvSpPr>
        <p:spPr>
          <a:xfrm>
            <a:off x="4522575" y="3245222"/>
            <a:ext cx="2349900" cy="2835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2100"/>
              <a:buNone/>
              <a:defRPr sz="1900">
                <a:latin typeface="Changa One"/>
                <a:ea typeface="Changa One"/>
                <a:cs typeface="Changa One"/>
                <a:sym typeface="Changa One"/>
              </a:defRPr>
            </a:lvl1pPr>
            <a:lvl2pPr lvl="1" algn="r">
              <a:lnSpc>
                <a:spcPct val="100000"/>
              </a:lnSpc>
              <a:spcBef>
                <a:spcPts val="0"/>
              </a:spcBef>
              <a:spcAft>
                <a:spcPts val="0"/>
              </a:spcAft>
              <a:buSzPts val="2100"/>
              <a:buNone/>
              <a:defRPr sz="2100"/>
            </a:lvl2pPr>
            <a:lvl3pPr lvl="2" algn="r">
              <a:lnSpc>
                <a:spcPct val="100000"/>
              </a:lnSpc>
              <a:spcBef>
                <a:spcPts val="0"/>
              </a:spcBef>
              <a:spcAft>
                <a:spcPts val="0"/>
              </a:spcAft>
              <a:buSzPts val="2100"/>
              <a:buNone/>
              <a:defRPr sz="2100"/>
            </a:lvl3pPr>
            <a:lvl4pPr lvl="3" algn="r">
              <a:lnSpc>
                <a:spcPct val="100000"/>
              </a:lnSpc>
              <a:spcBef>
                <a:spcPts val="0"/>
              </a:spcBef>
              <a:spcAft>
                <a:spcPts val="0"/>
              </a:spcAft>
              <a:buSzPts val="2100"/>
              <a:buNone/>
              <a:defRPr sz="2100"/>
            </a:lvl4pPr>
            <a:lvl5pPr lvl="4" algn="r">
              <a:lnSpc>
                <a:spcPct val="100000"/>
              </a:lnSpc>
              <a:spcBef>
                <a:spcPts val="0"/>
              </a:spcBef>
              <a:spcAft>
                <a:spcPts val="0"/>
              </a:spcAft>
              <a:buSzPts val="2100"/>
              <a:buNone/>
              <a:defRPr sz="2100"/>
            </a:lvl5pPr>
            <a:lvl6pPr lvl="5" algn="r">
              <a:lnSpc>
                <a:spcPct val="100000"/>
              </a:lnSpc>
              <a:spcBef>
                <a:spcPts val="0"/>
              </a:spcBef>
              <a:spcAft>
                <a:spcPts val="0"/>
              </a:spcAft>
              <a:buSzPts val="2100"/>
              <a:buNone/>
              <a:defRPr sz="2100"/>
            </a:lvl6pPr>
            <a:lvl7pPr lvl="6" algn="r">
              <a:lnSpc>
                <a:spcPct val="100000"/>
              </a:lnSpc>
              <a:spcBef>
                <a:spcPts val="0"/>
              </a:spcBef>
              <a:spcAft>
                <a:spcPts val="0"/>
              </a:spcAft>
              <a:buSzPts val="2100"/>
              <a:buNone/>
              <a:defRPr sz="2100"/>
            </a:lvl7pPr>
            <a:lvl8pPr lvl="7" algn="r">
              <a:lnSpc>
                <a:spcPct val="100000"/>
              </a:lnSpc>
              <a:spcBef>
                <a:spcPts val="0"/>
              </a:spcBef>
              <a:spcAft>
                <a:spcPts val="0"/>
              </a:spcAft>
              <a:buSzPts val="2100"/>
              <a:buNone/>
              <a:defRPr sz="2100"/>
            </a:lvl8pPr>
            <a:lvl9pPr lvl="8" algn="r">
              <a:lnSpc>
                <a:spcPct val="100000"/>
              </a:lnSpc>
              <a:spcBef>
                <a:spcPts val="0"/>
              </a:spcBef>
              <a:spcAft>
                <a:spcPts val="0"/>
              </a:spcAft>
              <a:buSzPts val="2100"/>
              <a:buNone/>
              <a:defRPr sz="2100"/>
            </a:lvl9pPr>
          </a:lstStyle>
          <a:p>
            <a:endParaRPr/>
          </a:p>
        </p:txBody>
      </p:sp>
      <p:sp>
        <p:nvSpPr>
          <p:cNvPr id="833" name="Google Shape;833;p105"/>
          <p:cNvSpPr txBox="1">
            <a:spLocks noGrp="1"/>
          </p:cNvSpPr>
          <p:nvPr>
            <p:ph type="subTitle" idx="8"/>
          </p:nvPr>
        </p:nvSpPr>
        <p:spPr>
          <a:xfrm>
            <a:off x="4522575" y="3438651"/>
            <a:ext cx="2349900" cy="832200"/>
          </a:xfrm>
          <a:prstGeom prst="rect">
            <a:avLst/>
          </a:prstGeom>
        </p:spPr>
        <p:txBody>
          <a:bodyPr spcFirstLastPara="1" wrap="square" lIns="91425" tIns="91425" rIns="91425" bIns="91425" anchor="t" anchorCtr="0">
            <a:noAutofit/>
          </a:bodyPr>
          <a:lstStyle>
            <a:lvl1pPr lvl="0" algn="r">
              <a:lnSpc>
                <a:spcPct val="100000"/>
              </a:lnSpc>
              <a:spcBef>
                <a:spcPts val="0"/>
              </a:spcBef>
              <a:spcAft>
                <a:spcPts val="0"/>
              </a:spcAft>
              <a:buSzPts val="2100"/>
              <a:buNone/>
              <a:defRPr/>
            </a:lvl1pPr>
            <a:lvl2pPr lvl="1" algn="r">
              <a:lnSpc>
                <a:spcPct val="100000"/>
              </a:lnSpc>
              <a:spcBef>
                <a:spcPts val="0"/>
              </a:spcBef>
              <a:spcAft>
                <a:spcPts val="0"/>
              </a:spcAft>
              <a:buSzPts val="2100"/>
              <a:buNone/>
              <a:defRPr sz="2100"/>
            </a:lvl2pPr>
            <a:lvl3pPr lvl="2" algn="r">
              <a:lnSpc>
                <a:spcPct val="100000"/>
              </a:lnSpc>
              <a:spcBef>
                <a:spcPts val="0"/>
              </a:spcBef>
              <a:spcAft>
                <a:spcPts val="0"/>
              </a:spcAft>
              <a:buSzPts val="2100"/>
              <a:buNone/>
              <a:defRPr sz="2100"/>
            </a:lvl3pPr>
            <a:lvl4pPr lvl="3" algn="r">
              <a:lnSpc>
                <a:spcPct val="100000"/>
              </a:lnSpc>
              <a:spcBef>
                <a:spcPts val="0"/>
              </a:spcBef>
              <a:spcAft>
                <a:spcPts val="0"/>
              </a:spcAft>
              <a:buSzPts val="2100"/>
              <a:buNone/>
              <a:defRPr sz="2100"/>
            </a:lvl4pPr>
            <a:lvl5pPr lvl="4" algn="r">
              <a:lnSpc>
                <a:spcPct val="100000"/>
              </a:lnSpc>
              <a:spcBef>
                <a:spcPts val="0"/>
              </a:spcBef>
              <a:spcAft>
                <a:spcPts val="0"/>
              </a:spcAft>
              <a:buSzPts val="2100"/>
              <a:buNone/>
              <a:defRPr sz="2100"/>
            </a:lvl5pPr>
            <a:lvl6pPr lvl="5" algn="r">
              <a:lnSpc>
                <a:spcPct val="100000"/>
              </a:lnSpc>
              <a:spcBef>
                <a:spcPts val="0"/>
              </a:spcBef>
              <a:spcAft>
                <a:spcPts val="0"/>
              </a:spcAft>
              <a:buSzPts val="2100"/>
              <a:buNone/>
              <a:defRPr sz="2100"/>
            </a:lvl6pPr>
            <a:lvl7pPr lvl="6" algn="r">
              <a:lnSpc>
                <a:spcPct val="100000"/>
              </a:lnSpc>
              <a:spcBef>
                <a:spcPts val="0"/>
              </a:spcBef>
              <a:spcAft>
                <a:spcPts val="0"/>
              </a:spcAft>
              <a:buSzPts val="2100"/>
              <a:buNone/>
              <a:defRPr sz="2100"/>
            </a:lvl7pPr>
            <a:lvl8pPr lvl="7" algn="r">
              <a:lnSpc>
                <a:spcPct val="100000"/>
              </a:lnSpc>
              <a:spcBef>
                <a:spcPts val="0"/>
              </a:spcBef>
              <a:spcAft>
                <a:spcPts val="0"/>
              </a:spcAft>
              <a:buSzPts val="2100"/>
              <a:buNone/>
              <a:defRPr sz="2100"/>
            </a:lvl8pPr>
            <a:lvl9pPr lvl="8" algn="r">
              <a:lnSpc>
                <a:spcPct val="100000"/>
              </a:lnSpc>
              <a:spcBef>
                <a:spcPts val="0"/>
              </a:spcBef>
              <a:spcAft>
                <a:spcPts val="0"/>
              </a:spcAft>
              <a:buSzPts val="2100"/>
              <a:buNone/>
              <a:defRPr sz="21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slideLayout" Target="../slideLayouts/slideLayout152.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slideLayout" Target="../slideLayouts/slideLayout151.xml"/><Relationship Id="rId2" Type="http://schemas.openxmlformats.org/officeDocument/2006/relationships/slideLayout" Target="../slideLayouts/slideLayout141.xml"/><Relationship Id="rId16" Type="http://schemas.openxmlformats.org/officeDocument/2006/relationships/image" Target="../media/image2.png"/><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5" Type="http://schemas.openxmlformats.org/officeDocument/2006/relationships/theme" Target="../theme/theme10.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slideLayout" Target="../slideLayouts/slideLayout15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61.xml"/><Relationship Id="rId13" Type="http://schemas.openxmlformats.org/officeDocument/2006/relationships/slideLayout" Target="../slideLayouts/slideLayout166.xml"/><Relationship Id="rId18" Type="http://schemas.openxmlformats.org/officeDocument/2006/relationships/slideLayout" Target="../slideLayouts/slideLayout171.xml"/><Relationship Id="rId3" Type="http://schemas.openxmlformats.org/officeDocument/2006/relationships/slideLayout" Target="../slideLayouts/slideLayout156.xml"/><Relationship Id="rId21" Type="http://schemas.openxmlformats.org/officeDocument/2006/relationships/slideLayout" Target="../slideLayouts/slideLayout174.xml"/><Relationship Id="rId7" Type="http://schemas.openxmlformats.org/officeDocument/2006/relationships/slideLayout" Target="../slideLayouts/slideLayout160.xml"/><Relationship Id="rId12" Type="http://schemas.openxmlformats.org/officeDocument/2006/relationships/slideLayout" Target="../slideLayouts/slideLayout165.xml"/><Relationship Id="rId17" Type="http://schemas.openxmlformats.org/officeDocument/2006/relationships/slideLayout" Target="../slideLayouts/slideLayout170.xml"/><Relationship Id="rId25" Type="http://schemas.openxmlformats.org/officeDocument/2006/relationships/theme" Target="../theme/theme11.xml"/><Relationship Id="rId2" Type="http://schemas.openxmlformats.org/officeDocument/2006/relationships/slideLayout" Target="../slideLayouts/slideLayout155.xml"/><Relationship Id="rId16" Type="http://schemas.openxmlformats.org/officeDocument/2006/relationships/slideLayout" Target="../slideLayouts/slideLayout169.xml"/><Relationship Id="rId20" Type="http://schemas.openxmlformats.org/officeDocument/2006/relationships/slideLayout" Target="../slideLayouts/slideLayout173.xml"/><Relationship Id="rId1" Type="http://schemas.openxmlformats.org/officeDocument/2006/relationships/slideLayout" Target="../slideLayouts/slideLayout154.xml"/><Relationship Id="rId6" Type="http://schemas.openxmlformats.org/officeDocument/2006/relationships/slideLayout" Target="../slideLayouts/slideLayout159.xml"/><Relationship Id="rId11" Type="http://schemas.openxmlformats.org/officeDocument/2006/relationships/slideLayout" Target="../slideLayouts/slideLayout164.xml"/><Relationship Id="rId24" Type="http://schemas.openxmlformats.org/officeDocument/2006/relationships/slideLayout" Target="../slideLayouts/slideLayout177.xml"/><Relationship Id="rId5" Type="http://schemas.openxmlformats.org/officeDocument/2006/relationships/slideLayout" Target="../slideLayouts/slideLayout158.xml"/><Relationship Id="rId15" Type="http://schemas.openxmlformats.org/officeDocument/2006/relationships/slideLayout" Target="../slideLayouts/slideLayout168.xml"/><Relationship Id="rId23" Type="http://schemas.openxmlformats.org/officeDocument/2006/relationships/slideLayout" Target="../slideLayouts/slideLayout176.xml"/><Relationship Id="rId10" Type="http://schemas.openxmlformats.org/officeDocument/2006/relationships/slideLayout" Target="../slideLayouts/slideLayout163.xml"/><Relationship Id="rId19" Type="http://schemas.openxmlformats.org/officeDocument/2006/relationships/slideLayout" Target="../slideLayouts/slideLayout172.xml"/><Relationship Id="rId4" Type="http://schemas.openxmlformats.org/officeDocument/2006/relationships/slideLayout" Target="../slideLayouts/slideLayout157.xml"/><Relationship Id="rId9" Type="http://schemas.openxmlformats.org/officeDocument/2006/relationships/slideLayout" Target="../slideLayouts/slideLayout162.xml"/><Relationship Id="rId14" Type="http://schemas.openxmlformats.org/officeDocument/2006/relationships/slideLayout" Target="../slideLayouts/slideLayout167.xml"/><Relationship Id="rId22" Type="http://schemas.openxmlformats.org/officeDocument/2006/relationships/slideLayout" Target="../slideLayouts/slideLayout17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2.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17" Type="http://schemas.openxmlformats.org/officeDocument/2006/relationships/theme" Target="../theme/theme3.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slideLayout" Target="../slideLayouts/slideLayout5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theme" Target="../theme/theme4.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6" Type="http://schemas.openxmlformats.org/officeDocument/2006/relationships/theme" Target="../theme/theme5.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3.xml"/><Relationship Id="rId13" Type="http://schemas.openxmlformats.org/officeDocument/2006/relationships/slideLayout" Target="../slideLayouts/slideLayout98.xml"/><Relationship Id="rId18" Type="http://schemas.openxmlformats.org/officeDocument/2006/relationships/slideLayout" Target="../slideLayouts/slideLayout103.xml"/><Relationship Id="rId3" Type="http://schemas.openxmlformats.org/officeDocument/2006/relationships/slideLayout" Target="../slideLayouts/slideLayout88.xml"/><Relationship Id="rId21" Type="http://schemas.openxmlformats.org/officeDocument/2006/relationships/slideLayout" Target="../slideLayouts/slideLayout106.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image" Target="../media/image1.png"/><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theme" Target="../theme/theme6.xml"/><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6.xml"/><Relationship Id="rId13" Type="http://schemas.openxmlformats.org/officeDocument/2006/relationships/slideLayout" Target="../slideLayouts/slideLayout121.xml"/><Relationship Id="rId3" Type="http://schemas.openxmlformats.org/officeDocument/2006/relationships/slideLayout" Target="../slideLayouts/slideLayout111.xml"/><Relationship Id="rId7" Type="http://schemas.openxmlformats.org/officeDocument/2006/relationships/slideLayout" Target="../slideLayouts/slideLayout115.xml"/><Relationship Id="rId12" Type="http://schemas.openxmlformats.org/officeDocument/2006/relationships/slideLayout" Target="../slideLayouts/slideLayout120.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6" Type="http://schemas.openxmlformats.org/officeDocument/2006/relationships/slideLayout" Target="../slideLayouts/slideLayout114.xml"/><Relationship Id="rId11" Type="http://schemas.openxmlformats.org/officeDocument/2006/relationships/slideLayout" Target="../slideLayouts/slideLayout119.xml"/><Relationship Id="rId5" Type="http://schemas.openxmlformats.org/officeDocument/2006/relationships/slideLayout" Target="../slideLayouts/slideLayout113.xml"/><Relationship Id="rId15" Type="http://schemas.openxmlformats.org/officeDocument/2006/relationships/theme" Target="../theme/theme7.xml"/><Relationship Id="rId10" Type="http://schemas.openxmlformats.org/officeDocument/2006/relationships/slideLayout" Target="../slideLayouts/slideLayout118.xml"/><Relationship Id="rId4" Type="http://schemas.openxmlformats.org/officeDocument/2006/relationships/slideLayout" Target="../slideLayouts/slideLayout112.xml"/><Relationship Id="rId9" Type="http://schemas.openxmlformats.org/officeDocument/2006/relationships/slideLayout" Target="../slideLayouts/slideLayout117.xml"/><Relationship Id="rId14" Type="http://schemas.openxmlformats.org/officeDocument/2006/relationships/slideLayout" Target="../slideLayouts/slideLayout122.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125.xml"/><Relationship Id="rId2" Type="http://schemas.openxmlformats.org/officeDocument/2006/relationships/slideLayout" Target="../slideLayouts/slideLayout124.xml"/><Relationship Id="rId1" Type="http://schemas.openxmlformats.org/officeDocument/2006/relationships/slideLayout" Target="../slideLayouts/slideLayout123.xml"/><Relationship Id="rId5" Type="http://schemas.openxmlformats.org/officeDocument/2006/relationships/theme" Target="../theme/theme8.xml"/><Relationship Id="rId4" Type="http://schemas.openxmlformats.org/officeDocument/2006/relationships/slideLayout" Target="../slideLayouts/slideLayout12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EFEFE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28400" y="445025"/>
            <a:ext cx="74871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1600"/>
              <a:buFont typeface="Fira Sans Extra Condensed SemiBold"/>
              <a:buNone/>
              <a:defRPr sz="1600">
                <a:solidFill>
                  <a:schemeClr val="dk1"/>
                </a:solidFill>
                <a:latin typeface="Fira Sans Extra Condensed SemiBold"/>
                <a:ea typeface="Fira Sans Extra Condensed SemiBold"/>
                <a:cs typeface="Fira Sans Extra Condensed SemiBold"/>
                <a:sym typeface="Fira Sans Extra Condensed SemiBold"/>
              </a:defRPr>
            </a:lvl1pPr>
            <a:lvl2pPr lvl="1" algn="ctr">
              <a:spcBef>
                <a:spcPts val="0"/>
              </a:spcBef>
              <a:spcAft>
                <a:spcPts val="0"/>
              </a:spcAft>
              <a:buClr>
                <a:schemeClr val="dk1"/>
              </a:buClr>
              <a:buSzPts val="3300"/>
              <a:buFont typeface="Abel"/>
              <a:buNone/>
              <a:defRPr sz="3300">
                <a:solidFill>
                  <a:schemeClr val="dk1"/>
                </a:solidFill>
                <a:latin typeface="Abel"/>
                <a:ea typeface="Abel"/>
                <a:cs typeface="Abel"/>
                <a:sym typeface="Abel"/>
              </a:defRPr>
            </a:lvl2pPr>
            <a:lvl3pPr lvl="2" algn="ctr">
              <a:spcBef>
                <a:spcPts val="0"/>
              </a:spcBef>
              <a:spcAft>
                <a:spcPts val="0"/>
              </a:spcAft>
              <a:buClr>
                <a:schemeClr val="dk1"/>
              </a:buClr>
              <a:buSzPts val="3300"/>
              <a:buFont typeface="Abel"/>
              <a:buNone/>
              <a:defRPr sz="3300">
                <a:solidFill>
                  <a:schemeClr val="dk1"/>
                </a:solidFill>
                <a:latin typeface="Abel"/>
                <a:ea typeface="Abel"/>
                <a:cs typeface="Abel"/>
                <a:sym typeface="Abel"/>
              </a:defRPr>
            </a:lvl3pPr>
            <a:lvl4pPr lvl="3" algn="ctr">
              <a:spcBef>
                <a:spcPts val="0"/>
              </a:spcBef>
              <a:spcAft>
                <a:spcPts val="0"/>
              </a:spcAft>
              <a:buClr>
                <a:schemeClr val="dk1"/>
              </a:buClr>
              <a:buSzPts val="3300"/>
              <a:buFont typeface="Abel"/>
              <a:buNone/>
              <a:defRPr sz="3300">
                <a:solidFill>
                  <a:schemeClr val="dk1"/>
                </a:solidFill>
                <a:latin typeface="Abel"/>
                <a:ea typeface="Abel"/>
                <a:cs typeface="Abel"/>
                <a:sym typeface="Abel"/>
              </a:defRPr>
            </a:lvl4pPr>
            <a:lvl5pPr lvl="4" algn="ctr">
              <a:spcBef>
                <a:spcPts val="0"/>
              </a:spcBef>
              <a:spcAft>
                <a:spcPts val="0"/>
              </a:spcAft>
              <a:buClr>
                <a:schemeClr val="dk1"/>
              </a:buClr>
              <a:buSzPts val="3300"/>
              <a:buFont typeface="Abel"/>
              <a:buNone/>
              <a:defRPr sz="3300">
                <a:solidFill>
                  <a:schemeClr val="dk1"/>
                </a:solidFill>
                <a:latin typeface="Abel"/>
                <a:ea typeface="Abel"/>
                <a:cs typeface="Abel"/>
                <a:sym typeface="Abel"/>
              </a:defRPr>
            </a:lvl5pPr>
            <a:lvl6pPr lvl="5" algn="ctr">
              <a:spcBef>
                <a:spcPts val="0"/>
              </a:spcBef>
              <a:spcAft>
                <a:spcPts val="0"/>
              </a:spcAft>
              <a:buClr>
                <a:schemeClr val="dk1"/>
              </a:buClr>
              <a:buSzPts val="3300"/>
              <a:buFont typeface="Abel"/>
              <a:buNone/>
              <a:defRPr sz="3300">
                <a:solidFill>
                  <a:schemeClr val="dk1"/>
                </a:solidFill>
                <a:latin typeface="Abel"/>
                <a:ea typeface="Abel"/>
                <a:cs typeface="Abel"/>
                <a:sym typeface="Abel"/>
              </a:defRPr>
            </a:lvl6pPr>
            <a:lvl7pPr lvl="6" algn="ctr">
              <a:spcBef>
                <a:spcPts val="0"/>
              </a:spcBef>
              <a:spcAft>
                <a:spcPts val="0"/>
              </a:spcAft>
              <a:buClr>
                <a:schemeClr val="dk1"/>
              </a:buClr>
              <a:buSzPts val="3300"/>
              <a:buFont typeface="Abel"/>
              <a:buNone/>
              <a:defRPr sz="3300">
                <a:solidFill>
                  <a:schemeClr val="dk1"/>
                </a:solidFill>
                <a:latin typeface="Abel"/>
                <a:ea typeface="Abel"/>
                <a:cs typeface="Abel"/>
                <a:sym typeface="Abel"/>
              </a:defRPr>
            </a:lvl7pPr>
            <a:lvl8pPr lvl="7" algn="ctr">
              <a:spcBef>
                <a:spcPts val="0"/>
              </a:spcBef>
              <a:spcAft>
                <a:spcPts val="0"/>
              </a:spcAft>
              <a:buClr>
                <a:schemeClr val="dk1"/>
              </a:buClr>
              <a:buSzPts val="3300"/>
              <a:buFont typeface="Abel"/>
              <a:buNone/>
              <a:defRPr sz="3300">
                <a:solidFill>
                  <a:schemeClr val="dk1"/>
                </a:solidFill>
                <a:latin typeface="Abel"/>
                <a:ea typeface="Abel"/>
                <a:cs typeface="Abel"/>
                <a:sym typeface="Abel"/>
              </a:defRPr>
            </a:lvl8pPr>
            <a:lvl9pPr lvl="8" algn="ctr">
              <a:spcBef>
                <a:spcPts val="0"/>
              </a:spcBef>
              <a:spcAft>
                <a:spcPts val="0"/>
              </a:spcAft>
              <a:buClr>
                <a:schemeClr val="dk1"/>
              </a:buClr>
              <a:buSzPts val="3300"/>
              <a:buFont typeface="Abel"/>
              <a:buNone/>
              <a:defRPr sz="3300">
                <a:solidFill>
                  <a:schemeClr val="dk1"/>
                </a:solidFill>
                <a:latin typeface="Abel"/>
                <a:ea typeface="Abel"/>
                <a:cs typeface="Abel"/>
                <a:sym typeface="Abel"/>
              </a:defRPr>
            </a:lvl9pPr>
          </a:lstStyle>
          <a:p>
            <a:endParaRPr/>
          </a:p>
        </p:txBody>
      </p:sp>
      <p:sp>
        <p:nvSpPr>
          <p:cNvPr id="7" name="Google Shape;7;p1"/>
          <p:cNvSpPr txBox="1">
            <a:spLocks noGrp="1"/>
          </p:cNvSpPr>
          <p:nvPr>
            <p:ph type="body" idx="1"/>
          </p:nvPr>
        </p:nvSpPr>
        <p:spPr>
          <a:xfrm>
            <a:off x="828400" y="1808575"/>
            <a:ext cx="7487100" cy="2760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96"/>
        <p:cNvGrpSpPr/>
        <p:nvPr/>
      </p:nvGrpSpPr>
      <p:grpSpPr>
        <a:xfrm>
          <a:off x="0" y="0"/>
          <a:ext cx="0" cy="0"/>
          <a:chOff x="0" y="0"/>
          <a:chExt cx="0" cy="0"/>
        </a:xfrm>
      </p:grpSpPr>
      <p:sp>
        <p:nvSpPr>
          <p:cNvPr id="997" name="Google Shape;997;p149"/>
          <p:cNvSpPr/>
          <p:nvPr/>
        </p:nvSpPr>
        <p:spPr>
          <a:xfrm rot="10800000" flipH="1">
            <a:off x="592810" y="968872"/>
            <a:ext cx="7958400" cy="34200"/>
          </a:xfrm>
          <a:prstGeom prst="rect">
            <a:avLst/>
          </a:prstGeom>
          <a:solidFill>
            <a:srgbClr val="A7CE6F"/>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a:solidFill>
                <a:schemeClr val="lt1"/>
              </a:solidFill>
              <a:latin typeface="Calibri"/>
              <a:ea typeface="Calibri"/>
              <a:cs typeface="Calibri"/>
              <a:sym typeface="Calibri"/>
            </a:endParaRPr>
          </a:p>
        </p:txBody>
      </p:sp>
      <p:sp>
        <p:nvSpPr>
          <p:cNvPr id="998" name="Google Shape;998;p149"/>
          <p:cNvSpPr txBox="1">
            <a:spLocks noGrp="1"/>
          </p:cNvSpPr>
          <p:nvPr>
            <p:ph type="sldNum" idx="12"/>
          </p:nvPr>
        </p:nvSpPr>
        <p:spPr>
          <a:xfrm>
            <a:off x="6457949" y="4767263"/>
            <a:ext cx="2541900" cy="273900"/>
          </a:xfrm>
          <a:prstGeom prst="rect">
            <a:avLst/>
          </a:prstGeom>
          <a:noFill/>
          <a:ln>
            <a:noFill/>
          </a:ln>
        </p:spPr>
        <p:txBody>
          <a:bodyPr spcFirstLastPara="1" wrap="square" lIns="68575" tIns="34275" rIns="68575" bIns="34275" anchor="ctr" anchorCtr="0">
            <a:noAutofit/>
          </a:bodyPr>
          <a:lstStyle>
            <a:lvl1pPr marL="0" marR="0" lvl="0" indent="0" algn="r">
              <a:spcBef>
                <a:spcPts val="0"/>
              </a:spcBef>
              <a:buNone/>
              <a:defRPr sz="800" b="0" i="0" u="none" strike="noStrike" cap="none">
                <a:solidFill>
                  <a:srgbClr val="414A58"/>
                </a:solidFill>
                <a:latin typeface="Calibri"/>
                <a:ea typeface="Calibri"/>
                <a:cs typeface="Calibri"/>
                <a:sym typeface="Calibri"/>
              </a:defRPr>
            </a:lvl1pPr>
            <a:lvl2pPr marL="0" marR="0" lvl="1" indent="0" algn="r">
              <a:spcBef>
                <a:spcPts val="0"/>
              </a:spcBef>
              <a:buNone/>
              <a:defRPr sz="800" b="0" i="0" u="none" strike="noStrike" cap="none">
                <a:solidFill>
                  <a:srgbClr val="414A58"/>
                </a:solidFill>
                <a:latin typeface="Calibri"/>
                <a:ea typeface="Calibri"/>
                <a:cs typeface="Calibri"/>
                <a:sym typeface="Calibri"/>
              </a:defRPr>
            </a:lvl2pPr>
            <a:lvl3pPr marL="0" marR="0" lvl="2" indent="0" algn="r">
              <a:spcBef>
                <a:spcPts val="0"/>
              </a:spcBef>
              <a:buNone/>
              <a:defRPr sz="800" b="0" i="0" u="none" strike="noStrike" cap="none">
                <a:solidFill>
                  <a:srgbClr val="414A58"/>
                </a:solidFill>
                <a:latin typeface="Calibri"/>
                <a:ea typeface="Calibri"/>
                <a:cs typeface="Calibri"/>
                <a:sym typeface="Calibri"/>
              </a:defRPr>
            </a:lvl3pPr>
            <a:lvl4pPr marL="0" marR="0" lvl="3" indent="0" algn="r">
              <a:spcBef>
                <a:spcPts val="0"/>
              </a:spcBef>
              <a:buNone/>
              <a:defRPr sz="800" b="0" i="0" u="none" strike="noStrike" cap="none">
                <a:solidFill>
                  <a:srgbClr val="414A58"/>
                </a:solidFill>
                <a:latin typeface="Calibri"/>
                <a:ea typeface="Calibri"/>
                <a:cs typeface="Calibri"/>
                <a:sym typeface="Calibri"/>
              </a:defRPr>
            </a:lvl4pPr>
            <a:lvl5pPr marL="0" marR="0" lvl="4" indent="0" algn="r">
              <a:spcBef>
                <a:spcPts val="0"/>
              </a:spcBef>
              <a:buNone/>
              <a:defRPr sz="800" b="0" i="0" u="none" strike="noStrike" cap="none">
                <a:solidFill>
                  <a:srgbClr val="414A58"/>
                </a:solidFill>
                <a:latin typeface="Calibri"/>
                <a:ea typeface="Calibri"/>
                <a:cs typeface="Calibri"/>
                <a:sym typeface="Calibri"/>
              </a:defRPr>
            </a:lvl5pPr>
            <a:lvl6pPr marL="0" marR="0" lvl="5" indent="0" algn="r">
              <a:spcBef>
                <a:spcPts val="0"/>
              </a:spcBef>
              <a:buNone/>
              <a:defRPr sz="800" b="0" i="0" u="none" strike="noStrike" cap="none">
                <a:solidFill>
                  <a:srgbClr val="414A58"/>
                </a:solidFill>
                <a:latin typeface="Calibri"/>
                <a:ea typeface="Calibri"/>
                <a:cs typeface="Calibri"/>
                <a:sym typeface="Calibri"/>
              </a:defRPr>
            </a:lvl6pPr>
            <a:lvl7pPr marL="0" marR="0" lvl="6" indent="0" algn="r">
              <a:spcBef>
                <a:spcPts val="0"/>
              </a:spcBef>
              <a:buNone/>
              <a:defRPr sz="800" b="0" i="0" u="none" strike="noStrike" cap="none">
                <a:solidFill>
                  <a:srgbClr val="414A58"/>
                </a:solidFill>
                <a:latin typeface="Calibri"/>
                <a:ea typeface="Calibri"/>
                <a:cs typeface="Calibri"/>
                <a:sym typeface="Calibri"/>
              </a:defRPr>
            </a:lvl7pPr>
            <a:lvl8pPr marL="0" marR="0" lvl="7" indent="0" algn="r">
              <a:spcBef>
                <a:spcPts val="0"/>
              </a:spcBef>
              <a:buNone/>
              <a:defRPr sz="800" b="0" i="0" u="none" strike="noStrike" cap="none">
                <a:solidFill>
                  <a:srgbClr val="414A58"/>
                </a:solidFill>
                <a:latin typeface="Calibri"/>
                <a:ea typeface="Calibri"/>
                <a:cs typeface="Calibri"/>
                <a:sym typeface="Calibri"/>
              </a:defRPr>
            </a:lvl8pPr>
            <a:lvl9pPr marL="0" marR="0" lvl="8" indent="0" algn="r">
              <a:spcBef>
                <a:spcPts val="0"/>
              </a:spcBef>
              <a:buNone/>
              <a:defRPr sz="800" b="0" i="0" u="none" strike="noStrike" cap="none">
                <a:solidFill>
                  <a:srgbClr val="414A5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999" name="Google Shape;999;p149"/>
          <p:cNvPicPr preferRelativeResize="0"/>
          <p:nvPr/>
        </p:nvPicPr>
        <p:blipFill rotWithShape="1">
          <a:blip r:embed="rId16">
            <a:alphaModFix/>
          </a:blip>
          <a:srcRect/>
          <a:stretch/>
        </p:blipFill>
        <p:spPr>
          <a:xfrm>
            <a:off x="7431985" y="243389"/>
            <a:ext cx="1089447" cy="556072"/>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 id="2147483800"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name="simple-light-2">
    <p:bg>
      <p:bgPr>
        <a:solidFill>
          <a:srgbClr val="EFEFEF"/>
        </a:solidFill>
        <a:effectLst/>
      </p:bgPr>
    </p:bg>
    <p:spTree>
      <p:nvGrpSpPr>
        <p:cNvPr id="1" name="Shape 1060"/>
        <p:cNvGrpSpPr/>
        <p:nvPr/>
      </p:nvGrpSpPr>
      <p:grpSpPr>
        <a:xfrm>
          <a:off x="0" y="0"/>
          <a:ext cx="0" cy="0"/>
          <a:chOff x="0" y="0"/>
          <a:chExt cx="0" cy="0"/>
        </a:xfrm>
      </p:grpSpPr>
      <p:sp>
        <p:nvSpPr>
          <p:cNvPr id="1061" name="Google Shape;1061;p164"/>
          <p:cNvSpPr txBox="1">
            <a:spLocks noGrp="1"/>
          </p:cNvSpPr>
          <p:nvPr>
            <p:ph type="title"/>
          </p:nvPr>
        </p:nvSpPr>
        <p:spPr>
          <a:xfrm>
            <a:off x="828400" y="445025"/>
            <a:ext cx="74871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1600"/>
              <a:buFont typeface="Fira Sans Extra Condensed SemiBold"/>
              <a:buNone/>
              <a:defRPr sz="1600">
                <a:solidFill>
                  <a:schemeClr val="dk1"/>
                </a:solidFill>
                <a:latin typeface="Fira Sans Extra Condensed SemiBold"/>
                <a:ea typeface="Fira Sans Extra Condensed SemiBold"/>
                <a:cs typeface="Fira Sans Extra Condensed SemiBold"/>
                <a:sym typeface="Fira Sans Extra Condensed SemiBold"/>
              </a:defRPr>
            </a:lvl1pPr>
            <a:lvl2pPr lvl="1" algn="ctr">
              <a:spcBef>
                <a:spcPts val="0"/>
              </a:spcBef>
              <a:spcAft>
                <a:spcPts val="0"/>
              </a:spcAft>
              <a:buClr>
                <a:schemeClr val="dk1"/>
              </a:buClr>
              <a:buSzPts val="3300"/>
              <a:buFont typeface="Abel"/>
              <a:buNone/>
              <a:defRPr sz="3300">
                <a:solidFill>
                  <a:schemeClr val="dk1"/>
                </a:solidFill>
                <a:latin typeface="Abel"/>
                <a:ea typeface="Abel"/>
                <a:cs typeface="Abel"/>
                <a:sym typeface="Abel"/>
              </a:defRPr>
            </a:lvl2pPr>
            <a:lvl3pPr lvl="2" algn="ctr">
              <a:spcBef>
                <a:spcPts val="0"/>
              </a:spcBef>
              <a:spcAft>
                <a:spcPts val="0"/>
              </a:spcAft>
              <a:buClr>
                <a:schemeClr val="dk1"/>
              </a:buClr>
              <a:buSzPts val="3300"/>
              <a:buFont typeface="Abel"/>
              <a:buNone/>
              <a:defRPr sz="3300">
                <a:solidFill>
                  <a:schemeClr val="dk1"/>
                </a:solidFill>
                <a:latin typeface="Abel"/>
                <a:ea typeface="Abel"/>
                <a:cs typeface="Abel"/>
                <a:sym typeface="Abel"/>
              </a:defRPr>
            </a:lvl3pPr>
            <a:lvl4pPr lvl="3" algn="ctr">
              <a:spcBef>
                <a:spcPts val="0"/>
              </a:spcBef>
              <a:spcAft>
                <a:spcPts val="0"/>
              </a:spcAft>
              <a:buClr>
                <a:schemeClr val="dk1"/>
              </a:buClr>
              <a:buSzPts val="3300"/>
              <a:buFont typeface="Abel"/>
              <a:buNone/>
              <a:defRPr sz="3300">
                <a:solidFill>
                  <a:schemeClr val="dk1"/>
                </a:solidFill>
                <a:latin typeface="Abel"/>
                <a:ea typeface="Abel"/>
                <a:cs typeface="Abel"/>
                <a:sym typeface="Abel"/>
              </a:defRPr>
            </a:lvl4pPr>
            <a:lvl5pPr lvl="4" algn="ctr">
              <a:spcBef>
                <a:spcPts val="0"/>
              </a:spcBef>
              <a:spcAft>
                <a:spcPts val="0"/>
              </a:spcAft>
              <a:buClr>
                <a:schemeClr val="dk1"/>
              </a:buClr>
              <a:buSzPts val="3300"/>
              <a:buFont typeface="Abel"/>
              <a:buNone/>
              <a:defRPr sz="3300">
                <a:solidFill>
                  <a:schemeClr val="dk1"/>
                </a:solidFill>
                <a:latin typeface="Abel"/>
                <a:ea typeface="Abel"/>
                <a:cs typeface="Abel"/>
                <a:sym typeface="Abel"/>
              </a:defRPr>
            </a:lvl5pPr>
            <a:lvl6pPr lvl="5" algn="ctr">
              <a:spcBef>
                <a:spcPts val="0"/>
              </a:spcBef>
              <a:spcAft>
                <a:spcPts val="0"/>
              </a:spcAft>
              <a:buClr>
                <a:schemeClr val="dk1"/>
              </a:buClr>
              <a:buSzPts val="3300"/>
              <a:buFont typeface="Abel"/>
              <a:buNone/>
              <a:defRPr sz="3300">
                <a:solidFill>
                  <a:schemeClr val="dk1"/>
                </a:solidFill>
                <a:latin typeface="Abel"/>
                <a:ea typeface="Abel"/>
                <a:cs typeface="Abel"/>
                <a:sym typeface="Abel"/>
              </a:defRPr>
            </a:lvl6pPr>
            <a:lvl7pPr lvl="6" algn="ctr">
              <a:spcBef>
                <a:spcPts val="0"/>
              </a:spcBef>
              <a:spcAft>
                <a:spcPts val="0"/>
              </a:spcAft>
              <a:buClr>
                <a:schemeClr val="dk1"/>
              </a:buClr>
              <a:buSzPts val="3300"/>
              <a:buFont typeface="Abel"/>
              <a:buNone/>
              <a:defRPr sz="3300">
                <a:solidFill>
                  <a:schemeClr val="dk1"/>
                </a:solidFill>
                <a:latin typeface="Abel"/>
                <a:ea typeface="Abel"/>
                <a:cs typeface="Abel"/>
                <a:sym typeface="Abel"/>
              </a:defRPr>
            </a:lvl7pPr>
            <a:lvl8pPr lvl="7" algn="ctr">
              <a:spcBef>
                <a:spcPts val="0"/>
              </a:spcBef>
              <a:spcAft>
                <a:spcPts val="0"/>
              </a:spcAft>
              <a:buClr>
                <a:schemeClr val="dk1"/>
              </a:buClr>
              <a:buSzPts val="3300"/>
              <a:buFont typeface="Abel"/>
              <a:buNone/>
              <a:defRPr sz="3300">
                <a:solidFill>
                  <a:schemeClr val="dk1"/>
                </a:solidFill>
                <a:latin typeface="Abel"/>
                <a:ea typeface="Abel"/>
                <a:cs typeface="Abel"/>
                <a:sym typeface="Abel"/>
              </a:defRPr>
            </a:lvl8pPr>
            <a:lvl9pPr lvl="8" algn="ctr">
              <a:spcBef>
                <a:spcPts val="0"/>
              </a:spcBef>
              <a:spcAft>
                <a:spcPts val="0"/>
              </a:spcAft>
              <a:buClr>
                <a:schemeClr val="dk1"/>
              </a:buClr>
              <a:buSzPts val="3300"/>
              <a:buFont typeface="Abel"/>
              <a:buNone/>
              <a:defRPr sz="3300">
                <a:solidFill>
                  <a:schemeClr val="dk1"/>
                </a:solidFill>
                <a:latin typeface="Abel"/>
                <a:ea typeface="Abel"/>
                <a:cs typeface="Abel"/>
                <a:sym typeface="Abel"/>
              </a:defRPr>
            </a:lvl9pPr>
          </a:lstStyle>
          <a:p>
            <a:endParaRPr/>
          </a:p>
        </p:txBody>
      </p:sp>
      <p:sp>
        <p:nvSpPr>
          <p:cNvPr id="1062" name="Google Shape;1062;p164"/>
          <p:cNvSpPr txBox="1">
            <a:spLocks noGrp="1"/>
          </p:cNvSpPr>
          <p:nvPr>
            <p:ph type="body" idx="1"/>
          </p:nvPr>
        </p:nvSpPr>
        <p:spPr>
          <a:xfrm>
            <a:off x="828400" y="1808575"/>
            <a:ext cx="7487100" cy="2760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 id="2147483812" r:id="rId12"/>
    <p:sldLayoutId id="2147483813" r:id="rId13"/>
    <p:sldLayoutId id="2147483814" r:id="rId14"/>
    <p:sldLayoutId id="2147483815" r:id="rId15"/>
    <p:sldLayoutId id="2147483816" r:id="rId16"/>
    <p:sldLayoutId id="2147483817" r:id="rId17"/>
    <p:sldLayoutId id="2147483818" r:id="rId18"/>
    <p:sldLayoutId id="2147483819" r:id="rId19"/>
    <p:sldLayoutId id="2147483820" r:id="rId20"/>
    <p:sldLayoutId id="2147483821" r:id="rId21"/>
    <p:sldLayoutId id="2147483822" r:id="rId22"/>
    <p:sldLayoutId id="2147483823" r:id="rId23"/>
    <p:sldLayoutId id="2147483824"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rgbClr val="EFEFEF"/>
        </a:solidFill>
        <a:effectLst/>
      </p:bgPr>
    </p:bg>
    <p:spTree>
      <p:nvGrpSpPr>
        <p:cNvPr id="1" name="Shape 126"/>
        <p:cNvGrpSpPr/>
        <p:nvPr/>
      </p:nvGrpSpPr>
      <p:grpSpPr>
        <a:xfrm>
          <a:off x="0" y="0"/>
          <a:ext cx="0" cy="0"/>
          <a:chOff x="0" y="0"/>
          <a:chExt cx="0" cy="0"/>
        </a:xfrm>
      </p:grpSpPr>
      <p:sp>
        <p:nvSpPr>
          <p:cNvPr id="127" name="Google Shape;127;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128" name="Google Shape;128;p2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129" name="Google Shape;129;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 id="2147483685"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momentum">
    <p:bg>
      <p:bgPr>
        <a:solidFill>
          <a:srgbClr val="EFEFEF"/>
        </a:solidFill>
        <a:effectLst/>
      </p:bgPr>
    </p:bg>
    <p:spTree>
      <p:nvGrpSpPr>
        <p:cNvPr id="1" name="Shape 185"/>
        <p:cNvGrpSpPr/>
        <p:nvPr/>
      </p:nvGrpSpPr>
      <p:grpSpPr>
        <a:xfrm>
          <a:off x="0" y="0"/>
          <a:ext cx="0" cy="0"/>
          <a:chOff x="0" y="0"/>
          <a:chExt cx="0" cy="0"/>
        </a:xfrm>
      </p:grpSpPr>
      <p:sp>
        <p:nvSpPr>
          <p:cNvPr id="186" name="Google Shape;186;p4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1pPr>
            <a:lvl2pPr lvl="1">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2pPr>
            <a:lvl3pPr lvl="2">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3pPr>
            <a:lvl4pPr lvl="3">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4pPr>
            <a:lvl5pPr lvl="4">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5pPr>
            <a:lvl6pPr lvl="5">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6pPr>
            <a:lvl7pPr lvl="6">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7pPr>
            <a:lvl8pPr lvl="7">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8pPr>
            <a:lvl9pPr lvl="8">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9pPr>
          </a:lstStyle>
          <a:p>
            <a:endParaRPr/>
          </a:p>
        </p:txBody>
      </p:sp>
      <p:sp>
        <p:nvSpPr>
          <p:cNvPr id="187" name="Google Shape;187;p4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accent5"/>
              </a:buClr>
              <a:buSzPts val="1300"/>
              <a:buFont typeface="Nunito"/>
              <a:buChar char="●"/>
              <a:defRPr sz="1300">
                <a:solidFill>
                  <a:schemeClr val="accent5"/>
                </a:solidFill>
                <a:latin typeface="Nunito"/>
                <a:ea typeface="Nunito"/>
                <a:cs typeface="Nunito"/>
                <a:sym typeface="Nunito"/>
              </a:defRPr>
            </a:lvl1pPr>
            <a:lvl2pPr marL="914400" lvl="1" indent="-298450">
              <a:lnSpc>
                <a:spcPct val="115000"/>
              </a:lnSpc>
              <a:spcBef>
                <a:spcPts val="0"/>
              </a:spcBef>
              <a:spcAft>
                <a:spcPts val="0"/>
              </a:spcAft>
              <a:buClr>
                <a:schemeClr val="accent5"/>
              </a:buClr>
              <a:buSzPts val="1100"/>
              <a:buFont typeface="Nunito"/>
              <a:buChar char="○"/>
              <a:defRPr sz="1100">
                <a:solidFill>
                  <a:schemeClr val="accent5"/>
                </a:solidFill>
                <a:latin typeface="Nunito"/>
                <a:ea typeface="Nunito"/>
                <a:cs typeface="Nunito"/>
                <a:sym typeface="Nunito"/>
              </a:defRPr>
            </a:lvl2pPr>
            <a:lvl3pPr marL="1371600" lvl="2" indent="-298450">
              <a:lnSpc>
                <a:spcPct val="115000"/>
              </a:lnSpc>
              <a:spcBef>
                <a:spcPts val="0"/>
              </a:spcBef>
              <a:spcAft>
                <a:spcPts val="0"/>
              </a:spcAft>
              <a:buClr>
                <a:schemeClr val="accent5"/>
              </a:buClr>
              <a:buSzPts val="1100"/>
              <a:buFont typeface="Nunito"/>
              <a:buChar char="■"/>
              <a:defRPr sz="1100">
                <a:solidFill>
                  <a:schemeClr val="accent5"/>
                </a:solidFill>
                <a:latin typeface="Nunito"/>
                <a:ea typeface="Nunito"/>
                <a:cs typeface="Nunito"/>
                <a:sym typeface="Nunito"/>
              </a:defRPr>
            </a:lvl3pPr>
            <a:lvl4pPr marL="1828800" lvl="3" indent="-298450">
              <a:lnSpc>
                <a:spcPct val="115000"/>
              </a:lnSpc>
              <a:spcBef>
                <a:spcPts val="0"/>
              </a:spcBef>
              <a:spcAft>
                <a:spcPts val="0"/>
              </a:spcAft>
              <a:buClr>
                <a:schemeClr val="accent5"/>
              </a:buClr>
              <a:buSzPts val="1100"/>
              <a:buFont typeface="Nunito"/>
              <a:buChar char="●"/>
              <a:defRPr sz="1100">
                <a:solidFill>
                  <a:schemeClr val="accent5"/>
                </a:solidFill>
                <a:latin typeface="Nunito"/>
                <a:ea typeface="Nunito"/>
                <a:cs typeface="Nunito"/>
                <a:sym typeface="Nunito"/>
              </a:defRPr>
            </a:lvl4pPr>
            <a:lvl5pPr marL="2286000" lvl="4" indent="-298450">
              <a:lnSpc>
                <a:spcPct val="115000"/>
              </a:lnSpc>
              <a:spcBef>
                <a:spcPts val="0"/>
              </a:spcBef>
              <a:spcAft>
                <a:spcPts val="0"/>
              </a:spcAft>
              <a:buClr>
                <a:schemeClr val="accent5"/>
              </a:buClr>
              <a:buSzPts val="1100"/>
              <a:buFont typeface="Nunito"/>
              <a:buChar char="○"/>
              <a:defRPr sz="1100">
                <a:solidFill>
                  <a:schemeClr val="accent5"/>
                </a:solidFill>
                <a:latin typeface="Nunito"/>
                <a:ea typeface="Nunito"/>
                <a:cs typeface="Nunito"/>
                <a:sym typeface="Nunito"/>
              </a:defRPr>
            </a:lvl5pPr>
            <a:lvl6pPr marL="2743200" lvl="5" indent="-298450">
              <a:lnSpc>
                <a:spcPct val="115000"/>
              </a:lnSpc>
              <a:spcBef>
                <a:spcPts val="0"/>
              </a:spcBef>
              <a:spcAft>
                <a:spcPts val="0"/>
              </a:spcAft>
              <a:buClr>
                <a:schemeClr val="accent5"/>
              </a:buClr>
              <a:buSzPts val="1100"/>
              <a:buFont typeface="Nunito"/>
              <a:buChar char="■"/>
              <a:defRPr sz="1100">
                <a:solidFill>
                  <a:schemeClr val="accent5"/>
                </a:solidFill>
                <a:latin typeface="Nunito"/>
                <a:ea typeface="Nunito"/>
                <a:cs typeface="Nunito"/>
                <a:sym typeface="Nunito"/>
              </a:defRPr>
            </a:lvl6pPr>
            <a:lvl7pPr marL="3200400" lvl="6" indent="-298450">
              <a:lnSpc>
                <a:spcPct val="115000"/>
              </a:lnSpc>
              <a:spcBef>
                <a:spcPts val="0"/>
              </a:spcBef>
              <a:spcAft>
                <a:spcPts val="0"/>
              </a:spcAft>
              <a:buClr>
                <a:schemeClr val="accent5"/>
              </a:buClr>
              <a:buSzPts val="1100"/>
              <a:buFont typeface="Nunito"/>
              <a:buChar char="●"/>
              <a:defRPr sz="1100">
                <a:solidFill>
                  <a:schemeClr val="accent5"/>
                </a:solidFill>
                <a:latin typeface="Nunito"/>
                <a:ea typeface="Nunito"/>
                <a:cs typeface="Nunito"/>
                <a:sym typeface="Nunito"/>
              </a:defRPr>
            </a:lvl7pPr>
            <a:lvl8pPr marL="3657600" lvl="7" indent="-298450">
              <a:lnSpc>
                <a:spcPct val="115000"/>
              </a:lnSpc>
              <a:spcBef>
                <a:spcPts val="0"/>
              </a:spcBef>
              <a:spcAft>
                <a:spcPts val="0"/>
              </a:spcAft>
              <a:buClr>
                <a:schemeClr val="accent5"/>
              </a:buClr>
              <a:buSzPts val="1100"/>
              <a:buFont typeface="Nunito"/>
              <a:buChar char="○"/>
              <a:defRPr sz="1100">
                <a:solidFill>
                  <a:schemeClr val="accent5"/>
                </a:solidFill>
                <a:latin typeface="Nunito"/>
                <a:ea typeface="Nunito"/>
                <a:cs typeface="Nunito"/>
                <a:sym typeface="Nunito"/>
              </a:defRPr>
            </a:lvl8pPr>
            <a:lvl9pPr marL="4114800" lvl="8" indent="-298450">
              <a:lnSpc>
                <a:spcPct val="115000"/>
              </a:lnSpc>
              <a:spcBef>
                <a:spcPts val="0"/>
              </a:spcBef>
              <a:spcAft>
                <a:spcPts val="0"/>
              </a:spcAft>
              <a:buClr>
                <a:schemeClr val="accent5"/>
              </a:buClr>
              <a:buSzPts val="1100"/>
              <a:buFont typeface="Nunito"/>
              <a:buChar char="■"/>
              <a:defRPr sz="1100">
                <a:solidFill>
                  <a:schemeClr val="accent5"/>
                </a:solidFill>
                <a:latin typeface="Nunito"/>
                <a:ea typeface="Nunito"/>
                <a:cs typeface="Nunito"/>
                <a:sym typeface="Nunito"/>
              </a:defRPr>
            </a:lvl9pPr>
          </a:lstStyle>
          <a:p>
            <a:endParaRPr/>
          </a:p>
        </p:txBody>
      </p:sp>
      <p:sp>
        <p:nvSpPr>
          <p:cNvPr id="188" name="Google Shape;188;p41"/>
          <p:cNvSpPr txBox="1">
            <a:spLocks noGrp="1"/>
          </p:cNvSpPr>
          <p:nvPr>
            <p:ph type="sldNum" idx="12"/>
          </p:nvPr>
        </p:nvSpPr>
        <p:spPr>
          <a:xfrm>
            <a:off x="8451046" y="4736976"/>
            <a:ext cx="548700" cy="393600"/>
          </a:xfrm>
          <a:prstGeom prst="rect">
            <a:avLst/>
          </a:prstGeom>
          <a:noFill/>
          <a:ln>
            <a:noFill/>
          </a:ln>
        </p:spPr>
        <p:txBody>
          <a:bodyPr spcFirstLastPara="1" wrap="square" lIns="91425" tIns="91425" rIns="91425" bIns="91425" anchor="ctr" anchorCtr="0">
            <a:normAutofit/>
          </a:bodyPr>
          <a:lstStyle>
            <a:lvl1pPr lvl="0" algn="r">
              <a:buNone/>
              <a:defRPr sz="900">
                <a:solidFill>
                  <a:schemeClr val="dk2"/>
                </a:solidFill>
                <a:latin typeface="Nunito"/>
                <a:ea typeface="Nunito"/>
                <a:cs typeface="Nunito"/>
                <a:sym typeface="Nunito"/>
              </a:defRPr>
            </a:lvl1pPr>
            <a:lvl2pPr lvl="1" algn="r">
              <a:buNone/>
              <a:defRPr sz="900">
                <a:solidFill>
                  <a:schemeClr val="dk2"/>
                </a:solidFill>
                <a:latin typeface="Nunito"/>
                <a:ea typeface="Nunito"/>
                <a:cs typeface="Nunito"/>
                <a:sym typeface="Nunito"/>
              </a:defRPr>
            </a:lvl2pPr>
            <a:lvl3pPr lvl="2" algn="r">
              <a:buNone/>
              <a:defRPr sz="900">
                <a:solidFill>
                  <a:schemeClr val="dk2"/>
                </a:solidFill>
                <a:latin typeface="Nunito"/>
                <a:ea typeface="Nunito"/>
                <a:cs typeface="Nunito"/>
                <a:sym typeface="Nunito"/>
              </a:defRPr>
            </a:lvl3pPr>
            <a:lvl4pPr lvl="3" algn="r">
              <a:buNone/>
              <a:defRPr sz="900">
                <a:solidFill>
                  <a:schemeClr val="dk2"/>
                </a:solidFill>
                <a:latin typeface="Nunito"/>
                <a:ea typeface="Nunito"/>
                <a:cs typeface="Nunito"/>
                <a:sym typeface="Nunito"/>
              </a:defRPr>
            </a:lvl4pPr>
            <a:lvl5pPr lvl="4" algn="r">
              <a:buNone/>
              <a:defRPr sz="900">
                <a:solidFill>
                  <a:schemeClr val="dk2"/>
                </a:solidFill>
                <a:latin typeface="Nunito"/>
                <a:ea typeface="Nunito"/>
                <a:cs typeface="Nunito"/>
                <a:sym typeface="Nunito"/>
              </a:defRPr>
            </a:lvl5pPr>
            <a:lvl6pPr lvl="5" algn="r">
              <a:buNone/>
              <a:defRPr sz="900">
                <a:solidFill>
                  <a:schemeClr val="dk2"/>
                </a:solidFill>
                <a:latin typeface="Nunito"/>
                <a:ea typeface="Nunito"/>
                <a:cs typeface="Nunito"/>
                <a:sym typeface="Nunito"/>
              </a:defRPr>
            </a:lvl6pPr>
            <a:lvl7pPr lvl="6" algn="r">
              <a:buNone/>
              <a:defRPr sz="900">
                <a:solidFill>
                  <a:schemeClr val="dk2"/>
                </a:solidFill>
                <a:latin typeface="Nunito"/>
                <a:ea typeface="Nunito"/>
                <a:cs typeface="Nunito"/>
                <a:sym typeface="Nunito"/>
              </a:defRPr>
            </a:lvl7pPr>
            <a:lvl8pPr lvl="7" algn="r">
              <a:buNone/>
              <a:defRPr sz="900">
                <a:solidFill>
                  <a:schemeClr val="dk2"/>
                </a:solidFill>
                <a:latin typeface="Nunito"/>
                <a:ea typeface="Nunito"/>
                <a:cs typeface="Nunito"/>
                <a:sym typeface="Nunito"/>
              </a:defRPr>
            </a:lvl8pPr>
            <a:lvl9pPr lvl="8" algn="r">
              <a:buNone/>
              <a:defRPr sz="9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momentum">
    <p:bg>
      <p:bgPr>
        <a:solidFill>
          <a:srgbClr val="F3F3F3"/>
        </a:solidFill>
        <a:effectLst/>
      </p:bgPr>
    </p:bg>
    <p:spTree>
      <p:nvGrpSpPr>
        <p:cNvPr id="1" name="Shape 440"/>
        <p:cNvGrpSpPr/>
        <p:nvPr/>
      </p:nvGrpSpPr>
      <p:grpSpPr>
        <a:xfrm>
          <a:off x="0" y="0"/>
          <a:ext cx="0" cy="0"/>
          <a:chOff x="0" y="0"/>
          <a:chExt cx="0" cy="0"/>
        </a:xfrm>
      </p:grpSpPr>
      <p:sp>
        <p:nvSpPr>
          <p:cNvPr id="441" name="Google Shape;441;p5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1pPr>
            <a:lvl2pPr lvl="1">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2pPr>
            <a:lvl3pPr lvl="2">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3pPr>
            <a:lvl4pPr lvl="3">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4pPr>
            <a:lvl5pPr lvl="4">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5pPr>
            <a:lvl6pPr lvl="5">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6pPr>
            <a:lvl7pPr lvl="6">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7pPr>
            <a:lvl8pPr lvl="7">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8pPr>
            <a:lvl9pPr lvl="8">
              <a:spcBef>
                <a:spcPts val="0"/>
              </a:spcBef>
              <a:spcAft>
                <a:spcPts val="0"/>
              </a:spcAft>
              <a:buClr>
                <a:schemeClr val="dk2"/>
              </a:buClr>
              <a:buSzPts val="2800"/>
              <a:buFont typeface="Maven Pro"/>
              <a:buNone/>
              <a:defRPr sz="2800" b="1">
                <a:solidFill>
                  <a:schemeClr val="dk2"/>
                </a:solidFill>
                <a:latin typeface="Maven Pro"/>
                <a:ea typeface="Maven Pro"/>
                <a:cs typeface="Maven Pro"/>
                <a:sym typeface="Maven Pro"/>
              </a:defRPr>
            </a:lvl9pPr>
          </a:lstStyle>
          <a:p>
            <a:endParaRPr/>
          </a:p>
        </p:txBody>
      </p:sp>
      <p:sp>
        <p:nvSpPr>
          <p:cNvPr id="442" name="Google Shape;442;p5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accent5"/>
              </a:buClr>
              <a:buSzPts val="1300"/>
              <a:buFont typeface="Nunito"/>
              <a:buChar char="●"/>
              <a:defRPr sz="1300">
                <a:solidFill>
                  <a:schemeClr val="accent5"/>
                </a:solidFill>
                <a:latin typeface="Nunito"/>
                <a:ea typeface="Nunito"/>
                <a:cs typeface="Nunito"/>
                <a:sym typeface="Nunito"/>
              </a:defRPr>
            </a:lvl1pPr>
            <a:lvl2pPr marL="914400" lvl="1" indent="-298450">
              <a:lnSpc>
                <a:spcPct val="115000"/>
              </a:lnSpc>
              <a:spcBef>
                <a:spcPts val="0"/>
              </a:spcBef>
              <a:spcAft>
                <a:spcPts val="0"/>
              </a:spcAft>
              <a:buClr>
                <a:schemeClr val="accent5"/>
              </a:buClr>
              <a:buSzPts val="1100"/>
              <a:buFont typeface="Nunito"/>
              <a:buChar char="○"/>
              <a:defRPr sz="1100">
                <a:solidFill>
                  <a:schemeClr val="accent5"/>
                </a:solidFill>
                <a:latin typeface="Nunito"/>
                <a:ea typeface="Nunito"/>
                <a:cs typeface="Nunito"/>
                <a:sym typeface="Nunito"/>
              </a:defRPr>
            </a:lvl2pPr>
            <a:lvl3pPr marL="1371600" lvl="2" indent="-298450">
              <a:lnSpc>
                <a:spcPct val="115000"/>
              </a:lnSpc>
              <a:spcBef>
                <a:spcPts val="0"/>
              </a:spcBef>
              <a:spcAft>
                <a:spcPts val="0"/>
              </a:spcAft>
              <a:buClr>
                <a:schemeClr val="accent5"/>
              </a:buClr>
              <a:buSzPts val="1100"/>
              <a:buFont typeface="Nunito"/>
              <a:buChar char="■"/>
              <a:defRPr sz="1100">
                <a:solidFill>
                  <a:schemeClr val="accent5"/>
                </a:solidFill>
                <a:latin typeface="Nunito"/>
                <a:ea typeface="Nunito"/>
                <a:cs typeface="Nunito"/>
                <a:sym typeface="Nunito"/>
              </a:defRPr>
            </a:lvl3pPr>
            <a:lvl4pPr marL="1828800" lvl="3" indent="-298450">
              <a:lnSpc>
                <a:spcPct val="115000"/>
              </a:lnSpc>
              <a:spcBef>
                <a:spcPts val="0"/>
              </a:spcBef>
              <a:spcAft>
                <a:spcPts val="0"/>
              </a:spcAft>
              <a:buClr>
                <a:schemeClr val="accent5"/>
              </a:buClr>
              <a:buSzPts val="1100"/>
              <a:buFont typeface="Nunito"/>
              <a:buChar char="●"/>
              <a:defRPr sz="1100">
                <a:solidFill>
                  <a:schemeClr val="accent5"/>
                </a:solidFill>
                <a:latin typeface="Nunito"/>
                <a:ea typeface="Nunito"/>
                <a:cs typeface="Nunito"/>
                <a:sym typeface="Nunito"/>
              </a:defRPr>
            </a:lvl4pPr>
            <a:lvl5pPr marL="2286000" lvl="4" indent="-298450">
              <a:lnSpc>
                <a:spcPct val="115000"/>
              </a:lnSpc>
              <a:spcBef>
                <a:spcPts val="0"/>
              </a:spcBef>
              <a:spcAft>
                <a:spcPts val="0"/>
              </a:spcAft>
              <a:buClr>
                <a:schemeClr val="accent5"/>
              </a:buClr>
              <a:buSzPts val="1100"/>
              <a:buFont typeface="Nunito"/>
              <a:buChar char="○"/>
              <a:defRPr sz="1100">
                <a:solidFill>
                  <a:schemeClr val="accent5"/>
                </a:solidFill>
                <a:latin typeface="Nunito"/>
                <a:ea typeface="Nunito"/>
                <a:cs typeface="Nunito"/>
                <a:sym typeface="Nunito"/>
              </a:defRPr>
            </a:lvl5pPr>
            <a:lvl6pPr marL="2743200" lvl="5" indent="-298450">
              <a:lnSpc>
                <a:spcPct val="115000"/>
              </a:lnSpc>
              <a:spcBef>
                <a:spcPts val="0"/>
              </a:spcBef>
              <a:spcAft>
                <a:spcPts val="0"/>
              </a:spcAft>
              <a:buClr>
                <a:schemeClr val="accent5"/>
              </a:buClr>
              <a:buSzPts val="1100"/>
              <a:buFont typeface="Nunito"/>
              <a:buChar char="■"/>
              <a:defRPr sz="1100">
                <a:solidFill>
                  <a:schemeClr val="accent5"/>
                </a:solidFill>
                <a:latin typeface="Nunito"/>
                <a:ea typeface="Nunito"/>
                <a:cs typeface="Nunito"/>
                <a:sym typeface="Nunito"/>
              </a:defRPr>
            </a:lvl6pPr>
            <a:lvl7pPr marL="3200400" lvl="6" indent="-298450">
              <a:lnSpc>
                <a:spcPct val="115000"/>
              </a:lnSpc>
              <a:spcBef>
                <a:spcPts val="0"/>
              </a:spcBef>
              <a:spcAft>
                <a:spcPts val="0"/>
              </a:spcAft>
              <a:buClr>
                <a:schemeClr val="accent5"/>
              </a:buClr>
              <a:buSzPts val="1100"/>
              <a:buFont typeface="Nunito"/>
              <a:buChar char="●"/>
              <a:defRPr sz="1100">
                <a:solidFill>
                  <a:schemeClr val="accent5"/>
                </a:solidFill>
                <a:latin typeface="Nunito"/>
                <a:ea typeface="Nunito"/>
                <a:cs typeface="Nunito"/>
                <a:sym typeface="Nunito"/>
              </a:defRPr>
            </a:lvl7pPr>
            <a:lvl8pPr marL="3657600" lvl="7" indent="-298450">
              <a:lnSpc>
                <a:spcPct val="115000"/>
              </a:lnSpc>
              <a:spcBef>
                <a:spcPts val="0"/>
              </a:spcBef>
              <a:spcAft>
                <a:spcPts val="0"/>
              </a:spcAft>
              <a:buClr>
                <a:schemeClr val="accent5"/>
              </a:buClr>
              <a:buSzPts val="1100"/>
              <a:buFont typeface="Nunito"/>
              <a:buChar char="○"/>
              <a:defRPr sz="1100">
                <a:solidFill>
                  <a:schemeClr val="accent5"/>
                </a:solidFill>
                <a:latin typeface="Nunito"/>
                <a:ea typeface="Nunito"/>
                <a:cs typeface="Nunito"/>
                <a:sym typeface="Nunito"/>
              </a:defRPr>
            </a:lvl8pPr>
            <a:lvl9pPr marL="4114800" lvl="8" indent="-298450">
              <a:lnSpc>
                <a:spcPct val="115000"/>
              </a:lnSpc>
              <a:spcBef>
                <a:spcPts val="0"/>
              </a:spcBef>
              <a:spcAft>
                <a:spcPts val="0"/>
              </a:spcAft>
              <a:buClr>
                <a:schemeClr val="accent5"/>
              </a:buClr>
              <a:buSzPts val="1100"/>
              <a:buFont typeface="Nunito"/>
              <a:buChar char="■"/>
              <a:defRPr sz="1100">
                <a:solidFill>
                  <a:schemeClr val="accent5"/>
                </a:solidFill>
                <a:latin typeface="Nunito"/>
                <a:ea typeface="Nunito"/>
                <a:cs typeface="Nunito"/>
                <a:sym typeface="Nunito"/>
              </a:defRPr>
            </a:lvl9pPr>
          </a:lstStyle>
          <a:p>
            <a:endParaRPr/>
          </a:p>
        </p:txBody>
      </p:sp>
      <p:sp>
        <p:nvSpPr>
          <p:cNvPr id="443" name="Google Shape;443;p58"/>
          <p:cNvSpPr txBox="1">
            <a:spLocks noGrp="1"/>
          </p:cNvSpPr>
          <p:nvPr>
            <p:ph type="sldNum" idx="12"/>
          </p:nvPr>
        </p:nvSpPr>
        <p:spPr>
          <a:xfrm>
            <a:off x="8451046" y="4736976"/>
            <a:ext cx="548700" cy="393600"/>
          </a:xfrm>
          <a:prstGeom prst="rect">
            <a:avLst/>
          </a:prstGeom>
          <a:noFill/>
          <a:ln>
            <a:noFill/>
          </a:ln>
        </p:spPr>
        <p:txBody>
          <a:bodyPr spcFirstLastPara="1" wrap="square" lIns="91425" tIns="91425" rIns="91425" bIns="91425" anchor="ctr" anchorCtr="0">
            <a:normAutofit/>
          </a:bodyPr>
          <a:lstStyle>
            <a:lvl1pPr lvl="0" algn="r">
              <a:buNone/>
              <a:defRPr sz="900">
                <a:solidFill>
                  <a:schemeClr val="dk2"/>
                </a:solidFill>
                <a:latin typeface="Nunito"/>
                <a:ea typeface="Nunito"/>
                <a:cs typeface="Nunito"/>
                <a:sym typeface="Nunito"/>
              </a:defRPr>
            </a:lvl1pPr>
            <a:lvl2pPr lvl="1" algn="r">
              <a:buNone/>
              <a:defRPr sz="900">
                <a:solidFill>
                  <a:schemeClr val="dk2"/>
                </a:solidFill>
                <a:latin typeface="Nunito"/>
                <a:ea typeface="Nunito"/>
                <a:cs typeface="Nunito"/>
                <a:sym typeface="Nunito"/>
              </a:defRPr>
            </a:lvl2pPr>
            <a:lvl3pPr lvl="2" algn="r">
              <a:buNone/>
              <a:defRPr sz="900">
                <a:solidFill>
                  <a:schemeClr val="dk2"/>
                </a:solidFill>
                <a:latin typeface="Nunito"/>
                <a:ea typeface="Nunito"/>
                <a:cs typeface="Nunito"/>
                <a:sym typeface="Nunito"/>
              </a:defRPr>
            </a:lvl3pPr>
            <a:lvl4pPr lvl="3" algn="r">
              <a:buNone/>
              <a:defRPr sz="900">
                <a:solidFill>
                  <a:schemeClr val="dk2"/>
                </a:solidFill>
                <a:latin typeface="Nunito"/>
                <a:ea typeface="Nunito"/>
                <a:cs typeface="Nunito"/>
                <a:sym typeface="Nunito"/>
              </a:defRPr>
            </a:lvl4pPr>
            <a:lvl5pPr lvl="4" algn="r">
              <a:buNone/>
              <a:defRPr sz="900">
                <a:solidFill>
                  <a:schemeClr val="dk2"/>
                </a:solidFill>
                <a:latin typeface="Nunito"/>
                <a:ea typeface="Nunito"/>
                <a:cs typeface="Nunito"/>
                <a:sym typeface="Nunito"/>
              </a:defRPr>
            </a:lvl5pPr>
            <a:lvl6pPr lvl="5" algn="r">
              <a:buNone/>
              <a:defRPr sz="900">
                <a:solidFill>
                  <a:schemeClr val="dk2"/>
                </a:solidFill>
                <a:latin typeface="Nunito"/>
                <a:ea typeface="Nunito"/>
                <a:cs typeface="Nunito"/>
                <a:sym typeface="Nunito"/>
              </a:defRPr>
            </a:lvl6pPr>
            <a:lvl7pPr lvl="6" algn="r">
              <a:buNone/>
              <a:defRPr sz="900">
                <a:solidFill>
                  <a:schemeClr val="dk2"/>
                </a:solidFill>
                <a:latin typeface="Nunito"/>
                <a:ea typeface="Nunito"/>
                <a:cs typeface="Nunito"/>
                <a:sym typeface="Nunito"/>
              </a:defRPr>
            </a:lvl7pPr>
            <a:lvl8pPr lvl="7" algn="r">
              <a:buNone/>
              <a:defRPr sz="900">
                <a:solidFill>
                  <a:schemeClr val="dk2"/>
                </a:solidFill>
                <a:latin typeface="Nunito"/>
                <a:ea typeface="Nunito"/>
                <a:cs typeface="Nunito"/>
                <a:sym typeface="Nunito"/>
              </a:defRPr>
            </a:lvl8pPr>
            <a:lvl9pPr lvl="8" algn="r">
              <a:buNone/>
              <a:defRPr sz="9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713" r:id="rId12"/>
    <p:sldLayoutId id="2147483714" r:id="rId13"/>
    <p:sldLayoutId id="2147483715" r:id="rId14"/>
    <p:sldLayoutId id="2147483716" r:id="rId15"/>
    <p:sldLayoutId id="2147483717"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95"/>
        <p:cNvGrpSpPr/>
        <p:nvPr/>
      </p:nvGrpSpPr>
      <p:grpSpPr>
        <a:xfrm>
          <a:off x="0" y="0"/>
          <a:ext cx="0" cy="0"/>
          <a:chOff x="0" y="0"/>
          <a:chExt cx="0" cy="0"/>
        </a:xfrm>
      </p:grpSpPr>
      <p:sp>
        <p:nvSpPr>
          <p:cNvPr id="696" name="Google Shape;696;p7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697" name="Google Shape;697;p7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698" name="Google Shape;698;p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758"/>
        <p:cNvGrpSpPr/>
        <p:nvPr/>
      </p:nvGrpSpPr>
      <p:grpSpPr>
        <a:xfrm>
          <a:off x="0" y="0"/>
          <a:ext cx="0" cy="0"/>
          <a:chOff x="0" y="0"/>
          <a:chExt cx="0" cy="0"/>
        </a:xfrm>
      </p:grpSpPr>
      <p:sp>
        <p:nvSpPr>
          <p:cNvPr id="759" name="Google Shape;759;p91"/>
          <p:cNvSpPr txBox="1">
            <a:spLocks noGrp="1"/>
          </p:cNvSpPr>
          <p:nvPr>
            <p:ph type="title"/>
          </p:nvPr>
        </p:nvSpPr>
        <p:spPr>
          <a:xfrm>
            <a:off x="828400" y="445025"/>
            <a:ext cx="7487100" cy="5727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1600"/>
              <a:buFont typeface="Fira Sans Extra Condensed SemiBold"/>
              <a:buNone/>
              <a:defRPr sz="1600">
                <a:solidFill>
                  <a:schemeClr val="dk1"/>
                </a:solidFill>
                <a:latin typeface="Fira Sans Extra Condensed SemiBold"/>
                <a:ea typeface="Fira Sans Extra Condensed SemiBold"/>
                <a:cs typeface="Fira Sans Extra Condensed SemiBold"/>
                <a:sym typeface="Fira Sans Extra Condensed SemiBold"/>
              </a:defRPr>
            </a:lvl1pPr>
            <a:lvl2pPr lvl="1" algn="ctr">
              <a:spcBef>
                <a:spcPts val="0"/>
              </a:spcBef>
              <a:spcAft>
                <a:spcPts val="0"/>
              </a:spcAft>
              <a:buClr>
                <a:schemeClr val="dk1"/>
              </a:buClr>
              <a:buSzPts val="3300"/>
              <a:buFont typeface="Abel"/>
              <a:buNone/>
              <a:defRPr sz="3300">
                <a:solidFill>
                  <a:schemeClr val="dk1"/>
                </a:solidFill>
                <a:latin typeface="Abel"/>
                <a:ea typeface="Abel"/>
                <a:cs typeface="Abel"/>
                <a:sym typeface="Abel"/>
              </a:defRPr>
            </a:lvl2pPr>
            <a:lvl3pPr lvl="2" algn="ctr">
              <a:spcBef>
                <a:spcPts val="0"/>
              </a:spcBef>
              <a:spcAft>
                <a:spcPts val="0"/>
              </a:spcAft>
              <a:buClr>
                <a:schemeClr val="dk1"/>
              </a:buClr>
              <a:buSzPts val="3300"/>
              <a:buFont typeface="Abel"/>
              <a:buNone/>
              <a:defRPr sz="3300">
                <a:solidFill>
                  <a:schemeClr val="dk1"/>
                </a:solidFill>
                <a:latin typeface="Abel"/>
                <a:ea typeface="Abel"/>
                <a:cs typeface="Abel"/>
                <a:sym typeface="Abel"/>
              </a:defRPr>
            </a:lvl3pPr>
            <a:lvl4pPr lvl="3" algn="ctr">
              <a:spcBef>
                <a:spcPts val="0"/>
              </a:spcBef>
              <a:spcAft>
                <a:spcPts val="0"/>
              </a:spcAft>
              <a:buClr>
                <a:schemeClr val="dk1"/>
              </a:buClr>
              <a:buSzPts val="3300"/>
              <a:buFont typeface="Abel"/>
              <a:buNone/>
              <a:defRPr sz="3300">
                <a:solidFill>
                  <a:schemeClr val="dk1"/>
                </a:solidFill>
                <a:latin typeface="Abel"/>
                <a:ea typeface="Abel"/>
                <a:cs typeface="Abel"/>
                <a:sym typeface="Abel"/>
              </a:defRPr>
            </a:lvl4pPr>
            <a:lvl5pPr lvl="4" algn="ctr">
              <a:spcBef>
                <a:spcPts val="0"/>
              </a:spcBef>
              <a:spcAft>
                <a:spcPts val="0"/>
              </a:spcAft>
              <a:buClr>
                <a:schemeClr val="dk1"/>
              </a:buClr>
              <a:buSzPts val="3300"/>
              <a:buFont typeface="Abel"/>
              <a:buNone/>
              <a:defRPr sz="3300">
                <a:solidFill>
                  <a:schemeClr val="dk1"/>
                </a:solidFill>
                <a:latin typeface="Abel"/>
                <a:ea typeface="Abel"/>
                <a:cs typeface="Abel"/>
                <a:sym typeface="Abel"/>
              </a:defRPr>
            </a:lvl5pPr>
            <a:lvl6pPr lvl="5" algn="ctr">
              <a:spcBef>
                <a:spcPts val="0"/>
              </a:spcBef>
              <a:spcAft>
                <a:spcPts val="0"/>
              </a:spcAft>
              <a:buClr>
                <a:schemeClr val="dk1"/>
              </a:buClr>
              <a:buSzPts val="3300"/>
              <a:buFont typeface="Abel"/>
              <a:buNone/>
              <a:defRPr sz="3300">
                <a:solidFill>
                  <a:schemeClr val="dk1"/>
                </a:solidFill>
                <a:latin typeface="Abel"/>
                <a:ea typeface="Abel"/>
                <a:cs typeface="Abel"/>
                <a:sym typeface="Abel"/>
              </a:defRPr>
            </a:lvl6pPr>
            <a:lvl7pPr lvl="6" algn="ctr">
              <a:spcBef>
                <a:spcPts val="0"/>
              </a:spcBef>
              <a:spcAft>
                <a:spcPts val="0"/>
              </a:spcAft>
              <a:buClr>
                <a:schemeClr val="dk1"/>
              </a:buClr>
              <a:buSzPts val="3300"/>
              <a:buFont typeface="Abel"/>
              <a:buNone/>
              <a:defRPr sz="3300">
                <a:solidFill>
                  <a:schemeClr val="dk1"/>
                </a:solidFill>
                <a:latin typeface="Abel"/>
                <a:ea typeface="Abel"/>
                <a:cs typeface="Abel"/>
                <a:sym typeface="Abel"/>
              </a:defRPr>
            </a:lvl7pPr>
            <a:lvl8pPr lvl="7" algn="ctr">
              <a:spcBef>
                <a:spcPts val="0"/>
              </a:spcBef>
              <a:spcAft>
                <a:spcPts val="0"/>
              </a:spcAft>
              <a:buClr>
                <a:schemeClr val="dk1"/>
              </a:buClr>
              <a:buSzPts val="3300"/>
              <a:buFont typeface="Abel"/>
              <a:buNone/>
              <a:defRPr sz="3300">
                <a:solidFill>
                  <a:schemeClr val="dk1"/>
                </a:solidFill>
                <a:latin typeface="Abel"/>
                <a:ea typeface="Abel"/>
                <a:cs typeface="Abel"/>
                <a:sym typeface="Abel"/>
              </a:defRPr>
            </a:lvl8pPr>
            <a:lvl9pPr lvl="8" algn="ctr">
              <a:spcBef>
                <a:spcPts val="0"/>
              </a:spcBef>
              <a:spcAft>
                <a:spcPts val="0"/>
              </a:spcAft>
              <a:buClr>
                <a:schemeClr val="dk1"/>
              </a:buClr>
              <a:buSzPts val="3300"/>
              <a:buFont typeface="Abel"/>
              <a:buNone/>
              <a:defRPr sz="3300">
                <a:solidFill>
                  <a:schemeClr val="dk1"/>
                </a:solidFill>
                <a:latin typeface="Abel"/>
                <a:ea typeface="Abel"/>
                <a:cs typeface="Abel"/>
                <a:sym typeface="Abel"/>
              </a:defRPr>
            </a:lvl9pPr>
          </a:lstStyle>
          <a:p>
            <a:endParaRPr/>
          </a:p>
        </p:txBody>
      </p:sp>
      <p:sp>
        <p:nvSpPr>
          <p:cNvPr id="760" name="Google Shape;760;p91"/>
          <p:cNvSpPr txBox="1">
            <a:spLocks noGrp="1"/>
          </p:cNvSpPr>
          <p:nvPr>
            <p:ph type="body" idx="1"/>
          </p:nvPr>
        </p:nvSpPr>
        <p:spPr>
          <a:xfrm>
            <a:off x="828400" y="1808575"/>
            <a:ext cx="7487100" cy="27603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pic>
        <p:nvPicPr>
          <p:cNvPr id="761" name="Google Shape;761;p91"/>
          <p:cNvPicPr preferRelativeResize="0"/>
          <p:nvPr/>
        </p:nvPicPr>
        <p:blipFill>
          <a:blip r:embed="rId25">
            <a:alphaModFix/>
          </a:blip>
          <a:stretch>
            <a:fillRect/>
          </a:stretch>
        </p:blipFill>
        <p:spPr>
          <a:xfrm>
            <a:off x="89800" y="4718026"/>
            <a:ext cx="1657376" cy="33567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 id="2147483746" r:id="rId14"/>
    <p:sldLayoutId id="2147483747" r:id="rId15"/>
    <p:sldLayoutId id="2147483748" r:id="rId16"/>
    <p:sldLayoutId id="2147483749" r:id="rId17"/>
    <p:sldLayoutId id="2147483750" r:id="rId18"/>
    <p:sldLayoutId id="2147483751" r:id="rId19"/>
    <p:sldLayoutId id="2147483752" r:id="rId20"/>
    <p:sldLayoutId id="2147483753" r:id="rId21"/>
    <p:sldLayoutId id="2147483754" r:id="rId22"/>
    <p:sldLayoutId id="2147483755" r:id="rId2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874"/>
        <p:cNvGrpSpPr/>
        <p:nvPr/>
      </p:nvGrpSpPr>
      <p:grpSpPr>
        <a:xfrm>
          <a:off x="0" y="0"/>
          <a:ext cx="0" cy="0"/>
          <a:chOff x="0" y="0"/>
          <a:chExt cx="0" cy="0"/>
        </a:xfrm>
      </p:grpSpPr>
      <p:sp>
        <p:nvSpPr>
          <p:cNvPr id="875" name="Google Shape;875;p1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876" name="Google Shape;876;p1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77" name="Google Shape;877;p1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 id="2147483769"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Shape 930"/>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name="simple-light-2">
    <p:bg>
      <p:bgPr>
        <a:solidFill>
          <a:srgbClr val="EFEFEF"/>
        </a:solidFill>
        <a:effectLst/>
      </p:bgPr>
    </p:bg>
    <p:spTree>
      <p:nvGrpSpPr>
        <p:cNvPr id="1" name="Shape 941"/>
        <p:cNvGrpSpPr/>
        <p:nvPr/>
      </p:nvGrpSpPr>
      <p:grpSpPr>
        <a:xfrm>
          <a:off x="0" y="0"/>
          <a:ext cx="0" cy="0"/>
          <a:chOff x="0" y="0"/>
          <a:chExt cx="0" cy="0"/>
        </a:xfrm>
      </p:grpSpPr>
      <p:sp>
        <p:nvSpPr>
          <p:cNvPr id="942" name="Google Shape;942;p1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943" name="Google Shape;943;p13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944" name="Google Shape;944;p1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40.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137.xml"/><Relationship Id="rId5" Type="http://schemas.openxmlformats.org/officeDocument/2006/relationships/image" Target="../media/image9.jp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37.xml"/><Relationship Id="rId4" Type="http://schemas.openxmlformats.org/officeDocument/2006/relationships/image" Target="../media/image9.jpg"/></Relationships>
</file>

<file path=ppt/slides/_rels/slide12.xml.rels><?xml version="1.0" encoding="UTF-8" standalone="yes"?>
<Relationships xmlns="http://schemas.openxmlformats.org/package/2006/relationships"><Relationship Id="rId8" Type="http://schemas.openxmlformats.org/officeDocument/2006/relationships/hyperlink" Target="https://www.sli.do/features-google-slides?interaction-type=V29yZENsb3Vk" TargetMode="External"/><Relationship Id="rId3" Type="http://schemas.openxmlformats.org/officeDocument/2006/relationships/hyperlink" Target="https://www.slido.com/support/gsi/how-to-change-the-design" TargetMode="External"/><Relationship Id="rId7"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37.xml"/><Relationship Id="rId6" Type="http://schemas.openxmlformats.org/officeDocument/2006/relationships/hyperlink" Target="https://www.sli.do/features-google-slides?payload=eyJwb2xsVXVpZCI6IjJiNmRmOTEyLTA4YTktNGU3NC04OTZlLTVmZjFmNzU5ODZlNCIsInByZXNlbnRhdGlvbklkIjoiMVlDWDlYbHFnTzRaaGczbU1VOVMyS19FSVJVdkRoUTdkZlFYWXotNjVscTAiLCJzbGlkZUlkIjoiU0xJREVTX0FQSTE2MjUwOTg5Ml8wIiwidGltZWxpbmUiOlt7InNob3dSZXN1bHRzIjp0cnVlLCJwb2xsUXVlc3Rpb25VdWlkIjoiNjA1MTM5MGEtYmViNy00OWM3LWI2MjMtZDI5OTUyODhjN2MzIn1dLCJ0eXBlIjoiU2xpZG9Qb2xsIn0%3D" TargetMode="External"/><Relationship Id="rId5" Type="http://schemas.openxmlformats.org/officeDocument/2006/relationships/image" Target="../media/image17.png"/><Relationship Id="rId4" Type="http://schemas.openxmlformats.org/officeDocument/2006/relationships/hyperlink" Target="https://chrome.google.com/webstore/detail/slido/dhhclfjehmpacimcdknijodpjpmppkii" TargetMode="External"/><Relationship Id="rId9" Type="http://schemas.openxmlformats.org/officeDocument/2006/relationships/image" Target="../media/image19.png"/></Relationships>
</file>

<file path=ppt/slides/_rels/slide13.xml.rels><?xml version="1.0" encoding="UTF-8" standalone="yes"?>
<Relationships xmlns="http://schemas.openxmlformats.org/package/2006/relationships"><Relationship Id="rId8" Type="http://schemas.openxmlformats.org/officeDocument/2006/relationships/hyperlink" Target="https://www.sli.do/features-google-slides?payload=eyJwb2xsVXVpZCI6IjhlZjZmMTY5LTk0ZTgtNDMwMi05NzQxLTBhODhmNmFlYmU3NSIsInByZXNlbnRhdGlvbklkIjoiMVlDWDlYbHFnTzRaaGczbU1VOVMyS19FSVJVdkRoUTdkZlFYWXotNjVscTAiLCJzbGlkZUlkIjoiU0xJREVTX0FQSTUzNTk5NTUyXzAiLCJ0aW1lbGluZSI6W3sic2hvd1Jlc3VsdHMiOnRydWUsInBvbGxRdWVzdGlvblV1aWQiOiI0NmI1ZjZiMS05ZGEzLTRhNTItODRkYS04NDQzYmQ1OGI5Y2MifV0sInR5cGUiOiJTbGlkb1BvbGwifQ%3D%3D" TargetMode="External"/><Relationship Id="rId3" Type="http://schemas.openxmlformats.org/officeDocument/2006/relationships/hyperlink" Target="https://www.slido.com/support/gsi/how-to-change-the-design" TargetMode="External"/><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137.xml"/><Relationship Id="rId6" Type="http://schemas.openxmlformats.org/officeDocument/2006/relationships/hyperlink" Target="https://chrome.google.com/webstore/detail/slido/dhhclfjehmpacimcdknijodpjpmppkii" TargetMode="External"/><Relationship Id="rId5" Type="http://schemas.openxmlformats.org/officeDocument/2006/relationships/image" Target="../media/image20.png"/><Relationship Id="rId4" Type="http://schemas.openxmlformats.org/officeDocument/2006/relationships/hyperlink" Target="https://www.sli.do/features-google-slides?interaction-type=TXVsdGlwbGVDaG9pY2U%3D" TargetMode="External"/><Relationship Id="rId9" Type="http://schemas.openxmlformats.org/officeDocument/2006/relationships/image" Target="../media/image18.png"/></Relationships>
</file>

<file path=ppt/slides/_rels/slide14.xml.rels><?xml version="1.0" encoding="UTF-8" standalone="yes"?>
<Relationships xmlns="http://schemas.openxmlformats.org/package/2006/relationships"><Relationship Id="rId8" Type="http://schemas.openxmlformats.org/officeDocument/2006/relationships/hyperlink" Target="https://www.sli.do/features-google-slides?payload=eyJwb2xsVXVpZCI6ImExYmZiMTVlLTRkNzgtNDBhZC1hZDNhLTE0OGRiN2U0NzlmYSIsInByZXNlbnRhdGlvbklkIjoiMVlDWDlYbHFnTzRaaGczbU1VOVMyS19FSVJVdkRoUTdkZlFYWXotNjVscTAiLCJzbGlkZUlkIjoiU0xJREVTX0FQSTc1MDY2NDUzXzAiLCJ0aW1lbGluZSI6W3sicG9sbFF1ZXN0aW9uVXVpZCI6Ijk1MzNmZDNlLTM4NzEtNGUxOC1hOGU1LTI5NjRjNjZjNWVkYyIsInNob3dSZXN1bHRzIjp0cnVlfV0sInR5cGUiOiJTbGlkb1BvbGwifQ%3D%3D" TargetMode="External"/><Relationship Id="rId3" Type="http://schemas.openxmlformats.org/officeDocument/2006/relationships/hyperlink" Target="https://www.slido.com/support/gsi/how-to-change-the-design" TargetMode="External"/><Relationship Id="rId7"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37.xml"/><Relationship Id="rId6" Type="http://schemas.openxmlformats.org/officeDocument/2006/relationships/hyperlink" Target="https://chrome.google.com/webstore/detail/slido/dhhclfjehmpacimcdknijodpjpmppkii" TargetMode="External"/><Relationship Id="rId5" Type="http://schemas.openxmlformats.org/officeDocument/2006/relationships/image" Target="../media/image20.png"/><Relationship Id="rId4" Type="http://schemas.openxmlformats.org/officeDocument/2006/relationships/hyperlink" Target="https://www.sli.do/features-google-slides?interaction-type=TXVsdGlwbGVDaG9pY2U%3D" TargetMode="External"/><Relationship Id="rId9" Type="http://schemas.openxmlformats.org/officeDocument/2006/relationships/image" Target="../media/image18.png"/></Relationships>
</file>

<file path=ppt/slides/_rels/slide15.xml.rels><?xml version="1.0" encoding="UTF-8" standalone="yes"?>
<Relationships xmlns="http://schemas.openxmlformats.org/package/2006/relationships"><Relationship Id="rId8" Type="http://schemas.openxmlformats.org/officeDocument/2006/relationships/hyperlink" Target="https://www.sli.do/features-google-slides?payload=eyJwb2xsVXVpZCI6IjE2NDQ4MzcwLWY0OTgtNDI0OC04OTkzLWQwNzYzNDI1MTg0YSIsInByZXNlbnRhdGlvbklkIjoiMVlDWDlYbHFnTzRaaGczbU1VOVMyS19FSVJVdkRoUTdkZlFYWXotNjVscTAiLCJzbGlkZUlkIjoiU0xJREVTX0FQSTkzNTQ0OTk4Ml8wIiwidGltZWxpbmUiOlt7InNob3dSZXN1bHRzIjp0cnVlLCJwb2xsUXVlc3Rpb25VdWlkIjoiY2RhM2FhYTEtMTMzNy00NzA2LTk2OTAtOGRlNWI2YzU3YzM2In1dLCJ0eXBlIjoiU2xpZG9Qb2xsIn0%3D" TargetMode="External"/><Relationship Id="rId3" Type="http://schemas.openxmlformats.org/officeDocument/2006/relationships/hyperlink" Target="https://www.slido.com/support/gsi/how-to-change-the-design" TargetMode="External"/><Relationship Id="rId7"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37.xml"/><Relationship Id="rId6" Type="http://schemas.openxmlformats.org/officeDocument/2006/relationships/hyperlink" Target="https://chrome.google.com/webstore/detail/slido/dhhclfjehmpacimcdknijodpjpmppkii" TargetMode="External"/><Relationship Id="rId5" Type="http://schemas.openxmlformats.org/officeDocument/2006/relationships/image" Target="../media/image20.png"/><Relationship Id="rId4" Type="http://schemas.openxmlformats.org/officeDocument/2006/relationships/hyperlink" Target="https://www.sli.do/features-google-slides?interaction-type=TXVsdGlwbGVDaG9pY2U%3D" TargetMode="External"/><Relationship Id="rId9"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hyperlink" Target="https://create.kahoot.it/details/cee-investing-summer-institute/6f6b5a9a-a510-4f96-839e-2e7fca6c2203?drawer="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38.xml"/><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38.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38.xml"/><Relationship Id="rId6" Type="http://schemas.openxmlformats.org/officeDocument/2006/relationships/image" Target="../media/image30.png"/><Relationship Id="rId5" Type="http://schemas.openxmlformats.org/officeDocument/2006/relationships/image" Target="../media/image26.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hyperlink" Target="https://docs.google.com/document/d/1SSUDvmITziSW489vBM6wifFtD9H3dyoJ0gJkVrEcCYg/edit?usp=sharing" TargetMode="External"/><Relationship Id="rId2" Type="http://schemas.openxmlformats.org/officeDocument/2006/relationships/notesSlide" Target="../notesSlides/notesSlide23.xml"/><Relationship Id="rId1" Type="http://schemas.openxmlformats.org/officeDocument/2006/relationships/slideLayout" Target="../slideLayouts/slideLayout86.xml"/><Relationship Id="rId4" Type="http://schemas.openxmlformats.org/officeDocument/2006/relationships/image" Target="../media/image31.png"/></Relationships>
</file>

<file path=ppt/slides/_rels/slide24.xml.rels><?xml version="1.0" encoding="UTF-8" standalone="yes"?>
<Relationships xmlns="http://schemas.openxmlformats.org/package/2006/relationships"><Relationship Id="rId3" Type="http://schemas.openxmlformats.org/officeDocument/2006/relationships/hyperlink" Target="https://docs.google.com/document/d/1SSUDvmITziSW489vBM6wifFtD9H3dyoJ0gJkVrEcCYg/edit?usp=sharing" TargetMode="External"/><Relationship Id="rId2" Type="http://schemas.openxmlformats.org/officeDocument/2006/relationships/notesSlide" Target="../notesSlides/notesSlide24.xml"/><Relationship Id="rId1" Type="http://schemas.openxmlformats.org/officeDocument/2006/relationships/slideLayout" Target="../slideLayouts/slideLayout86.xml"/></Relationships>
</file>

<file path=ppt/slides/_rels/slide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7.xml"/><Relationship Id="rId1" Type="http://schemas.openxmlformats.org/officeDocument/2006/relationships/slideLayout" Target="../slideLayouts/slideLayout5.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1.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1.xml"/><Relationship Id="rId1" Type="http://schemas.openxmlformats.org/officeDocument/2006/relationships/slideLayout" Target="../slideLayouts/slideLayout11.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5.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4.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8.xml"/><Relationship Id="rId1" Type="http://schemas.openxmlformats.org/officeDocument/2006/relationships/slideLayout" Target="../slideLayouts/slideLayout5.xml"/><Relationship Id="rId4" Type="http://schemas.openxmlformats.org/officeDocument/2006/relationships/image" Target="../media/image49.png"/></Relationships>
</file>

<file path=ppt/slides/_rels/slide3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9.xml"/><Relationship Id="rId1" Type="http://schemas.openxmlformats.org/officeDocument/2006/relationships/slideLayout" Target="../slideLayouts/slideLayout5.xml"/><Relationship Id="rId4"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4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hyperlink" Target="https://finviz.com/map?t=sec&amp;st=3y" TargetMode="External"/><Relationship Id="rId2" Type="http://schemas.openxmlformats.org/officeDocument/2006/relationships/notesSlide" Target="../notesSlides/notesSlide42.xml"/><Relationship Id="rId1" Type="http://schemas.openxmlformats.org/officeDocument/2006/relationships/slideLayout" Target="../slideLayouts/slideLayout57.xml"/><Relationship Id="rId4" Type="http://schemas.openxmlformats.org/officeDocument/2006/relationships/image" Target="../media/image53.png"/></Relationships>
</file>

<file path=ppt/slides/_rels/slide43.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65.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5.xml"/><Relationship Id="rId1" Type="http://schemas.openxmlformats.org/officeDocument/2006/relationships/slideLayout" Target="../slideLayouts/slideLayout65.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6.xml"/><Relationship Id="rId1" Type="http://schemas.openxmlformats.org/officeDocument/2006/relationships/slideLayout" Target="../slideLayouts/slideLayout49.xml"/></Relationships>
</file>

<file path=ppt/slides/_rels/slide47.xml.rels><?xml version="1.0" encoding="UTF-8" standalone="yes"?>
<Relationships xmlns="http://schemas.openxmlformats.org/package/2006/relationships"><Relationship Id="rId3" Type="http://schemas.openxmlformats.org/officeDocument/2006/relationships/hyperlink" Target="https://www.spglobal.com/spdji/en/documents/spiva/spiva-us-year-end-2024.pdf" TargetMode="External"/><Relationship Id="rId2" Type="http://schemas.openxmlformats.org/officeDocument/2006/relationships/notesSlide" Target="../notesSlides/notesSlide47.xml"/><Relationship Id="rId1" Type="http://schemas.openxmlformats.org/officeDocument/2006/relationships/slideLayout" Target="../slideLayouts/slideLayout55.xml"/><Relationship Id="rId5" Type="http://schemas.openxmlformats.org/officeDocument/2006/relationships/image" Target="../media/image59.png"/><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65.xml"/></Relationships>
</file>

<file path=ppt/slides/_rels/slide49.xml.rels><?xml version="1.0" encoding="UTF-8" standalone="yes"?>
<Relationships xmlns="http://schemas.openxmlformats.org/package/2006/relationships"><Relationship Id="rId3" Type="http://schemas.openxmlformats.org/officeDocument/2006/relationships/hyperlink" Target="https://403bwise.org/" TargetMode="External"/><Relationship Id="rId2" Type="http://schemas.openxmlformats.org/officeDocument/2006/relationships/notesSlide" Target="../notesSlides/notesSlide49.xml"/><Relationship Id="rId1" Type="http://schemas.openxmlformats.org/officeDocument/2006/relationships/slideLayout" Target="../slideLayouts/slideLayout57.xml"/><Relationship Id="rId5" Type="http://schemas.openxmlformats.org/officeDocument/2006/relationships/image" Target="../media/image62.png"/><Relationship Id="rId4" Type="http://schemas.openxmlformats.org/officeDocument/2006/relationships/image" Target="../media/image6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41.xml"/></Relationships>
</file>

<file path=ppt/slides/_rels/slide5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0.xml"/><Relationship Id="rId1" Type="http://schemas.openxmlformats.org/officeDocument/2006/relationships/slideLayout" Target="../slideLayouts/slideLayout5.xml"/><Relationship Id="rId4" Type="http://schemas.openxmlformats.org/officeDocument/2006/relationships/image" Target="../media/image64.png"/></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158.xml"/></Relationships>
</file>

<file path=ppt/slides/_rels/slide52.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2.xml"/><Relationship Id="rId1" Type="http://schemas.openxmlformats.org/officeDocument/2006/relationships/slideLayout" Target="../slideLayouts/slideLayout71.xml"/><Relationship Id="rId4" Type="http://schemas.openxmlformats.org/officeDocument/2006/relationships/image" Target="../media/image67.png"/></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3.xml"/><Relationship Id="rId1" Type="http://schemas.openxmlformats.org/officeDocument/2006/relationships/slideLayout" Target="../slideLayouts/slideLayout7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8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8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81.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81.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81.xml"/></Relationships>
</file>

<file path=ppt/slides/_rels/slide5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9.xml"/><Relationship Id="rId1" Type="http://schemas.openxmlformats.org/officeDocument/2006/relationships/slideLayout" Target="../slideLayouts/slideLayout8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41.xml"/><Relationship Id="rId4" Type="http://schemas.openxmlformats.org/officeDocument/2006/relationships/hyperlink" Target="https://www.councilforeconed.org/policy-advocacy/k-12-standards/"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0.xml"/><Relationship Id="rId1" Type="http://schemas.openxmlformats.org/officeDocument/2006/relationships/slideLayout" Target="../slideLayouts/slideLayout81.xml"/><Relationship Id="rId4" Type="http://schemas.openxmlformats.org/officeDocument/2006/relationships/image" Target="../media/image70.png"/></Relationships>
</file>

<file path=ppt/slides/_rels/slide6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1.xml"/><Relationship Id="rId1" Type="http://schemas.openxmlformats.org/officeDocument/2006/relationships/slideLayout" Target="../slideLayouts/slideLayout81.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62.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62.xml"/><Relationship Id="rId1" Type="http://schemas.openxmlformats.org/officeDocument/2006/relationships/slideLayout" Target="../slideLayouts/slideLayout81.xml"/><Relationship Id="rId6" Type="http://schemas.openxmlformats.org/officeDocument/2006/relationships/image" Target="../media/image72.png"/><Relationship Id="rId5" Type="http://schemas.openxmlformats.org/officeDocument/2006/relationships/image" Target="../media/image7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s>
</file>

<file path=ppt/slides/_rels/slide6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3.xml"/><Relationship Id="rId1" Type="http://schemas.openxmlformats.org/officeDocument/2006/relationships/slideLayout" Target="../slideLayouts/slideLayout81.xm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4.xml"/><Relationship Id="rId1" Type="http://schemas.openxmlformats.org/officeDocument/2006/relationships/slideLayout" Target="../slideLayouts/slideLayout81.xml"/></Relationships>
</file>

<file path=ppt/slides/_rels/slide65.xml.rels><?xml version="1.0" encoding="UTF-8" standalone="yes"?>
<Relationships xmlns="http://schemas.openxmlformats.org/package/2006/relationships"><Relationship Id="rId3" Type="http://schemas.openxmlformats.org/officeDocument/2006/relationships/hyperlink" Target="https://www.investor.gov/financial-tools-calculators/calculators/compound-interest-calculator" TargetMode="External"/><Relationship Id="rId2" Type="http://schemas.openxmlformats.org/officeDocument/2006/relationships/notesSlide" Target="../notesSlides/notesSlide65.xml"/><Relationship Id="rId1" Type="http://schemas.openxmlformats.org/officeDocument/2006/relationships/slideLayout" Target="../slideLayouts/slideLayout81.xml"/><Relationship Id="rId5" Type="http://schemas.openxmlformats.org/officeDocument/2006/relationships/image" Target="../media/image80.png"/><Relationship Id="rId4" Type="http://schemas.openxmlformats.org/officeDocument/2006/relationships/image" Target="../media/image79.png"/></Relationships>
</file>

<file path=ppt/slides/_rels/slide6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6.xml"/><Relationship Id="rId1" Type="http://schemas.openxmlformats.org/officeDocument/2006/relationships/slideLayout" Target="../slideLayouts/slideLayout81.xml"/><Relationship Id="rId4" Type="http://schemas.openxmlformats.org/officeDocument/2006/relationships/image" Target="../media/image82.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81.xml"/></Relationships>
</file>

<file path=ppt/slides/_rels/slide6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68.xml"/><Relationship Id="rId1" Type="http://schemas.openxmlformats.org/officeDocument/2006/relationships/slideLayout" Target="../slideLayouts/slideLayout73.xml"/><Relationship Id="rId4" Type="http://schemas.openxmlformats.org/officeDocument/2006/relationships/image" Target="../media/image84.png"/></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5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19.xml"/><Relationship Id="rId5" Type="http://schemas.openxmlformats.org/officeDocument/2006/relationships/image" Target="../media/image10.png"/><Relationship Id="rId4" Type="http://schemas.openxmlformats.org/officeDocument/2006/relationships/image" Target="../media/image9.jpg"/></Relationships>
</file>

<file path=ppt/slides/_rels/slide70.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0.xml"/><Relationship Id="rId1" Type="http://schemas.openxmlformats.org/officeDocument/2006/relationships/slideLayout" Target="../slideLayouts/slideLayout41.xml"/></Relationships>
</file>

<file path=ppt/slides/_rels/slide71.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1.xml"/><Relationship Id="rId1" Type="http://schemas.openxmlformats.org/officeDocument/2006/relationships/slideLayout" Target="../slideLayouts/slideLayout41.xml"/></Relationships>
</file>

<file path=ppt/slides/_rels/slide7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2.xml"/><Relationship Id="rId1" Type="http://schemas.openxmlformats.org/officeDocument/2006/relationships/slideLayout" Target="../slideLayouts/slideLayout41.xml"/></Relationships>
</file>

<file path=ppt/slides/_rels/slide73.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3.xml"/><Relationship Id="rId1" Type="http://schemas.openxmlformats.org/officeDocument/2006/relationships/slideLayout" Target="../slideLayouts/slideLayout41.xml"/></Relationships>
</file>

<file path=ppt/slides/_rels/slide7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4.xml"/><Relationship Id="rId1" Type="http://schemas.openxmlformats.org/officeDocument/2006/relationships/slideLayout" Target="../slideLayouts/slideLayout41.xml"/></Relationships>
</file>

<file path=ppt/slides/_rels/slide7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5.xml"/><Relationship Id="rId1" Type="http://schemas.openxmlformats.org/officeDocument/2006/relationships/slideLayout" Target="../slideLayouts/slideLayout41.xml"/></Relationships>
</file>

<file path=ppt/slides/_rels/slide7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6.xml"/><Relationship Id="rId1" Type="http://schemas.openxmlformats.org/officeDocument/2006/relationships/slideLayout" Target="../slideLayouts/slideLayout41.xml"/></Relationships>
</file>

<file path=ppt/slides/_rels/slide77.xml.rels><?xml version="1.0" encoding="UTF-8" standalone="yes"?>
<Relationships xmlns="http://schemas.openxmlformats.org/package/2006/relationships"><Relationship Id="rId3" Type="http://schemas.openxmlformats.org/officeDocument/2006/relationships/hyperlink" Target="http://www.youtube.com/watch?v=GdF42p-x7SE" TargetMode="External"/><Relationship Id="rId2" Type="http://schemas.openxmlformats.org/officeDocument/2006/relationships/notesSlide" Target="../notesSlides/notesSlide77.xml"/><Relationship Id="rId1" Type="http://schemas.openxmlformats.org/officeDocument/2006/relationships/slideLayout" Target="../slideLayouts/slideLayout53.xml"/><Relationship Id="rId4" Type="http://schemas.openxmlformats.org/officeDocument/2006/relationships/image" Target="../media/image92.jpg"/></Relationships>
</file>

<file path=ppt/slides/_rels/slide7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8.xml"/><Relationship Id="rId1" Type="http://schemas.openxmlformats.org/officeDocument/2006/relationships/slideLayout" Target="../slideLayouts/slideLayout41.xml"/></Relationships>
</file>

<file path=ppt/slides/_rels/slide7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9.xml"/><Relationship Id="rId1" Type="http://schemas.openxmlformats.org/officeDocument/2006/relationships/slideLayout" Target="../slideLayouts/slideLayout4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19.xml"/><Relationship Id="rId5" Type="http://schemas.openxmlformats.org/officeDocument/2006/relationships/image" Target="../media/image13.png"/><Relationship Id="rId4" Type="http://schemas.openxmlformats.org/officeDocument/2006/relationships/image" Target="../media/image12.gif"/></Relationships>
</file>

<file path=ppt/slides/_rels/slide8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0.xml"/><Relationship Id="rId1" Type="http://schemas.openxmlformats.org/officeDocument/2006/relationships/slideLayout" Target="../slideLayouts/slideLayout4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3.xml"/></Relationships>
</file>

<file path=ppt/slides/_rels/slide8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2.xml"/><Relationship Id="rId1" Type="http://schemas.openxmlformats.org/officeDocument/2006/relationships/slideLayout" Target="../slideLayouts/slideLayout53.xml"/></Relationships>
</file>

<file path=ppt/slides/_rels/slide83.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3.xml"/><Relationship Id="rId1" Type="http://schemas.openxmlformats.org/officeDocument/2006/relationships/slideLayout" Target="../slideLayouts/slideLayout53.xml"/></Relationships>
</file>

<file path=ppt/slides/_rels/slide8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4.xml"/><Relationship Id="rId1" Type="http://schemas.openxmlformats.org/officeDocument/2006/relationships/slideLayout" Target="../slideLayouts/slideLayout53.xml"/></Relationships>
</file>

<file path=ppt/slides/_rels/slide85.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85.xml"/><Relationship Id="rId1" Type="http://schemas.openxmlformats.org/officeDocument/2006/relationships/slideLayout" Target="../slideLayouts/slideLayout53.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3.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53.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5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5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5.xml"/></Relationships>
</file>

<file path=ppt/slides/_rels/slide90.xml.rels><?xml version="1.0" encoding="UTF-8" standalone="yes"?>
<Relationships xmlns="http://schemas.openxmlformats.org/package/2006/relationships"><Relationship Id="rId3" Type="http://schemas.openxmlformats.org/officeDocument/2006/relationships/hyperlink" Target="https://docs.google.com/document/d/11JqNZ6tMvPAmAFW_E0Nb8kF5VK0P3Pk3UOZ1jITfdoo/edit?usp=sharing" TargetMode="External"/><Relationship Id="rId2" Type="http://schemas.openxmlformats.org/officeDocument/2006/relationships/notesSlide" Target="../notesSlides/notesSlide90.xml"/><Relationship Id="rId1" Type="http://schemas.openxmlformats.org/officeDocument/2006/relationships/slideLayout" Target="../slideLayouts/slideLayout1.xml"/><Relationship Id="rId4" Type="http://schemas.openxmlformats.org/officeDocument/2006/relationships/image" Target="../media/image100.png"/></Relationships>
</file>

<file path=ppt/slides/_rels/slide91.xml.rels><?xml version="1.0" encoding="UTF-8" standalone="yes"?>
<Relationships xmlns="http://schemas.openxmlformats.org/package/2006/relationships"><Relationship Id="rId3" Type="http://schemas.openxmlformats.org/officeDocument/2006/relationships/hyperlink" Target="https://docs.google.com/document/d/1Bys0tjaNZL_h9FF86IkkMG8mDz7v8OBXPe4oLhWY6-Y/edit?usp=sharing" TargetMode="External"/><Relationship Id="rId7" Type="http://schemas.openxmlformats.org/officeDocument/2006/relationships/hyperlink" Target="https://econedlink.org/resources/the-benefits-of-investing-early/" TargetMode="External"/><Relationship Id="rId2" Type="http://schemas.openxmlformats.org/officeDocument/2006/relationships/notesSlide" Target="../notesSlides/notesSlide91.xml"/><Relationship Id="rId1" Type="http://schemas.openxmlformats.org/officeDocument/2006/relationships/slideLayout" Target="../slideLayouts/slideLayout158.xml"/><Relationship Id="rId6" Type="http://schemas.openxmlformats.org/officeDocument/2006/relationships/hyperlink" Target="https://docs.google.com/document/d/11JqNZ6tMvPAmAFW_E0Nb8kF5VK0P3Pk3UOZ1jITfdoo/edit?usp=sharing" TargetMode="External"/><Relationship Id="rId5" Type="http://schemas.openxmlformats.org/officeDocument/2006/relationships/hyperlink" Target="https://docs.google.com/document/d/1_Z4gULSB7qx4Tz-73pKrJPCSELPd4AnWZs1qAlt37KI/edit?usp=sharing" TargetMode="External"/><Relationship Id="rId4" Type="http://schemas.openxmlformats.org/officeDocument/2006/relationships/hyperlink" Target="https://docs.google.com/presentation/d/1chTMuVuqARQvPoGKStJ6q8oshezsy70uK_QJCFSyu3g/edit?usp=sharing" TargetMode="External"/></Relationships>
</file>

<file path=ppt/slides/_rels/slide92.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notesSlide" Target="../notesSlides/notesSlide92.xml"/><Relationship Id="rId1" Type="http://schemas.openxmlformats.org/officeDocument/2006/relationships/slideLayout" Target="../slideLayouts/slideLayout13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41.xml"/></Relationships>
</file>

<file path=ppt/slides/_rels/slide9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4.xml"/><Relationship Id="rId1" Type="http://schemas.openxmlformats.org/officeDocument/2006/relationships/slideLayout" Target="../slideLayouts/slideLayout140.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pic>
        <p:nvPicPr>
          <p:cNvPr id="1185" name="Google Shape;1185;p189"/>
          <p:cNvPicPr preferRelativeResize="0"/>
          <p:nvPr/>
        </p:nvPicPr>
        <p:blipFill rotWithShape="1">
          <a:blip r:embed="rId3">
            <a:alphaModFix/>
          </a:blip>
          <a:srcRect l="30" r="30"/>
          <a:stretch/>
        </p:blipFill>
        <p:spPr>
          <a:xfrm>
            <a:off x="0" y="0"/>
            <a:ext cx="7058932" cy="5172063"/>
          </a:xfrm>
          <a:prstGeom prst="rect">
            <a:avLst/>
          </a:prstGeom>
          <a:noFill/>
          <a:ln>
            <a:noFill/>
          </a:ln>
        </p:spPr>
      </p:pic>
      <p:sp>
        <p:nvSpPr>
          <p:cNvPr id="1186" name="Google Shape;1186;p189"/>
          <p:cNvSpPr txBox="1">
            <a:spLocks noGrp="1"/>
          </p:cNvSpPr>
          <p:nvPr>
            <p:ph type="body" idx="1"/>
          </p:nvPr>
        </p:nvSpPr>
        <p:spPr>
          <a:xfrm>
            <a:off x="248423" y="1404725"/>
            <a:ext cx="6259500" cy="685800"/>
          </a:xfrm>
          <a:prstGeom prst="rect">
            <a:avLst/>
          </a:prstGeom>
          <a:noFill/>
          <a:ln>
            <a:noFill/>
          </a:ln>
        </p:spPr>
        <p:txBody>
          <a:bodyPr spcFirstLastPara="1" wrap="square" lIns="68575" tIns="34275" rIns="68575" bIns="34275" anchor="t" anchorCtr="0">
            <a:noAutofit/>
          </a:bodyPr>
          <a:lstStyle/>
          <a:p>
            <a:pPr marL="0" lvl="0" indent="0" algn="l" rtl="0">
              <a:spcBef>
                <a:spcPts val="0"/>
              </a:spcBef>
              <a:spcAft>
                <a:spcPts val="0"/>
              </a:spcAft>
              <a:buClr>
                <a:schemeClr val="dk1"/>
              </a:buClr>
              <a:buSzPts val="800"/>
              <a:buFont typeface="Arial"/>
              <a:buNone/>
            </a:pPr>
            <a:r>
              <a:rPr lang="en" sz="5800">
                <a:solidFill>
                  <a:srgbClr val="414A58"/>
                </a:solidFill>
              </a:rPr>
              <a:t>Creative Ways to Teach Investing</a:t>
            </a:r>
            <a:endParaRPr sz="5800">
              <a:solidFill>
                <a:srgbClr val="414A58"/>
              </a:solidFill>
            </a:endParaRPr>
          </a:p>
          <a:p>
            <a:pPr marL="0" lvl="0" indent="0" algn="l" rtl="0">
              <a:spcBef>
                <a:spcPts val="0"/>
              </a:spcBef>
              <a:spcAft>
                <a:spcPts val="0"/>
              </a:spcAft>
              <a:buClr>
                <a:schemeClr val="dk1"/>
              </a:buClr>
              <a:buSzPts val="800"/>
              <a:buFont typeface="Arial"/>
              <a:buNone/>
            </a:pPr>
            <a:endParaRPr sz="3800">
              <a:solidFill>
                <a:srgbClr val="414A58"/>
              </a:solidFill>
            </a:endParaRPr>
          </a:p>
          <a:p>
            <a:pPr marL="0" lvl="0" indent="0" algn="l" rtl="0">
              <a:lnSpc>
                <a:spcPct val="90000"/>
              </a:lnSpc>
              <a:spcBef>
                <a:spcPts val="0"/>
              </a:spcBef>
              <a:spcAft>
                <a:spcPts val="0"/>
              </a:spcAft>
              <a:buClr>
                <a:srgbClr val="414A58"/>
              </a:buClr>
              <a:buSzPts val="3800"/>
              <a:buFont typeface="Calibri"/>
              <a:buNone/>
            </a:pPr>
            <a:endParaRPr sz="3800">
              <a:solidFill>
                <a:srgbClr val="414A58"/>
              </a:solidFill>
            </a:endParaRPr>
          </a:p>
        </p:txBody>
      </p:sp>
      <p:pic>
        <p:nvPicPr>
          <p:cNvPr id="1187" name="Google Shape;1187;p189"/>
          <p:cNvPicPr preferRelativeResize="0"/>
          <p:nvPr/>
        </p:nvPicPr>
        <p:blipFill rotWithShape="1">
          <a:blip r:embed="rId4">
            <a:alphaModFix/>
          </a:blip>
          <a:srcRect/>
          <a:stretch/>
        </p:blipFill>
        <p:spPr>
          <a:xfrm>
            <a:off x="531056" y="3645029"/>
            <a:ext cx="1947765" cy="994172"/>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53"/>
        <p:cNvGrpSpPr/>
        <p:nvPr/>
      </p:nvGrpSpPr>
      <p:grpSpPr>
        <a:xfrm>
          <a:off x="0" y="0"/>
          <a:ext cx="0" cy="0"/>
          <a:chOff x="0" y="0"/>
          <a:chExt cx="0" cy="0"/>
        </a:xfrm>
      </p:grpSpPr>
      <p:pic>
        <p:nvPicPr>
          <p:cNvPr id="1254" name="Google Shape;1254;p198"/>
          <p:cNvPicPr preferRelativeResize="0"/>
          <p:nvPr/>
        </p:nvPicPr>
        <p:blipFill>
          <a:blip r:embed="rId3">
            <a:alphaModFix/>
          </a:blip>
          <a:stretch>
            <a:fillRect/>
          </a:stretch>
        </p:blipFill>
        <p:spPr>
          <a:xfrm>
            <a:off x="2569626" y="-25513"/>
            <a:ext cx="5865226" cy="5194525"/>
          </a:xfrm>
          <a:prstGeom prst="rect">
            <a:avLst/>
          </a:prstGeom>
          <a:noFill/>
          <a:ln>
            <a:noFill/>
          </a:ln>
        </p:spPr>
      </p:pic>
      <p:pic>
        <p:nvPicPr>
          <p:cNvPr id="1255" name="Google Shape;1255;p198"/>
          <p:cNvPicPr preferRelativeResize="0"/>
          <p:nvPr/>
        </p:nvPicPr>
        <p:blipFill>
          <a:blip r:embed="rId4">
            <a:alphaModFix/>
          </a:blip>
          <a:stretch>
            <a:fillRect/>
          </a:stretch>
        </p:blipFill>
        <p:spPr>
          <a:xfrm>
            <a:off x="642775" y="2129874"/>
            <a:ext cx="1241325" cy="1246175"/>
          </a:xfrm>
          <a:prstGeom prst="rect">
            <a:avLst/>
          </a:prstGeom>
          <a:noFill/>
          <a:ln>
            <a:noFill/>
          </a:ln>
        </p:spPr>
      </p:pic>
      <p:sp>
        <p:nvSpPr>
          <p:cNvPr id="1256" name="Google Shape;1256;p198"/>
          <p:cNvSpPr txBox="1"/>
          <p:nvPr/>
        </p:nvSpPr>
        <p:spPr>
          <a:xfrm>
            <a:off x="0" y="1263575"/>
            <a:ext cx="2571600" cy="267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600" b="1">
                <a:solidFill>
                  <a:srgbClr val="0F0F0F"/>
                </a:solidFill>
                <a:latin typeface="Montserrat"/>
                <a:ea typeface="Montserrat"/>
                <a:cs typeface="Montserrat"/>
                <a:sym typeface="Montserrat"/>
              </a:rPr>
              <a:t>teachers.fee.org</a:t>
            </a:r>
            <a:endParaRPr sz="1300" b="1">
              <a:solidFill>
                <a:srgbClr val="0F0F0F"/>
              </a:solidFill>
              <a:latin typeface="Montserrat"/>
              <a:ea typeface="Montserrat"/>
              <a:cs typeface="Montserrat"/>
              <a:sym typeface="Montserrat"/>
            </a:endParaRPr>
          </a:p>
          <a:p>
            <a:pPr marL="0" lvl="0" indent="0" algn="ctr" rtl="0">
              <a:spcBef>
                <a:spcPts val="0"/>
              </a:spcBef>
              <a:spcAft>
                <a:spcPts val="0"/>
              </a:spcAft>
              <a:buNone/>
            </a:pPr>
            <a:r>
              <a:rPr lang="en" sz="1300" i="1">
                <a:solidFill>
                  <a:srgbClr val="0F0F0F"/>
                </a:solidFill>
                <a:latin typeface="Montserrat"/>
                <a:ea typeface="Montserrat"/>
                <a:cs typeface="Montserrat"/>
                <a:sym typeface="Montserrat"/>
              </a:rPr>
              <a:t>FREE Resources, Webinars, </a:t>
            </a:r>
            <a:endParaRPr sz="1300" i="1">
              <a:solidFill>
                <a:srgbClr val="0F0F0F"/>
              </a:solidFill>
              <a:latin typeface="Montserrat"/>
              <a:ea typeface="Montserrat"/>
              <a:cs typeface="Montserrat"/>
              <a:sym typeface="Montserrat"/>
            </a:endParaRPr>
          </a:p>
          <a:p>
            <a:pPr marL="0" lvl="0" indent="0" algn="ctr" rtl="0">
              <a:spcBef>
                <a:spcPts val="0"/>
              </a:spcBef>
              <a:spcAft>
                <a:spcPts val="0"/>
              </a:spcAft>
              <a:buNone/>
            </a:pPr>
            <a:r>
              <a:rPr lang="en" sz="1300" i="1">
                <a:solidFill>
                  <a:srgbClr val="0F0F0F"/>
                </a:solidFill>
                <a:latin typeface="Montserrat"/>
                <a:ea typeface="Montserrat"/>
                <a:cs typeface="Montserrat"/>
                <a:sym typeface="Montserrat"/>
              </a:rPr>
              <a:t>and On-Demand PD!</a:t>
            </a:r>
            <a:endParaRPr sz="1300" i="1">
              <a:solidFill>
                <a:srgbClr val="0F0F0F"/>
              </a:solidFill>
              <a:latin typeface="Montserrat"/>
              <a:ea typeface="Montserrat"/>
              <a:cs typeface="Montserrat"/>
              <a:sym typeface="Montserrat"/>
            </a:endParaRPr>
          </a:p>
        </p:txBody>
      </p:sp>
      <p:pic>
        <p:nvPicPr>
          <p:cNvPr id="1257" name="Google Shape;1257;p198"/>
          <p:cNvPicPr preferRelativeResize="0"/>
          <p:nvPr/>
        </p:nvPicPr>
        <p:blipFill>
          <a:blip r:embed="rId5">
            <a:alphaModFix/>
          </a:blip>
          <a:stretch>
            <a:fillRect/>
          </a:stretch>
        </p:blipFill>
        <p:spPr>
          <a:xfrm>
            <a:off x="105575" y="686650"/>
            <a:ext cx="2347049" cy="530575"/>
          </a:xfrm>
          <a:prstGeom prst="rect">
            <a:avLst/>
          </a:prstGeom>
          <a:noFill/>
          <a:ln>
            <a:noFill/>
          </a:ln>
        </p:spPr>
      </p:pic>
      <p:sp>
        <p:nvSpPr>
          <p:cNvPr id="1258" name="Google Shape;1258;p198"/>
          <p:cNvSpPr txBox="1"/>
          <p:nvPr/>
        </p:nvSpPr>
        <p:spPr>
          <a:xfrm>
            <a:off x="226188" y="3467450"/>
            <a:ext cx="2074500" cy="923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i="1">
                <a:solidFill>
                  <a:schemeClr val="dk1"/>
                </a:solidFill>
                <a:latin typeface="Montserrat"/>
                <a:ea typeface="Montserrat"/>
                <a:cs typeface="Montserrat"/>
                <a:sym typeface="Montserrat"/>
              </a:rPr>
              <a:t>FREE Instructional Resources!</a:t>
            </a:r>
            <a:endParaRPr sz="1600" b="1" i="1">
              <a:solidFill>
                <a:schemeClr val="dk1"/>
              </a:solidFill>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pic>
        <p:nvPicPr>
          <p:cNvPr id="1263" name="Google Shape;1263;p199"/>
          <p:cNvPicPr preferRelativeResize="0"/>
          <p:nvPr/>
        </p:nvPicPr>
        <p:blipFill>
          <a:blip r:embed="rId3">
            <a:alphaModFix/>
          </a:blip>
          <a:stretch>
            <a:fillRect/>
          </a:stretch>
        </p:blipFill>
        <p:spPr>
          <a:xfrm>
            <a:off x="153475" y="96400"/>
            <a:ext cx="8599649" cy="4782125"/>
          </a:xfrm>
          <a:prstGeom prst="rect">
            <a:avLst/>
          </a:prstGeom>
          <a:noFill/>
          <a:ln>
            <a:noFill/>
          </a:ln>
        </p:spPr>
      </p:pic>
      <p:pic>
        <p:nvPicPr>
          <p:cNvPr id="1264" name="Google Shape;1264;p199"/>
          <p:cNvPicPr preferRelativeResize="0"/>
          <p:nvPr/>
        </p:nvPicPr>
        <p:blipFill>
          <a:blip r:embed="rId4">
            <a:alphaModFix/>
          </a:blip>
          <a:stretch>
            <a:fillRect/>
          </a:stretch>
        </p:blipFill>
        <p:spPr>
          <a:xfrm>
            <a:off x="293776" y="619273"/>
            <a:ext cx="2390625" cy="540449"/>
          </a:xfrm>
          <a:prstGeom prst="rect">
            <a:avLst/>
          </a:prstGeom>
          <a:noFill/>
          <a:ln>
            <a:noFill/>
          </a:ln>
        </p:spPr>
      </p:pic>
      <p:sp>
        <p:nvSpPr>
          <p:cNvPr id="1265" name="Google Shape;1265;p199"/>
          <p:cNvSpPr/>
          <p:nvPr/>
        </p:nvSpPr>
        <p:spPr>
          <a:xfrm>
            <a:off x="3296525" y="96400"/>
            <a:ext cx="818400" cy="371100"/>
          </a:xfrm>
          <a:prstGeom prst="roundRect">
            <a:avLst>
              <a:gd name="adj" fmla="val 16667"/>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69"/>
        <p:cNvGrpSpPr/>
        <p:nvPr/>
      </p:nvGrpSpPr>
      <p:grpSpPr>
        <a:xfrm>
          <a:off x="0" y="0"/>
          <a:ext cx="0" cy="0"/>
          <a:chOff x="0" y="0"/>
          <a:chExt cx="0" cy="0"/>
        </a:xfrm>
      </p:grpSpPr>
      <p:sp>
        <p:nvSpPr>
          <p:cNvPr id="1270" name="Google Shape;1270;p200"/>
          <p:cNvSpPr/>
          <p:nvPr/>
        </p:nvSpPr>
        <p:spPr>
          <a:xfrm rot="5400000">
            <a:off x="7365228" y="0"/>
            <a:ext cx="1778700" cy="1778700"/>
          </a:xfrm>
          <a:prstGeom prst="diagStripe">
            <a:avLst>
              <a:gd name="adj" fmla="val 50000"/>
            </a:avLst>
          </a:prstGeom>
          <a:solidFill>
            <a:srgbClr val="EDFA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71" name="Google Shape;1271;p200"/>
          <p:cNvSpPr txBox="1"/>
          <p:nvPr/>
        </p:nvSpPr>
        <p:spPr>
          <a:xfrm rot="2700000">
            <a:off x="7215273" y="386217"/>
            <a:ext cx="2501461" cy="58378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198038"/>
                </a:solidFill>
                <a:latin typeface="Inter"/>
                <a:ea typeface="Inter"/>
                <a:cs typeface="Inter"/>
                <a:sym typeface="Inter"/>
              </a:rPr>
              <a:t>Do not edit</a:t>
            </a:r>
            <a:endParaRPr sz="1200" b="1">
              <a:solidFill>
                <a:srgbClr val="198038"/>
              </a:solidFill>
              <a:latin typeface="Inter"/>
              <a:ea typeface="Inter"/>
              <a:cs typeface="Inter"/>
              <a:sym typeface="Inter"/>
            </a:endParaRPr>
          </a:p>
          <a:p>
            <a:pPr marL="0" lvl="0" indent="0" algn="ctr" rtl="0">
              <a:spcBef>
                <a:spcPts val="0"/>
              </a:spcBef>
              <a:spcAft>
                <a:spcPts val="0"/>
              </a:spcAft>
              <a:buNone/>
            </a:pPr>
            <a:r>
              <a:rPr lang="en" sz="1200" u="sng">
                <a:solidFill>
                  <a:srgbClr val="198038"/>
                </a:solidFill>
                <a:latin typeface="Inter"/>
                <a:ea typeface="Inter"/>
                <a:cs typeface="Inter"/>
                <a:sym typeface="Inter"/>
                <a:hlinkClick r:id="rId3">
                  <a:extLst>
                    <a:ext uri="{A12FA001-AC4F-418D-AE19-62706E023703}">
                      <ahyp:hlinkClr xmlns:ahyp="http://schemas.microsoft.com/office/drawing/2018/hyperlinkcolor" val="tx"/>
                    </a:ext>
                  </a:extLst>
                </a:hlinkClick>
              </a:rPr>
              <a:t>How to change the design</a:t>
            </a:r>
            <a:endParaRPr sz="1200">
              <a:solidFill>
                <a:srgbClr val="198038"/>
              </a:solidFill>
              <a:latin typeface="Inter"/>
              <a:ea typeface="Inter"/>
              <a:cs typeface="Inter"/>
              <a:sym typeface="Inter"/>
            </a:endParaRPr>
          </a:p>
        </p:txBody>
      </p:sp>
      <p:sp>
        <p:nvSpPr>
          <p:cNvPr id="1272" name="Google Shape;1272;p200" descr="title-id"/>
          <p:cNvSpPr txBox="1"/>
          <p:nvPr/>
        </p:nvSpPr>
        <p:spPr>
          <a:xfrm>
            <a:off x="2334638" y="1320628"/>
            <a:ext cx="6364800" cy="175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300" b="1">
                <a:solidFill>
                  <a:srgbClr val="5B5B5B"/>
                </a:solidFill>
                <a:latin typeface="Inter"/>
                <a:ea typeface="Inter"/>
                <a:cs typeface="Inter"/>
                <a:sym typeface="Inter"/>
              </a:rPr>
              <a:t>When you hear the word "investing," what's the first word that comes to mind?</a:t>
            </a:r>
            <a:endParaRPr sz="3300" b="1">
              <a:solidFill>
                <a:srgbClr val="5B5B5B"/>
              </a:solidFill>
              <a:latin typeface="Inter"/>
              <a:ea typeface="Inter"/>
              <a:cs typeface="Inter"/>
              <a:sym typeface="Inter"/>
            </a:endParaRPr>
          </a:p>
        </p:txBody>
      </p:sp>
      <p:sp>
        <p:nvSpPr>
          <p:cNvPr id="1273" name="Google Shape;1273;p200"/>
          <p:cNvSpPr/>
          <p:nvPr/>
        </p:nvSpPr>
        <p:spPr>
          <a:xfrm>
            <a:off x="0" y="4365024"/>
            <a:ext cx="9144000" cy="778500"/>
          </a:xfrm>
          <a:prstGeom prst="rect">
            <a:avLst/>
          </a:prstGeom>
          <a:solidFill>
            <a:srgbClr val="19803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74" name="Google Shape;1274;p200"/>
          <p:cNvSpPr txBox="1"/>
          <p:nvPr/>
        </p:nvSpPr>
        <p:spPr>
          <a:xfrm>
            <a:off x="555866" y="4365024"/>
            <a:ext cx="6948300" cy="778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rgbClr val="FFFFFF"/>
                </a:solidFill>
                <a:latin typeface="Inter"/>
                <a:ea typeface="Inter"/>
                <a:cs typeface="Inter"/>
                <a:sym typeface="Inter"/>
              </a:rPr>
              <a:t>Presenting with animations, GIFs or speaker notes? Enable our </a:t>
            </a:r>
            <a:r>
              <a:rPr lang="en" sz="1200" u="sng">
                <a:solidFill>
                  <a:srgbClr val="FFFFFF"/>
                </a:solidFill>
                <a:latin typeface="Inter"/>
                <a:ea typeface="Inter"/>
                <a:cs typeface="Inter"/>
                <a:sym typeface="Inter"/>
                <a:hlinkClick r:id="rId4">
                  <a:extLst>
                    <a:ext uri="{A12FA001-AC4F-418D-AE19-62706E023703}">
                      <ahyp:hlinkClr xmlns:ahyp="http://schemas.microsoft.com/office/drawing/2018/hyperlinkcolor" val="tx"/>
                    </a:ext>
                  </a:extLst>
                </a:hlinkClick>
              </a:rPr>
              <a:t>Chrome extension</a:t>
            </a:r>
            <a:endParaRPr sz="1200">
              <a:solidFill>
                <a:srgbClr val="FFFFFF"/>
              </a:solidFill>
              <a:latin typeface="Inter"/>
              <a:ea typeface="Inter"/>
              <a:cs typeface="Inter"/>
              <a:sym typeface="Inter"/>
            </a:endParaRPr>
          </a:p>
        </p:txBody>
      </p:sp>
      <p:pic>
        <p:nvPicPr>
          <p:cNvPr id="1275" name="Google Shape;1275;p200"/>
          <p:cNvPicPr preferRelativeResize="0"/>
          <p:nvPr/>
        </p:nvPicPr>
        <p:blipFill>
          <a:blip r:embed="rId5">
            <a:alphaModFix/>
          </a:blip>
          <a:stretch>
            <a:fillRect/>
          </a:stretch>
        </p:blipFill>
        <p:spPr>
          <a:xfrm>
            <a:off x="222347" y="4643089"/>
            <a:ext cx="222347" cy="222347"/>
          </a:xfrm>
          <a:prstGeom prst="rect">
            <a:avLst/>
          </a:prstGeom>
          <a:noFill/>
          <a:ln>
            <a:noFill/>
          </a:ln>
        </p:spPr>
      </p:pic>
      <p:pic>
        <p:nvPicPr>
          <p:cNvPr id="1276" name="Google Shape;1276;p200" descr="logo-id">
            <a:hlinkClick r:id="rId6"/>
          </p:cNvPr>
          <p:cNvPicPr preferRelativeResize="0"/>
          <p:nvPr/>
        </p:nvPicPr>
        <p:blipFill>
          <a:blip r:embed="rId7">
            <a:alphaModFix/>
          </a:blip>
          <a:stretch>
            <a:fillRect/>
          </a:stretch>
        </p:blipFill>
        <p:spPr>
          <a:xfrm>
            <a:off x="7921094" y="4476329"/>
            <a:ext cx="1111733" cy="555866"/>
          </a:xfrm>
          <a:prstGeom prst="rect">
            <a:avLst/>
          </a:prstGeom>
          <a:noFill/>
          <a:ln>
            <a:noFill/>
          </a:ln>
        </p:spPr>
      </p:pic>
      <p:pic>
        <p:nvPicPr>
          <p:cNvPr id="1277" name="Google Shape;1277;p200" descr="poll-type-id">
            <a:hlinkClick r:id="rId8"/>
          </p:cNvPr>
          <p:cNvPicPr preferRelativeResize="0"/>
          <p:nvPr/>
        </p:nvPicPr>
        <p:blipFill>
          <a:blip r:embed="rId9">
            <a:alphaModFix/>
          </a:blip>
          <a:stretch>
            <a:fillRect/>
          </a:stretch>
        </p:blipFill>
        <p:spPr>
          <a:xfrm>
            <a:off x="333520" y="1307027"/>
            <a:ext cx="1778772" cy="177877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81"/>
        <p:cNvGrpSpPr/>
        <p:nvPr/>
      </p:nvGrpSpPr>
      <p:grpSpPr>
        <a:xfrm>
          <a:off x="0" y="0"/>
          <a:ext cx="0" cy="0"/>
          <a:chOff x="0" y="0"/>
          <a:chExt cx="0" cy="0"/>
        </a:xfrm>
      </p:grpSpPr>
      <p:sp>
        <p:nvSpPr>
          <p:cNvPr id="1282" name="Google Shape;1282;p201"/>
          <p:cNvSpPr/>
          <p:nvPr/>
        </p:nvSpPr>
        <p:spPr>
          <a:xfrm rot="5400000">
            <a:off x="7365228" y="0"/>
            <a:ext cx="1778700" cy="1778700"/>
          </a:xfrm>
          <a:prstGeom prst="diagStripe">
            <a:avLst>
              <a:gd name="adj" fmla="val 50000"/>
            </a:avLst>
          </a:prstGeom>
          <a:solidFill>
            <a:srgbClr val="EDFA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83" name="Google Shape;1283;p201"/>
          <p:cNvSpPr txBox="1"/>
          <p:nvPr/>
        </p:nvSpPr>
        <p:spPr>
          <a:xfrm rot="2700000">
            <a:off x="7215273" y="386217"/>
            <a:ext cx="2501461" cy="58378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198038"/>
                </a:solidFill>
                <a:latin typeface="Inter"/>
                <a:ea typeface="Inter"/>
                <a:cs typeface="Inter"/>
                <a:sym typeface="Inter"/>
              </a:rPr>
              <a:t>Do not edit</a:t>
            </a:r>
            <a:endParaRPr sz="1200" b="1">
              <a:solidFill>
                <a:srgbClr val="198038"/>
              </a:solidFill>
              <a:latin typeface="Inter"/>
              <a:ea typeface="Inter"/>
              <a:cs typeface="Inter"/>
              <a:sym typeface="Inter"/>
            </a:endParaRPr>
          </a:p>
          <a:p>
            <a:pPr marL="0" lvl="0" indent="0" algn="ctr" rtl="0">
              <a:spcBef>
                <a:spcPts val="0"/>
              </a:spcBef>
              <a:spcAft>
                <a:spcPts val="0"/>
              </a:spcAft>
              <a:buNone/>
            </a:pPr>
            <a:r>
              <a:rPr lang="en" sz="1200" u="sng">
                <a:solidFill>
                  <a:srgbClr val="198038"/>
                </a:solidFill>
                <a:latin typeface="Inter"/>
                <a:ea typeface="Inter"/>
                <a:cs typeface="Inter"/>
                <a:sym typeface="Inter"/>
                <a:hlinkClick r:id="rId3">
                  <a:extLst>
                    <a:ext uri="{A12FA001-AC4F-418D-AE19-62706E023703}">
                      <ahyp:hlinkClr xmlns:ahyp="http://schemas.microsoft.com/office/drawing/2018/hyperlinkcolor" val="tx"/>
                    </a:ext>
                  </a:extLst>
                </a:hlinkClick>
              </a:rPr>
              <a:t>How to change the design</a:t>
            </a:r>
            <a:endParaRPr sz="1200">
              <a:solidFill>
                <a:srgbClr val="198038"/>
              </a:solidFill>
              <a:latin typeface="Inter"/>
              <a:ea typeface="Inter"/>
              <a:cs typeface="Inter"/>
              <a:sym typeface="Inter"/>
            </a:endParaRPr>
          </a:p>
        </p:txBody>
      </p:sp>
      <p:pic>
        <p:nvPicPr>
          <p:cNvPr id="1284" name="Google Shape;1284;p201" descr="poll-type-id">
            <a:hlinkClick r:id="rId4"/>
          </p:cNvPr>
          <p:cNvPicPr preferRelativeResize="0"/>
          <p:nvPr/>
        </p:nvPicPr>
        <p:blipFill>
          <a:blip r:embed="rId5">
            <a:alphaModFix/>
          </a:blip>
          <a:stretch>
            <a:fillRect/>
          </a:stretch>
        </p:blipFill>
        <p:spPr>
          <a:xfrm>
            <a:off x="333520" y="1307027"/>
            <a:ext cx="1778772" cy="1778772"/>
          </a:xfrm>
          <a:prstGeom prst="rect">
            <a:avLst/>
          </a:prstGeom>
          <a:noFill/>
          <a:ln>
            <a:noFill/>
          </a:ln>
        </p:spPr>
      </p:pic>
      <p:sp>
        <p:nvSpPr>
          <p:cNvPr id="1285" name="Google Shape;1285;p201" descr="title-id"/>
          <p:cNvSpPr txBox="1"/>
          <p:nvPr/>
        </p:nvSpPr>
        <p:spPr>
          <a:xfrm>
            <a:off x="2334638" y="1320628"/>
            <a:ext cx="6364800" cy="175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a:solidFill>
                  <a:srgbClr val="5B5B5B"/>
                </a:solidFill>
                <a:latin typeface="Inter"/>
                <a:ea typeface="Inter"/>
                <a:cs typeface="Inter"/>
                <a:sym typeface="Inter"/>
              </a:rPr>
              <a:t>What is the biggest challenge you face when teaching investing?</a:t>
            </a:r>
            <a:endParaRPr sz="3600" b="1">
              <a:solidFill>
                <a:srgbClr val="5B5B5B"/>
              </a:solidFill>
              <a:latin typeface="Inter"/>
              <a:ea typeface="Inter"/>
              <a:cs typeface="Inter"/>
              <a:sym typeface="Inter"/>
            </a:endParaRPr>
          </a:p>
        </p:txBody>
      </p:sp>
      <p:sp>
        <p:nvSpPr>
          <p:cNvPr id="1286" name="Google Shape;1286;p201"/>
          <p:cNvSpPr/>
          <p:nvPr/>
        </p:nvSpPr>
        <p:spPr>
          <a:xfrm>
            <a:off x="0" y="4365024"/>
            <a:ext cx="9144000" cy="778500"/>
          </a:xfrm>
          <a:prstGeom prst="rect">
            <a:avLst/>
          </a:prstGeom>
          <a:solidFill>
            <a:srgbClr val="19803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87" name="Google Shape;1287;p201"/>
          <p:cNvSpPr txBox="1"/>
          <p:nvPr/>
        </p:nvSpPr>
        <p:spPr>
          <a:xfrm>
            <a:off x="555866" y="4365024"/>
            <a:ext cx="6948300" cy="778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rgbClr val="FFFFFF"/>
                </a:solidFill>
                <a:latin typeface="Inter"/>
                <a:ea typeface="Inter"/>
                <a:cs typeface="Inter"/>
                <a:sym typeface="Inter"/>
              </a:rPr>
              <a:t>Presenting with animations, GIFs or speaker notes? Enable our </a:t>
            </a:r>
            <a:r>
              <a:rPr lang="en" sz="1200" u="sng">
                <a:solidFill>
                  <a:srgbClr val="FFFFFF"/>
                </a:solidFill>
                <a:latin typeface="Inter"/>
                <a:ea typeface="Inter"/>
                <a:cs typeface="Inter"/>
                <a:sym typeface="Inter"/>
                <a:hlinkClick r:id="rId6">
                  <a:extLst>
                    <a:ext uri="{A12FA001-AC4F-418D-AE19-62706E023703}">
                      <ahyp:hlinkClr xmlns:ahyp="http://schemas.microsoft.com/office/drawing/2018/hyperlinkcolor" val="tx"/>
                    </a:ext>
                  </a:extLst>
                </a:hlinkClick>
              </a:rPr>
              <a:t>Chrome extension</a:t>
            </a:r>
            <a:endParaRPr sz="1200">
              <a:solidFill>
                <a:srgbClr val="FFFFFF"/>
              </a:solidFill>
              <a:latin typeface="Inter"/>
              <a:ea typeface="Inter"/>
              <a:cs typeface="Inter"/>
              <a:sym typeface="Inter"/>
            </a:endParaRPr>
          </a:p>
        </p:txBody>
      </p:sp>
      <p:pic>
        <p:nvPicPr>
          <p:cNvPr id="1288" name="Google Shape;1288;p201"/>
          <p:cNvPicPr preferRelativeResize="0"/>
          <p:nvPr/>
        </p:nvPicPr>
        <p:blipFill>
          <a:blip r:embed="rId7">
            <a:alphaModFix/>
          </a:blip>
          <a:stretch>
            <a:fillRect/>
          </a:stretch>
        </p:blipFill>
        <p:spPr>
          <a:xfrm>
            <a:off x="222347" y="4643089"/>
            <a:ext cx="222347" cy="222347"/>
          </a:xfrm>
          <a:prstGeom prst="rect">
            <a:avLst/>
          </a:prstGeom>
          <a:noFill/>
          <a:ln>
            <a:noFill/>
          </a:ln>
        </p:spPr>
      </p:pic>
      <p:pic>
        <p:nvPicPr>
          <p:cNvPr id="1289" name="Google Shape;1289;p201" descr="logo-id">
            <a:hlinkClick r:id="rId8"/>
          </p:cNvPr>
          <p:cNvPicPr preferRelativeResize="0"/>
          <p:nvPr/>
        </p:nvPicPr>
        <p:blipFill>
          <a:blip r:embed="rId9">
            <a:alphaModFix/>
          </a:blip>
          <a:stretch>
            <a:fillRect/>
          </a:stretch>
        </p:blipFill>
        <p:spPr>
          <a:xfrm>
            <a:off x="7921094" y="4476329"/>
            <a:ext cx="1111733" cy="55586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293"/>
        <p:cNvGrpSpPr/>
        <p:nvPr/>
      </p:nvGrpSpPr>
      <p:grpSpPr>
        <a:xfrm>
          <a:off x="0" y="0"/>
          <a:ext cx="0" cy="0"/>
          <a:chOff x="0" y="0"/>
          <a:chExt cx="0" cy="0"/>
        </a:xfrm>
      </p:grpSpPr>
      <p:sp>
        <p:nvSpPr>
          <p:cNvPr id="1294" name="Google Shape;1294;p202"/>
          <p:cNvSpPr/>
          <p:nvPr/>
        </p:nvSpPr>
        <p:spPr>
          <a:xfrm rot="5400000">
            <a:off x="7365228" y="0"/>
            <a:ext cx="1778700" cy="1778700"/>
          </a:xfrm>
          <a:prstGeom prst="diagStripe">
            <a:avLst>
              <a:gd name="adj" fmla="val 50000"/>
            </a:avLst>
          </a:prstGeom>
          <a:solidFill>
            <a:srgbClr val="EDFA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95" name="Google Shape;1295;p202"/>
          <p:cNvSpPr txBox="1"/>
          <p:nvPr/>
        </p:nvSpPr>
        <p:spPr>
          <a:xfrm rot="2700000">
            <a:off x="7215273" y="386217"/>
            <a:ext cx="2501461" cy="58378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198038"/>
                </a:solidFill>
                <a:latin typeface="Inter"/>
                <a:ea typeface="Inter"/>
                <a:cs typeface="Inter"/>
                <a:sym typeface="Inter"/>
              </a:rPr>
              <a:t>Do not edit</a:t>
            </a:r>
            <a:endParaRPr sz="1200" b="1">
              <a:solidFill>
                <a:srgbClr val="198038"/>
              </a:solidFill>
              <a:latin typeface="Inter"/>
              <a:ea typeface="Inter"/>
              <a:cs typeface="Inter"/>
              <a:sym typeface="Inter"/>
            </a:endParaRPr>
          </a:p>
          <a:p>
            <a:pPr marL="0" lvl="0" indent="0" algn="ctr" rtl="0">
              <a:spcBef>
                <a:spcPts val="0"/>
              </a:spcBef>
              <a:spcAft>
                <a:spcPts val="0"/>
              </a:spcAft>
              <a:buNone/>
            </a:pPr>
            <a:r>
              <a:rPr lang="en" sz="1200" u="sng">
                <a:solidFill>
                  <a:srgbClr val="198038"/>
                </a:solidFill>
                <a:latin typeface="Inter"/>
                <a:ea typeface="Inter"/>
                <a:cs typeface="Inter"/>
                <a:sym typeface="Inter"/>
                <a:hlinkClick r:id="rId3">
                  <a:extLst>
                    <a:ext uri="{A12FA001-AC4F-418D-AE19-62706E023703}">
                      <ahyp:hlinkClr xmlns:ahyp="http://schemas.microsoft.com/office/drawing/2018/hyperlinkcolor" val="tx"/>
                    </a:ext>
                  </a:extLst>
                </a:hlinkClick>
              </a:rPr>
              <a:t>How to change the design</a:t>
            </a:r>
            <a:endParaRPr sz="1200">
              <a:solidFill>
                <a:srgbClr val="198038"/>
              </a:solidFill>
              <a:latin typeface="Inter"/>
              <a:ea typeface="Inter"/>
              <a:cs typeface="Inter"/>
              <a:sym typeface="Inter"/>
            </a:endParaRPr>
          </a:p>
        </p:txBody>
      </p:sp>
      <p:pic>
        <p:nvPicPr>
          <p:cNvPr id="1296" name="Google Shape;1296;p202" descr="poll-type-id">
            <a:hlinkClick r:id="rId4"/>
          </p:cNvPr>
          <p:cNvPicPr preferRelativeResize="0"/>
          <p:nvPr/>
        </p:nvPicPr>
        <p:blipFill>
          <a:blip r:embed="rId5">
            <a:alphaModFix/>
          </a:blip>
          <a:stretch>
            <a:fillRect/>
          </a:stretch>
        </p:blipFill>
        <p:spPr>
          <a:xfrm>
            <a:off x="333520" y="1307027"/>
            <a:ext cx="1778772" cy="1778772"/>
          </a:xfrm>
          <a:prstGeom prst="rect">
            <a:avLst/>
          </a:prstGeom>
          <a:noFill/>
          <a:ln>
            <a:noFill/>
          </a:ln>
        </p:spPr>
      </p:pic>
      <p:sp>
        <p:nvSpPr>
          <p:cNvPr id="1297" name="Google Shape;1297;p202" descr="title-id"/>
          <p:cNvSpPr txBox="1"/>
          <p:nvPr/>
        </p:nvSpPr>
        <p:spPr>
          <a:xfrm>
            <a:off x="2334638" y="1320628"/>
            <a:ext cx="6364800" cy="175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a:solidFill>
                  <a:srgbClr val="5B5B5B"/>
                </a:solidFill>
                <a:latin typeface="Inter"/>
                <a:ea typeface="Inter"/>
                <a:cs typeface="Inter"/>
                <a:sym typeface="Inter"/>
              </a:rPr>
              <a:t>What investing topic would you most like to learn more about?</a:t>
            </a:r>
            <a:endParaRPr sz="3600" b="1">
              <a:solidFill>
                <a:srgbClr val="5B5B5B"/>
              </a:solidFill>
              <a:latin typeface="Inter"/>
              <a:ea typeface="Inter"/>
              <a:cs typeface="Inter"/>
              <a:sym typeface="Inter"/>
            </a:endParaRPr>
          </a:p>
        </p:txBody>
      </p:sp>
      <p:sp>
        <p:nvSpPr>
          <p:cNvPr id="1298" name="Google Shape;1298;p202"/>
          <p:cNvSpPr/>
          <p:nvPr/>
        </p:nvSpPr>
        <p:spPr>
          <a:xfrm>
            <a:off x="0" y="4365024"/>
            <a:ext cx="9144000" cy="778500"/>
          </a:xfrm>
          <a:prstGeom prst="rect">
            <a:avLst/>
          </a:prstGeom>
          <a:solidFill>
            <a:srgbClr val="19803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299" name="Google Shape;1299;p202"/>
          <p:cNvSpPr txBox="1"/>
          <p:nvPr/>
        </p:nvSpPr>
        <p:spPr>
          <a:xfrm>
            <a:off x="555866" y="4365024"/>
            <a:ext cx="6948300" cy="778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rgbClr val="FFFFFF"/>
                </a:solidFill>
                <a:latin typeface="Inter"/>
                <a:ea typeface="Inter"/>
                <a:cs typeface="Inter"/>
                <a:sym typeface="Inter"/>
              </a:rPr>
              <a:t>Presenting with animations, GIFs or speaker notes? Enable our </a:t>
            </a:r>
            <a:r>
              <a:rPr lang="en" sz="1200" u="sng">
                <a:solidFill>
                  <a:srgbClr val="FFFFFF"/>
                </a:solidFill>
                <a:latin typeface="Inter"/>
                <a:ea typeface="Inter"/>
                <a:cs typeface="Inter"/>
                <a:sym typeface="Inter"/>
                <a:hlinkClick r:id="rId6">
                  <a:extLst>
                    <a:ext uri="{A12FA001-AC4F-418D-AE19-62706E023703}">
                      <ahyp:hlinkClr xmlns:ahyp="http://schemas.microsoft.com/office/drawing/2018/hyperlinkcolor" val="tx"/>
                    </a:ext>
                  </a:extLst>
                </a:hlinkClick>
              </a:rPr>
              <a:t>Chrome extension</a:t>
            </a:r>
            <a:endParaRPr sz="1200">
              <a:solidFill>
                <a:srgbClr val="FFFFFF"/>
              </a:solidFill>
              <a:latin typeface="Inter"/>
              <a:ea typeface="Inter"/>
              <a:cs typeface="Inter"/>
              <a:sym typeface="Inter"/>
            </a:endParaRPr>
          </a:p>
        </p:txBody>
      </p:sp>
      <p:pic>
        <p:nvPicPr>
          <p:cNvPr id="1300" name="Google Shape;1300;p202"/>
          <p:cNvPicPr preferRelativeResize="0"/>
          <p:nvPr/>
        </p:nvPicPr>
        <p:blipFill>
          <a:blip r:embed="rId7">
            <a:alphaModFix/>
          </a:blip>
          <a:stretch>
            <a:fillRect/>
          </a:stretch>
        </p:blipFill>
        <p:spPr>
          <a:xfrm>
            <a:off x="222347" y="4643089"/>
            <a:ext cx="222347" cy="222347"/>
          </a:xfrm>
          <a:prstGeom prst="rect">
            <a:avLst/>
          </a:prstGeom>
          <a:noFill/>
          <a:ln>
            <a:noFill/>
          </a:ln>
        </p:spPr>
      </p:pic>
      <p:pic>
        <p:nvPicPr>
          <p:cNvPr id="1301" name="Google Shape;1301;p202" descr="logo-id">
            <a:hlinkClick r:id="rId8"/>
          </p:cNvPr>
          <p:cNvPicPr preferRelativeResize="0"/>
          <p:nvPr/>
        </p:nvPicPr>
        <p:blipFill>
          <a:blip r:embed="rId9">
            <a:alphaModFix/>
          </a:blip>
          <a:stretch>
            <a:fillRect/>
          </a:stretch>
        </p:blipFill>
        <p:spPr>
          <a:xfrm>
            <a:off x="7921094" y="4476329"/>
            <a:ext cx="1111733" cy="555866"/>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1305"/>
        <p:cNvGrpSpPr/>
        <p:nvPr/>
      </p:nvGrpSpPr>
      <p:grpSpPr>
        <a:xfrm>
          <a:off x="0" y="0"/>
          <a:ext cx="0" cy="0"/>
          <a:chOff x="0" y="0"/>
          <a:chExt cx="0" cy="0"/>
        </a:xfrm>
      </p:grpSpPr>
      <p:sp>
        <p:nvSpPr>
          <p:cNvPr id="1306" name="Google Shape;1306;p203"/>
          <p:cNvSpPr/>
          <p:nvPr/>
        </p:nvSpPr>
        <p:spPr>
          <a:xfrm rot="5400000">
            <a:off x="7365228" y="0"/>
            <a:ext cx="1778700" cy="1778700"/>
          </a:xfrm>
          <a:prstGeom prst="diagStripe">
            <a:avLst>
              <a:gd name="adj" fmla="val 50000"/>
            </a:avLst>
          </a:prstGeom>
          <a:solidFill>
            <a:srgbClr val="EDFAF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07" name="Google Shape;1307;p203"/>
          <p:cNvSpPr txBox="1"/>
          <p:nvPr/>
        </p:nvSpPr>
        <p:spPr>
          <a:xfrm rot="2700000">
            <a:off x="7215273" y="386217"/>
            <a:ext cx="2501461" cy="583787"/>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200" b="1">
                <a:solidFill>
                  <a:srgbClr val="198038"/>
                </a:solidFill>
                <a:latin typeface="Inter"/>
                <a:ea typeface="Inter"/>
                <a:cs typeface="Inter"/>
                <a:sym typeface="Inter"/>
              </a:rPr>
              <a:t>Do not edit</a:t>
            </a:r>
            <a:endParaRPr sz="1200" b="1">
              <a:solidFill>
                <a:srgbClr val="198038"/>
              </a:solidFill>
              <a:latin typeface="Inter"/>
              <a:ea typeface="Inter"/>
              <a:cs typeface="Inter"/>
              <a:sym typeface="Inter"/>
            </a:endParaRPr>
          </a:p>
          <a:p>
            <a:pPr marL="0" lvl="0" indent="0" algn="ctr" rtl="0">
              <a:spcBef>
                <a:spcPts val="0"/>
              </a:spcBef>
              <a:spcAft>
                <a:spcPts val="0"/>
              </a:spcAft>
              <a:buNone/>
            </a:pPr>
            <a:r>
              <a:rPr lang="en" sz="1200" u="sng">
                <a:solidFill>
                  <a:srgbClr val="198038"/>
                </a:solidFill>
                <a:latin typeface="Inter"/>
                <a:ea typeface="Inter"/>
                <a:cs typeface="Inter"/>
                <a:sym typeface="Inter"/>
                <a:hlinkClick r:id="rId3">
                  <a:extLst>
                    <a:ext uri="{A12FA001-AC4F-418D-AE19-62706E023703}">
                      <ahyp:hlinkClr xmlns:ahyp="http://schemas.microsoft.com/office/drawing/2018/hyperlinkcolor" val="tx"/>
                    </a:ext>
                  </a:extLst>
                </a:hlinkClick>
              </a:rPr>
              <a:t>How to change the design</a:t>
            </a:r>
            <a:endParaRPr sz="1200">
              <a:solidFill>
                <a:srgbClr val="198038"/>
              </a:solidFill>
              <a:latin typeface="Inter"/>
              <a:ea typeface="Inter"/>
              <a:cs typeface="Inter"/>
              <a:sym typeface="Inter"/>
            </a:endParaRPr>
          </a:p>
        </p:txBody>
      </p:sp>
      <p:pic>
        <p:nvPicPr>
          <p:cNvPr id="1308" name="Google Shape;1308;p203" descr="poll-type-id">
            <a:hlinkClick r:id="rId4"/>
          </p:cNvPr>
          <p:cNvPicPr preferRelativeResize="0"/>
          <p:nvPr/>
        </p:nvPicPr>
        <p:blipFill>
          <a:blip r:embed="rId5">
            <a:alphaModFix/>
          </a:blip>
          <a:stretch>
            <a:fillRect/>
          </a:stretch>
        </p:blipFill>
        <p:spPr>
          <a:xfrm>
            <a:off x="333520" y="1307027"/>
            <a:ext cx="1778772" cy="1778772"/>
          </a:xfrm>
          <a:prstGeom prst="rect">
            <a:avLst/>
          </a:prstGeom>
          <a:noFill/>
          <a:ln>
            <a:noFill/>
          </a:ln>
        </p:spPr>
      </p:pic>
      <p:sp>
        <p:nvSpPr>
          <p:cNvPr id="1309" name="Google Shape;1309;p203" descr="title-id"/>
          <p:cNvSpPr txBox="1"/>
          <p:nvPr/>
        </p:nvSpPr>
        <p:spPr>
          <a:xfrm>
            <a:off x="2334638" y="1320628"/>
            <a:ext cx="6364800" cy="1751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600" b="1">
                <a:solidFill>
                  <a:srgbClr val="5B5B5B"/>
                </a:solidFill>
                <a:latin typeface="Inter"/>
                <a:ea typeface="Inter"/>
                <a:cs typeface="Inter"/>
                <a:sym typeface="Inter"/>
              </a:rPr>
              <a:t>How confident are you teaching investing?</a:t>
            </a:r>
            <a:endParaRPr sz="3600" b="1">
              <a:solidFill>
                <a:srgbClr val="5B5B5B"/>
              </a:solidFill>
              <a:latin typeface="Inter"/>
              <a:ea typeface="Inter"/>
              <a:cs typeface="Inter"/>
              <a:sym typeface="Inter"/>
            </a:endParaRPr>
          </a:p>
        </p:txBody>
      </p:sp>
      <p:sp>
        <p:nvSpPr>
          <p:cNvPr id="1310" name="Google Shape;1310;p203"/>
          <p:cNvSpPr/>
          <p:nvPr/>
        </p:nvSpPr>
        <p:spPr>
          <a:xfrm>
            <a:off x="0" y="4365024"/>
            <a:ext cx="9144000" cy="778500"/>
          </a:xfrm>
          <a:prstGeom prst="rect">
            <a:avLst/>
          </a:prstGeom>
          <a:solidFill>
            <a:srgbClr val="198038"/>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311" name="Google Shape;1311;p203"/>
          <p:cNvSpPr txBox="1"/>
          <p:nvPr/>
        </p:nvSpPr>
        <p:spPr>
          <a:xfrm>
            <a:off x="555866" y="4365024"/>
            <a:ext cx="6948300" cy="7785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200">
                <a:solidFill>
                  <a:srgbClr val="FFFFFF"/>
                </a:solidFill>
                <a:latin typeface="Inter"/>
                <a:ea typeface="Inter"/>
                <a:cs typeface="Inter"/>
                <a:sym typeface="Inter"/>
              </a:rPr>
              <a:t>Presenting with animations, GIFs or speaker notes? Enable our </a:t>
            </a:r>
            <a:r>
              <a:rPr lang="en" sz="1200" u="sng">
                <a:solidFill>
                  <a:srgbClr val="FFFFFF"/>
                </a:solidFill>
                <a:latin typeface="Inter"/>
                <a:ea typeface="Inter"/>
                <a:cs typeface="Inter"/>
                <a:sym typeface="Inter"/>
                <a:hlinkClick r:id="rId6">
                  <a:extLst>
                    <a:ext uri="{A12FA001-AC4F-418D-AE19-62706E023703}">
                      <ahyp:hlinkClr xmlns:ahyp="http://schemas.microsoft.com/office/drawing/2018/hyperlinkcolor" val="tx"/>
                    </a:ext>
                  </a:extLst>
                </a:hlinkClick>
              </a:rPr>
              <a:t>Chrome extension</a:t>
            </a:r>
            <a:endParaRPr sz="1200">
              <a:solidFill>
                <a:srgbClr val="FFFFFF"/>
              </a:solidFill>
              <a:latin typeface="Inter"/>
              <a:ea typeface="Inter"/>
              <a:cs typeface="Inter"/>
              <a:sym typeface="Inter"/>
            </a:endParaRPr>
          </a:p>
        </p:txBody>
      </p:sp>
      <p:pic>
        <p:nvPicPr>
          <p:cNvPr id="1312" name="Google Shape;1312;p203"/>
          <p:cNvPicPr preferRelativeResize="0"/>
          <p:nvPr/>
        </p:nvPicPr>
        <p:blipFill>
          <a:blip r:embed="rId7">
            <a:alphaModFix/>
          </a:blip>
          <a:stretch>
            <a:fillRect/>
          </a:stretch>
        </p:blipFill>
        <p:spPr>
          <a:xfrm>
            <a:off x="222347" y="4643089"/>
            <a:ext cx="222347" cy="222347"/>
          </a:xfrm>
          <a:prstGeom prst="rect">
            <a:avLst/>
          </a:prstGeom>
          <a:noFill/>
          <a:ln>
            <a:noFill/>
          </a:ln>
        </p:spPr>
      </p:pic>
      <p:pic>
        <p:nvPicPr>
          <p:cNvPr id="1313" name="Google Shape;1313;p203" descr="logo-id">
            <a:hlinkClick r:id="rId8"/>
          </p:cNvPr>
          <p:cNvPicPr preferRelativeResize="0"/>
          <p:nvPr/>
        </p:nvPicPr>
        <p:blipFill>
          <a:blip r:embed="rId9">
            <a:alphaModFix/>
          </a:blip>
          <a:stretch>
            <a:fillRect/>
          </a:stretch>
        </p:blipFill>
        <p:spPr>
          <a:xfrm>
            <a:off x="7921094" y="4476329"/>
            <a:ext cx="1111733" cy="55586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317"/>
        <p:cNvGrpSpPr/>
        <p:nvPr/>
      </p:nvGrpSpPr>
      <p:grpSpPr>
        <a:xfrm>
          <a:off x="0" y="0"/>
          <a:ext cx="0" cy="0"/>
          <a:chOff x="0" y="0"/>
          <a:chExt cx="0" cy="0"/>
        </a:xfrm>
      </p:grpSpPr>
      <p:pic>
        <p:nvPicPr>
          <p:cNvPr id="1318" name="Google Shape;1318;p204">
            <a:hlinkClick r:id="rId3"/>
          </p:cNvPr>
          <p:cNvPicPr preferRelativeResize="0"/>
          <p:nvPr/>
        </p:nvPicPr>
        <p:blipFill>
          <a:blip r:embed="rId4">
            <a:alphaModFix/>
          </a:blip>
          <a:stretch>
            <a:fillRect/>
          </a:stretch>
        </p:blipFill>
        <p:spPr>
          <a:xfrm>
            <a:off x="963075" y="773075"/>
            <a:ext cx="7217850" cy="24642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322"/>
        <p:cNvGrpSpPr/>
        <p:nvPr/>
      </p:nvGrpSpPr>
      <p:grpSpPr>
        <a:xfrm>
          <a:off x="0" y="0"/>
          <a:ext cx="0" cy="0"/>
          <a:chOff x="0" y="0"/>
          <a:chExt cx="0" cy="0"/>
        </a:xfrm>
      </p:grpSpPr>
      <p:sp>
        <p:nvSpPr>
          <p:cNvPr id="1323" name="Google Shape;1323;p205"/>
          <p:cNvSpPr txBox="1">
            <a:spLocks noGrp="1"/>
          </p:cNvSpPr>
          <p:nvPr>
            <p:ph type="title"/>
          </p:nvPr>
        </p:nvSpPr>
        <p:spPr>
          <a:xfrm>
            <a:off x="175950" y="214650"/>
            <a:ext cx="8879400" cy="749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Three Ingredients to Build Wealth With Compound Interest</a:t>
            </a:r>
            <a:endParaRPr/>
          </a:p>
          <a:p>
            <a:pPr marL="0" lvl="0" indent="0" algn="ctr" rtl="0">
              <a:spcBef>
                <a:spcPts val="0"/>
              </a:spcBef>
              <a:spcAft>
                <a:spcPts val="0"/>
              </a:spcAft>
              <a:buNone/>
            </a:pPr>
            <a:r>
              <a:rPr lang="en" sz="2200"/>
              <a:t>Mix these three together and let compounding interest do the cooking</a:t>
            </a:r>
            <a:endParaRPr sz="2200"/>
          </a:p>
        </p:txBody>
      </p:sp>
      <p:grpSp>
        <p:nvGrpSpPr>
          <p:cNvPr id="1324" name="Google Shape;1324;p205"/>
          <p:cNvGrpSpPr/>
          <p:nvPr/>
        </p:nvGrpSpPr>
        <p:grpSpPr>
          <a:xfrm>
            <a:off x="3612383" y="2415106"/>
            <a:ext cx="2249700" cy="1401645"/>
            <a:chOff x="1747018" y="-55035"/>
            <a:chExt cx="2249700" cy="1401645"/>
          </a:xfrm>
        </p:grpSpPr>
        <p:sp>
          <p:nvSpPr>
            <p:cNvPr id="1325" name="Google Shape;1325;p205"/>
            <p:cNvSpPr txBox="1"/>
            <p:nvPr/>
          </p:nvSpPr>
          <p:spPr>
            <a:xfrm>
              <a:off x="1747018" y="797910"/>
              <a:ext cx="2249700" cy="54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dk1"/>
                  </a:solidFill>
                  <a:latin typeface="Roboto"/>
                  <a:ea typeface="Roboto"/>
                  <a:cs typeface="Roboto"/>
                  <a:sym typeface="Roboto"/>
                </a:rPr>
                <a:t>Your future wealth starts with what you save today</a:t>
              </a:r>
              <a:endParaRPr sz="1800">
                <a:solidFill>
                  <a:schemeClr val="dk1"/>
                </a:solidFill>
                <a:latin typeface="Roboto"/>
                <a:ea typeface="Roboto"/>
                <a:cs typeface="Roboto"/>
                <a:sym typeface="Roboto"/>
              </a:endParaRPr>
            </a:p>
          </p:txBody>
        </p:sp>
        <p:sp>
          <p:nvSpPr>
            <p:cNvPr id="1326" name="Google Shape;1326;p205"/>
            <p:cNvSpPr txBox="1"/>
            <p:nvPr/>
          </p:nvSpPr>
          <p:spPr>
            <a:xfrm>
              <a:off x="2110755" y="-55035"/>
              <a:ext cx="1363200" cy="36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dk1"/>
                  </a:solidFill>
                  <a:latin typeface="Fira Sans Extra Condensed"/>
                  <a:ea typeface="Fira Sans Extra Condensed"/>
                  <a:cs typeface="Fira Sans Extra Condensed"/>
                  <a:sym typeface="Fira Sans Extra Condensed"/>
                </a:rPr>
                <a:t>Savings</a:t>
              </a:r>
              <a:endParaRPr sz="2400" b="1">
                <a:solidFill>
                  <a:schemeClr val="dk1"/>
                </a:solidFill>
                <a:latin typeface="Fira Sans Extra Condensed"/>
                <a:ea typeface="Fira Sans Extra Condensed"/>
                <a:cs typeface="Fira Sans Extra Condensed"/>
                <a:sym typeface="Fira Sans Extra Condensed"/>
              </a:endParaRPr>
            </a:p>
          </p:txBody>
        </p:sp>
      </p:grpSp>
      <p:grpSp>
        <p:nvGrpSpPr>
          <p:cNvPr id="1327" name="Google Shape;1327;p205"/>
          <p:cNvGrpSpPr/>
          <p:nvPr/>
        </p:nvGrpSpPr>
        <p:grpSpPr>
          <a:xfrm>
            <a:off x="6650175" y="2415100"/>
            <a:ext cx="2331300" cy="1401650"/>
            <a:chOff x="5900635" y="1605009"/>
            <a:chExt cx="2331300" cy="1401650"/>
          </a:xfrm>
        </p:grpSpPr>
        <p:sp>
          <p:nvSpPr>
            <p:cNvPr id="1328" name="Google Shape;1328;p205"/>
            <p:cNvSpPr txBox="1"/>
            <p:nvPr/>
          </p:nvSpPr>
          <p:spPr>
            <a:xfrm>
              <a:off x="5900635" y="2457959"/>
              <a:ext cx="2331300" cy="54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dk1"/>
                  </a:solidFill>
                  <a:latin typeface="Roboto"/>
                  <a:ea typeface="Roboto"/>
                  <a:cs typeface="Roboto"/>
                  <a:sym typeface="Roboto"/>
                </a:rPr>
                <a:t>The growth your money earns when invested. </a:t>
              </a:r>
              <a:endParaRPr sz="1800">
                <a:solidFill>
                  <a:schemeClr val="dk1"/>
                </a:solidFill>
                <a:latin typeface="Roboto"/>
                <a:ea typeface="Roboto"/>
                <a:cs typeface="Roboto"/>
                <a:sym typeface="Roboto"/>
              </a:endParaRPr>
            </a:p>
          </p:txBody>
        </p:sp>
        <p:sp>
          <p:nvSpPr>
            <p:cNvPr id="1329" name="Google Shape;1329;p205"/>
            <p:cNvSpPr txBox="1"/>
            <p:nvPr/>
          </p:nvSpPr>
          <p:spPr>
            <a:xfrm>
              <a:off x="6012235" y="1605009"/>
              <a:ext cx="2108100" cy="36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dk1"/>
                  </a:solidFill>
                  <a:latin typeface="Fira Sans Extra Condensed"/>
                  <a:ea typeface="Fira Sans Extra Condensed"/>
                  <a:cs typeface="Fira Sans Extra Condensed"/>
                  <a:sym typeface="Fira Sans Extra Condensed"/>
                </a:rPr>
                <a:t>Interest</a:t>
              </a:r>
              <a:endParaRPr sz="2400" b="1">
                <a:solidFill>
                  <a:schemeClr val="dk1"/>
                </a:solidFill>
                <a:latin typeface="Fira Sans Extra Condensed"/>
                <a:ea typeface="Fira Sans Extra Condensed"/>
                <a:cs typeface="Fira Sans Extra Condensed"/>
                <a:sym typeface="Fira Sans Extra Condensed"/>
              </a:endParaRPr>
            </a:p>
          </p:txBody>
        </p:sp>
      </p:grpSp>
      <p:grpSp>
        <p:nvGrpSpPr>
          <p:cNvPr id="1330" name="Google Shape;1330;p205"/>
          <p:cNvGrpSpPr/>
          <p:nvPr/>
        </p:nvGrpSpPr>
        <p:grpSpPr>
          <a:xfrm>
            <a:off x="314175" y="2389106"/>
            <a:ext cx="2660700" cy="1379082"/>
            <a:chOff x="5994007" y="2760753"/>
            <a:chExt cx="2660700" cy="1371675"/>
          </a:xfrm>
        </p:grpSpPr>
        <p:sp>
          <p:nvSpPr>
            <p:cNvPr id="1331" name="Google Shape;1331;p205"/>
            <p:cNvSpPr txBox="1"/>
            <p:nvPr/>
          </p:nvSpPr>
          <p:spPr>
            <a:xfrm>
              <a:off x="5994007" y="3583727"/>
              <a:ext cx="2660700" cy="54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solidFill>
                    <a:schemeClr val="dk1"/>
                  </a:solidFill>
                  <a:latin typeface="Roboto"/>
                  <a:ea typeface="Roboto"/>
                  <a:cs typeface="Roboto"/>
                  <a:sym typeface="Roboto"/>
                </a:rPr>
                <a:t>The earlier you start, the longer your money works for you</a:t>
              </a:r>
              <a:endParaRPr sz="1800">
                <a:solidFill>
                  <a:schemeClr val="dk1"/>
                </a:solidFill>
                <a:latin typeface="Roboto"/>
                <a:ea typeface="Roboto"/>
                <a:cs typeface="Roboto"/>
                <a:sym typeface="Roboto"/>
              </a:endParaRPr>
            </a:p>
          </p:txBody>
        </p:sp>
        <p:sp>
          <p:nvSpPr>
            <p:cNvPr id="1332" name="Google Shape;1332;p205"/>
            <p:cNvSpPr txBox="1"/>
            <p:nvPr/>
          </p:nvSpPr>
          <p:spPr>
            <a:xfrm>
              <a:off x="6434094" y="2760753"/>
              <a:ext cx="1363200" cy="365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a:solidFill>
                    <a:schemeClr val="dk1"/>
                  </a:solidFill>
                  <a:latin typeface="Fira Sans Extra Condensed"/>
                  <a:ea typeface="Fira Sans Extra Condensed"/>
                  <a:cs typeface="Fira Sans Extra Condensed"/>
                  <a:sym typeface="Fira Sans Extra Condensed"/>
                </a:rPr>
                <a:t>Time</a:t>
              </a:r>
              <a:endParaRPr sz="2400" b="1">
                <a:solidFill>
                  <a:schemeClr val="dk1"/>
                </a:solidFill>
                <a:latin typeface="Fira Sans Extra Condensed"/>
                <a:ea typeface="Fira Sans Extra Condensed"/>
                <a:cs typeface="Fira Sans Extra Condensed"/>
                <a:sym typeface="Fira Sans Extra Condensed"/>
              </a:endParaRPr>
            </a:p>
          </p:txBody>
        </p:sp>
      </p:grpSp>
      <p:sp>
        <p:nvSpPr>
          <p:cNvPr id="1333" name="Google Shape;1333;p205"/>
          <p:cNvSpPr/>
          <p:nvPr/>
        </p:nvSpPr>
        <p:spPr>
          <a:xfrm>
            <a:off x="4147451" y="1275048"/>
            <a:ext cx="1080000" cy="10290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205"/>
          <p:cNvSpPr/>
          <p:nvPr/>
        </p:nvSpPr>
        <p:spPr>
          <a:xfrm>
            <a:off x="947838" y="1338274"/>
            <a:ext cx="1080000" cy="1029000"/>
          </a:xfrm>
          <a:prstGeom prst="ellipse">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205"/>
          <p:cNvSpPr/>
          <p:nvPr/>
        </p:nvSpPr>
        <p:spPr>
          <a:xfrm>
            <a:off x="7232049" y="1275050"/>
            <a:ext cx="968100" cy="10290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336" name="Google Shape;1336;p205"/>
          <p:cNvGrpSpPr/>
          <p:nvPr/>
        </p:nvGrpSpPr>
        <p:grpSpPr>
          <a:xfrm>
            <a:off x="4315345" y="1415051"/>
            <a:ext cx="744230" cy="748989"/>
            <a:chOff x="359200" y="1744150"/>
            <a:chExt cx="380700" cy="380700"/>
          </a:xfrm>
        </p:grpSpPr>
        <p:sp>
          <p:nvSpPr>
            <p:cNvPr id="1337" name="Google Shape;1337;p205"/>
            <p:cNvSpPr/>
            <p:nvPr/>
          </p:nvSpPr>
          <p:spPr>
            <a:xfrm>
              <a:off x="359200" y="1744150"/>
              <a:ext cx="380700" cy="380700"/>
            </a:xfrm>
            <a:custGeom>
              <a:avLst/>
              <a:gdLst/>
              <a:ahLst/>
              <a:cxnLst/>
              <a:rect l="l" t="t" r="r" b="b"/>
              <a:pathLst>
                <a:path w="15228" h="15228" extrusionOk="0">
                  <a:moveTo>
                    <a:pt x="7833" y="439"/>
                  </a:moveTo>
                  <a:lnTo>
                    <a:pt x="8168" y="465"/>
                  </a:lnTo>
                  <a:lnTo>
                    <a:pt x="8503" y="490"/>
                  </a:lnTo>
                  <a:lnTo>
                    <a:pt x="9147" y="619"/>
                  </a:lnTo>
                  <a:lnTo>
                    <a:pt x="9791" y="774"/>
                  </a:lnTo>
                  <a:lnTo>
                    <a:pt x="10384" y="1006"/>
                  </a:lnTo>
                  <a:lnTo>
                    <a:pt x="10976" y="1289"/>
                  </a:lnTo>
                  <a:lnTo>
                    <a:pt x="11517" y="1598"/>
                  </a:lnTo>
                  <a:lnTo>
                    <a:pt x="12033" y="1985"/>
                  </a:lnTo>
                  <a:lnTo>
                    <a:pt x="12522" y="2397"/>
                  </a:lnTo>
                  <a:lnTo>
                    <a:pt x="12136" y="2783"/>
                  </a:lnTo>
                  <a:lnTo>
                    <a:pt x="11672" y="2371"/>
                  </a:lnTo>
                  <a:lnTo>
                    <a:pt x="11182" y="2036"/>
                  </a:lnTo>
                  <a:lnTo>
                    <a:pt x="10693" y="1727"/>
                  </a:lnTo>
                  <a:lnTo>
                    <a:pt x="10152" y="1495"/>
                  </a:lnTo>
                  <a:lnTo>
                    <a:pt x="9585" y="1289"/>
                  </a:lnTo>
                  <a:lnTo>
                    <a:pt x="9018" y="1134"/>
                  </a:lnTo>
                  <a:lnTo>
                    <a:pt x="8426" y="1031"/>
                  </a:lnTo>
                  <a:lnTo>
                    <a:pt x="7833" y="980"/>
                  </a:lnTo>
                  <a:lnTo>
                    <a:pt x="7833" y="439"/>
                  </a:lnTo>
                  <a:close/>
                  <a:moveTo>
                    <a:pt x="2371" y="2706"/>
                  </a:moveTo>
                  <a:lnTo>
                    <a:pt x="2757" y="3093"/>
                  </a:lnTo>
                  <a:lnTo>
                    <a:pt x="2371" y="3556"/>
                  </a:lnTo>
                  <a:lnTo>
                    <a:pt x="2036" y="4020"/>
                  </a:lnTo>
                  <a:lnTo>
                    <a:pt x="1727" y="4535"/>
                  </a:lnTo>
                  <a:lnTo>
                    <a:pt x="1469" y="5076"/>
                  </a:lnTo>
                  <a:lnTo>
                    <a:pt x="1289" y="5643"/>
                  </a:lnTo>
                  <a:lnTo>
                    <a:pt x="1134" y="6210"/>
                  </a:lnTo>
                  <a:lnTo>
                    <a:pt x="1031" y="6803"/>
                  </a:lnTo>
                  <a:lnTo>
                    <a:pt x="980" y="7395"/>
                  </a:lnTo>
                  <a:lnTo>
                    <a:pt x="439" y="7395"/>
                  </a:lnTo>
                  <a:lnTo>
                    <a:pt x="490" y="6725"/>
                  </a:lnTo>
                  <a:lnTo>
                    <a:pt x="593" y="6081"/>
                  </a:lnTo>
                  <a:lnTo>
                    <a:pt x="774" y="5463"/>
                  </a:lnTo>
                  <a:lnTo>
                    <a:pt x="980" y="4845"/>
                  </a:lnTo>
                  <a:lnTo>
                    <a:pt x="1263" y="4278"/>
                  </a:lnTo>
                  <a:lnTo>
                    <a:pt x="1598" y="3711"/>
                  </a:lnTo>
                  <a:lnTo>
                    <a:pt x="1959" y="3196"/>
                  </a:lnTo>
                  <a:lnTo>
                    <a:pt x="2371" y="2706"/>
                  </a:lnTo>
                  <a:close/>
                  <a:moveTo>
                    <a:pt x="12831" y="2706"/>
                  </a:moveTo>
                  <a:lnTo>
                    <a:pt x="13243" y="3196"/>
                  </a:lnTo>
                  <a:lnTo>
                    <a:pt x="13604" y="3711"/>
                  </a:lnTo>
                  <a:lnTo>
                    <a:pt x="13939" y="4252"/>
                  </a:lnTo>
                  <a:lnTo>
                    <a:pt x="14222" y="4845"/>
                  </a:lnTo>
                  <a:lnTo>
                    <a:pt x="14429" y="5437"/>
                  </a:lnTo>
                  <a:lnTo>
                    <a:pt x="14609" y="6081"/>
                  </a:lnTo>
                  <a:lnTo>
                    <a:pt x="14712" y="6725"/>
                  </a:lnTo>
                  <a:lnTo>
                    <a:pt x="14764" y="7060"/>
                  </a:lnTo>
                  <a:lnTo>
                    <a:pt x="14764" y="7395"/>
                  </a:lnTo>
                  <a:lnTo>
                    <a:pt x="14222" y="7395"/>
                  </a:lnTo>
                  <a:lnTo>
                    <a:pt x="14197" y="6803"/>
                  </a:lnTo>
                  <a:lnTo>
                    <a:pt x="14094" y="6210"/>
                  </a:lnTo>
                  <a:lnTo>
                    <a:pt x="13939" y="5643"/>
                  </a:lnTo>
                  <a:lnTo>
                    <a:pt x="13733" y="5076"/>
                  </a:lnTo>
                  <a:lnTo>
                    <a:pt x="13475" y="4535"/>
                  </a:lnTo>
                  <a:lnTo>
                    <a:pt x="13192" y="4020"/>
                  </a:lnTo>
                  <a:lnTo>
                    <a:pt x="12831" y="3556"/>
                  </a:lnTo>
                  <a:lnTo>
                    <a:pt x="12445" y="3093"/>
                  </a:lnTo>
                  <a:lnTo>
                    <a:pt x="12831" y="2706"/>
                  </a:lnTo>
                  <a:close/>
                  <a:moveTo>
                    <a:pt x="980" y="7833"/>
                  </a:moveTo>
                  <a:lnTo>
                    <a:pt x="1031" y="8426"/>
                  </a:lnTo>
                  <a:lnTo>
                    <a:pt x="1134" y="9018"/>
                  </a:lnTo>
                  <a:lnTo>
                    <a:pt x="1289" y="9585"/>
                  </a:lnTo>
                  <a:lnTo>
                    <a:pt x="1469" y="10152"/>
                  </a:lnTo>
                  <a:lnTo>
                    <a:pt x="1727" y="10693"/>
                  </a:lnTo>
                  <a:lnTo>
                    <a:pt x="2036" y="11208"/>
                  </a:lnTo>
                  <a:lnTo>
                    <a:pt x="2371" y="11672"/>
                  </a:lnTo>
                  <a:lnTo>
                    <a:pt x="2757" y="12136"/>
                  </a:lnTo>
                  <a:lnTo>
                    <a:pt x="2397" y="12522"/>
                  </a:lnTo>
                  <a:lnTo>
                    <a:pt x="1984" y="12033"/>
                  </a:lnTo>
                  <a:lnTo>
                    <a:pt x="1598" y="11517"/>
                  </a:lnTo>
                  <a:lnTo>
                    <a:pt x="1289" y="10976"/>
                  </a:lnTo>
                  <a:lnTo>
                    <a:pt x="1005" y="10384"/>
                  </a:lnTo>
                  <a:lnTo>
                    <a:pt x="774" y="9791"/>
                  </a:lnTo>
                  <a:lnTo>
                    <a:pt x="619" y="9147"/>
                  </a:lnTo>
                  <a:lnTo>
                    <a:pt x="490" y="8503"/>
                  </a:lnTo>
                  <a:lnTo>
                    <a:pt x="464" y="8168"/>
                  </a:lnTo>
                  <a:lnTo>
                    <a:pt x="439" y="7833"/>
                  </a:lnTo>
                  <a:close/>
                  <a:moveTo>
                    <a:pt x="14764" y="7833"/>
                  </a:moveTo>
                  <a:lnTo>
                    <a:pt x="14764" y="8168"/>
                  </a:lnTo>
                  <a:lnTo>
                    <a:pt x="14712" y="8503"/>
                  </a:lnTo>
                  <a:lnTo>
                    <a:pt x="14609" y="9147"/>
                  </a:lnTo>
                  <a:lnTo>
                    <a:pt x="14429" y="9791"/>
                  </a:lnTo>
                  <a:lnTo>
                    <a:pt x="14222" y="10384"/>
                  </a:lnTo>
                  <a:lnTo>
                    <a:pt x="13939" y="10976"/>
                  </a:lnTo>
                  <a:lnTo>
                    <a:pt x="13604" y="11517"/>
                  </a:lnTo>
                  <a:lnTo>
                    <a:pt x="13243" y="12033"/>
                  </a:lnTo>
                  <a:lnTo>
                    <a:pt x="12831" y="12522"/>
                  </a:lnTo>
                  <a:lnTo>
                    <a:pt x="12445" y="12136"/>
                  </a:lnTo>
                  <a:lnTo>
                    <a:pt x="12831" y="11672"/>
                  </a:lnTo>
                  <a:lnTo>
                    <a:pt x="13192" y="11208"/>
                  </a:lnTo>
                  <a:lnTo>
                    <a:pt x="13475" y="10693"/>
                  </a:lnTo>
                  <a:lnTo>
                    <a:pt x="13733" y="10152"/>
                  </a:lnTo>
                  <a:lnTo>
                    <a:pt x="13939" y="9585"/>
                  </a:lnTo>
                  <a:lnTo>
                    <a:pt x="14094" y="9018"/>
                  </a:lnTo>
                  <a:lnTo>
                    <a:pt x="14197" y="8426"/>
                  </a:lnTo>
                  <a:lnTo>
                    <a:pt x="14222" y="7833"/>
                  </a:lnTo>
                  <a:close/>
                  <a:moveTo>
                    <a:pt x="7936" y="1444"/>
                  </a:moveTo>
                  <a:lnTo>
                    <a:pt x="8245" y="1469"/>
                  </a:lnTo>
                  <a:lnTo>
                    <a:pt x="8554" y="1495"/>
                  </a:lnTo>
                  <a:lnTo>
                    <a:pt x="8864" y="1547"/>
                  </a:lnTo>
                  <a:lnTo>
                    <a:pt x="9456" y="1701"/>
                  </a:lnTo>
                  <a:lnTo>
                    <a:pt x="10023" y="1907"/>
                  </a:lnTo>
                  <a:lnTo>
                    <a:pt x="10564" y="2191"/>
                  </a:lnTo>
                  <a:lnTo>
                    <a:pt x="11053" y="2500"/>
                  </a:lnTo>
                  <a:lnTo>
                    <a:pt x="11543" y="2835"/>
                  </a:lnTo>
                  <a:lnTo>
                    <a:pt x="11981" y="3247"/>
                  </a:lnTo>
                  <a:lnTo>
                    <a:pt x="12367" y="3685"/>
                  </a:lnTo>
                  <a:lnTo>
                    <a:pt x="12728" y="4149"/>
                  </a:lnTo>
                  <a:lnTo>
                    <a:pt x="13037" y="4664"/>
                  </a:lnTo>
                  <a:lnTo>
                    <a:pt x="13295" y="5205"/>
                  </a:lnTo>
                  <a:lnTo>
                    <a:pt x="13501" y="5772"/>
                  </a:lnTo>
                  <a:lnTo>
                    <a:pt x="13656" y="6365"/>
                  </a:lnTo>
                  <a:lnTo>
                    <a:pt x="13707" y="6674"/>
                  </a:lnTo>
                  <a:lnTo>
                    <a:pt x="13759" y="6983"/>
                  </a:lnTo>
                  <a:lnTo>
                    <a:pt x="13784" y="7292"/>
                  </a:lnTo>
                  <a:lnTo>
                    <a:pt x="13784" y="7601"/>
                  </a:lnTo>
                  <a:lnTo>
                    <a:pt x="13784" y="7936"/>
                  </a:lnTo>
                  <a:lnTo>
                    <a:pt x="13759" y="8245"/>
                  </a:lnTo>
                  <a:lnTo>
                    <a:pt x="13707" y="8555"/>
                  </a:lnTo>
                  <a:lnTo>
                    <a:pt x="13656" y="8864"/>
                  </a:lnTo>
                  <a:lnTo>
                    <a:pt x="13501" y="9456"/>
                  </a:lnTo>
                  <a:lnTo>
                    <a:pt x="13295" y="10023"/>
                  </a:lnTo>
                  <a:lnTo>
                    <a:pt x="13037" y="10564"/>
                  </a:lnTo>
                  <a:lnTo>
                    <a:pt x="12728" y="11079"/>
                  </a:lnTo>
                  <a:lnTo>
                    <a:pt x="12367" y="11543"/>
                  </a:lnTo>
                  <a:lnTo>
                    <a:pt x="11981" y="11981"/>
                  </a:lnTo>
                  <a:lnTo>
                    <a:pt x="11543" y="12393"/>
                  </a:lnTo>
                  <a:lnTo>
                    <a:pt x="11053" y="12728"/>
                  </a:lnTo>
                  <a:lnTo>
                    <a:pt x="10564" y="13037"/>
                  </a:lnTo>
                  <a:lnTo>
                    <a:pt x="10023" y="13321"/>
                  </a:lnTo>
                  <a:lnTo>
                    <a:pt x="9456" y="13527"/>
                  </a:lnTo>
                  <a:lnTo>
                    <a:pt x="8864" y="13682"/>
                  </a:lnTo>
                  <a:lnTo>
                    <a:pt x="8554" y="13733"/>
                  </a:lnTo>
                  <a:lnTo>
                    <a:pt x="8245" y="13759"/>
                  </a:lnTo>
                  <a:lnTo>
                    <a:pt x="7936" y="13785"/>
                  </a:lnTo>
                  <a:lnTo>
                    <a:pt x="7292" y="13785"/>
                  </a:lnTo>
                  <a:lnTo>
                    <a:pt x="6983" y="13759"/>
                  </a:lnTo>
                  <a:lnTo>
                    <a:pt x="6674" y="13733"/>
                  </a:lnTo>
                  <a:lnTo>
                    <a:pt x="6364" y="13682"/>
                  </a:lnTo>
                  <a:lnTo>
                    <a:pt x="5772" y="13527"/>
                  </a:lnTo>
                  <a:lnTo>
                    <a:pt x="5205" y="13321"/>
                  </a:lnTo>
                  <a:lnTo>
                    <a:pt x="4664" y="13037"/>
                  </a:lnTo>
                  <a:lnTo>
                    <a:pt x="4149" y="12728"/>
                  </a:lnTo>
                  <a:lnTo>
                    <a:pt x="3685" y="12393"/>
                  </a:lnTo>
                  <a:lnTo>
                    <a:pt x="3247" y="11981"/>
                  </a:lnTo>
                  <a:lnTo>
                    <a:pt x="2835" y="11543"/>
                  </a:lnTo>
                  <a:lnTo>
                    <a:pt x="2474" y="11079"/>
                  </a:lnTo>
                  <a:lnTo>
                    <a:pt x="2165" y="10564"/>
                  </a:lnTo>
                  <a:lnTo>
                    <a:pt x="1907" y="10023"/>
                  </a:lnTo>
                  <a:lnTo>
                    <a:pt x="1701" y="9456"/>
                  </a:lnTo>
                  <a:lnTo>
                    <a:pt x="1547" y="8864"/>
                  </a:lnTo>
                  <a:lnTo>
                    <a:pt x="1495" y="8555"/>
                  </a:lnTo>
                  <a:lnTo>
                    <a:pt x="1469" y="8245"/>
                  </a:lnTo>
                  <a:lnTo>
                    <a:pt x="1443" y="7936"/>
                  </a:lnTo>
                  <a:lnTo>
                    <a:pt x="1418" y="7601"/>
                  </a:lnTo>
                  <a:lnTo>
                    <a:pt x="1443" y="7292"/>
                  </a:lnTo>
                  <a:lnTo>
                    <a:pt x="1469" y="6983"/>
                  </a:lnTo>
                  <a:lnTo>
                    <a:pt x="1495" y="6674"/>
                  </a:lnTo>
                  <a:lnTo>
                    <a:pt x="1547" y="6365"/>
                  </a:lnTo>
                  <a:lnTo>
                    <a:pt x="1701" y="5772"/>
                  </a:lnTo>
                  <a:lnTo>
                    <a:pt x="1907" y="5205"/>
                  </a:lnTo>
                  <a:lnTo>
                    <a:pt x="2165" y="4664"/>
                  </a:lnTo>
                  <a:lnTo>
                    <a:pt x="2474" y="4149"/>
                  </a:lnTo>
                  <a:lnTo>
                    <a:pt x="2835" y="3685"/>
                  </a:lnTo>
                  <a:lnTo>
                    <a:pt x="3247" y="3247"/>
                  </a:lnTo>
                  <a:lnTo>
                    <a:pt x="3685" y="2835"/>
                  </a:lnTo>
                  <a:lnTo>
                    <a:pt x="4149" y="2500"/>
                  </a:lnTo>
                  <a:lnTo>
                    <a:pt x="4664" y="2191"/>
                  </a:lnTo>
                  <a:lnTo>
                    <a:pt x="5205" y="1907"/>
                  </a:lnTo>
                  <a:lnTo>
                    <a:pt x="5772" y="1701"/>
                  </a:lnTo>
                  <a:lnTo>
                    <a:pt x="6364" y="1547"/>
                  </a:lnTo>
                  <a:lnTo>
                    <a:pt x="6674" y="1495"/>
                  </a:lnTo>
                  <a:lnTo>
                    <a:pt x="6983" y="1469"/>
                  </a:lnTo>
                  <a:lnTo>
                    <a:pt x="7292" y="1444"/>
                  </a:lnTo>
                  <a:close/>
                  <a:moveTo>
                    <a:pt x="3092" y="12445"/>
                  </a:moveTo>
                  <a:lnTo>
                    <a:pt x="3530" y="12857"/>
                  </a:lnTo>
                  <a:lnTo>
                    <a:pt x="4020" y="13192"/>
                  </a:lnTo>
                  <a:lnTo>
                    <a:pt x="4535" y="13501"/>
                  </a:lnTo>
                  <a:lnTo>
                    <a:pt x="5076" y="13733"/>
                  </a:lnTo>
                  <a:lnTo>
                    <a:pt x="5617" y="13939"/>
                  </a:lnTo>
                  <a:lnTo>
                    <a:pt x="6210" y="14094"/>
                  </a:lnTo>
                  <a:lnTo>
                    <a:pt x="6777" y="14197"/>
                  </a:lnTo>
                  <a:lnTo>
                    <a:pt x="7395" y="14248"/>
                  </a:lnTo>
                  <a:lnTo>
                    <a:pt x="7395" y="14789"/>
                  </a:lnTo>
                  <a:lnTo>
                    <a:pt x="7060" y="14764"/>
                  </a:lnTo>
                  <a:lnTo>
                    <a:pt x="6725" y="14738"/>
                  </a:lnTo>
                  <a:lnTo>
                    <a:pt x="6055" y="14609"/>
                  </a:lnTo>
                  <a:lnTo>
                    <a:pt x="5437" y="14454"/>
                  </a:lnTo>
                  <a:lnTo>
                    <a:pt x="4819" y="14223"/>
                  </a:lnTo>
                  <a:lnTo>
                    <a:pt x="4252" y="13939"/>
                  </a:lnTo>
                  <a:lnTo>
                    <a:pt x="3711" y="13630"/>
                  </a:lnTo>
                  <a:lnTo>
                    <a:pt x="3195" y="13244"/>
                  </a:lnTo>
                  <a:lnTo>
                    <a:pt x="2706" y="12831"/>
                  </a:lnTo>
                  <a:lnTo>
                    <a:pt x="3092" y="12445"/>
                  </a:lnTo>
                  <a:close/>
                  <a:moveTo>
                    <a:pt x="12136" y="12445"/>
                  </a:moveTo>
                  <a:lnTo>
                    <a:pt x="12522" y="12831"/>
                  </a:lnTo>
                  <a:lnTo>
                    <a:pt x="12033" y="13244"/>
                  </a:lnTo>
                  <a:lnTo>
                    <a:pt x="11517" y="13630"/>
                  </a:lnTo>
                  <a:lnTo>
                    <a:pt x="10976" y="13939"/>
                  </a:lnTo>
                  <a:lnTo>
                    <a:pt x="10384" y="14223"/>
                  </a:lnTo>
                  <a:lnTo>
                    <a:pt x="9791" y="14454"/>
                  </a:lnTo>
                  <a:lnTo>
                    <a:pt x="9147" y="14609"/>
                  </a:lnTo>
                  <a:lnTo>
                    <a:pt x="8503" y="14738"/>
                  </a:lnTo>
                  <a:lnTo>
                    <a:pt x="8168" y="14764"/>
                  </a:lnTo>
                  <a:lnTo>
                    <a:pt x="7833" y="14789"/>
                  </a:lnTo>
                  <a:lnTo>
                    <a:pt x="7833" y="14248"/>
                  </a:lnTo>
                  <a:lnTo>
                    <a:pt x="8426" y="14197"/>
                  </a:lnTo>
                  <a:lnTo>
                    <a:pt x="9018" y="14094"/>
                  </a:lnTo>
                  <a:lnTo>
                    <a:pt x="9585" y="13939"/>
                  </a:lnTo>
                  <a:lnTo>
                    <a:pt x="10152" y="13733"/>
                  </a:lnTo>
                  <a:lnTo>
                    <a:pt x="10693" y="13501"/>
                  </a:lnTo>
                  <a:lnTo>
                    <a:pt x="11182" y="13192"/>
                  </a:lnTo>
                  <a:lnTo>
                    <a:pt x="11672" y="12857"/>
                  </a:lnTo>
                  <a:lnTo>
                    <a:pt x="12136" y="12445"/>
                  </a:lnTo>
                  <a:close/>
                  <a:moveTo>
                    <a:pt x="7601" y="1"/>
                  </a:moveTo>
                  <a:lnTo>
                    <a:pt x="7060" y="27"/>
                  </a:lnTo>
                  <a:lnTo>
                    <a:pt x="6519" y="78"/>
                  </a:lnTo>
                  <a:lnTo>
                    <a:pt x="5978" y="181"/>
                  </a:lnTo>
                  <a:lnTo>
                    <a:pt x="5437" y="310"/>
                  </a:lnTo>
                  <a:lnTo>
                    <a:pt x="5360" y="362"/>
                  </a:lnTo>
                  <a:lnTo>
                    <a:pt x="5308" y="413"/>
                  </a:lnTo>
                  <a:lnTo>
                    <a:pt x="5282" y="490"/>
                  </a:lnTo>
                  <a:lnTo>
                    <a:pt x="5308" y="593"/>
                  </a:lnTo>
                  <a:lnTo>
                    <a:pt x="5334" y="671"/>
                  </a:lnTo>
                  <a:lnTo>
                    <a:pt x="5411" y="722"/>
                  </a:lnTo>
                  <a:lnTo>
                    <a:pt x="5488" y="748"/>
                  </a:lnTo>
                  <a:lnTo>
                    <a:pt x="5566" y="748"/>
                  </a:lnTo>
                  <a:lnTo>
                    <a:pt x="6029" y="619"/>
                  </a:lnTo>
                  <a:lnTo>
                    <a:pt x="6467" y="542"/>
                  </a:lnTo>
                  <a:lnTo>
                    <a:pt x="6931" y="490"/>
                  </a:lnTo>
                  <a:lnTo>
                    <a:pt x="7395" y="439"/>
                  </a:lnTo>
                  <a:lnTo>
                    <a:pt x="7395" y="980"/>
                  </a:lnTo>
                  <a:lnTo>
                    <a:pt x="6777" y="1031"/>
                  </a:lnTo>
                  <a:lnTo>
                    <a:pt x="6210" y="1134"/>
                  </a:lnTo>
                  <a:lnTo>
                    <a:pt x="5617" y="1289"/>
                  </a:lnTo>
                  <a:lnTo>
                    <a:pt x="5076" y="1495"/>
                  </a:lnTo>
                  <a:lnTo>
                    <a:pt x="4535" y="1727"/>
                  </a:lnTo>
                  <a:lnTo>
                    <a:pt x="4020" y="2036"/>
                  </a:lnTo>
                  <a:lnTo>
                    <a:pt x="3530" y="2371"/>
                  </a:lnTo>
                  <a:lnTo>
                    <a:pt x="3092" y="2783"/>
                  </a:lnTo>
                  <a:lnTo>
                    <a:pt x="2706" y="2397"/>
                  </a:lnTo>
                  <a:lnTo>
                    <a:pt x="3170" y="1985"/>
                  </a:lnTo>
                  <a:lnTo>
                    <a:pt x="3659" y="1624"/>
                  </a:lnTo>
                  <a:lnTo>
                    <a:pt x="4200" y="1315"/>
                  </a:lnTo>
                  <a:lnTo>
                    <a:pt x="4767" y="1031"/>
                  </a:lnTo>
                  <a:lnTo>
                    <a:pt x="4844" y="980"/>
                  </a:lnTo>
                  <a:lnTo>
                    <a:pt x="4870" y="903"/>
                  </a:lnTo>
                  <a:lnTo>
                    <a:pt x="4896" y="825"/>
                  </a:lnTo>
                  <a:lnTo>
                    <a:pt x="4870" y="748"/>
                  </a:lnTo>
                  <a:lnTo>
                    <a:pt x="4819" y="671"/>
                  </a:lnTo>
                  <a:lnTo>
                    <a:pt x="4741" y="619"/>
                  </a:lnTo>
                  <a:lnTo>
                    <a:pt x="4664" y="593"/>
                  </a:lnTo>
                  <a:lnTo>
                    <a:pt x="4587" y="619"/>
                  </a:lnTo>
                  <a:lnTo>
                    <a:pt x="4071" y="877"/>
                  </a:lnTo>
                  <a:lnTo>
                    <a:pt x="3582" y="1134"/>
                  </a:lnTo>
                  <a:lnTo>
                    <a:pt x="3118" y="1469"/>
                  </a:lnTo>
                  <a:lnTo>
                    <a:pt x="2680" y="1804"/>
                  </a:lnTo>
                  <a:lnTo>
                    <a:pt x="2294" y="2165"/>
                  </a:lnTo>
                  <a:lnTo>
                    <a:pt x="1907" y="2577"/>
                  </a:lnTo>
                  <a:lnTo>
                    <a:pt x="1547" y="2989"/>
                  </a:lnTo>
                  <a:lnTo>
                    <a:pt x="1237" y="3427"/>
                  </a:lnTo>
                  <a:lnTo>
                    <a:pt x="954" y="3891"/>
                  </a:lnTo>
                  <a:lnTo>
                    <a:pt x="722" y="4381"/>
                  </a:lnTo>
                  <a:lnTo>
                    <a:pt x="490" y="4896"/>
                  </a:lnTo>
                  <a:lnTo>
                    <a:pt x="310" y="5411"/>
                  </a:lnTo>
                  <a:lnTo>
                    <a:pt x="181" y="5952"/>
                  </a:lnTo>
                  <a:lnTo>
                    <a:pt x="78" y="6493"/>
                  </a:lnTo>
                  <a:lnTo>
                    <a:pt x="26" y="7060"/>
                  </a:lnTo>
                  <a:lnTo>
                    <a:pt x="1" y="7601"/>
                  </a:lnTo>
                  <a:lnTo>
                    <a:pt x="1" y="7988"/>
                  </a:lnTo>
                  <a:lnTo>
                    <a:pt x="26" y="8374"/>
                  </a:lnTo>
                  <a:lnTo>
                    <a:pt x="78" y="8735"/>
                  </a:lnTo>
                  <a:lnTo>
                    <a:pt x="129" y="9121"/>
                  </a:lnTo>
                  <a:lnTo>
                    <a:pt x="233" y="9482"/>
                  </a:lnTo>
                  <a:lnTo>
                    <a:pt x="310" y="9843"/>
                  </a:lnTo>
                  <a:lnTo>
                    <a:pt x="439" y="10178"/>
                  </a:lnTo>
                  <a:lnTo>
                    <a:pt x="567" y="10538"/>
                  </a:lnTo>
                  <a:lnTo>
                    <a:pt x="722" y="10873"/>
                  </a:lnTo>
                  <a:lnTo>
                    <a:pt x="877" y="11208"/>
                  </a:lnTo>
                  <a:lnTo>
                    <a:pt x="1057" y="11517"/>
                  </a:lnTo>
                  <a:lnTo>
                    <a:pt x="1263" y="11827"/>
                  </a:lnTo>
                  <a:lnTo>
                    <a:pt x="1495" y="12136"/>
                  </a:lnTo>
                  <a:lnTo>
                    <a:pt x="1727" y="12445"/>
                  </a:lnTo>
                  <a:lnTo>
                    <a:pt x="1959" y="12728"/>
                  </a:lnTo>
                  <a:lnTo>
                    <a:pt x="2216" y="12986"/>
                  </a:lnTo>
                  <a:lnTo>
                    <a:pt x="2500" y="13269"/>
                  </a:lnTo>
                  <a:lnTo>
                    <a:pt x="2783" y="13501"/>
                  </a:lnTo>
                  <a:lnTo>
                    <a:pt x="3092" y="13733"/>
                  </a:lnTo>
                  <a:lnTo>
                    <a:pt x="3376" y="13965"/>
                  </a:lnTo>
                  <a:lnTo>
                    <a:pt x="3711" y="14145"/>
                  </a:lnTo>
                  <a:lnTo>
                    <a:pt x="4020" y="14326"/>
                  </a:lnTo>
                  <a:lnTo>
                    <a:pt x="4355" y="14506"/>
                  </a:lnTo>
                  <a:lnTo>
                    <a:pt x="4690" y="14661"/>
                  </a:lnTo>
                  <a:lnTo>
                    <a:pt x="5025" y="14789"/>
                  </a:lnTo>
                  <a:lnTo>
                    <a:pt x="5385" y="14892"/>
                  </a:lnTo>
                  <a:lnTo>
                    <a:pt x="5746" y="14996"/>
                  </a:lnTo>
                  <a:lnTo>
                    <a:pt x="6107" y="15073"/>
                  </a:lnTo>
                  <a:lnTo>
                    <a:pt x="6467" y="15150"/>
                  </a:lnTo>
                  <a:lnTo>
                    <a:pt x="6854" y="15202"/>
                  </a:lnTo>
                  <a:lnTo>
                    <a:pt x="7240" y="15227"/>
                  </a:lnTo>
                  <a:lnTo>
                    <a:pt x="7988" y="15227"/>
                  </a:lnTo>
                  <a:lnTo>
                    <a:pt x="8374" y="15202"/>
                  </a:lnTo>
                  <a:lnTo>
                    <a:pt x="8735" y="15150"/>
                  </a:lnTo>
                  <a:lnTo>
                    <a:pt x="9095" y="15073"/>
                  </a:lnTo>
                  <a:lnTo>
                    <a:pt x="9456" y="14996"/>
                  </a:lnTo>
                  <a:lnTo>
                    <a:pt x="9817" y="14892"/>
                  </a:lnTo>
                  <a:lnTo>
                    <a:pt x="10177" y="14789"/>
                  </a:lnTo>
                  <a:lnTo>
                    <a:pt x="10512" y="14661"/>
                  </a:lnTo>
                  <a:lnTo>
                    <a:pt x="10873" y="14506"/>
                  </a:lnTo>
                  <a:lnTo>
                    <a:pt x="11182" y="14326"/>
                  </a:lnTo>
                  <a:lnTo>
                    <a:pt x="11517" y="14145"/>
                  </a:lnTo>
                  <a:lnTo>
                    <a:pt x="11826" y="13965"/>
                  </a:lnTo>
                  <a:lnTo>
                    <a:pt x="12136" y="13733"/>
                  </a:lnTo>
                  <a:lnTo>
                    <a:pt x="12419" y="13501"/>
                  </a:lnTo>
                  <a:lnTo>
                    <a:pt x="12728" y="13269"/>
                  </a:lnTo>
                  <a:lnTo>
                    <a:pt x="12986" y="12986"/>
                  </a:lnTo>
                  <a:lnTo>
                    <a:pt x="13243" y="12728"/>
                  </a:lnTo>
                  <a:lnTo>
                    <a:pt x="13501" y="12445"/>
                  </a:lnTo>
                  <a:lnTo>
                    <a:pt x="13733" y="12136"/>
                  </a:lnTo>
                  <a:lnTo>
                    <a:pt x="13939" y="11827"/>
                  </a:lnTo>
                  <a:lnTo>
                    <a:pt x="14145" y="11517"/>
                  </a:lnTo>
                  <a:lnTo>
                    <a:pt x="14326" y="11208"/>
                  </a:lnTo>
                  <a:lnTo>
                    <a:pt x="14506" y="10873"/>
                  </a:lnTo>
                  <a:lnTo>
                    <a:pt x="14635" y="10538"/>
                  </a:lnTo>
                  <a:lnTo>
                    <a:pt x="14789" y="10178"/>
                  </a:lnTo>
                  <a:lnTo>
                    <a:pt x="14892" y="9843"/>
                  </a:lnTo>
                  <a:lnTo>
                    <a:pt x="14995" y="9482"/>
                  </a:lnTo>
                  <a:lnTo>
                    <a:pt x="15073" y="9121"/>
                  </a:lnTo>
                  <a:lnTo>
                    <a:pt x="15150" y="8735"/>
                  </a:lnTo>
                  <a:lnTo>
                    <a:pt x="15176" y="8374"/>
                  </a:lnTo>
                  <a:lnTo>
                    <a:pt x="15201" y="7988"/>
                  </a:lnTo>
                  <a:lnTo>
                    <a:pt x="15227" y="7601"/>
                  </a:lnTo>
                  <a:lnTo>
                    <a:pt x="15201" y="7241"/>
                  </a:lnTo>
                  <a:lnTo>
                    <a:pt x="15176" y="6854"/>
                  </a:lnTo>
                  <a:lnTo>
                    <a:pt x="15150" y="6493"/>
                  </a:lnTo>
                  <a:lnTo>
                    <a:pt x="15073" y="6107"/>
                  </a:lnTo>
                  <a:lnTo>
                    <a:pt x="14995" y="5746"/>
                  </a:lnTo>
                  <a:lnTo>
                    <a:pt x="14892" y="5386"/>
                  </a:lnTo>
                  <a:lnTo>
                    <a:pt x="14789" y="5051"/>
                  </a:lnTo>
                  <a:lnTo>
                    <a:pt x="14635" y="4690"/>
                  </a:lnTo>
                  <a:lnTo>
                    <a:pt x="14506" y="4355"/>
                  </a:lnTo>
                  <a:lnTo>
                    <a:pt x="14326" y="4020"/>
                  </a:lnTo>
                  <a:lnTo>
                    <a:pt x="14145" y="3711"/>
                  </a:lnTo>
                  <a:lnTo>
                    <a:pt x="13939" y="3402"/>
                  </a:lnTo>
                  <a:lnTo>
                    <a:pt x="13733" y="3093"/>
                  </a:lnTo>
                  <a:lnTo>
                    <a:pt x="13501" y="2783"/>
                  </a:lnTo>
                  <a:lnTo>
                    <a:pt x="13243" y="2500"/>
                  </a:lnTo>
                  <a:lnTo>
                    <a:pt x="12986" y="2242"/>
                  </a:lnTo>
                  <a:lnTo>
                    <a:pt x="12728" y="1959"/>
                  </a:lnTo>
                  <a:lnTo>
                    <a:pt x="12419" y="1727"/>
                  </a:lnTo>
                  <a:lnTo>
                    <a:pt x="12136" y="1495"/>
                  </a:lnTo>
                  <a:lnTo>
                    <a:pt x="11826" y="1263"/>
                  </a:lnTo>
                  <a:lnTo>
                    <a:pt x="11517" y="1083"/>
                  </a:lnTo>
                  <a:lnTo>
                    <a:pt x="11182" y="903"/>
                  </a:lnTo>
                  <a:lnTo>
                    <a:pt x="10873" y="722"/>
                  </a:lnTo>
                  <a:lnTo>
                    <a:pt x="10512" y="568"/>
                  </a:lnTo>
                  <a:lnTo>
                    <a:pt x="10177" y="439"/>
                  </a:lnTo>
                  <a:lnTo>
                    <a:pt x="9817" y="336"/>
                  </a:lnTo>
                  <a:lnTo>
                    <a:pt x="9456" y="233"/>
                  </a:lnTo>
                  <a:lnTo>
                    <a:pt x="9095" y="155"/>
                  </a:lnTo>
                  <a:lnTo>
                    <a:pt x="8735" y="78"/>
                  </a:lnTo>
                  <a:lnTo>
                    <a:pt x="8374" y="27"/>
                  </a:lnTo>
                  <a:lnTo>
                    <a:pt x="7988" y="1"/>
                  </a:lnTo>
                  <a:close/>
                </a:path>
              </a:pathLst>
            </a:custGeom>
            <a:solidFill>
              <a:schemeClr val="lt1"/>
            </a:solidFill>
            <a:ln>
              <a:noFill/>
            </a:ln>
          </p:spPr>
          <p:txBody>
            <a:bodyPr spcFirstLastPara="1" wrap="square" lIns="187225" tIns="187225" rIns="187225" bIns="187225" anchor="ctr" anchorCtr="0">
              <a:noAutofit/>
            </a:bodyPr>
            <a:lstStyle/>
            <a:p>
              <a:pPr marL="0" lvl="0" indent="0" algn="l" rtl="0">
                <a:spcBef>
                  <a:spcPts val="0"/>
                </a:spcBef>
                <a:spcAft>
                  <a:spcPts val="0"/>
                </a:spcAft>
                <a:buNone/>
              </a:pPr>
              <a:endParaRPr/>
            </a:p>
          </p:txBody>
        </p:sp>
        <p:sp>
          <p:nvSpPr>
            <p:cNvPr id="1338" name="Google Shape;1338;p205"/>
            <p:cNvSpPr/>
            <p:nvPr/>
          </p:nvSpPr>
          <p:spPr>
            <a:xfrm>
              <a:off x="408150" y="1793100"/>
              <a:ext cx="282150" cy="282800"/>
            </a:xfrm>
            <a:custGeom>
              <a:avLst/>
              <a:gdLst/>
              <a:ahLst/>
              <a:cxnLst/>
              <a:rect l="l" t="t" r="r" b="b"/>
              <a:pathLst>
                <a:path w="11286" h="11312" extrusionOk="0">
                  <a:moveTo>
                    <a:pt x="5643" y="1"/>
                  </a:moveTo>
                  <a:lnTo>
                    <a:pt x="5282" y="27"/>
                  </a:lnTo>
                  <a:lnTo>
                    <a:pt x="4896" y="52"/>
                  </a:lnTo>
                  <a:lnTo>
                    <a:pt x="4535" y="130"/>
                  </a:lnTo>
                  <a:lnTo>
                    <a:pt x="4175" y="207"/>
                  </a:lnTo>
                  <a:lnTo>
                    <a:pt x="4097" y="259"/>
                  </a:lnTo>
                  <a:lnTo>
                    <a:pt x="4046" y="310"/>
                  </a:lnTo>
                  <a:lnTo>
                    <a:pt x="3994" y="387"/>
                  </a:lnTo>
                  <a:lnTo>
                    <a:pt x="4020" y="490"/>
                  </a:lnTo>
                  <a:lnTo>
                    <a:pt x="4046" y="568"/>
                  </a:lnTo>
                  <a:lnTo>
                    <a:pt x="4123" y="619"/>
                  </a:lnTo>
                  <a:lnTo>
                    <a:pt x="4200" y="645"/>
                  </a:lnTo>
                  <a:lnTo>
                    <a:pt x="4278" y="645"/>
                  </a:lnTo>
                  <a:lnTo>
                    <a:pt x="4613" y="568"/>
                  </a:lnTo>
                  <a:lnTo>
                    <a:pt x="4947" y="516"/>
                  </a:lnTo>
                  <a:lnTo>
                    <a:pt x="5308" y="465"/>
                  </a:lnTo>
                  <a:lnTo>
                    <a:pt x="5643" y="465"/>
                  </a:lnTo>
                  <a:lnTo>
                    <a:pt x="6184" y="490"/>
                  </a:lnTo>
                  <a:lnTo>
                    <a:pt x="6699" y="568"/>
                  </a:lnTo>
                  <a:lnTo>
                    <a:pt x="7189" y="697"/>
                  </a:lnTo>
                  <a:lnTo>
                    <a:pt x="7678" y="877"/>
                  </a:lnTo>
                  <a:lnTo>
                    <a:pt x="8116" y="1083"/>
                  </a:lnTo>
                  <a:lnTo>
                    <a:pt x="8554" y="1341"/>
                  </a:lnTo>
                  <a:lnTo>
                    <a:pt x="8941" y="1650"/>
                  </a:lnTo>
                  <a:lnTo>
                    <a:pt x="9327" y="1985"/>
                  </a:lnTo>
                  <a:lnTo>
                    <a:pt x="9662" y="2345"/>
                  </a:lnTo>
                  <a:lnTo>
                    <a:pt x="9946" y="2758"/>
                  </a:lnTo>
                  <a:lnTo>
                    <a:pt x="10229" y="3170"/>
                  </a:lnTo>
                  <a:lnTo>
                    <a:pt x="10435" y="3634"/>
                  </a:lnTo>
                  <a:lnTo>
                    <a:pt x="10616" y="4123"/>
                  </a:lnTo>
                  <a:lnTo>
                    <a:pt x="10744" y="4613"/>
                  </a:lnTo>
                  <a:lnTo>
                    <a:pt x="10822" y="5128"/>
                  </a:lnTo>
                  <a:lnTo>
                    <a:pt x="10847" y="5643"/>
                  </a:lnTo>
                  <a:lnTo>
                    <a:pt x="10822" y="6184"/>
                  </a:lnTo>
                  <a:lnTo>
                    <a:pt x="10744" y="6700"/>
                  </a:lnTo>
                  <a:lnTo>
                    <a:pt x="10616" y="7189"/>
                  </a:lnTo>
                  <a:lnTo>
                    <a:pt x="10435" y="7679"/>
                  </a:lnTo>
                  <a:lnTo>
                    <a:pt x="10229" y="8142"/>
                  </a:lnTo>
                  <a:lnTo>
                    <a:pt x="9946" y="8555"/>
                  </a:lnTo>
                  <a:lnTo>
                    <a:pt x="9662" y="8967"/>
                  </a:lnTo>
                  <a:lnTo>
                    <a:pt x="9327" y="9328"/>
                  </a:lnTo>
                  <a:lnTo>
                    <a:pt x="8941" y="9662"/>
                  </a:lnTo>
                  <a:lnTo>
                    <a:pt x="8554" y="9972"/>
                  </a:lnTo>
                  <a:lnTo>
                    <a:pt x="8116" y="10229"/>
                  </a:lnTo>
                  <a:lnTo>
                    <a:pt x="7678" y="10435"/>
                  </a:lnTo>
                  <a:lnTo>
                    <a:pt x="7189" y="10616"/>
                  </a:lnTo>
                  <a:lnTo>
                    <a:pt x="6699" y="10745"/>
                  </a:lnTo>
                  <a:lnTo>
                    <a:pt x="6184" y="10822"/>
                  </a:lnTo>
                  <a:lnTo>
                    <a:pt x="5643" y="10848"/>
                  </a:lnTo>
                  <a:lnTo>
                    <a:pt x="5128" y="10822"/>
                  </a:lnTo>
                  <a:lnTo>
                    <a:pt x="4613" y="10745"/>
                  </a:lnTo>
                  <a:lnTo>
                    <a:pt x="4097" y="10616"/>
                  </a:lnTo>
                  <a:lnTo>
                    <a:pt x="3633" y="10435"/>
                  </a:lnTo>
                  <a:lnTo>
                    <a:pt x="3170" y="10229"/>
                  </a:lnTo>
                  <a:lnTo>
                    <a:pt x="2757" y="9972"/>
                  </a:lnTo>
                  <a:lnTo>
                    <a:pt x="2345" y="9662"/>
                  </a:lnTo>
                  <a:lnTo>
                    <a:pt x="1985" y="9328"/>
                  </a:lnTo>
                  <a:lnTo>
                    <a:pt x="1650" y="8967"/>
                  </a:lnTo>
                  <a:lnTo>
                    <a:pt x="1340" y="8555"/>
                  </a:lnTo>
                  <a:lnTo>
                    <a:pt x="1083" y="8142"/>
                  </a:lnTo>
                  <a:lnTo>
                    <a:pt x="851" y="7679"/>
                  </a:lnTo>
                  <a:lnTo>
                    <a:pt x="696" y="7189"/>
                  </a:lnTo>
                  <a:lnTo>
                    <a:pt x="568" y="6700"/>
                  </a:lnTo>
                  <a:lnTo>
                    <a:pt x="490" y="6184"/>
                  </a:lnTo>
                  <a:lnTo>
                    <a:pt x="464" y="5643"/>
                  </a:lnTo>
                  <a:lnTo>
                    <a:pt x="464" y="5283"/>
                  </a:lnTo>
                  <a:lnTo>
                    <a:pt x="516" y="4896"/>
                  </a:lnTo>
                  <a:lnTo>
                    <a:pt x="568" y="4535"/>
                  </a:lnTo>
                  <a:lnTo>
                    <a:pt x="671" y="4175"/>
                  </a:lnTo>
                  <a:lnTo>
                    <a:pt x="774" y="3840"/>
                  </a:lnTo>
                  <a:lnTo>
                    <a:pt x="928" y="3505"/>
                  </a:lnTo>
                  <a:lnTo>
                    <a:pt x="1083" y="3170"/>
                  </a:lnTo>
                  <a:lnTo>
                    <a:pt x="1289" y="2861"/>
                  </a:lnTo>
                  <a:lnTo>
                    <a:pt x="1495" y="2552"/>
                  </a:lnTo>
                  <a:lnTo>
                    <a:pt x="1727" y="2268"/>
                  </a:lnTo>
                  <a:lnTo>
                    <a:pt x="1959" y="1985"/>
                  </a:lnTo>
                  <a:lnTo>
                    <a:pt x="2242" y="1753"/>
                  </a:lnTo>
                  <a:lnTo>
                    <a:pt x="2526" y="1495"/>
                  </a:lnTo>
                  <a:lnTo>
                    <a:pt x="2835" y="1289"/>
                  </a:lnTo>
                  <a:lnTo>
                    <a:pt x="3144" y="1109"/>
                  </a:lnTo>
                  <a:lnTo>
                    <a:pt x="3479" y="928"/>
                  </a:lnTo>
                  <a:lnTo>
                    <a:pt x="3556" y="877"/>
                  </a:lnTo>
                  <a:lnTo>
                    <a:pt x="3608" y="800"/>
                  </a:lnTo>
                  <a:lnTo>
                    <a:pt x="3608" y="722"/>
                  </a:lnTo>
                  <a:lnTo>
                    <a:pt x="3582" y="645"/>
                  </a:lnTo>
                  <a:lnTo>
                    <a:pt x="3530" y="568"/>
                  </a:lnTo>
                  <a:lnTo>
                    <a:pt x="3453" y="516"/>
                  </a:lnTo>
                  <a:lnTo>
                    <a:pt x="3299" y="516"/>
                  </a:lnTo>
                  <a:lnTo>
                    <a:pt x="2938" y="697"/>
                  </a:lnTo>
                  <a:lnTo>
                    <a:pt x="2603" y="903"/>
                  </a:lnTo>
                  <a:lnTo>
                    <a:pt x="2268" y="1135"/>
                  </a:lnTo>
                  <a:lnTo>
                    <a:pt x="1959" y="1392"/>
                  </a:lnTo>
                  <a:lnTo>
                    <a:pt x="1675" y="1650"/>
                  </a:lnTo>
                  <a:lnTo>
                    <a:pt x="1392" y="1933"/>
                  </a:lnTo>
                  <a:lnTo>
                    <a:pt x="1160" y="2242"/>
                  </a:lnTo>
                  <a:lnTo>
                    <a:pt x="928" y="2577"/>
                  </a:lnTo>
                  <a:lnTo>
                    <a:pt x="722" y="2912"/>
                  </a:lnTo>
                  <a:lnTo>
                    <a:pt x="516" y="3299"/>
                  </a:lnTo>
                  <a:lnTo>
                    <a:pt x="361" y="3659"/>
                  </a:lnTo>
                  <a:lnTo>
                    <a:pt x="233" y="4046"/>
                  </a:lnTo>
                  <a:lnTo>
                    <a:pt x="130" y="4432"/>
                  </a:lnTo>
                  <a:lnTo>
                    <a:pt x="52" y="4845"/>
                  </a:lnTo>
                  <a:lnTo>
                    <a:pt x="26" y="5257"/>
                  </a:lnTo>
                  <a:lnTo>
                    <a:pt x="1" y="5643"/>
                  </a:lnTo>
                  <a:lnTo>
                    <a:pt x="26" y="6236"/>
                  </a:lnTo>
                  <a:lnTo>
                    <a:pt x="130" y="6803"/>
                  </a:lnTo>
                  <a:lnTo>
                    <a:pt x="258" y="7344"/>
                  </a:lnTo>
                  <a:lnTo>
                    <a:pt x="439" y="7859"/>
                  </a:lnTo>
                  <a:lnTo>
                    <a:pt x="696" y="8348"/>
                  </a:lnTo>
                  <a:lnTo>
                    <a:pt x="980" y="8812"/>
                  </a:lnTo>
                  <a:lnTo>
                    <a:pt x="1289" y="9250"/>
                  </a:lnTo>
                  <a:lnTo>
                    <a:pt x="1650" y="9637"/>
                  </a:lnTo>
                  <a:lnTo>
                    <a:pt x="2062" y="9997"/>
                  </a:lnTo>
                  <a:lnTo>
                    <a:pt x="2500" y="10332"/>
                  </a:lnTo>
                  <a:lnTo>
                    <a:pt x="2964" y="10616"/>
                  </a:lnTo>
                  <a:lnTo>
                    <a:pt x="3453" y="10848"/>
                  </a:lnTo>
                  <a:lnTo>
                    <a:pt x="3968" y="11054"/>
                  </a:lnTo>
                  <a:lnTo>
                    <a:pt x="4509" y="11183"/>
                  </a:lnTo>
                  <a:lnTo>
                    <a:pt x="5076" y="11260"/>
                  </a:lnTo>
                  <a:lnTo>
                    <a:pt x="5643" y="11311"/>
                  </a:lnTo>
                  <a:lnTo>
                    <a:pt x="6236" y="11260"/>
                  </a:lnTo>
                  <a:lnTo>
                    <a:pt x="6777" y="11183"/>
                  </a:lnTo>
                  <a:lnTo>
                    <a:pt x="7318" y="11054"/>
                  </a:lnTo>
                  <a:lnTo>
                    <a:pt x="7833" y="10848"/>
                  </a:lnTo>
                  <a:lnTo>
                    <a:pt x="8348" y="10616"/>
                  </a:lnTo>
                  <a:lnTo>
                    <a:pt x="8812" y="10332"/>
                  </a:lnTo>
                  <a:lnTo>
                    <a:pt x="9250" y="9997"/>
                  </a:lnTo>
                  <a:lnTo>
                    <a:pt x="9637" y="9637"/>
                  </a:lnTo>
                  <a:lnTo>
                    <a:pt x="9997" y="9250"/>
                  </a:lnTo>
                  <a:lnTo>
                    <a:pt x="10332" y="8812"/>
                  </a:lnTo>
                  <a:lnTo>
                    <a:pt x="10616" y="8348"/>
                  </a:lnTo>
                  <a:lnTo>
                    <a:pt x="10847" y="7859"/>
                  </a:lnTo>
                  <a:lnTo>
                    <a:pt x="11028" y="7344"/>
                  </a:lnTo>
                  <a:lnTo>
                    <a:pt x="11182" y="6803"/>
                  </a:lnTo>
                  <a:lnTo>
                    <a:pt x="11260" y="6236"/>
                  </a:lnTo>
                  <a:lnTo>
                    <a:pt x="11285" y="5643"/>
                  </a:lnTo>
                  <a:lnTo>
                    <a:pt x="11260" y="5076"/>
                  </a:lnTo>
                  <a:lnTo>
                    <a:pt x="11182" y="4510"/>
                  </a:lnTo>
                  <a:lnTo>
                    <a:pt x="11028" y="3969"/>
                  </a:lnTo>
                  <a:lnTo>
                    <a:pt x="10847" y="3453"/>
                  </a:lnTo>
                  <a:lnTo>
                    <a:pt x="10616" y="2964"/>
                  </a:lnTo>
                  <a:lnTo>
                    <a:pt x="10332" y="2500"/>
                  </a:lnTo>
                  <a:lnTo>
                    <a:pt x="9997" y="2062"/>
                  </a:lnTo>
                  <a:lnTo>
                    <a:pt x="9637" y="1676"/>
                  </a:lnTo>
                  <a:lnTo>
                    <a:pt x="9250" y="1315"/>
                  </a:lnTo>
                  <a:lnTo>
                    <a:pt x="8812" y="980"/>
                  </a:lnTo>
                  <a:lnTo>
                    <a:pt x="8348" y="697"/>
                  </a:lnTo>
                  <a:lnTo>
                    <a:pt x="7833" y="465"/>
                  </a:lnTo>
                  <a:lnTo>
                    <a:pt x="7318" y="259"/>
                  </a:lnTo>
                  <a:lnTo>
                    <a:pt x="6777" y="130"/>
                  </a:lnTo>
                  <a:lnTo>
                    <a:pt x="6236" y="52"/>
                  </a:lnTo>
                  <a:lnTo>
                    <a:pt x="5643" y="1"/>
                  </a:lnTo>
                  <a:close/>
                </a:path>
              </a:pathLst>
            </a:custGeom>
            <a:solidFill>
              <a:schemeClr val="lt1"/>
            </a:solidFill>
            <a:ln>
              <a:noFill/>
            </a:ln>
          </p:spPr>
          <p:txBody>
            <a:bodyPr spcFirstLastPara="1" wrap="square" lIns="187225" tIns="187225" rIns="187225" bIns="187225" anchor="ctr" anchorCtr="0">
              <a:noAutofit/>
            </a:bodyPr>
            <a:lstStyle/>
            <a:p>
              <a:pPr marL="0" lvl="0" indent="0" algn="l" rtl="0">
                <a:spcBef>
                  <a:spcPts val="0"/>
                </a:spcBef>
                <a:spcAft>
                  <a:spcPts val="0"/>
                </a:spcAft>
                <a:buNone/>
              </a:pPr>
              <a:endParaRPr/>
            </a:p>
          </p:txBody>
        </p:sp>
        <p:sp>
          <p:nvSpPr>
            <p:cNvPr id="1339" name="Google Shape;1339;p205"/>
            <p:cNvSpPr/>
            <p:nvPr/>
          </p:nvSpPr>
          <p:spPr>
            <a:xfrm>
              <a:off x="488675" y="1818225"/>
              <a:ext cx="121750" cy="232550"/>
            </a:xfrm>
            <a:custGeom>
              <a:avLst/>
              <a:gdLst/>
              <a:ahLst/>
              <a:cxnLst/>
              <a:rect l="l" t="t" r="r" b="b"/>
              <a:pathLst>
                <a:path w="4870" h="9302" extrusionOk="0">
                  <a:moveTo>
                    <a:pt x="2422" y="439"/>
                  </a:moveTo>
                  <a:lnTo>
                    <a:pt x="2525" y="464"/>
                  </a:lnTo>
                  <a:lnTo>
                    <a:pt x="2628" y="516"/>
                  </a:lnTo>
                  <a:lnTo>
                    <a:pt x="2680" y="593"/>
                  </a:lnTo>
                  <a:lnTo>
                    <a:pt x="2705" y="696"/>
                  </a:lnTo>
                  <a:lnTo>
                    <a:pt x="2705" y="774"/>
                  </a:lnTo>
                  <a:lnTo>
                    <a:pt x="2705" y="851"/>
                  </a:lnTo>
                  <a:lnTo>
                    <a:pt x="2757" y="902"/>
                  </a:lnTo>
                  <a:lnTo>
                    <a:pt x="2809" y="954"/>
                  </a:lnTo>
                  <a:lnTo>
                    <a:pt x="2860" y="980"/>
                  </a:lnTo>
                  <a:lnTo>
                    <a:pt x="3195" y="1083"/>
                  </a:lnTo>
                  <a:lnTo>
                    <a:pt x="3504" y="1237"/>
                  </a:lnTo>
                  <a:lnTo>
                    <a:pt x="3762" y="1444"/>
                  </a:lnTo>
                  <a:lnTo>
                    <a:pt x="3994" y="1675"/>
                  </a:lnTo>
                  <a:lnTo>
                    <a:pt x="4174" y="1959"/>
                  </a:lnTo>
                  <a:lnTo>
                    <a:pt x="4303" y="2268"/>
                  </a:lnTo>
                  <a:lnTo>
                    <a:pt x="4406" y="2577"/>
                  </a:lnTo>
                  <a:lnTo>
                    <a:pt x="4432" y="2938"/>
                  </a:lnTo>
                  <a:lnTo>
                    <a:pt x="4406" y="3041"/>
                  </a:lnTo>
                  <a:lnTo>
                    <a:pt x="4354" y="3118"/>
                  </a:lnTo>
                  <a:lnTo>
                    <a:pt x="4251" y="3170"/>
                  </a:lnTo>
                  <a:lnTo>
                    <a:pt x="4148" y="3195"/>
                  </a:lnTo>
                  <a:lnTo>
                    <a:pt x="4045" y="3170"/>
                  </a:lnTo>
                  <a:lnTo>
                    <a:pt x="3968" y="3118"/>
                  </a:lnTo>
                  <a:lnTo>
                    <a:pt x="3916" y="3041"/>
                  </a:lnTo>
                  <a:lnTo>
                    <a:pt x="3891" y="2938"/>
                  </a:lnTo>
                  <a:lnTo>
                    <a:pt x="3865" y="2629"/>
                  </a:lnTo>
                  <a:lnTo>
                    <a:pt x="3762" y="2371"/>
                  </a:lnTo>
                  <a:lnTo>
                    <a:pt x="3633" y="2113"/>
                  </a:lnTo>
                  <a:lnTo>
                    <a:pt x="3453" y="1907"/>
                  </a:lnTo>
                  <a:lnTo>
                    <a:pt x="3247" y="1727"/>
                  </a:lnTo>
                  <a:lnTo>
                    <a:pt x="2989" y="1598"/>
                  </a:lnTo>
                  <a:lnTo>
                    <a:pt x="2731" y="1495"/>
                  </a:lnTo>
                  <a:lnTo>
                    <a:pt x="2422" y="1469"/>
                  </a:lnTo>
                  <a:lnTo>
                    <a:pt x="2139" y="1495"/>
                  </a:lnTo>
                  <a:lnTo>
                    <a:pt x="1855" y="1598"/>
                  </a:lnTo>
                  <a:lnTo>
                    <a:pt x="1623" y="1727"/>
                  </a:lnTo>
                  <a:lnTo>
                    <a:pt x="1392" y="1907"/>
                  </a:lnTo>
                  <a:lnTo>
                    <a:pt x="1211" y="2113"/>
                  </a:lnTo>
                  <a:lnTo>
                    <a:pt x="1082" y="2371"/>
                  </a:lnTo>
                  <a:lnTo>
                    <a:pt x="1005" y="2629"/>
                  </a:lnTo>
                  <a:lnTo>
                    <a:pt x="979" y="2938"/>
                  </a:lnTo>
                  <a:lnTo>
                    <a:pt x="1005" y="3221"/>
                  </a:lnTo>
                  <a:lnTo>
                    <a:pt x="1082" y="3505"/>
                  </a:lnTo>
                  <a:lnTo>
                    <a:pt x="1211" y="3737"/>
                  </a:lnTo>
                  <a:lnTo>
                    <a:pt x="1392" y="3943"/>
                  </a:lnTo>
                  <a:lnTo>
                    <a:pt x="1623" y="4123"/>
                  </a:lnTo>
                  <a:lnTo>
                    <a:pt x="1855" y="4278"/>
                  </a:lnTo>
                  <a:lnTo>
                    <a:pt x="2139" y="4355"/>
                  </a:lnTo>
                  <a:lnTo>
                    <a:pt x="2422" y="4381"/>
                  </a:lnTo>
                  <a:lnTo>
                    <a:pt x="2628" y="4381"/>
                  </a:lnTo>
                  <a:lnTo>
                    <a:pt x="2834" y="4432"/>
                  </a:lnTo>
                  <a:lnTo>
                    <a:pt x="3015" y="4484"/>
                  </a:lnTo>
                  <a:lnTo>
                    <a:pt x="3195" y="4535"/>
                  </a:lnTo>
                  <a:lnTo>
                    <a:pt x="3375" y="4612"/>
                  </a:lnTo>
                  <a:lnTo>
                    <a:pt x="3556" y="4716"/>
                  </a:lnTo>
                  <a:lnTo>
                    <a:pt x="3685" y="4844"/>
                  </a:lnTo>
                  <a:lnTo>
                    <a:pt x="3839" y="4973"/>
                  </a:lnTo>
                  <a:lnTo>
                    <a:pt x="3968" y="5102"/>
                  </a:lnTo>
                  <a:lnTo>
                    <a:pt x="4071" y="5257"/>
                  </a:lnTo>
                  <a:lnTo>
                    <a:pt x="4174" y="5437"/>
                  </a:lnTo>
                  <a:lnTo>
                    <a:pt x="4277" y="5592"/>
                  </a:lnTo>
                  <a:lnTo>
                    <a:pt x="4329" y="5772"/>
                  </a:lnTo>
                  <a:lnTo>
                    <a:pt x="4380" y="5978"/>
                  </a:lnTo>
                  <a:lnTo>
                    <a:pt x="4406" y="6184"/>
                  </a:lnTo>
                  <a:lnTo>
                    <a:pt x="4432" y="6364"/>
                  </a:lnTo>
                  <a:lnTo>
                    <a:pt x="4406" y="6725"/>
                  </a:lnTo>
                  <a:lnTo>
                    <a:pt x="4303" y="7034"/>
                  </a:lnTo>
                  <a:lnTo>
                    <a:pt x="4174" y="7343"/>
                  </a:lnTo>
                  <a:lnTo>
                    <a:pt x="3994" y="7627"/>
                  </a:lnTo>
                  <a:lnTo>
                    <a:pt x="3762" y="7859"/>
                  </a:lnTo>
                  <a:lnTo>
                    <a:pt x="3504" y="8065"/>
                  </a:lnTo>
                  <a:lnTo>
                    <a:pt x="3195" y="8219"/>
                  </a:lnTo>
                  <a:lnTo>
                    <a:pt x="2860" y="8323"/>
                  </a:lnTo>
                  <a:lnTo>
                    <a:pt x="2809" y="8348"/>
                  </a:lnTo>
                  <a:lnTo>
                    <a:pt x="2757" y="8400"/>
                  </a:lnTo>
                  <a:lnTo>
                    <a:pt x="2705" y="8451"/>
                  </a:lnTo>
                  <a:lnTo>
                    <a:pt x="2705" y="8529"/>
                  </a:lnTo>
                  <a:lnTo>
                    <a:pt x="2705" y="8606"/>
                  </a:lnTo>
                  <a:lnTo>
                    <a:pt x="2680" y="8709"/>
                  </a:lnTo>
                  <a:lnTo>
                    <a:pt x="2628" y="8786"/>
                  </a:lnTo>
                  <a:lnTo>
                    <a:pt x="2525" y="8838"/>
                  </a:lnTo>
                  <a:lnTo>
                    <a:pt x="2422" y="8864"/>
                  </a:lnTo>
                  <a:lnTo>
                    <a:pt x="2319" y="8838"/>
                  </a:lnTo>
                  <a:lnTo>
                    <a:pt x="2242" y="8786"/>
                  </a:lnTo>
                  <a:lnTo>
                    <a:pt x="2190" y="8709"/>
                  </a:lnTo>
                  <a:lnTo>
                    <a:pt x="2164" y="8606"/>
                  </a:lnTo>
                  <a:lnTo>
                    <a:pt x="2164" y="8529"/>
                  </a:lnTo>
                  <a:lnTo>
                    <a:pt x="2139" y="8451"/>
                  </a:lnTo>
                  <a:lnTo>
                    <a:pt x="2113" y="8400"/>
                  </a:lnTo>
                  <a:lnTo>
                    <a:pt x="2061" y="8348"/>
                  </a:lnTo>
                  <a:lnTo>
                    <a:pt x="1984" y="8323"/>
                  </a:lnTo>
                  <a:lnTo>
                    <a:pt x="1649" y="8219"/>
                  </a:lnTo>
                  <a:lnTo>
                    <a:pt x="1366" y="8065"/>
                  </a:lnTo>
                  <a:lnTo>
                    <a:pt x="1108" y="7859"/>
                  </a:lnTo>
                  <a:lnTo>
                    <a:pt x="876" y="7627"/>
                  </a:lnTo>
                  <a:lnTo>
                    <a:pt x="696" y="7343"/>
                  </a:lnTo>
                  <a:lnTo>
                    <a:pt x="541" y="7034"/>
                  </a:lnTo>
                  <a:lnTo>
                    <a:pt x="464" y="6725"/>
                  </a:lnTo>
                  <a:lnTo>
                    <a:pt x="438" y="6364"/>
                  </a:lnTo>
                  <a:lnTo>
                    <a:pt x="464" y="6261"/>
                  </a:lnTo>
                  <a:lnTo>
                    <a:pt x="516" y="6184"/>
                  </a:lnTo>
                  <a:lnTo>
                    <a:pt x="593" y="6133"/>
                  </a:lnTo>
                  <a:lnTo>
                    <a:pt x="696" y="6107"/>
                  </a:lnTo>
                  <a:lnTo>
                    <a:pt x="799" y="6133"/>
                  </a:lnTo>
                  <a:lnTo>
                    <a:pt x="902" y="6184"/>
                  </a:lnTo>
                  <a:lnTo>
                    <a:pt x="954" y="6261"/>
                  </a:lnTo>
                  <a:lnTo>
                    <a:pt x="979" y="6364"/>
                  </a:lnTo>
                  <a:lnTo>
                    <a:pt x="1005" y="6674"/>
                  </a:lnTo>
                  <a:lnTo>
                    <a:pt x="1082" y="6931"/>
                  </a:lnTo>
                  <a:lnTo>
                    <a:pt x="1211" y="7189"/>
                  </a:lnTo>
                  <a:lnTo>
                    <a:pt x="1392" y="7395"/>
                  </a:lnTo>
                  <a:lnTo>
                    <a:pt x="1623" y="7575"/>
                  </a:lnTo>
                  <a:lnTo>
                    <a:pt x="1855" y="7704"/>
                  </a:lnTo>
                  <a:lnTo>
                    <a:pt x="2139" y="7807"/>
                  </a:lnTo>
                  <a:lnTo>
                    <a:pt x="2422" y="7833"/>
                  </a:lnTo>
                  <a:lnTo>
                    <a:pt x="2731" y="7807"/>
                  </a:lnTo>
                  <a:lnTo>
                    <a:pt x="2989" y="7704"/>
                  </a:lnTo>
                  <a:lnTo>
                    <a:pt x="3247" y="7575"/>
                  </a:lnTo>
                  <a:lnTo>
                    <a:pt x="3453" y="7395"/>
                  </a:lnTo>
                  <a:lnTo>
                    <a:pt x="3633" y="7189"/>
                  </a:lnTo>
                  <a:lnTo>
                    <a:pt x="3762" y="6931"/>
                  </a:lnTo>
                  <a:lnTo>
                    <a:pt x="3865" y="6674"/>
                  </a:lnTo>
                  <a:lnTo>
                    <a:pt x="3891" y="6364"/>
                  </a:lnTo>
                  <a:lnTo>
                    <a:pt x="3865" y="6081"/>
                  </a:lnTo>
                  <a:lnTo>
                    <a:pt x="3762" y="5798"/>
                  </a:lnTo>
                  <a:lnTo>
                    <a:pt x="3633" y="5566"/>
                  </a:lnTo>
                  <a:lnTo>
                    <a:pt x="3453" y="5360"/>
                  </a:lnTo>
                  <a:lnTo>
                    <a:pt x="3247" y="5179"/>
                  </a:lnTo>
                  <a:lnTo>
                    <a:pt x="2989" y="5025"/>
                  </a:lnTo>
                  <a:lnTo>
                    <a:pt x="2731" y="4947"/>
                  </a:lnTo>
                  <a:lnTo>
                    <a:pt x="2422" y="4922"/>
                  </a:lnTo>
                  <a:lnTo>
                    <a:pt x="2216" y="4922"/>
                  </a:lnTo>
                  <a:lnTo>
                    <a:pt x="2036" y="4870"/>
                  </a:lnTo>
                  <a:lnTo>
                    <a:pt x="1830" y="4819"/>
                  </a:lnTo>
                  <a:lnTo>
                    <a:pt x="1649" y="4767"/>
                  </a:lnTo>
                  <a:lnTo>
                    <a:pt x="1469" y="4690"/>
                  </a:lnTo>
                  <a:lnTo>
                    <a:pt x="1314" y="4587"/>
                  </a:lnTo>
                  <a:lnTo>
                    <a:pt x="1160" y="4458"/>
                  </a:lnTo>
                  <a:lnTo>
                    <a:pt x="1031" y="4329"/>
                  </a:lnTo>
                  <a:lnTo>
                    <a:pt x="902" y="4200"/>
                  </a:lnTo>
                  <a:lnTo>
                    <a:pt x="773" y="4046"/>
                  </a:lnTo>
                  <a:lnTo>
                    <a:pt x="670" y="3865"/>
                  </a:lnTo>
                  <a:lnTo>
                    <a:pt x="593" y="3711"/>
                  </a:lnTo>
                  <a:lnTo>
                    <a:pt x="516" y="3530"/>
                  </a:lnTo>
                  <a:lnTo>
                    <a:pt x="464" y="3324"/>
                  </a:lnTo>
                  <a:lnTo>
                    <a:pt x="438" y="3118"/>
                  </a:lnTo>
                  <a:lnTo>
                    <a:pt x="438" y="2938"/>
                  </a:lnTo>
                  <a:lnTo>
                    <a:pt x="464" y="2577"/>
                  </a:lnTo>
                  <a:lnTo>
                    <a:pt x="541" y="2268"/>
                  </a:lnTo>
                  <a:lnTo>
                    <a:pt x="696" y="1959"/>
                  </a:lnTo>
                  <a:lnTo>
                    <a:pt x="876" y="1675"/>
                  </a:lnTo>
                  <a:lnTo>
                    <a:pt x="1108" y="1444"/>
                  </a:lnTo>
                  <a:lnTo>
                    <a:pt x="1366" y="1237"/>
                  </a:lnTo>
                  <a:lnTo>
                    <a:pt x="1649" y="1083"/>
                  </a:lnTo>
                  <a:lnTo>
                    <a:pt x="1984" y="980"/>
                  </a:lnTo>
                  <a:lnTo>
                    <a:pt x="2061" y="954"/>
                  </a:lnTo>
                  <a:lnTo>
                    <a:pt x="2113" y="902"/>
                  </a:lnTo>
                  <a:lnTo>
                    <a:pt x="2139" y="851"/>
                  </a:lnTo>
                  <a:lnTo>
                    <a:pt x="2164" y="774"/>
                  </a:lnTo>
                  <a:lnTo>
                    <a:pt x="2164" y="696"/>
                  </a:lnTo>
                  <a:lnTo>
                    <a:pt x="2190" y="593"/>
                  </a:lnTo>
                  <a:lnTo>
                    <a:pt x="2242" y="516"/>
                  </a:lnTo>
                  <a:lnTo>
                    <a:pt x="2319" y="464"/>
                  </a:lnTo>
                  <a:lnTo>
                    <a:pt x="2422" y="439"/>
                  </a:lnTo>
                  <a:close/>
                  <a:moveTo>
                    <a:pt x="2293" y="1"/>
                  </a:moveTo>
                  <a:lnTo>
                    <a:pt x="2164" y="26"/>
                  </a:lnTo>
                  <a:lnTo>
                    <a:pt x="2061" y="104"/>
                  </a:lnTo>
                  <a:lnTo>
                    <a:pt x="1958" y="155"/>
                  </a:lnTo>
                  <a:lnTo>
                    <a:pt x="1881" y="258"/>
                  </a:lnTo>
                  <a:lnTo>
                    <a:pt x="1804" y="361"/>
                  </a:lnTo>
                  <a:lnTo>
                    <a:pt x="1752" y="464"/>
                  </a:lnTo>
                  <a:lnTo>
                    <a:pt x="1726" y="593"/>
                  </a:lnTo>
                  <a:lnTo>
                    <a:pt x="1392" y="722"/>
                  </a:lnTo>
                  <a:lnTo>
                    <a:pt x="1057" y="902"/>
                  </a:lnTo>
                  <a:lnTo>
                    <a:pt x="773" y="1134"/>
                  </a:lnTo>
                  <a:lnTo>
                    <a:pt x="541" y="1392"/>
                  </a:lnTo>
                  <a:lnTo>
                    <a:pt x="412" y="1572"/>
                  </a:lnTo>
                  <a:lnTo>
                    <a:pt x="309" y="1727"/>
                  </a:lnTo>
                  <a:lnTo>
                    <a:pt x="206" y="1933"/>
                  </a:lnTo>
                  <a:lnTo>
                    <a:pt x="129" y="2113"/>
                  </a:lnTo>
                  <a:lnTo>
                    <a:pt x="78" y="2319"/>
                  </a:lnTo>
                  <a:lnTo>
                    <a:pt x="26" y="2526"/>
                  </a:lnTo>
                  <a:lnTo>
                    <a:pt x="0" y="2706"/>
                  </a:lnTo>
                  <a:lnTo>
                    <a:pt x="0" y="2938"/>
                  </a:lnTo>
                  <a:lnTo>
                    <a:pt x="0" y="3170"/>
                  </a:lnTo>
                  <a:lnTo>
                    <a:pt x="26" y="3427"/>
                  </a:lnTo>
                  <a:lnTo>
                    <a:pt x="103" y="3659"/>
                  </a:lnTo>
                  <a:lnTo>
                    <a:pt x="181" y="3865"/>
                  </a:lnTo>
                  <a:lnTo>
                    <a:pt x="284" y="4097"/>
                  </a:lnTo>
                  <a:lnTo>
                    <a:pt x="412" y="4278"/>
                  </a:lnTo>
                  <a:lnTo>
                    <a:pt x="541" y="4484"/>
                  </a:lnTo>
                  <a:lnTo>
                    <a:pt x="696" y="4664"/>
                  </a:lnTo>
                  <a:lnTo>
                    <a:pt x="876" y="4819"/>
                  </a:lnTo>
                  <a:lnTo>
                    <a:pt x="1057" y="4947"/>
                  </a:lnTo>
                  <a:lnTo>
                    <a:pt x="1263" y="5076"/>
                  </a:lnTo>
                  <a:lnTo>
                    <a:pt x="1469" y="5179"/>
                  </a:lnTo>
                  <a:lnTo>
                    <a:pt x="1701" y="5257"/>
                  </a:lnTo>
                  <a:lnTo>
                    <a:pt x="1933" y="5308"/>
                  </a:lnTo>
                  <a:lnTo>
                    <a:pt x="2190" y="5360"/>
                  </a:lnTo>
                  <a:lnTo>
                    <a:pt x="2422" y="5360"/>
                  </a:lnTo>
                  <a:lnTo>
                    <a:pt x="2628" y="5385"/>
                  </a:lnTo>
                  <a:lnTo>
                    <a:pt x="2809" y="5437"/>
                  </a:lnTo>
                  <a:lnTo>
                    <a:pt x="2989" y="5540"/>
                  </a:lnTo>
                  <a:lnTo>
                    <a:pt x="3143" y="5669"/>
                  </a:lnTo>
                  <a:lnTo>
                    <a:pt x="3272" y="5823"/>
                  </a:lnTo>
                  <a:lnTo>
                    <a:pt x="3350" y="5978"/>
                  </a:lnTo>
                  <a:lnTo>
                    <a:pt x="3427" y="6184"/>
                  </a:lnTo>
                  <a:lnTo>
                    <a:pt x="3427" y="6364"/>
                  </a:lnTo>
                  <a:lnTo>
                    <a:pt x="3427" y="6571"/>
                  </a:lnTo>
                  <a:lnTo>
                    <a:pt x="3350" y="6777"/>
                  </a:lnTo>
                  <a:lnTo>
                    <a:pt x="3272" y="6931"/>
                  </a:lnTo>
                  <a:lnTo>
                    <a:pt x="3143" y="7086"/>
                  </a:lnTo>
                  <a:lnTo>
                    <a:pt x="2989" y="7215"/>
                  </a:lnTo>
                  <a:lnTo>
                    <a:pt x="2809" y="7318"/>
                  </a:lnTo>
                  <a:lnTo>
                    <a:pt x="2628" y="7369"/>
                  </a:lnTo>
                  <a:lnTo>
                    <a:pt x="2422" y="7395"/>
                  </a:lnTo>
                  <a:lnTo>
                    <a:pt x="2216" y="7369"/>
                  </a:lnTo>
                  <a:lnTo>
                    <a:pt x="2036" y="7318"/>
                  </a:lnTo>
                  <a:lnTo>
                    <a:pt x="1855" y="7215"/>
                  </a:lnTo>
                  <a:lnTo>
                    <a:pt x="1726" y="7086"/>
                  </a:lnTo>
                  <a:lnTo>
                    <a:pt x="1598" y="6931"/>
                  </a:lnTo>
                  <a:lnTo>
                    <a:pt x="1495" y="6777"/>
                  </a:lnTo>
                  <a:lnTo>
                    <a:pt x="1443" y="6571"/>
                  </a:lnTo>
                  <a:lnTo>
                    <a:pt x="1417" y="6364"/>
                  </a:lnTo>
                  <a:lnTo>
                    <a:pt x="1417" y="6236"/>
                  </a:lnTo>
                  <a:lnTo>
                    <a:pt x="1366" y="6107"/>
                  </a:lnTo>
                  <a:lnTo>
                    <a:pt x="1288" y="5978"/>
                  </a:lnTo>
                  <a:lnTo>
                    <a:pt x="1211" y="5875"/>
                  </a:lnTo>
                  <a:lnTo>
                    <a:pt x="1108" y="5772"/>
                  </a:lnTo>
                  <a:lnTo>
                    <a:pt x="979" y="5720"/>
                  </a:lnTo>
                  <a:lnTo>
                    <a:pt x="850" y="5669"/>
                  </a:lnTo>
                  <a:lnTo>
                    <a:pt x="567" y="5669"/>
                  </a:lnTo>
                  <a:lnTo>
                    <a:pt x="438" y="5720"/>
                  </a:lnTo>
                  <a:lnTo>
                    <a:pt x="309" y="5772"/>
                  </a:lnTo>
                  <a:lnTo>
                    <a:pt x="206" y="5875"/>
                  </a:lnTo>
                  <a:lnTo>
                    <a:pt x="103" y="5978"/>
                  </a:lnTo>
                  <a:lnTo>
                    <a:pt x="52" y="6107"/>
                  </a:lnTo>
                  <a:lnTo>
                    <a:pt x="0" y="6236"/>
                  </a:lnTo>
                  <a:lnTo>
                    <a:pt x="0" y="6364"/>
                  </a:lnTo>
                  <a:lnTo>
                    <a:pt x="0" y="6571"/>
                  </a:lnTo>
                  <a:lnTo>
                    <a:pt x="26" y="6777"/>
                  </a:lnTo>
                  <a:lnTo>
                    <a:pt x="78" y="6983"/>
                  </a:lnTo>
                  <a:lnTo>
                    <a:pt x="129" y="7189"/>
                  </a:lnTo>
                  <a:lnTo>
                    <a:pt x="206" y="7369"/>
                  </a:lnTo>
                  <a:lnTo>
                    <a:pt x="309" y="7575"/>
                  </a:lnTo>
                  <a:lnTo>
                    <a:pt x="412" y="7730"/>
                  </a:lnTo>
                  <a:lnTo>
                    <a:pt x="541" y="7910"/>
                  </a:lnTo>
                  <a:lnTo>
                    <a:pt x="773" y="8168"/>
                  </a:lnTo>
                  <a:lnTo>
                    <a:pt x="1057" y="8400"/>
                  </a:lnTo>
                  <a:lnTo>
                    <a:pt x="1392" y="8580"/>
                  </a:lnTo>
                  <a:lnTo>
                    <a:pt x="1726" y="8709"/>
                  </a:lnTo>
                  <a:lnTo>
                    <a:pt x="1752" y="8838"/>
                  </a:lnTo>
                  <a:lnTo>
                    <a:pt x="1804" y="8941"/>
                  </a:lnTo>
                  <a:lnTo>
                    <a:pt x="1881" y="9044"/>
                  </a:lnTo>
                  <a:lnTo>
                    <a:pt x="1958" y="9147"/>
                  </a:lnTo>
                  <a:lnTo>
                    <a:pt x="2061" y="9198"/>
                  </a:lnTo>
                  <a:lnTo>
                    <a:pt x="2164" y="9276"/>
                  </a:lnTo>
                  <a:lnTo>
                    <a:pt x="2293" y="9302"/>
                  </a:lnTo>
                  <a:lnTo>
                    <a:pt x="2551" y="9302"/>
                  </a:lnTo>
                  <a:lnTo>
                    <a:pt x="2680" y="9276"/>
                  </a:lnTo>
                  <a:lnTo>
                    <a:pt x="2783" y="9198"/>
                  </a:lnTo>
                  <a:lnTo>
                    <a:pt x="2886" y="9147"/>
                  </a:lnTo>
                  <a:lnTo>
                    <a:pt x="2989" y="9044"/>
                  </a:lnTo>
                  <a:lnTo>
                    <a:pt x="3040" y="8941"/>
                  </a:lnTo>
                  <a:lnTo>
                    <a:pt x="3092" y="8838"/>
                  </a:lnTo>
                  <a:lnTo>
                    <a:pt x="3143" y="8709"/>
                  </a:lnTo>
                  <a:lnTo>
                    <a:pt x="3478" y="8580"/>
                  </a:lnTo>
                  <a:lnTo>
                    <a:pt x="3788" y="8400"/>
                  </a:lnTo>
                  <a:lnTo>
                    <a:pt x="4071" y="8168"/>
                  </a:lnTo>
                  <a:lnTo>
                    <a:pt x="4329" y="7910"/>
                  </a:lnTo>
                  <a:lnTo>
                    <a:pt x="4457" y="7730"/>
                  </a:lnTo>
                  <a:lnTo>
                    <a:pt x="4561" y="7575"/>
                  </a:lnTo>
                  <a:lnTo>
                    <a:pt x="4664" y="7369"/>
                  </a:lnTo>
                  <a:lnTo>
                    <a:pt x="4741" y="7189"/>
                  </a:lnTo>
                  <a:lnTo>
                    <a:pt x="4792" y="6983"/>
                  </a:lnTo>
                  <a:lnTo>
                    <a:pt x="4844" y="6777"/>
                  </a:lnTo>
                  <a:lnTo>
                    <a:pt x="4870" y="6571"/>
                  </a:lnTo>
                  <a:lnTo>
                    <a:pt x="4870" y="6364"/>
                  </a:lnTo>
                  <a:lnTo>
                    <a:pt x="4844" y="6133"/>
                  </a:lnTo>
                  <a:lnTo>
                    <a:pt x="4818" y="5875"/>
                  </a:lnTo>
                  <a:lnTo>
                    <a:pt x="4767" y="5643"/>
                  </a:lnTo>
                  <a:lnTo>
                    <a:pt x="4689" y="5437"/>
                  </a:lnTo>
                  <a:lnTo>
                    <a:pt x="4586" y="5205"/>
                  </a:lnTo>
                  <a:lnTo>
                    <a:pt x="4457" y="5025"/>
                  </a:lnTo>
                  <a:lnTo>
                    <a:pt x="4303" y="4819"/>
                  </a:lnTo>
                  <a:lnTo>
                    <a:pt x="4148" y="4638"/>
                  </a:lnTo>
                  <a:lnTo>
                    <a:pt x="3968" y="4484"/>
                  </a:lnTo>
                  <a:lnTo>
                    <a:pt x="3788" y="4355"/>
                  </a:lnTo>
                  <a:lnTo>
                    <a:pt x="3581" y="4226"/>
                  </a:lnTo>
                  <a:lnTo>
                    <a:pt x="3375" y="4123"/>
                  </a:lnTo>
                  <a:lnTo>
                    <a:pt x="3143" y="4046"/>
                  </a:lnTo>
                  <a:lnTo>
                    <a:pt x="2912" y="3994"/>
                  </a:lnTo>
                  <a:lnTo>
                    <a:pt x="2680" y="3943"/>
                  </a:lnTo>
                  <a:lnTo>
                    <a:pt x="2422" y="3943"/>
                  </a:lnTo>
                  <a:lnTo>
                    <a:pt x="2216" y="3917"/>
                  </a:lnTo>
                  <a:lnTo>
                    <a:pt x="2036" y="3865"/>
                  </a:lnTo>
                  <a:lnTo>
                    <a:pt x="1855" y="3762"/>
                  </a:lnTo>
                  <a:lnTo>
                    <a:pt x="1726" y="3633"/>
                  </a:lnTo>
                  <a:lnTo>
                    <a:pt x="1598" y="3479"/>
                  </a:lnTo>
                  <a:lnTo>
                    <a:pt x="1495" y="3324"/>
                  </a:lnTo>
                  <a:lnTo>
                    <a:pt x="1443" y="3118"/>
                  </a:lnTo>
                  <a:lnTo>
                    <a:pt x="1417" y="2938"/>
                  </a:lnTo>
                  <a:lnTo>
                    <a:pt x="1443" y="2732"/>
                  </a:lnTo>
                  <a:lnTo>
                    <a:pt x="1495" y="2526"/>
                  </a:lnTo>
                  <a:lnTo>
                    <a:pt x="1598" y="2371"/>
                  </a:lnTo>
                  <a:lnTo>
                    <a:pt x="1726" y="2216"/>
                  </a:lnTo>
                  <a:lnTo>
                    <a:pt x="1855" y="2088"/>
                  </a:lnTo>
                  <a:lnTo>
                    <a:pt x="2036" y="1985"/>
                  </a:lnTo>
                  <a:lnTo>
                    <a:pt x="2216" y="1933"/>
                  </a:lnTo>
                  <a:lnTo>
                    <a:pt x="2422" y="1907"/>
                  </a:lnTo>
                  <a:lnTo>
                    <a:pt x="2628" y="1933"/>
                  </a:lnTo>
                  <a:lnTo>
                    <a:pt x="2809" y="1985"/>
                  </a:lnTo>
                  <a:lnTo>
                    <a:pt x="2989" y="2088"/>
                  </a:lnTo>
                  <a:lnTo>
                    <a:pt x="3143" y="2216"/>
                  </a:lnTo>
                  <a:lnTo>
                    <a:pt x="3272" y="2371"/>
                  </a:lnTo>
                  <a:lnTo>
                    <a:pt x="3350" y="2526"/>
                  </a:lnTo>
                  <a:lnTo>
                    <a:pt x="3427" y="2732"/>
                  </a:lnTo>
                  <a:lnTo>
                    <a:pt x="3427" y="2938"/>
                  </a:lnTo>
                  <a:lnTo>
                    <a:pt x="3453" y="3067"/>
                  </a:lnTo>
                  <a:lnTo>
                    <a:pt x="3504" y="3195"/>
                  </a:lnTo>
                  <a:lnTo>
                    <a:pt x="3556" y="3324"/>
                  </a:lnTo>
                  <a:lnTo>
                    <a:pt x="3659" y="3427"/>
                  </a:lnTo>
                  <a:lnTo>
                    <a:pt x="3762" y="3530"/>
                  </a:lnTo>
                  <a:lnTo>
                    <a:pt x="3865" y="3582"/>
                  </a:lnTo>
                  <a:lnTo>
                    <a:pt x="4019" y="3633"/>
                  </a:lnTo>
                  <a:lnTo>
                    <a:pt x="4303" y="3633"/>
                  </a:lnTo>
                  <a:lnTo>
                    <a:pt x="4432" y="3582"/>
                  </a:lnTo>
                  <a:lnTo>
                    <a:pt x="4561" y="3530"/>
                  </a:lnTo>
                  <a:lnTo>
                    <a:pt x="4664" y="3427"/>
                  </a:lnTo>
                  <a:lnTo>
                    <a:pt x="4741" y="3324"/>
                  </a:lnTo>
                  <a:lnTo>
                    <a:pt x="4818" y="3195"/>
                  </a:lnTo>
                  <a:lnTo>
                    <a:pt x="4844" y="3067"/>
                  </a:lnTo>
                  <a:lnTo>
                    <a:pt x="4870" y="2938"/>
                  </a:lnTo>
                  <a:lnTo>
                    <a:pt x="4870" y="2706"/>
                  </a:lnTo>
                  <a:lnTo>
                    <a:pt x="4844" y="2526"/>
                  </a:lnTo>
                  <a:lnTo>
                    <a:pt x="4792" y="2319"/>
                  </a:lnTo>
                  <a:lnTo>
                    <a:pt x="4741" y="2113"/>
                  </a:lnTo>
                  <a:lnTo>
                    <a:pt x="4664" y="1933"/>
                  </a:lnTo>
                  <a:lnTo>
                    <a:pt x="4561" y="1727"/>
                  </a:lnTo>
                  <a:lnTo>
                    <a:pt x="4457" y="1572"/>
                  </a:lnTo>
                  <a:lnTo>
                    <a:pt x="4329" y="1392"/>
                  </a:lnTo>
                  <a:lnTo>
                    <a:pt x="4071" y="1134"/>
                  </a:lnTo>
                  <a:lnTo>
                    <a:pt x="3788" y="902"/>
                  </a:lnTo>
                  <a:lnTo>
                    <a:pt x="3478" y="722"/>
                  </a:lnTo>
                  <a:lnTo>
                    <a:pt x="3143" y="593"/>
                  </a:lnTo>
                  <a:lnTo>
                    <a:pt x="3092" y="464"/>
                  </a:lnTo>
                  <a:lnTo>
                    <a:pt x="3040" y="361"/>
                  </a:lnTo>
                  <a:lnTo>
                    <a:pt x="2989" y="258"/>
                  </a:lnTo>
                  <a:lnTo>
                    <a:pt x="2886" y="155"/>
                  </a:lnTo>
                  <a:lnTo>
                    <a:pt x="2783" y="104"/>
                  </a:lnTo>
                  <a:lnTo>
                    <a:pt x="2680" y="26"/>
                  </a:lnTo>
                  <a:lnTo>
                    <a:pt x="2551" y="1"/>
                  </a:lnTo>
                  <a:close/>
                </a:path>
              </a:pathLst>
            </a:custGeom>
            <a:solidFill>
              <a:schemeClr val="lt1"/>
            </a:solidFill>
            <a:ln>
              <a:noFill/>
            </a:ln>
          </p:spPr>
          <p:txBody>
            <a:bodyPr spcFirstLastPara="1" wrap="square" lIns="187225" tIns="187225" rIns="187225" bIns="187225" anchor="ctr" anchorCtr="0">
              <a:noAutofit/>
            </a:bodyPr>
            <a:lstStyle/>
            <a:p>
              <a:pPr marL="0" lvl="0" indent="0" algn="l" rtl="0">
                <a:spcBef>
                  <a:spcPts val="0"/>
                </a:spcBef>
                <a:spcAft>
                  <a:spcPts val="0"/>
                </a:spcAft>
                <a:buNone/>
              </a:pPr>
              <a:endParaRPr/>
            </a:p>
          </p:txBody>
        </p:sp>
      </p:grpSp>
      <p:grpSp>
        <p:nvGrpSpPr>
          <p:cNvPr id="1340" name="Google Shape;1340;p205"/>
          <p:cNvGrpSpPr/>
          <p:nvPr/>
        </p:nvGrpSpPr>
        <p:grpSpPr>
          <a:xfrm>
            <a:off x="7417193" y="1466953"/>
            <a:ext cx="597812" cy="601696"/>
            <a:chOff x="1780100" y="1744150"/>
            <a:chExt cx="380675" cy="380700"/>
          </a:xfrm>
        </p:grpSpPr>
        <p:sp>
          <p:nvSpPr>
            <p:cNvPr id="1341" name="Google Shape;1341;p205"/>
            <p:cNvSpPr/>
            <p:nvPr/>
          </p:nvSpPr>
          <p:spPr>
            <a:xfrm>
              <a:off x="1827125" y="1768625"/>
              <a:ext cx="65725" cy="85050"/>
            </a:xfrm>
            <a:custGeom>
              <a:avLst/>
              <a:gdLst/>
              <a:ahLst/>
              <a:cxnLst/>
              <a:rect l="l" t="t" r="r" b="b"/>
              <a:pathLst>
                <a:path w="2629" h="3402" extrusionOk="0">
                  <a:moveTo>
                    <a:pt x="1314" y="516"/>
                  </a:moveTo>
                  <a:lnTo>
                    <a:pt x="2061" y="1418"/>
                  </a:lnTo>
                  <a:lnTo>
                    <a:pt x="1932" y="1418"/>
                  </a:lnTo>
                  <a:lnTo>
                    <a:pt x="1778" y="1444"/>
                  </a:lnTo>
                  <a:lnTo>
                    <a:pt x="1675" y="1521"/>
                  </a:lnTo>
                  <a:lnTo>
                    <a:pt x="1597" y="1624"/>
                  </a:lnTo>
                  <a:lnTo>
                    <a:pt x="1572" y="1753"/>
                  </a:lnTo>
                  <a:lnTo>
                    <a:pt x="1572" y="2938"/>
                  </a:lnTo>
                  <a:lnTo>
                    <a:pt x="1546" y="2964"/>
                  </a:lnTo>
                  <a:lnTo>
                    <a:pt x="1056" y="2964"/>
                  </a:lnTo>
                  <a:lnTo>
                    <a:pt x="1031" y="2938"/>
                  </a:lnTo>
                  <a:lnTo>
                    <a:pt x="1031" y="1753"/>
                  </a:lnTo>
                  <a:lnTo>
                    <a:pt x="1005" y="1624"/>
                  </a:lnTo>
                  <a:lnTo>
                    <a:pt x="928" y="1521"/>
                  </a:lnTo>
                  <a:lnTo>
                    <a:pt x="825" y="1444"/>
                  </a:lnTo>
                  <a:lnTo>
                    <a:pt x="696" y="1418"/>
                  </a:lnTo>
                  <a:lnTo>
                    <a:pt x="541" y="1418"/>
                  </a:lnTo>
                  <a:lnTo>
                    <a:pt x="1314" y="516"/>
                  </a:lnTo>
                  <a:close/>
                  <a:moveTo>
                    <a:pt x="1314" y="1"/>
                  </a:moveTo>
                  <a:lnTo>
                    <a:pt x="1237" y="27"/>
                  </a:lnTo>
                  <a:lnTo>
                    <a:pt x="1160" y="27"/>
                  </a:lnTo>
                  <a:lnTo>
                    <a:pt x="1108" y="78"/>
                  </a:lnTo>
                  <a:lnTo>
                    <a:pt x="1031" y="130"/>
                  </a:lnTo>
                  <a:lnTo>
                    <a:pt x="77" y="1289"/>
                  </a:lnTo>
                  <a:lnTo>
                    <a:pt x="26" y="1366"/>
                  </a:lnTo>
                  <a:lnTo>
                    <a:pt x="0" y="1469"/>
                  </a:lnTo>
                  <a:lnTo>
                    <a:pt x="0" y="1573"/>
                  </a:lnTo>
                  <a:lnTo>
                    <a:pt x="26" y="1650"/>
                  </a:lnTo>
                  <a:lnTo>
                    <a:pt x="77" y="1753"/>
                  </a:lnTo>
                  <a:lnTo>
                    <a:pt x="155" y="1804"/>
                  </a:lnTo>
                  <a:lnTo>
                    <a:pt x="232" y="1856"/>
                  </a:lnTo>
                  <a:lnTo>
                    <a:pt x="593" y="1856"/>
                  </a:lnTo>
                  <a:lnTo>
                    <a:pt x="593" y="2938"/>
                  </a:lnTo>
                  <a:lnTo>
                    <a:pt x="593" y="3041"/>
                  </a:lnTo>
                  <a:lnTo>
                    <a:pt x="618" y="3118"/>
                  </a:lnTo>
                  <a:lnTo>
                    <a:pt x="670" y="3196"/>
                  </a:lnTo>
                  <a:lnTo>
                    <a:pt x="722" y="3273"/>
                  </a:lnTo>
                  <a:lnTo>
                    <a:pt x="799" y="3324"/>
                  </a:lnTo>
                  <a:lnTo>
                    <a:pt x="876" y="3376"/>
                  </a:lnTo>
                  <a:lnTo>
                    <a:pt x="979" y="3402"/>
                  </a:lnTo>
                  <a:lnTo>
                    <a:pt x="1649" y="3402"/>
                  </a:lnTo>
                  <a:lnTo>
                    <a:pt x="1726" y="3376"/>
                  </a:lnTo>
                  <a:lnTo>
                    <a:pt x="1829" y="3324"/>
                  </a:lnTo>
                  <a:lnTo>
                    <a:pt x="1881" y="3273"/>
                  </a:lnTo>
                  <a:lnTo>
                    <a:pt x="1932" y="3196"/>
                  </a:lnTo>
                  <a:lnTo>
                    <a:pt x="1984" y="3118"/>
                  </a:lnTo>
                  <a:lnTo>
                    <a:pt x="2010" y="3041"/>
                  </a:lnTo>
                  <a:lnTo>
                    <a:pt x="2035" y="2938"/>
                  </a:lnTo>
                  <a:lnTo>
                    <a:pt x="2035" y="1856"/>
                  </a:lnTo>
                  <a:lnTo>
                    <a:pt x="2370" y="1856"/>
                  </a:lnTo>
                  <a:lnTo>
                    <a:pt x="2473" y="1804"/>
                  </a:lnTo>
                  <a:lnTo>
                    <a:pt x="2525" y="1753"/>
                  </a:lnTo>
                  <a:lnTo>
                    <a:pt x="2602" y="1650"/>
                  </a:lnTo>
                  <a:lnTo>
                    <a:pt x="2628" y="1573"/>
                  </a:lnTo>
                  <a:lnTo>
                    <a:pt x="2628" y="1469"/>
                  </a:lnTo>
                  <a:lnTo>
                    <a:pt x="2602" y="1366"/>
                  </a:lnTo>
                  <a:lnTo>
                    <a:pt x="2551" y="1289"/>
                  </a:lnTo>
                  <a:lnTo>
                    <a:pt x="1572" y="130"/>
                  </a:lnTo>
                  <a:lnTo>
                    <a:pt x="1520" y="78"/>
                  </a:lnTo>
                  <a:lnTo>
                    <a:pt x="1443" y="27"/>
                  </a:lnTo>
                  <a:lnTo>
                    <a:pt x="1391" y="27"/>
                  </a:lnTo>
                  <a:lnTo>
                    <a:pt x="1314" y="1"/>
                  </a:lnTo>
                  <a:close/>
                </a:path>
              </a:pathLst>
            </a:custGeom>
            <a:solidFill>
              <a:schemeClr val="accent2"/>
            </a:solidFill>
            <a:ln>
              <a:noFill/>
            </a:ln>
          </p:spPr>
          <p:txBody>
            <a:bodyPr spcFirstLastPara="1" wrap="square" lIns="150400" tIns="150400" rIns="150400" bIns="150400" anchor="ctr" anchorCtr="0">
              <a:noAutofit/>
            </a:bodyPr>
            <a:lstStyle/>
            <a:p>
              <a:pPr marL="0" lvl="0" indent="0" algn="l" rtl="0">
                <a:spcBef>
                  <a:spcPts val="0"/>
                </a:spcBef>
                <a:spcAft>
                  <a:spcPts val="0"/>
                </a:spcAft>
                <a:buNone/>
              </a:pPr>
              <a:endParaRPr/>
            </a:p>
          </p:txBody>
        </p:sp>
        <p:sp>
          <p:nvSpPr>
            <p:cNvPr id="1342" name="Google Shape;1342;p205"/>
            <p:cNvSpPr/>
            <p:nvPr/>
          </p:nvSpPr>
          <p:spPr>
            <a:xfrm>
              <a:off x="1780100" y="1744150"/>
              <a:ext cx="380675" cy="380700"/>
            </a:xfrm>
            <a:custGeom>
              <a:avLst/>
              <a:gdLst/>
              <a:ahLst/>
              <a:cxnLst/>
              <a:rect l="l" t="t" r="r" b="b"/>
              <a:pathLst>
                <a:path w="15227" h="15228" extrusionOk="0">
                  <a:moveTo>
                    <a:pt x="9378" y="5128"/>
                  </a:moveTo>
                  <a:lnTo>
                    <a:pt x="9378" y="5669"/>
                  </a:lnTo>
                  <a:lnTo>
                    <a:pt x="7137" y="5669"/>
                  </a:lnTo>
                  <a:lnTo>
                    <a:pt x="7678" y="5128"/>
                  </a:lnTo>
                  <a:close/>
                  <a:moveTo>
                    <a:pt x="11337" y="439"/>
                  </a:moveTo>
                  <a:lnTo>
                    <a:pt x="11337" y="1650"/>
                  </a:lnTo>
                  <a:lnTo>
                    <a:pt x="11182" y="1495"/>
                  </a:lnTo>
                  <a:lnTo>
                    <a:pt x="11053" y="1418"/>
                  </a:lnTo>
                  <a:lnTo>
                    <a:pt x="10924" y="1392"/>
                  </a:lnTo>
                  <a:lnTo>
                    <a:pt x="10796" y="1418"/>
                  </a:lnTo>
                  <a:lnTo>
                    <a:pt x="10692" y="1495"/>
                  </a:lnTo>
                  <a:lnTo>
                    <a:pt x="4329" y="7833"/>
                  </a:lnTo>
                  <a:lnTo>
                    <a:pt x="3942" y="7472"/>
                  </a:lnTo>
                  <a:lnTo>
                    <a:pt x="10306" y="1109"/>
                  </a:lnTo>
                  <a:lnTo>
                    <a:pt x="10383" y="980"/>
                  </a:lnTo>
                  <a:lnTo>
                    <a:pt x="10409" y="851"/>
                  </a:lnTo>
                  <a:lnTo>
                    <a:pt x="10383" y="722"/>
                  </a:lnTo>
                  <a:lnTo>
                    <a:pt x="10306" y="619"/>
                  </a:lnTo>
                  <a:lnTo>
                    <a:pt x="10126" y="439"/>
                  </a:lnTo>
                  <a:close/>
                  <a:moveTo>
                    <a:pt x="5437" y="9327"/>
                  </a:moveTo>
                  <a:lnTo>
                    <a:pt x="5437" y="9843"/>
                  </a:lnTo>
                  <a:lnTo>
                    <a:pt x="3916" y="9843"/>
                  </a:lnTo>
                  <a:lnTo>
                    <a:pt x="3916" y="9327"/>
                  </a:lnTo>
                  <a:close/>
                  <a:moveTo>
                    <a:pt x="8374" y="7344"/>
                  </a:moveTo>
                  <a:lnTo>
                    <a:pt x="8399" y="7369"/>
                  </a:lnTo>
                  <a:lnTo>
                    <a:pt x="8399" y="9843"/>
                  </a:lnTo>
                  <a:lnTo>
                    <a:pt x="6854" y="9843"/>
                  </a:lnTo>
                  <a:lnTo>
                    <a:pt x="6854" y="7369"/>
                  </a:lnTo>
                  <a:lnTo>
                    <a:pt x="6879" y="7344"/>
                  </a:lnTo>
                  <a:close/>
                  <a:moveTo>
                    <a:pt x="11337" y="4381"/>
                  </a:moveTo>
                  <a:lnTo>
                    <a:pt x="11337" y="4407"/>
                  </a:lnTo>
                  <a:lnTo>
                    <a:pt x="11337" y="9843"/>
                  </a:lnTo>
                  <a:lnTo>
                    <a:pt x="9816" y="9843"/>
                  </a:lnTo>
                  <a:lnTo>
                    <a:pt x="9816" y="4407"/>
                  </a:lnTo>
                  <a:lnTo>
                    <a:pt x="9842" y="4381"/>
                  </a:lnTo>
                  <a:close/>
                  <a:moveTo>
                    <a:pt x="12341" y="10306"/>
                  </a:moveTo>
                  <a:lnTo>
                    <a:pt x="12341" y="10822"/>
                  </a:lnTo>
                  <a:lnTo>
                    <a:pt x="12316" y="10848"/>
                  </a:lnTo>
                  <a:lnTo>
                    <a:pt x="2937" y="10848"/>
                  </a:lnTo>
                  <a:lnTo>
                    <a:pt x="2912" y="10822"/>
                  </a:lnTo>
                  <a:lnTo>
                    <a:pt x="2912" y="10306"/>
                  </a:lnTo>
                  <a:close/>
                  <a:moveTo>
                    <a:pt x="5643" y="5128"/>
                  </a:moveTo>
                  <a:lnTo>
                    <a:pt x="5102" y="5669"/>
                  </a:lnTo>
                  <a:lnTo>
                    <a:pt x="2061" y="5669"/>
                  </a:lnTo>
                  <a:lnTo>
                    <a:pt x="1933" y="5720"/>
                  </a:lnTo>
                  <a:lnTo>
                    <a:pt x="1804" y="5798"/>
                  </a:lnTo>
                  <a:lnTo>
                    <a:pt x="1701" y="5875"/>
                  </a:lnTo>
                  <a:lnTo>
                    <a:pt x="1623" y="5978"/>
                  </a:lnTo>
                  <a:lnTo>
                    <a:pt x="1546" y="6107"/>
                  </a:lnTo>
                  <a:lnTo>
                    <a:pt x="1495" y="6236"/>
                  </a:lnTo>
                  <a:lnTo>
                    <a:pt x="1495" y="6390"/>
                  </a:lnTo>
                  <a:lnTo>
                    <a:pt x="1495" y="12806"/>
                  </a:lnTo>
                  <a:lnTo>
                    <a:pt x="954" y="12806"/>
                  </a:lnTo>
                  <a:lnTo>
                    <a:pt x="954" y="5901"/>
                  </a:lnTo>
                  <a:lnTo>
                    <a:pt x="954" y="5746"/>
                  </a:lnTo>
                  <a:lnTo>
                    <a:pt x="1005" y="5592"/>
                  </a:lnTo>
                  <a:lnTo>
                    <a:pt x="1082" y="5463"/>
                  </a:lnTo>
                  <a:lnTo>
                    <a:pt x="1160" y="5360"/>
                  </a:lnTo>
                  <a:lnTo>
                    <a:pt x="1289" y="5257"/>
                  </a:lnTo>
                  <a:lnTo>
                    <a:pt x="1417" y="5179"/>
                  </a:lnTo>
                  <a:lnTo>
                    <a:pt x="1546" y="5154"/>
                  </a:lnTo>
                  <a:lnTo>
                    <a:pt x="1701" y="5128"/>
                  </a:lnTo>
                  <a:lnTo>
                    <a:pt x="2061" y="5128"/>
                  </a:lnTo>
                  <a:lnTo>
                    <a:pt x="2319" y="5231"/>
                  </a:lnTo>
                  <a:lnTo>
                    <a:pt x="2603" y="5308"/>
                  </a:lnTo>
                  <a:lnTo>
                    <a:pt x="2886" y="5360"/>
                  </a:lnTo>
                  <a:lnTo>
                    <a:pt x="3195" y="5386"/>
                  </a:lnTo>
                  <a:lnTo>
                    <a:pt x="3478" y="5360"/>
                  </a:lnTo>
                  <a:lnTo>
                    <a:pt x="3762" y="5308"/>
                  </a:lnTo>
                  <a:lnTo>
                    <a:pt x="4045" y="5231"/>
                  </a:lnTo>
                  <a:lnTo>
                    <a:pt x="4303" y="5128"/>
                  </a:lnTo>
                  <a:close/>
                  <a:moveTo>
                    <a:pt x="13527" y="5128"/>
                  </a:moveTo>
                  <a:lnTo>
                    <a:pt x="13681" y="5154"/>
                  </a:lnTo>
                  <a:lnTo>
                    <a:pt x="13836" y="5179"/>
                  </a:lnTo>
                  <a:lnTo>
                    <a:pt x="13964" y="5257"/>
                  </a:lnTo>
                  <a:lnTo>
                    <a:pt x="14068" y="5360"/>
                  </a:lnTo>
                  <a:lnTo>
                    <a:pt x="14171" y="5463"/>
                  </a:lnTo>
                  <a:lnTo>
                    <a:pt x="14248" y="5592"/>
                  </a:lnTo>
                  <a:lnTo>
                    <a:pt x="14274" y="5746"/>
                  </a:lnTo>
                  <a:lnTo>
                    <a:pt x="14299" y="5901"/>
                  </a:lnTo>
                  <a:lnTo>
                    <a:pt x="14299" y="12806"/>
                  </a:lnTo>
                  <a:lnTo>
                    <a:pt x="13758" y="12806"/>
                  </a:lnTo>
                  <a:lnTo>
                    <a:pt x="13758" y="6390"/>
                  </a:lnTo>
                  <a:lnTo>
                    <a:pt x="13758" y="6236"/>
                  </a:lnTo>
                  <a:lnTo>
                    <a:pt x="13707" y="6107"/>
                  </a:lnTo>
                  <a:lnTo>
                    <a:pt x="13630" y="5978"/>
                  </a:lnTo>
                  <a:lnTo>
                    <a:pt x="13552" y="5875"/>
                  </a:lnTo>
                  <a:lnTo>
                    <a:pt x="13449" y="5798"/>
                  </a:lnTo>
                  <a:lnTo>
                    <a:pt x="13320" y="5720"/>
                  </a:lnTo>
                  <a:lnTo>
                    <a:pt x="13192" y="5669"/>
                  </a:lnTo>
                  <a:lnTo>
                    <a:pt x="11800" y="5669"/>
                  </a:lnTo>
                  <a:lnTo>
                    <a:pt x="11800" y="5128"/>
                  </a:lnTo>
                  <a:close/>
                  <a:moveTo>
                    <a:pt x="8812" y="13269"/>
                  </a:moveTo>
                  <a:lnTo>
                    <a:pt x="8734" y="13604"/>
                  </a:lnTo>
                  <a:lnTo>
                    <a:pt x="8709" y="13682"/>
                  </a:lnTo>
                  <a:lnTo>
                    <a:pt x="8631" y="13733"/>
                  </a:lnTo>
                  <a:lnTo>
                    <a:pt x="8554" y="13785"/>
                  </a:lnTo>
                  <a:lnTo>
                    <a:pt x="6699" y="13785"/>
                  </a:lnTo>
                  <a:lnTo>
                    <a:pt x="6622" y="13733"/>
                  </a:lnTo>
                  <a:lnTo>
                    <a:pt x="6544" y="13682"/>
                  </a:lnTo>
                  <a:lnTo>
                    <a:pt x="6519" y="13604"/>
                  </a:lnTo>
                  <a:lnTo>
                    <a:pt x="6441" y="13269"/>
                  </a:lnTo>
                  <a:close/>
                  <a:moveTo>
                    <a:pt x="13037" y="14248"/>
                  </a:moveTo>
                  <a:lnTo>
                    <a:pt x="13140" y="14274"/>
                  </a:lnTo>
                  <a:lnTo>
                    <a:pt x="13243" y="14326"/>
                  </a:lnTo>
                  <a:lnTo>
                    <a:pt x="13295" y="14403"/>
                  </a:lnTo>
                  <a:lnTo>
                    <a:pt x="13320" y="14506"/>
                  </a:lnTo>
                  <a:lnTo>
                    <a:pt x="13320" y="14789"/>
                  </a:lnTo>
                  <a:lnTo>
                    <a:pt x="10796" y="14789"/>
                  </a:lnTo>
                  <a:lnTo>
                    <a:pt x="10796" y="14506"/>
                  </a:lnTo>
                  <a:lnTo>
                    <a:pt x="10821" y="14403"/>
                  </a:lnTo>
                  <a:lnTo>
                    <a:pt x="10873" y="14326"/>
                  </a:lnTo>
                  <a:lnTo>
                    <a:pt x="10976" y="14274"/>
                  </a:lnTo>
                  <a:lnTo>
                    <a:pt x="11079" y="14248"/>
                  </a:lnTo>
                  <a:close/>
                  <a:moveTo>
                    <a:pt x="13037" y="6107"/>
                  </a:moveTo>
                  <a:lnTo>
                    <a:pt x="13140" y="6133"/>
                  </a:lnTo>
                  <a:lnTo>
                    <a:pt x="13243" y="6184"/>
                  </a:lnTo>
                  <a:lnTo>
                    <a:pt x="13295" y="6287"/>
                  </a:lnTo>
                  <a:lnTo>
                    <a:pt x="13320" y="6390"/>
                  </a:lnTo>
                  <a:lnTo>
                    <a:pt x="13320" y="12806"/>
                  </a:lnTo>
                  <a:lnTo>
                    <a:pt x="3659" y="12806"/>
                  </a:lnTo>
                  <a:lnTo>
                    <a:pt x="3582" y="12831"/>
                  </a:lnTo>
                  <a:lnTo>
                    <a:pt x="3504" y="12883"/>
                  </a:lnTo>
                  <a:lnTo>
                    <a:pt x="3453" y="12960"/>
                  </a:lnTo>
                  <a:lnTo>
                    <a:pt x="3453" y="13037"/>
                  </a:lnTo>
                  <a:lnTo>
                    <a:pt x="3453" y="13115"/>
                  </a:lnTo>
                  <a:lnTo>
                    <a:pt x="3504" y="13192"/>
                  </a:lnTo>
                  <a:lnTo>
                    <a:pt x="3582" y="13244"/>
                  </a:lnTo>
                  <a:lnTo>
                    <a:pt x="3659" y="13269"/>
                  </a:lnTo>
                  <a:lnTo>
                    <a:pt x="5978" y="13269"/>
                  </a:lnTo>
                  <a:lnTo>
                    <a:pt x="6081" y="13707"/>
                  </a:lnTo>
                  <a:lnTo>
                    <a:pt x="6132" y="13810"/>
                  </a:lnTo>
                  <a:lnTo>
                    <a:pt x="6184" y="13913"/>
                  </a:lnTo>
                  <a:lnTo>
                    <a:pt x="6261" y="14017"/>
                  </a:lnTo>
                  <a:lnTo>
                    <a:pt x="6338" y="14094"/>
                  </a:lnTo>
                  <a:lnTo>
                    <a:pt x="6441" y="14145"/>
                  </a:lnTo>
                  <a:lnTo>
                    <a:pt x="6544" y="14197"/>
                  </a:lnTo>
                  <a:lnTo>
                    <a:pt x="6647" y="14223"/>
                  </a:lnTo>
                  <a:lnTo>
                    <a:pt x="6776" y="14248"/>
                  </a:lnTo>
                  <a:lnTo>
                    <a:pt x="8477" y="14248"/>
                  </a:lnTo>
                  <a:lnTo>
                    <a:pt x="8606" y="14223"/>
                  </a:lnTo>
                  <a:lnTo>
                    <a:pt x="8709" y="14197"/>
                  </a:lnTo>
                  <a:lnTo>
                    <a:pt x="8812" y="14145"/>
                  </a:lnTo>
                  <a:lnTo>
                    <a:pt x="8915" y="14094"/>
                  </a:lnTo>
                  <a:lnTo>
                    <a:pt x="8992" y="14017"/>
                  </a:lnTo>
                  <a:lnTo>
                    <a:pt x="9069" y="13913"/>
                  </a:lnTo>
                  <a:lnTo>
                    <a:pt x="9121" y="13810"/>
                  </a:lnTo>
                  <a:lnTo>
                    <a:pt x="9172" y="13707"/>
                  </a:lnTo>
                  <a:lnTo>
                    <a:pt x="9275" y="13269"/>
                  </a:lnTo>
                  <a:lnTo>
                    <a:pt x="14789" y="13269"/>
                  </a:lnTo>
                  <a:lnTo>
                    <a:pt x="14789" y="14017"/>
                  </a:lnTo>
                  <a:lnTo>
                    <a:pt x="14789" y="14171"/>
                  </a:lnTo>
                  <a:lnTo>
                    <a:pt x="14737" y="14326"/>
                  </a:lnTo>
                  <a:lnTo>
                    <a:pt x="14660" y="14454"/>
                  </a:lnTo>
                  <a:lnTo>
                    <a:pt x="14557" y="14558"/>
                  </a:lnTo>
                  <a:lnTo>
                    <a:pt x="14454" y="14661"/>
                  </a:lnTo>
                  <a:lnTo>
                    <a:pt x="14325" y="14712"/>
                  </a:lnTo>
                  <a:lnTo>
                    <a:pt x="14196" y="14764"/>
                  </a:lnTo>
                  <a:lnTo>
                    <a:pt x="14042" y="14789"/>
                  </a:lnTo>
                  <a:lnTo>
                    <a:pt x="13758" y="14789"/>
                  </a:lnTo>
                  <a:lnTo>
                    <a:pt x="13758" y="14506"/>
                  </a:lnTo>
                  <a:lnTo>
                    <a:pt x="13758" y="14377"/>
                  </a:lnTo>
                  <a:lnTo>
                    <a:pt x="13707" y="14223"/>
                  </a:lnTo>
                  <a:lnTo>
                    <a:pt x="13630" y="14120"/>
                  </a:lnTo>
                  <a:lnTo>
                    <a:pt x="13552" y="14017"/>
                  </a:lnTo>
                  <a:lnTo>
                    <a:pt x="13449" y="13913"/>
                  </a:lnTo>
                  <a:lnTo>
                    <a:pt x="13320" y="13862"/>
                  </a:lnTo>
                  <a:lnTo>
                    <a:pt x="13192" y="13810"/>
                  </a:lnTo>
                  <a:lnTo>
                    <a:pt x="13037" y="13785"/>
                  </a:lnTo>
                  <a:lnTo>
                    <a:pt x="11079" y="13785"/>
                  </a:lnTo>
                  <a:lnTo>
                    <a:pt x="10924" y="13810"/>
                  </a:lnTo>
                  <a:lnTo>
                    <a:pt x="10796" y="13862"/>
                  </a:lnTo>
                  <a:lnTo>
                    <a:pt x="10667" y="13913"/>
                  </a:lnTo>
                  <a:lnTo>
                    <a:pt x="10564" y="14017"/>
                  </a:lnTo>
                  <a:lnTo>
                    <a:pt x="10486" y="14120"/>
                  </a:lnTo>
                  <a:lnTo>
                    <a:pt x="10409" y="14223"/>
                  </a:lnTo>
                  <a:lnTo>
                    <a:pt x="10383" y="14377"/>
                  </a:lnTo>
                  <a:lnTo>
                    <a:pt x="10358" y="14506"/>
                  </a:lnTo>
                  <a:lnTo>
                    <a:pt x="10358" y="14789"/>
                  </a:lnTo>
                  <a:lnTo>
                    <a:pt x="3916" y="14789"/>
                  </a:lnTo>
                  <a:lnTo>
                    <a:pt x="3916" y="14506"/>
                  </a:lnTo>
                  <a:lnTo>
                    <a:pt x="3891" y="14429"/>
                  </a:lnTo>
                  <a:lnTo>
                    <a:pt x="3839" y="14351"/>
                  </a:lnTo>
                  <a:lnTo>
                    <a:pt x="3762" y="14300"/>
                  </a:lnTo>
                  <a:lnTo>
                    <a:pt x="3607" y="14300"/>
                  </a:lnTo>
                  <a:lnTo>
                    <a:pt x="3530" y="14351"/>
                  </a:lnTo>
                  <a:lnTo>
                    <a:pt x="3478" y="14429"/>
                  </a:lnTo>
                  <a:lnTo>
                    <a:pt x="3453" y="14506"/>
                  </a:lnTo>
                  <a:lnTo>
                    <a:pt x="3453" y="14789"/>
                  </a:lnTo>
                  <a:lnTo>
                    <a:pt x="2912" y="14789"/>
                  </a:lnTo>
                  <a:lnTo>
                    <a:pt x="2912" y="14506"/>
                  </a:lnTo>
                  <a:lnTo>
                    <a:pt x="2912" y="14429"/>
                  </a:lnTo>
                  <a:lnTo>
                    <a:pt x="2860" y="14351"/>
                  </a:lnTo>
                  <a:lnTo>
                    <a:pt x="2783" y="14300"/>
                  </a:lnTo>
                  <a:lnTo>
                    <a:pt x="2603" y="14300"/>
                  </a:lnTo>
                  <a:lnTo>
                    <a:pt x="2551" y="14351"/>
                  </a:lnTo>
                  <a:lnTo>
                    <a:pt x="2499" y="14429"/>
                  </a:lnTo>
                  <a:lnTo>
                    <a:pt x="2474" y="14506"/>
                  </a:lnTo>
                  <a:lnTo>
                    <a:pt x="2474" y="14789"/>
                  </a:lnTo>
                  <a:lnTo>
                    <a:pt x="1933" y="14789"/>
                  </a:lnTo>
                  <a:lnTo>
                    <a:pt x="1933" y="14506"/>
                  </a:lnTo>
                  <a:lnTo>
                    <a:pt x="1907" y="14429"/>
                  </a:lnTo>
                  <a:lnTo>
                    <a:pt x="1881" y="14351"/>
                  </a:lnTo>
                  <a:lnTo>
                    <a:pt x="1804" y="14300"/>
                  </a:lnTo>
                  <a:lnTo>
                    <a:pt x="1623" y="14300"/>
                  </a:lnTo>
                  <a:lnTo>
                    <a:pt x="1546" y="14351"/>
                  </a:lnTo>
                  <a:lnTo>
                    <a:pt x="1495" y="14429"/>
                  </a:lnTo>
                  <a:lnTo>
                    <a:pt x="1495" y="14506"/>
                  </a:lnTo>
                  <a:lnTo>
                    <a:pt x="1495" y="14789"/>
                  </a:lnTo>
                  <a:lnTo>
                    <a:pt x="1211" y="14789"/>
                  </a:lnTo>
                  <a:lnTo>
                    <a:pt x="1057" y="14764"/>
                  </a:lnTo>
                  <a:lnTo>
                    <a:pt x="928" y="14712"/>
                  </a:lnTo>
                  <a:lnTo>
                    <a:pt x="799" y="14661"/>
                  </a:lnTo>
                  <a:lnTo>
                    <a:pt x="670" y="14558"/>
                  </a:lnTo>
                  <a:lnTo>
                    <a:pt x="593" y="14454"/>
                  </a:lnTo>
                  <a:lnTo>
                    <a:pt x="516" y="14326"/>
                  </a:lnTo>
                  <a:lnTo>
                    <a:pt x="464" y="14171"/>
                  </a:lnTo>
                  <a:lnTo>
                    <a:pt x="464" y="14017"/>
                  </a:lnTo>
                  <a:lnTo>
                    <a:pt x="464" y="13269"/>
                  </a:lnTo>
                  <a:lnTo>
                    <a:pt x="2783" y="13269"/>
                  </a:lnTo>
                  <a:lnTo>
                    <a:pt x="2860" y="13244"/>
                  </a:lnTo>
                  <a:lnTo>
                    <a:pt x="2937" y="13192"/>
                  </a:lnTo>
                  <a:lnTo>
                    <a:pt x="2989" y="13115"/>
                  </a:lnTo>
                  <a:lnTo>
                    <a:pt x="2989" y="13037"/>
                  </a:lnTo>
                  <a:lnTo>
                    <a:pt x="2989" y="12960"/>
                  </a:lnTo>
                  <a:lnTo>
                    <a:pt x="2937" y="12883"/>
                  </a:lnTo>
                  <a:lnTo>
                    <a:pt x="2860" y="12831"/>
                  </a:lnTo>
                  <a:lnTo>
                    <a:pt x="2783" y="12806"/>
                  </a:lnTo>
                  <a:lnTo>
                    <a:pt x="1933" y="12806"/>
                  </a:lnTo>
                  <a:lnTo>
                    <a:pt x="1933" y="6390"/>
                  </a:lnTo>
                  <a:lnTo>
                    <a:pt x="1958" y="6287"/>
                  </a:lnTo>
                  <a:lnTo>
                    <a:pt x="2010" y="6184"/>
                  </a:lnTo>
                  <a:lnTo>
                    <a:pt x="2087" y="6133"/>
                  </a:lnTo>
                  <a:lnTo>
                    <a:pt x="2216" y="6107"/>
                  </a:lnTo>
                  <a:lnTo>
                    <a:pt x="4664" y="6107"/>
                  </a:lnTo>
                  <a:lnTo>
                    <a:pt x="3556" y="7215"/>
                  </a:lnTo>
                  <a:lnTo>
                    <a:pt x="3478" y="7318"/>
                  </a:lnTo>
                  <a:lnTo>
                    <a:pt x="3453" y="7472"/>
                  </a:lnTo>
                  <a:lnTo>
                    <a:pt x="3478" y="7601"/>
                  </a:lnTo>
                  <a:lnTo>
                    <a:pt x="3556" y="7704"/>
                  </a:lnTo>
                  <a:lnTo>
                    <a:pt x="4071" y="8220"/>
                  </a:lnTo>
                  <a:lnTo>
                    <a:pt x="4200" y="8297"/>
                  </a:lnTo>
                  <a:lnTo>
                    <a:pt x="4329" y="8323"/>
                  </a:lnTo>
                  <a:lnTo>
                    <a:pt x="4458" y="8297"/>
                  </a:lnTo>
                  <a:lnTo>
                    <a:pt x="4561" y="8220"/>
                  </a:lnTo>
                  <a:lnTo>
                    <a:pt x="6699" y="6107"/>
                  </a:lnTo>
                  <a:lnTo>
                    <a:pt x="9378" y="6107"/>
                  </a:lnTo>
                  <a:lnTo>
                    <a:pt x="9378" y="9843"/>
                  </a:lnTo>
                  <a:lnTo>
                    <a:pt x="8837" y="9843"/>
                  </a:lnTo>
                  <a:lnTo>
                    <a:pt x="8837" y="7369"/>
                  </a:lnTo>
                  <a:lnTo>
                    <a:pt x="8812" y="7266"/>
                  </a:lnTo>
                  <a:lnTo>
                    <a:pt x="8786" y="7189"/>
                  </a:lnTo>
                  <a:lnTo>
                    <a:pt x="8760" y="7112"/>
                  </a:lnTo>
                  <a:lnTo>
                    <a:pt x="8709" y="7034"/>
                  </a:lnTo>
                  <a:lnTo>
                    <a:pt x="8631" y="6983"/>
                  </a:lnTo>
                  <a:lnTo>
                    <a:pt x="8554" y="6931"/>
                  </a:lnTo>
                  <a:lnTo>
                    <a:pt x="8477" y="6906"/>
                  </a:lnTo>
                  <a:lnTo>
                    <a:pt x="6776" y="6906"/>
                  </a:lnTo>
                  <a:lnTo>
                    <a:pt x="6699" y="6931"/>
                  </a:lnTo>
                  <a:lnTo>
                    <a:pt x="6622" y="6983"/>
                  </a:lnTo>
                  <a:lnTo>
                    <a:pt x="6544" y="7034"/>
                  </a:lnTo>
                  <a:lnTo>
                    <a:pt x="6493" y="7112"/>
                  </a:lnTo>
                  <a:lnTo>
                    <a:pt x="6441" y="7189"/>
                  </a:lnTo>
                  <a:lnTo>
                    <a:pt x="6416" y="7266"/>
                  </a:lnTo>
                  <a:lnTo>
                    <a:pt x="6416" y="7369"/>
                  </a:lnTo>
                  <a:lnTo>
                    <a:pt x="6416" y="9843"/>
                  </a:lnTo>
                  <a:lnTo>
                    <a:pt x="5875" y="9843"/>
                  </a:lnTo>
                  <a:lnTo>
                    <a:pt x="5875" y="9327"/>
                  </a:lnTo>
                  <a:lnTo>
                    <a:pt x="5875" y="9250"/>
                  </a:lnTo>
                  <a:lnTo>
                    <a:pt x="5849" y="9147"/>
                  </a:lnTo>
                  <a:lnTo>
                    <a:pt x="5797" y="9070"/>
                  </a:lnTo>
                  <a:lnTo>
                    <a:pt x="5746" y="8993"/>
                  </a:lnTo>
                  <a:lnTo>
                    <a:pt x="5668" y="8941"/>
                  </a:lnTo>
                  <a:lnTo>
                    <a:pt x="5591" y="8915"/>
                  </a:lnTo>
                  <a:lnTo>
                    <a:pt x="5514" y="8889"/>
                  </a:lnTo>
                  <a:lnTo>
                    <a:pt x="5411" y="8864"/>
                  </a:lnTo>
                  <a:lnTo>
                    <a:pt x="3916" y="8864"/>
                  </a:lnTo>
                  <a:lnTo>
                    <a:pt x="3839" y="8889"/>
                  </a:lnTo>
                  <a:lnTo>
                    <a:pt x="3736" y="8915"/>
                  </a:lnTo>
                  <a:lnTo>
                    <a:pt x="3659" y="8941"/>
                  </a:lnTo>
                  <a:lnTo>
                    <a:pt x="3607" y="8993"/>
                  </a:lnTo>
                  <a:lnTo>
                    <a:pt x="3530" y="9070"/>
                  </a:lnTo>
                  <a:lnTo>
                    <a:pt x="3504" y="9147"/>
                  </a:lnTo>
                  <a:lnTo>
                    <a:pt x="3478" y="9250"/>
                  </a:lnTo>
                  <a:lnTo>
                    <a:pt x="3453" y="9327"/>
                  </a:lnTo>
                  <a:lnTo>
                    <a:pt x="3453" y="9843"/>
                  </a:lnTo>
                  <a:lnTo>
                    <a:pt x="2937" y="9843"/>
                  </a:lnTo>
                  <a:lnTo>
                    <a:pt x="2834" y="9868"/>
                  </a:lnTo>
                  <a:lnTo>
                    <a:pt x="2757" y="9894"/>
                  </a:lnTo>
                  <a:lnTo>
                    <a:pt x="2680" y="9946"/>
                  </a:lnTo>
                  <a:lnTo>
                    <a:pt x="2603" y="9997"/>
                  </a:lnTo>
                  <a:lnTo>
                    <a:pt x="2551" y="10049"/>
                  </a:lnTo>
                  <a:lnTo>
                    <a:pt x="2499" y="10126"/>
                  </a:lnTo>
                  <a:lnTo>
                    <a:pt x="2474" y="10229"/>
                  </a:lnTo>
                  <a:lnTo>
                    <a:pt x="2474" y="10306"/>
                  </a:lnTo>
                  <a:lnTo>
                    <a:pt x="2474" y="10822"/>
                  </a:lnTo>
                  <a:lnTo>
                    <a:pt x="2474" y="10925"/>
                  </a:lnTo>
                  <a:lnTo>
                    <a:pt x="2499" y="11002"/>
                  </a:lnTo>
                  <a:lnTo>
                    <a:pt x="2551" y="11079"/>
                  </a:lnTo>
                  <a:lnTo>
                    <a:pt x="2603" y="11157"/>
                  </a:lnTo>
                  <a:lnTo>
                    <a:pt x="2680" y="11208"/>
                  </a:lnTo>
                  <a:lnTo>
                    <a:pt x="2757" y="11260"/>
                  </a:lnTo>
                  <a:lnTo>
                    <a:pt x="2834" y="11286"/>
                  </a:lnTo>
                  <a:lnTo>
                    <a:pt x="12419" y="11286"/>
                  </a:lnTo>
                  <a:lnTo>
                    <a:pt x="12496" y="11260"/>
                  </a:lnTo>
                  <a:lnTo>
                    <a:pt x="12573" y="11208"/>
                  </a:lnTo>
                  <a:lnTo>
                    <a:pt x="12651" y="11157"/>
                  </a:lnTo>
                  <a:lnTo>
                    <a:pt x="12702" y="11079"/>
                  </a:lnTo>
                  <a:lnTo>
                    <a:pt x="12728" y="11002"/>
                  </a:lnTo>
                  <a:lnTo>
                    <a:pt x="12754" y="10925"/>
                  </a:lnTo>
                  <a:lnTo>
                    <a:pt x="12779" y="10822"/>
                  </a:lnTo>
                  <a:lnTo>
                    <a:pt x="12779" y="10306"/>
                  </a:lnTo>
                  <a:lnTo>
                    <a:pt x="12754" y="10229"/>
                  </a:lnTo>
                  <a:lnTo>
                    <a:pt x="12728" y="10126"/>
                  </a:lnTo>
                  <a:lnTo>
                    <a:pt x="12702" y="10049"/>
                  </a:lnTo>
                  <a:lnTo>
                    <a:pt x="12651" y="9997"/>
                  </a:lnTo>
                  <a:lnTo>
                    <a:pt x="12573" y="9946"/>
                  </a:lnTo>
                  <a:lnTo>
                    <a:pt x="12496" y="9894"/>
                  </a:lnTo>
                  <a:lnTo>
                    <a:pt x="12419" y="9868"/>
                  </a:lnTo>
                  <a:lnTo>
                    <a:pt x="12316" y="9843"/>
                  </a:lnTo>
                  <a:lnTo>
                    <a:pt x="11800" y="9843"/>
                  </a:lnTo>
                  <a:lnTo>
                    <a:pt x="11800" y="6107"/>
                  </a:lnTo>
                  <a:close/>
                  <a:moveTo>
                    <a:pt x="3195" y="1"/>
                  </a:moveTo>
                  <a:lnTo>
                    <a:pt x="2783" y="27"/>
                  </a:lnTo>
                  <a:lnTo>
                    <a:pt x="2396" y="104"/>
                  </a:lnTo>
                  <a:lnTo>
                    <a:pt x="2036" y="259"/>
                  </a:lnTo>
                  <a:lnTo>
                    <a:pt x="1675" y="465"/>
                  </a:lnTo>
                  <a:lnTo>
                    <a:pt x="1623" y="516"/>
                  </a:lnTo>
                  <a:lnTo>
                    <a:pt x="1598" y="593"/>
                  </a:lnTo>
                  <a:lnTo>
                    <a:pt x="1598" y="696"/>
                  </a:lnTo>
                  <a:lnTo>
                    <a:pt x="1623" y="774"/>
                  </a:lnTo>
                  <a:lnTo>
                    <a:pt x="1701" y="825"/>
                  </a:lnTo>
                  <a:lnTo>
                    <a:pt x="1778" y="851"/>
                  </a:lnTo>
                  <a:lnTo>
                    <a:pt x="1855" y="851"/>
                  </a:lnTo>
                  <a:lnTo>
                    <a:pt x="1933" y="825"/>
                  </a:lnTo>
                  <a:lnTo>
                    <a:pt x="2216" y="671"/>
                  </a:lnTo>
                  <a:lnTo>
                    <a:pt x="2525" y="542"/>
                  </a:lnTo>
                  <a:lnTo>
                    <a:pt x="2860" y="465"/>
                  </a:lnTo>
                  <a:lnTo>
                    <a:pt x="3195" y="439"/>
                  </a:lnTo>
                  <a:lnTo>
                    <a:pt x="3427" y="465"/>
                  </a:lnTo>
                  <a:lnTo>
                    <a:pt x="3633" y="490"/>
                  </a:lnTo>
                  <a:lnTo>
                    <a:pt x="3865" y="542"/>
                  </a:lnTo>
                  <a:lnTo>
                    <a:pt x="4071" y="619"/>
                  </a:lnTo>
                  <a:lnTo>
                    <a:pt x="4251" y="722"/>
                  </a:lnTo>
                  <a:lnTo>
                    <a:pt x="4432" y="825"/>
                  </a:lnTo>
                  <a:lnTo>
                    <a:pt x="4612" y="954"/>
                  </a:lnTo>
                  <a:lnTo>
                    <a:pt x="4767" y="1109"/>
                  </a:lnTo>
                  <a:lnTo>
                    <a:pt x="4921" y="1263"/>
                  </a:lnTo>
                  <a:lnTo>
                    <a:pt x="5050" y="1444"/>
                  </a:lnTo>
                  <a:lnTo>
                    <a:pt x="5153" y="1624"/>
                  </a:lnTo>
                  <a:lnTo>
                    <a:pt x="5256" y="1804"/>
                  </a:lnTo>
                  <a:lnTo>
                    <a:pt x="5334" y="2010"/>
                  </a:lnTo>
                  <a:lnTo>
                    <a:pt x="5385" y="2242"/>
                  </a:lnTo>
                  <a:lnTo>
                    <a:pt x="5411" y="2448"/>
                  </a:lnTo>
                  <a:lnTo>
                    <a:pt x="5437" y="2680"/>
                  </a:lnTo>
                  <a:lnTo>
                    <a:pt x="5411" y="2912"/>
                  </a:lnTo>
                  <a:lnTo>
                    <a:pt x="5385" y="3144"/>
                  </a:lnTo>
                  <a:lnTo>
                    <a:pt x="5334" y="3350"/>
                  </a:lnTo>
                  <a:lnTo>
                    <a:pt x="5256" y="3556"/>
                  </a:lnTo>
                  <a:lnTo>
                    <a:pt x="5153" y="3762"/>
                  </a:lnTo>
                  <a:lnTo>
                    <a:pt x="5050" y="3943"/>
                  </a:lnTo>
                  <a:lnTo>
                    <a:pt x="4921" y="4123"/>
                  </a:lnTo>
                  <a:lnTo>
                    <a:pt x="4767" y="4278"/>
                  </a:lnTo>
                  <a:lnTo>
                    <a:pt x="4612" y="4407"/>
                  </a:lnTo>
                  <a:lnTo>
                    <a:pt x="4432" y="4535"/>
                  </a:lnTo>
                  <a:lnTo>
                    <a:pt x="4251" y="4664"/>
                  </a:lnTo>
                  <a:lnTo>
                    <a:pt x="4071" y="4741"/>
                  </a:lnTo>
                  <a:lnTo>
                    <a:pt x="3865" y="4819"/>
                  </a:lnTo>
                  <a:lnTo>
                    <a:pt x="3633" y="4870"/>
                  </a:lnTo>
                  <a:lnTo>
                    <a:pt x="3427" y="4922"/>
                  </a:lnTo>
                  <a:lnTo>
                    <a:pt x="2963" y="4922"/>
                  </a:lnTo>
                  <a:lnTo>
                    <a:pt x="2731" y="4870"/>
                  </a:lnTo>
                  <a:lnTo>
                    <a:pt x="2525" y="4819"/>
                  </a:lnTo>
                  <a:lnTo>
                    <a:pt x="2319" y="4741"/>
                  </a:lnTo>
                  <a:lnTo>
                    <a:pt x="2113" y="4664"/>
                  </a:lnTo>
                  <a:lnTo>
                    <a:pt x="1933" y="4535"/>
                  </a:lnTo>
                  <a:lnTo>
                    <a:pt x="1778" y="4407"/>
                  </a:lnTo>
                  <a:lnTo>
                    <a:pt x="1598" y="4278"/>
                  </a:lnTo>
                  <a:lnTo>
                    <a:pt x="1469" y="4123"/>
                  </a:lnTo>
                  <a:lnTo>
                    <a:pt x="1340" y="3943"/>
                  </a:lnTo>
                  <a:lnTo>
                    <a:pt x="1211" y="3762"/>
                  </a:lnTo>
                  <a:lnTo>
                    <a:pt x="1134" y="3556"/>
                  </a:lnTo>
                  <a:lnTo>
                    <a:pt x="1057" y="3350"/>
                  </a:lnTo>
                  <a:lnTo>
                    <a:pt x="1005" y="3144"/>
                  </a:lnTo>
                  <a:lnTo>
                    <a:pt x="954" y="2912"/>
                  </a:lnTo>
                  <a:lnTo>
                    <a:pt x="954" y="2680"/>
                  </a:lnTo>
                  <a:lnTo>
                    <a:pt x="979" y="2345"/>
                  </a:lnTo>
                  <a:lnTo>
                    <a:pt x="1057" y="2010"/>
                  </a:lnTo>
                  <a:lnTo>
                    <a:pt x="1185" y="1701"/>
                  </a:lnTo>
                  <a:lnTo>
                    <a:pt x="1366" y="1392"/>
                  </a:lnTo>
                  <a:lnTo>
                    <a:pt x="1392" y="1315"/>
                  </a:lnTo>
                  <a:lnTo>
                    <a:pt x="1392" y="1238"/>
                  </a:lnTo>
                  <a:lnTo>
                    <a:pt x="1366" y="1160"/>
                  </a:lnTo>
                  <a:lnTo>
                    <a:pt x="1314" y="1083"/>
                  </a:lnTo>
                  <a:lnTo>
                    <a:pt x="1211" y="1057"/>
                  </a:lnTo>
                  <a:lnTo>
                    <a:pt x="1134" y="1057"/>
                  </a:lnTo>
                  <a:lnTo>
                    <a:pt x="1057" y="1083"/>
                  </a:lnTo>
                  <a:lnTo>
                    <a:pt x="979" y="1134"/>
                  </a:lnTo>
                  <a:lnTo>
                    <a:pt x="876" y="1315"/>
                  </a:lnTo>
                  <a:lnTo>
                    <a:pt x="773" y="1495"/>
                  </a:lnTo>
                  <a:lnTo>
                    <a:pt x="696" y="1676"/>
                  </a:lnTo>
                  <a:lnTo>
                    <a:pt x="619" y="1882"/>
                  </a:lnTo>
                  <a:lnTo>
                    <a:pt x="567" y="2062"/>
                  </a:lnTo>
                  <a:lnTo>
                    <a:pt x="541" y="2268"/>
                  </a:lnTo>
                  <a:lnTo>
                    <a:pt x="516" y="2474"/>
                  </a:lnTo>
                  <a:lnTo>
                    <a:pt x="516" y="2680"/>
                  </a:lnTo>
                  <a:lnTo>
                    <a:pt x="516" y="2989"/>
                  </a:lnTo>
                  <a:lnTo>
                    <a:pt x="567" y="3273"/>
                  </a:lnTo>
                  <a:lnTo>
                    <a:pt x="644" y="3556"/>
                  </a:lnTo>
                  <a:lnTo>
                    <a:pt x="747" y="3814"/>
                  </a:lnTo>
                  <a:lnTo>
                    <a:pt x="876" y="4072"/>
                  </a:lnTo>
                  <a:lnTo>
                    <a:pt x="1057" y="4303"/>
                  </a:lnTo>
                  <a:lnTo>
                    <a:pt x="1237" y="4510"/>
                  </a:lnTo>
                  <a:lnTo>
                    <a:pt x="1417" y="4716"/>
                  </a:lnTo>
                  <a:lnTo>
                    <a:pt x="1237" y="4767"/>
                  </a:lnTo>
                  <a:lnTo>
                    <a:pt x="1057" y="4870"/>
                  </a:lnTo>
                  <a:lnTo>
                    <a:pt x="902" y="4999"/>
                  </a:lnTo>
                  <a:lnTo>
                    <a:pt x="773" y="5128"/>
                  </a:lnTo>
                  <a:lnTo>
                    <a:pt x="644" y="5308"/>
                  </a:lnTo>
                  <a:lnTo>
                    <a:pt x="567" y="5489"/>
                  </a:lnTo>
                  <a:lnTo>
                    <a:pt x="516" y="5669"/>
                  </a:lnTo>
                  <a:lnTo>
                    <a:pt x="516" y="5901"/>
                  </a:lnTo>
                  <a:lnTo>
                    <a:pt x="516" y="12806"/>
                  </a:lnTo>
                  <a:lnTo>
                    <a:pt x="413" y="12806"/>
                  </a:lnTo>
                  <a:lnTo>
                    <a:pt x="335" y="12831"/>
                  </a:lnTo>
                  <a:lnTo>
                    <a:pt x="258" y="12831"/>
                  </a:lnTo>
                  <a:lnTo>
                    <a:pt x="129" y="12934"/>
                  </a:lnTo>
                  <a:lnTo>
                    <a:pt x="52" y="13063"/>
                  </a:lnTo>
                  <a:lnTo>
                    <a:pt x="26" y="13141"/>
                  </a:lnTo>
                  <a:lnTo>
                    <a:pt x="0" y="13218"/>
                  </a:lnTo>
                  <a:lnTo>
                    <a:pt x="0" y="14017"/>
                  </a:lnTo>
                  <a:lnTo>
                    <a:pt x="26" y="14274"/>
                  </a:lnTo>
                  <a:lnTo>
                    <a:pt x="103" y="14480"/>
                  </a:lnTo>
                  <a:lnTo>
                    <a:pt x="206" y="14686"/>
                  </a:lnTo>
                  <a:lnTo>
                    <a:pt x="361" y="14867"/>
                  </a:lnTo>
                  <a:lnTo>
                    <a:pt x="541" y="15021"/>
                  </a:lnTo>
                  <a:lnTo>
                    <a:pt x="747" y="15124"/>
                  </a:lnTo>
                  <a:lnTo>
                    <a:pt x="979" y="15202"/>
                  </a:lnTo>
                  <a:lnTo>
                    <a:pt x="1211" y="15227"/>
                  </a:lnTo>
                  <a:lnTo>
                    <a:pt x="14042" y="15227"/>
                  </a:lnTo>
                  <a:lnTo>
                    <a:pt x="14274" y="15202"/>
                  </a:lnTo>
                  <a:lnTo>
                    <a:pt x="14506" y="15124"/>
                  </a:lnTo>
                  <a:lnTo>
                    <a:pt x="14712" y="15021"/>
                  </a:lnTo>
                  <a:lnTo>
                    <a:pt x="14892" y="14867"/>
                  </a:lnTo>
                  <a:lnTo>
                    <a:pt x="15021" y="14686"/>
                  </a:lnTo>
                  <a:lnTo>
                    <a:pt x="15150" y="14480"/>
                  </a:lnTo>
                  <a:lnTo>
                    <a:pt x="15227" y="14274"/>
                  </a:lnTo>
                  <a:lnTo>
                    <a:pt x="15227" y="14017"/>
                  </a:lnTo>
                  <a:lnTo>
                    <a:pt x="15227" y="13218"/>
                  </a:lnTo>
                  <a:lnTo>
                    <a:pt x="15227" y="13141"/>
                  </a:lnTo>
                  <a:lnTo>
                    <a:pt x="15201" y="13063"/>
                  </a:lnTo>
                  <a:lnTo>
                    <a:pt x="15124" y="12934"/>
                  </a:lnTo>
                  <a:lnTo>
                    <a:pt x="14995" y="12831"/>
                  </a:lnTo>
                  <a:lnTo>
                    <a:pt x="14918" y="12831"/>
                  </a:lnTo>
                  <a:lnTo>
                    <a:pt x="14840" y="12806"/>
                  </a:lnTo>
                  <a:lnTo>
                    <a:pt x="14737" y="12806"/>
                  </a:lnTo>
                  <a:lnTo>
                    <a:pt x="14737" y="5901"/>
                  </a:lnTo>
                  <a:lnTo>
                    <a:pt x="14712" y="5643"/>
                  </a:lnTo>
                  <a:lnTo>
                    <a:pt x="14660" y="5411"/>
                  </a:lnTo>
                  <a:lnTo>
                    <a:pt x="14531" y="5205"/>
                  </a:lnTo>
                  <a:lnTo>
                    <a:pt x="14402" y="5025"/>
                  </a:lnTo>
                  <a:lnTo>
                    <a:pt x="14222" y="4896"/>
                  </a:lnTo>
                  <a:lnTo>
                    <a:pt x="14016" y="4767"/>
                  </a:lnTo>
                  <a:lnTo>
                    <a:pt x="13784" y="4716"/>
                  </a:lnTo>
                  <a:lnTo>
                    <a:pt x="13527" y="4690"/>
                  </a:lnTo>
                  <a:lnTo>
                    <a:pt x="11800" y="4690"/>
                  </a:lnTo>
                  <a:lnTo>
                    <a:pt x="11800" y="4407"/>
                  </a:lnTo>
                  <a:lnTo>
                    <a:pt x="11775" y="4303"/>
                  </a:lnTo>
                  <a:lnTo>
                    <a:pt x="11749" y="4226"/>
                  </a:lnTo>
                  <a:lnTo>
                    <a:pt x="11723" y="4149"/>
                  </a:lnTo>
                  <a:lnTo>
                    <a:pt x="11646" y="4072"/>
                  </a:lnTo>
                  <a:lnTo>
                    <a:pt x="11594" y="4020"/>
                  </a:lnTo>
                  <a:lnTo>
                    <a:pt x="11517" y="3969"/>
                  </a:lnTo>
                  <a:lnTo>
                    <a:pt x="11414" y="3943"/>
                  </a:lnTo>
                  <a:lnTo>
                    <a:pt x="9739" y="3943"/>
                  </a:lnTo>
                  <a:lnTo>
                    <a:pt x="9662" y="3969"/>
                  </a:lnTo>
                  <a:lnTo>
                    <a:pt x="9585" y="4020"/>
                  </a:lnTo>
                  <a:lnTo>
                    <a:pt x="9507" y="4072"/>
                  </a:lnTo>
                  <a:lnTo>
                    <a:pt x="9456" y="4149"/>
                  </a:lnTo>
                  <a:lnTo>
                    <a:pt x="9404" y="4226"/>
                  </a:lnTo>
                  <a:lnTo>
                    <a:pt x="9378" y="4303"/>
                  </a:lnTo>
                  <a:lnTo>
                    <a:pt x="9378" y="4407"/>
                  </a:lnTo>
                  <a:lnTo>
                    <a:pt x="9378" y="4690"/>
                  </a:lnTo>
                  <a:lnTo>
                    <a:pt x="8116" y="4690"/>
                  </a:lnTo>
                  <a:lnTo>
                    <a:pt x="10924" y="1882"/>
                  </a:lnTo>
                  <a:lnTo>
                    <a:pt x="11208" y="2139"/>
                  </a:lnTo>
                  <a:lnTo>
                    <a:pt x="11285" y="2191"/>
                  </a:lnTo>
                  <a:lnTo>
                    <a:pt x="11388" y="2242"/>
                  </a:lnTo>
                  <a:lnTo>
                    <a:pt x="11465" y="2242"/>
                  </a:lnTo>
                  <a:lnTo>
                    <a:pt x="11568" y="2217"/>
                  </a:lnTo>
                  <a:lnTo>
                    <a:pt x="11671" y="2165"/>
                  </a:lnTo>
                  <a:lnTo>
                    <a:pt x="11723" y="2088"/>
                  </a:lnTo>
                  <a:lnTo>
                    <a:pt x="11775" y="2010"/>
                  </a:lnTo>
                  <a:lnTo>
                    <a:pt x="11800" y="1907"/>
                  </a:lnTo>
                  <a:lnTo>
                    <a:pt x="11800" y="336"/>
                  </a:lnTo>
                  <a:lnTo>
                    <a:pt x="11775" y="207"/>
                  </a:lnTo>
                  <a:lnTo>
                    <a:pt x="11697" y="104"/>
                  </a:lnTo>
                  <a:lnTo>
                    <a:pt x="11568" y="27"/>
                  </a:lnTo>
                  <a:lnTo>
                    <a:pt x="11440" y="1"/>
                  </a:lnTo>
                  <a:lnTo>
                    <a:pt x="9894" y="1"/>
                  </a:lnTo>
                  <a:lnTo>
                    <a:pt x="9791" y="27"/>
                  </a:lnTo>
                  <a:lnTo>
                    <a:pt x="9713" y="52"/>
                  </a:lnTo>
                  <a:lnTo>
                    <a:pt x="9636" y="130"/>
                  </a:lnTo>
                  <a:lnTo>
                    <a:pt x="9585" y="207"/>
                  </a:lnTo>
                  <a:lnTo>
                    <a:pt x="9559" y="310"/>
                  </a:lnTo>
                  <a:lnTo>
                    <a:pt x="9559" y="413"/>
                  </a:lnTo>
                  <a:lnTo>
                    <a:pt x="9585" y="516"/>
                  </a:lnTo>
                  <a:lnTo>
                    <a:pt x="9636" y="593"/>
                  </a:lnTo>
                  <a:lnTo>
                    <a:pt x="9920" y="851"/>
                  </a:lnTo>
                  <a:lnTo>
                    <a:pt x="6106" y="4690"/>
                  </a:lnTo>
                  <a:lnTo>
                    <a:pt x="4999" y="4690"/>
                  </a:lnTo>
                  <a:lnTo>
                    <a:pt x="5179" y="4484"/>
                  </a:lnTo>
                  <a:lnTo>
                    <a:pt x="5359" y="4278"/>
                  </a:lnTo>
                  <a:lnTo>
                    <a:pt x="5514" y="4046"/>
                  </a:lnTo>
                  <a:lnTo>
                    <a:pt x="5643" y="3788"/>
                  </a:lnTo>
                  <a:lnTo>
                    <a:pt x="5746" y="3531"/>
                  </a:lnTo>
                  <a:lnTo>
                    <a:pt x="5823" y="3273"/>
                  </a:lnTo>
                  <a:lnTo>
                    <a:pt x="5849" y="2989"/>
                  </a:lnTo>
                  <a:lnTo>
                    <a:pt x="5875" y="2680"/>
                  </a:lnTo>
                  <a:lnTo>
                    <a:pt x="5875" y="2423"/>
                  </a:lnTo>
                  <a:lnTo>
                    <a:pt x="5823" y="2139"/>
                  </a:lnTo>
                  <a:lnTo>
                    <a:pt x="5746" y="1882"/>
                  </a:lnTo>
                  <a:lnTo>
                    <a:pt x="5668" y="1650"/>
                  </a:lnTo>
                  <a:lnTo>
                    <a:pt x="5540" y="1418"/>
                  </a:lnTo>
                  <a:lnTo>
                    <a:pt x="5411" y="1186"/>
                  </a:lnTo>
                  <a:lnTo>
                    <a:pt x="5256" y="980"/>
                  </a:lnTo>
                  <a:lnTo>
                    <a:pt x="5102" y="800"/>
                  </a:lnTo>
                  <a:lnTo>
                    <a:pt x="4896" y="619"/>
                  </a:lnTo>
                  <a:lnTo>
                    <a:pt x="4689" y="465"/>
                  </a:lnTo>
                  <a:lnTo>
                    <a:pt x="4458" y="336"/>
                  </a:lnTo>
                  <a:lnTo>
                    <a:pt x="4226" y="207"/>
                  </a:lnTo>
                  <a:lnTo>
                    <a:pt x="3994" y="130"/>
                  </a:lnTo>
                  <a:lnTo>
                    <a:pt x="3736" y="52"/>
                  </a:lnTo>
                  <a:lnTo>
                    <a:pt x="3453" y="1"/>
                  </a:lnTo>
                  <a:close/>
                </a:path>
              </a:pathLst>
            </a:custGeom>
            <a:solidFill>
              <a:schemeClr val="accent2"/>
            </a:solidFill>
            <a:ln>
              <a:noFill/>
            </a:ln>
          </p:spPr>
          <p:txBody>
            <a:bodyPr spcFirstLastPara="1" wrap="square" lIns="150400" tIns="150400" rIns="150400" bIns="150400" anchor="ctr" anchorCtr="0">
              <a:noAutofit/>
            </a:bodyPr>
            <a:lstStyle/>
            <a:p>
              <a:pPr marL="0" lvl="0" indent="0" algn="l" rtl="0">
                <a:spcBef>
                  <a:spcPts val="0"/>
                </a:spcBef>
                <a:spcAft>
                  <a:spcPts val="0"/>
                </a:spcAft>
                <a:buNone/>
              </a:pPr>
              <a:endParaRPr/>
            </a:p>
          </p:txBody>
        </p:sp>
      </p:grpSp>
      <p:pic>
        <p:nvPicPr>
          <p:cNvPr id="1343" name="Google Shape;1343;p205"/>
          <p:cNvPicPr preferRelativeResize="0"/>
          <p:nvPr/>
        </p:nvPicPr>
        <p:blipFill>
          <a:blip r:embed="rId3">
            <a:alphaModFix/>
          </a:blip>
          <a:stretch>
            <a:fillRect/>
          </a:stretch>
        </p:blipFill>
        <p:spPr>
          <a:xfrm>
            <a:off x="858213" y="1223150"/>
            <a:ext cx="1259238" cy="125923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3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2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33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33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2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3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347"/>
        <p:cNvGrpSpPr/>
        <p:nvPr/>
      </p:nvGrpSpPr>
      <p:grpSpPr>
        <a:xfrm>
          <a:off x="0" y="0"/>
          <a:ext cx="0" cy="0"/>
          <a:chOff x="0" y="0"/>
          <a:chExt cx="0" cy="0"/>
        </a:xfrm>
      </p:grpSpPr>
      <p:sp>
        <p:nvSpPr>
          <p:cNvPr id="1348" name="Google Shape;1348;p206"/>
          <p:cNvSpPr/>
          <p:nvPr/>
        </p:nvSpPr>
        <p:spPr>
          <a:xfrm>
            <a:off x="579450" y="2350550"/>
            <a:ext cx="3436200" cy="1407000"/>
          </a:xfrm>
          <a:prstGeom prst="roundRect">
            <a:avLst>
              <a:gd name="adj" fmla="val 50000"/>
            </a:avLst>
          </a:prstGeom>
          <a:solidFill>
            <a:srgbClr val="761E8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900" b="1">
                <a:solidFill>
                  <a:srgbClr val="FFFFFF"/>
                </a:solidFill>
                <a:latin typeface="Montserrat"/>
                <a:ea typeface="Montserrat"/>
                <a:cs typeface="Montserrat"/>
                <a:sym typeface="Montserrat"/>
              </a:rPr>
              <a:t>Get a Million dollars today? </a:t>
            </a:r>
            <a:endParaRPr sz="3300" b="1">
              <a:solidFill>
                <a:srgbClr val="FFFFFF"/>
              </a:solidFill>
              <a:latin typeface="Montserrat"/>
              <a:ea typeface="Montserrat"/>
              <a:cs typeface="Montserrat"/>
              <a:sym typeface="Montserrat"/>
            </a:endParaRPr>
          </a:p>
        </p:txBody>
      </p:sp>
      <p:sp>
        <p:nvSpPr>
          <p:cNvPr id="1349" name="Google Shape;1349;p206"/>
          <p:cNvSpPr/>
          <p:nvPr/>
        </p:nvSpPr>
        <p:spPr>
          <a:xfrm>
            <a:off x="5074350" y="2350550"/>
            <a:ext cx="3436200" cy="1407000"/>
          </a:xfrm>
          <a:prstGeom prst="roundRect">
            <a:avLst>
              <a:gd name="adj" fmla="val 50000"/>
            </a:avLst>
          </a:prstGeom>
          <a:solidFill>
            <a:srgbClr val="761E8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500" b="1">
                <a:solidFill>
                  <a:srgbClr val="FFFFFF"/>
                </a:solidFill>
                <a:latin typeface="Montserrat"/>
                <a:ea typeface="Montserrat"/>
                <a:cs typeface="Montserrat"/>
                <a:sym typeface="Montserrat"/>
              </a:rPr>
              <a:t>Get a penny that doubles every day for 30 days? </a:t>
            </a:r>
            <a:endParaRPr sz="2900" b="1">
              <a:solidFill>
                <a:srgbClr val="FFFFFF"/>
              </a:solidFill>
              <a:latin typeface="Montserrat"/>
              <a:ea typeface="Montserrat"/>
              <a:cs typeface="Montserrat"/>
              <a:sym typeface="Montserrat"/>
            </a:endParaRPr>
          </a:p>
        </p:txBody>
      </p:sp>
      <p:sp>
        <p:nvSpPr>
          <p:cNvPr id="1350" name="Google Shape;1350;p206"/>
          <p:cNvSpPr txBox="1"/>
          <p:nvPr/>
        </p:nvSpPr>
        <p:spPr>
          <a:xfrm>
            <a:off x="1484225" y="648750"/>
            <a:ext cx="6294900" cy="876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600" b="1">
                <a:latin typeface="Montserrat"/>
                <a:ea typeface="Montserrat"/>
                <a:cs typeface="Montserrat"/>
                <a:sym typeface="Montserrat"/>
              </a:rPr>
              <a:t>Would you rather? </a:t>
            </a:r>
            <a:endParaRPr sz="4600" b="1">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sp>
        <p:nvSpPr>
          <p:cNvPr id="1355" name="Google Shape;1355;p207"/>
          <p:cNvSpPr/>
          <p:nvPr/>
        </p:nvSpPr>
        <p:spPr>
          <a:xfrm>
            <a:off x="1730975" y="572492"/>
            <a:ext cx="2971800" cy="45012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 sz="1900" b="1" i="0" u="none" strike="noStrike" cap="none">
                <a:solidFill>
                  <a:schemeClr val="dk1"/>
                </a:solidFill>
                <a:latin typeface="Montserrat"/>
                <a:ea typeface="Montserrat"/>
                <a:cs typeface="Montserrat"/>
                <a:sym typeface="Montserrat"/>
              </a:rPr>
              <a:t>Day 1:</a:t>
            </a:r>
            <a:r>
              <a:rPr lang="en" sz="1900" i="0" u="none" strike="noStrike" cap="none">
                <a:solidFill>
                  <a:schemeClr val="dk1"/>
                </a:solidFill>
                <a:latin typeface="Montserrat"/>
                <a:ea typeface="Montserrat"/>
                <a:cs typeface="Montserrat"/>
                <a:sym typeface="Montserrat"/>
              </a:rPr>
              <a:t> $.01</a:t>
            </a:r>
            <a:endParaRPr sz="900">
              <a:latin typeface="Montserrat"/>
              <a:ea typeface="Montserrat"/>
              <a:cs typeface="Montserrat"/>
              <a:sym typeface="Montserrat"/>
            </a:endParaRPr>
          </a:p>
          <a:p>
            <a:pPr marL="0" marR="0" lvl="0" indent="0" algn="l" rtl="0">
              <a:spcBef>
                <a:spcPts val="0"/>
              </a:spcBef>
              <a:spcAft>
                <a:spcPts val="0"/>
              </a:spcAft>
              <a:buNone/>
            </a:pPr>
            <a:r>
              <a:rPr lang="en" sz="1900" b="1">
                <a:solidFill>
                  <a:schemeClr val="dk1"/>
                </a:solidFill>
                <a:latin typeface="Montserrat"/>
                <a:ea typeface="Montserrat"/>
                <a:cs typeface="Montserrat"/>
                <a:sym typeface="Montserrat"/>
              </a:rPr>
              <a:t>Day 2:</a:t>
            </a:r>
            <a:r>
              <a:rPr lang="en" sz="1900">
                <a:solidFill>
                  <a:schemeClr val="dk1"/>
                </a:solidFill>
                <a:latin typeface="Montserrat"/>
                <a:ea typeface="Montserrat"/>
                <a:cs typeface="Montserrat"/>
                <a:sym typeface="Montserrat"/>
              </a:rPr>
              <a:t> $.02</a:t>
            </a:r>
            <a:br>
              <a:rPr lang="en" sz="1900">
                <a:solidFill>
                  <a:schemeClr val="dk1"/>
                </a:solidFill>
                <a:latin typeface="Montserrat"/>
                <a:ea typeface="Montserrat"/>
                <a:cs typeface="Montserrat"/>
                <a:sym typeface="Montserrat"/>
              </a:rPr>
            </a:br>
            <a:r>
              <a:rPr lang="en" sz="1900" b="1">
                <a:solidFill>
                  <a:schemeClr val="dk1"/>
                </a:solidFill>
                <a:latin typeface="Montserrat"/>
                <a:ea typeface="Montserrat"/>
                <a:cs typeface="Montserrat"/>
                <a:sym typeface="Montserrat"/>
              </a:rPr>
              <a:t>Day 3:</a:t>
            </a:r>
            <a:r>
              <a:rPr lang="en" sz="1900">
                <a:solidFill>
                  <a:schemeClr val="dk1"/>
                </a:solidFill>
                <a:latin typeface="Montserrat"/>
                <a:ea typeface="Montserrat"/>
                <a:cs typeface="Montserrat"/>
                <a:sym typeface="Montserrat"/>
              </a:rPr>
              <a:t> $.04</a:t>
            </a:r>
            <a:br>
              <a:rPr lang="en" sz="1900">
                <a:solidFill>
                  <a:schemeClr val="dk1"/>
                </a:solidFill>
                <a:latin typeface="Montserrat"/>
                <a:ea typeface="Montserrat"/>
                <a:cs typeface="Montserrat"/>
                <a:sym typeface="Montserrat"/>
              </a:rPr>
            </a:br>
            <a:r>
              <a:rPr lang="en" sz="1900" b="1">
                <a:solidFill>
                  <a:schemeClr val="dk1"/>
                </a:solidFill>
                <a:latin typeface="Montserrat"/>
                <a:ea typeface="Montserrat"/>
                <a:cs typeface="Montserrat"/>
                <a:sym typeface="Montserrat"/>
              </a:rPr>
              <a:t>Day 4:</a:t>
            </a:r>
            <a:r>
              <a:rPr lang="en" sz="1900">
                <a:solidFill>
                  <a:schemeClr val="dk1"/>
                </a:solidFill>
                <a:latin typeface="Montserrat"/>
                <a:ea typeface="Montserrat"/>
                <a:cs typeface="Montserrat"/>
                <a:sym typeface="Montserrat"/>
              </a:rPr>
              <a:t> $.08</a:t>
            </a:r>
            <a:br>
              <a:rPr lang="en" sz="1900">
                <a:solidFill>
                  <a:schemeClr val="dk1"/>
                </a:solidFill>
                <a:latin typeface="Montserrat"/>
                <a:ea typeface="Montserrat"/>
                <a:cs typeface="Montserrat"/>
                <a:sym typeface="Montserrat"/>
              </a:rPr>
            </a:br>
            <a:r>
              <a:rPr lang="en" sz="1900" b="1">
                <a:solidFill>
                  <a:schemeClr val="dk1"/>
                </a:solidFill>
                <a:latin typeface="Montserrat"/>
                <a:ea typeface="Montserrat"/>
                <a:cs typeface="Montserrat"/>
                <a:sym typeface="Montserrat"/>
              </a:rPr>
              <a:t>Day 5:</a:t>
            </a:r>
            <a:r>
              <a:rPr lang="en" sz="1900">
                <a:solidFill>
                  <a:schemeClr val="dk1"/>
                </a:solidFill>
                <a:latin typeface="Montserrat"/>
                <a:ea typeface="Montserrat"/>
                <a:cs typeface="Montserrat"/>
                <a:sym typeface="Montserrat"/>
              </a:rPr>
              <a:t> $.16</a:t>
            </a:r>
            <a:br>
              <a:rPr lang="en" sz="1900">
                <a:solidFill>
                  <a:schemeClr val="dk1"/>
                </a:solidFill>
                <a:latin typeface="Montserrat"/>
                <a:ea typeface="Montserrat"/>
                <a:cs typeface="Montserrat"/>
                <a:sym typeface="Montserrat"/>
              </a:rPr>
            </a:br>
            <a:r>
              <a:rPr lang="en" sz="1900" b="1">
                <a:solidFill>
                  <a:schemeClr val="dk1"/>
                </a:solidFill>
                <a:latin typeface="Montserrat"/>
                <a:ea typeface="Montserrat"/>
                <a:cs typeface="Montserrat"/>
                <a:sym typeface="Montserrat"/>
              </a:rPr>
              <a:t>Day 6:</a:t>
            </a:r>
            <a:r>
              <a:rPr lang="en" sz="1900">
                <a:solidFill>
                  <a:schemeClr val="dk1"/>
                </a:solidFill>
                <a:latin typeface="Montserrat"/>
                <a:ea typeface="Montserrat"/>
                <a:cs typeface="Montserrat"/>
                <a:sym typeface="Montserrat"/>
              </a:rPr>
              <a:t> $.32</a:t>
            </a:r>
            <a:br>
              <a:rPr lang="en" sz="1900">
                <a:solidFill>
                  <a:schemeClr val="dk1"/>
                </a:solidFill>
                <a:latin typeface="Montserrat"/>
                <a:ea typeface="Montserrat"/>
                <a:cs typeface="Montserrat"/>
                <a:sym typeface="Montserrat"/>
              </a:rPr>
            </a:br>
            <a:r>
              <a:rPr lang="en" sz="1900" b="1">
                <a:solidFill>
                  <a:schemeClr val="dk1"/>
                </a:solidFill>
                <a:latin typeface="Montserrat"/>
                <a:ea typeface="Montserrat"/>
                <a:cs typeface="Montserrat"/>
                <a:sym typeface="Montserrat"/>
              </a:rPr>
              <a:t>Day 7:</a:t>
            </a:r>
            <a:r>
              <a:rPr lang="en" sz="1900">
                <a:solidFill>
                  <a:schemeClr val="dk1"/>
                </a:solidFill>
                <a:latin typeface="Montserrat"/>
                <a:ea typeface="Montserrat"/>
                <a:cs typeface="Montserrat"/>
                <a:sym typeface="Montserrat"/>
              </a:rPr>
              <a:t> $.64</a:t>
            </a:r>
            <a:br>
              <a:rPr lang="en" sz="1900">
                <a:solidFill>
                  <a:schemeClr val="dk1"/>
                </a:solidFill>
                <a:latin typeface="Montserrat"/>
                <a:ea typeface="Montserrat"/>
                <a:cs typeface="Montserrat"/>
                <a:sym typeface="Montserrat"/>
              </a:rPr>
            </a:br>
            <a:r>
              <a:rPr lang="en" sz="1900" b="1">
                <a:solidFill>
                  <a:schemeClr val="dk1"/>
                </a:solidFill>
                <a:latin typeface="Montserrat"/>
                <a:ea typeface="Montserrat"/>
                <a:cs typeface="Montserrat"/>
                <a:sym typeface="Montserrat"/>
              </a:rPr>
              <a:t>Day 8:</a:t>
            </a:r>
            <a:r>
              <a:rPr lang="en" sz="1900">
                <a:solidFill>
                  <a:schemeClr val="dk1"/>
                </a:solidFill>
                <a:latin typeface="Montserrat"/>
                <a:ea typeface="Montserrat"/>
                <a:cs typeface="Montserrat"/>
                <a:sym typeface="Montserrat"/>
              </a:rPr>
              <a:t> $1.28</a:t>
            </a:r>
            <a:br>
              <a:rPr lang="en" sz="1900">
                <a:solidFill>
                  <a:schemeClr val="dk1"/>
                </a:solidFill>
                <a:latin typeface="Montserrat"/>
                <a:ea typeface="Montserrat"/>
                <a:cs typeface="Montserrat"/>
                <a:sym typeface="Montserrat"/>
              </a:rPr>
            </a:br>
            <a:r>
              <a:rPr lang="en" sz="1900" b="1">
                <a:solidFill>
                  <a:schemeClr val="dk1"/>
                </a:solidFill>
                <a:latin typeface="Montserrat"/>
                <a:ea typeface="Montserrat"/>
                <a:cs typeface="Montserrat"/>
                <a:sym typeface="Montserrat"/>
              </a:rPr>
              <a:t>Day 9:</a:t>
            </a:r>
            <a:r>
              <a:rPr lang="en" sz="1900">
                <a:solidFill>
                  <a:schemeClr val="dk1"/>
                </a:solidFill>
                <a:latin typeface="Montserrat"/>
                <a:ea typeface="Montserrat"/>
                <a:cs typeface="Montserrat"/>
                <a:sym typeface="Montserrat"/>
              </a:rPr>
              <a:t> $2.56</a:t>
            </a:r>
            <a:br>
              <a:rPr lang="en" sz="1900">
                <a:solidFill>
                  <a:schemeClr val="dk1"/>
                </a:solidFill>
                <a:latin typeface="Montserrat"/>
                <a:ea typeface="Montserrat"/>
                <a:cs typeface="Montserrat"/>
                <a:sym typeface="Montserrat"/>
              </a:rPr>
            </a:br>
            <a:r>
              <a:rPr lang="en" sz="1900" b="1">
                <a:solidFill>
                  <a:schemeClr val="dk1"/>
                </a:solidFill>
                <a:latin typeface="Montserrat"/>
                <a:ea typeface="Montserrat"/>
                <a:cs typeface="Montserrat"/>
                <a:sym typeface="Montserrat"/>
              </a:rPr>
              <a:t>Day 10:</a:t>
            </a:r>
            <a:r>
              <a:rPr lang="en" sz="1900">
                <a:solidFill>
                  <a:schemeClr val="dk1"/>
                </a:solidFill>
                <a:latin typeface="Montserrat"/>
                <a:ea typeface="Montserrat"/>
                <a:cs typeface="Montserrat"/>
                <a:sym typeface="Montserrat"/>
              </a:rPr>
              <a:t> $5.12</a:t>
            </a:r>
            <a:br>
              <a:rPr lang="en" sz="1900">
                <a:solidFill>
                  <a:schemeClr val="dk1"/>
                </a:solidFill>
                <a:latin typeface="Montserrat"/>
                <a:ea typeface="Montserrat"/>
                <a:cs typeface="Montserrat"/>
                <a:sym typeface="Montserrat"/>
              </a:rPr>
            </a:br>
            <a:r>
              <a:rPr lang="en" sz="1900" b="1">
                <a:solidFill>
                  <a:schemeClr val="dk1"/>
                </a:solidFill>
                <a:latin typeface="Montserrat"/>
                <a:ea typeface="Montserrat"/>
                <a:cs typeface="Montserrat"/>
                <a:sym typeface="Montserrat"/>
              </a:rPr>
              <a:t>Day 11:</a:t>
            </a:r>
            <a:r>
              <a:rPr lang="en" sz="1900">
                <a:solidFill>
                  <a:schemeClr val="dk1"/>
                </a:solidFill>
                <a:latin typeface="Montserrat"/>
                <a:ea typeface="Montserrat"/>
                <a:cs typeface="Montserrat"/>
                <a:sym typeface="Montserrat"/>
              </a:rPr>
              <a:t> $10.24</a:t>
            </a:r>
            <a:br>
              <a:rPr lang="en" sz="1900">
                <a:solidFill>
                  <a:schemeClr val="dk1"/>
                </a:solidFill>
                <a:latin typeface="Montserrat"/>
                <a:ea typeface="Montserrat"/>
                <a:cs typeface="Montserrat"/>
                <a:sym typeface="Montserrat"/>
              </a:rPr>
            </a:br>
            <a:r>
              <a:rPr lang="en" sz="1900" b="1">
                <a:solidFill>
                  <a:schemeClr val="dk1"/>
                </a:solidFill>
                <a:latin typeface="Montserrat"/>
                <a:ea typeface="Montserrat"/>
                <a:cs typeface="Montserrat"/>
                <a:sym typeface="Montserrat"/>
              </a:rPr>
              <a:t>Day 12:</a:t>
            </a:r>
            <a:r>
              <a:rPr lang="en" sz="1900">
                <a:solidFill>
                  <a:schemeClr val="dk1"/>
                </a:solidFill>
                <a:latin typeface="Montserrat"/>
                <a:ea typeface="Montserrat"/>
                <a:cs typeface="Montserrat"/>
                <a:sym typeface="Montserrat"/>
              </a:rPr>
              <a:t> $20.48</a:t>
            </a:r>
            <a:br>
              <a:rPr lang="en" sz="1900">
                <a:solidFill>
                  <a:schemeClr val="dk1"/>
                </a:solidFill>
                <a:latin typeface="Montserrat"/>
                <a:ea typeface="Montserrat"/>
                <a:cs typeface="Montserrat"/>
                <a:sym typeface="Montserrat"/>
              </a:rPr>
            </a:br>
            <a:r>
              <a:rPr lang="en" sz="1900" b="1">
                <a:solidFill>
                  <a:schemeClr val="dk1"/>
                </a:solidFill>
                <a:latin typeface="Montserrat"/>
                <a:ea typeface="Montserrat"/>
                <a:cs typeface="Montserrat"/>
                <a:sym typeface="Montserrat"/>
              </a:rPr>
              <a:t>Day 13:</a:t>
            </a:r>
            <a:r>
              <a:rPr lang="en" sz="1900">
                <a:solidFill>
                  <a:schemeClr val="dk1"/>
                </a:solidFill>
                <a:latin typeface="Montserrat"/>
                <a:ea typeface="Montserrat"/>
                <a:cs typeface="Montserrat"/>
                <a:sym typeface="Montserrat"/>
              </a:rPr>
              <a:t> $40.96</a:t>
            </a:r>
            <a:br>
              <a:rPr lang="en" sz="1900">
                <a:solidFill>
                  <a:schemeClr val="dk1"/>
                </a:solidFill>
                <a:latin typeface="Montserrat"/>
                <a:ea typeface="Montserrat"/>
                <a:cs typeface="Montserrat"/>
                <a:sym typeface="Montserrat"/>
              </a:rPr>
            </a:br>
            <a:r>
              <a:rPr lang="en" sz="1900" b="1">
                <a:solidFill>
                  <a:schemeClr val="dk1"/>
                </a:solidFill>
                <a:latin typeface="Montserrat"/>
                <a:ea typeface="Montserrat"/>
                <a:cs typeface="Montserrat"/>
                <a:sym typeface="Montserrat"/>
              </a:rPr>
              <a:t>Day 14:</a:t>
            </a:r>
            <a:r>
              <a:rPr lang="en" sz="1900">
                <a:solidFill>
                  <a:schemeClr val="dk1"/>
                </a:solidFill>
                <a:latin typeface="Montserrat"/>
                <a:ea typeface="Montserrat"/>
                <a:cs typeface="Montserrat"/>
                <a:sym typeface="Montserrat"/>
              </a:rPr>
              <a:t> $81.92</a:t>
            </a:r>
            <a:br>
              <a:rPr lang="en" sz="1900">
                <a:solidFill>
                  <a:schemeClr val="dk1"/>
                </a:solidFill>
                <a:latin typeface="Montserrat"/>
                <a:ea typeface="Montserrat"/>
                <a:cs typeface="Montserrat"/>
                <a:sym typeface="Montserrat"/>
              </a:rPr>
            </a:br>
            <a:r>
              <a:rPr lang="en" sz="1900" b="1">
                <a:solidFill>
                  <a:schemeClr val="dk1"/>
                </a:solidFill>
                <a:latin typeface="Montserrat"/>
                <a:ea typeface="Montserrat"/>
                <a:cs typeface="Montserrat"/>
                <a:sym typeface="Montserrat"/>
              </a:rPr>
              <a:t>Day 15:</a:t>
            </a:r>
            <a:r>
              <a:rPr lang="en" sz="1900">
                <a:solidFill>
                  <a:schemeClr val="dk1"/>
                </a:solidFill>
                <a:latin typeface="Montserrat"/>
                <a:ea typeface="Montserrat"/>
                <a:cs typeface="Montserrat"/>
                <a:sym typeface="Montserrat"/>
              </a:rPr>
              <a:t> $163.84</a:t>
            </a:r>
            <a:br>
              <a:rPr lang="en" sz="1900">
                <a:solidFill>
                  <a:schemeClr val="dk1"/>
                </a:solidFill>
                <a:latin typeface="Montserrat"/>
                <a:ea typeface="Montserrat"/>
                <a:cs typeface="Montserrat"/>
                <a:sym typeface="Montserrat"/>
              </a:rPr>
            </a:br>
            <a:endParaRPr sz="1900">
              <a:solidFill>
                <a:schemeClr val="dk1"/>
              </a:solidFill>
              <a:latin typeface="Montserrat"/>
              <a:ea typeface="Montserrat"/>
              <a:cs typeface="Montserrat"/>
              <a:sym typeface="Montserrat"/>
            </a:endParaRPr>
          </a:p>
        </p:txBody>
      </p:sp>
      <p:sp>
        <p:nvSpPr>
          <p:cNvPr id="1356" name="Google Shape;1356;p207"/>
          <p:cNvSpPr txBox="1"/>
          <p:nvPr/>
        </p:nvSpPr>
        <p:spPr>
          <a:xfrm>
            <a:off x="4471725" y="614350"/>
            <a:ext cx="4402800" cy="44175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 sz="1800" b="1">
                <a:solidFill>
                  <a:schemeClr val="dk1"/>
                </a:solidFill>
                <a:latin typeface="Montserrat"/>
                <a:ea typeface="Montserrat"/>
                <a:cs typeface="Montserrat"/>
                <a:sym typeface="Montserrat"/>
              </a:rPr>
              <a:t>Day 16:</a:t>
            </a:r>
            <a:r>
              <a:rPr lang="en" sz="1800">
                <a:solidFill>
                  <a:schemeClr val="dk1"/>
                </a:solidFill>
                <a:latin typeface="Montserrat"/>
                <a:ea typeface="Montserrat"/>
                <a:cs typeface="Montserrat"/>
                <a:sym typeface="Montserrat"/>
              </a:rPr>
              <a:t> $327.68</a:t>
            </a:r>
            <a:br>
              <a:rPr lang="en" sz="1800">
                <a:solidFill>
                  <a:schemeClr val="dk1"/>
                </a:solidFill>
                <a:latin typeface="Montserrat"/>
                <a:ea typeface="Montserrat"/>
                <a:cs typeface="Montserrat"/>
                <a:sym typeface="Montserrat"/>
              </a:rPr>
            </a:br>
            <a:r>
              <a:rPr lang="en" sz="1800" b="1">
                <a:solidFill>
                  <a:schemeClr val="dk1"/>
                </a:solidFill>
                <a:latin typeface="Montserrat"/>
                <a:ea typeface="Montserrat"/>
                <a:cs typeface="Montserrat"/>
                <a:sym typeface="Montserrat"/>
              </a:rPr>
              <a:t>Day 17:</a:t>
            </a:r>
            <a:r>
              <a:rPr lang="en" sz="1800">
                <a:solidFill>
                  <a:schemeClr val="dk1"/>
                </a:solidFill>
                <a:latin typeface="Montserrat"/>
                <a:ea typeface="Montserrat"/>
                <a:cs typeface="Montserrat"/>
                <a:sym typeface="Montserrat"/>
              </a:rPr>
              <a:t> $655.36</a:t>
            </a:r>
            <a:br>
              <a:rPr lang="en" sz="1800">
                <a:solidFill>
                  <a:schemeClr val="dk1"/>
                </a:solidFill>
                <a:latin typeface="Montserrat"/>
                <a:ea typeface="Montserrat"/>
                <a:cs typeface="Montserrat"/>
                <a:sym typeface="Montserrat"/>
              </a:rPr>
            </a:br>
            <a:r>
              <a:rPr lang="en" sz="1800" b="1">
                <a:solidFill>
                  <a:schemeClr val="dk1"/>
                </a:solidFill>
                <a:latin typeface="Montserrat"/>
                <a:ea typeface="Montserrat"/>
                <a:cs typeface="Montserrat"/>
                <a:sym typeface="Montserrat"/>
              </a:rPr>
              <a:t>Day 18:</a:t>
            </a:r>
            <a:r>
              <a:rPr lang="en" sz="1800">
                <a:solidFill>
                  <a:schemeClr val="dk1"/>
                </a:solidFill>
                <a:latin typeface="Montserrat"/>
                <a:ea typeface="Montserrat"/>
                <a:cs typeface="Montserrat"/>
                <a:sym typeface="Montserrat"/>
              </a:rPr>
              <a:t> $1,310.72</a:t>
            </a:r>
            <a:br>
              <a:rPr lang="en" sz="1800">
                <a:solidFill>
                  <a:schemeClr val="dk1"/>
                </a:solidFill>
                <a:latin typeface="Montserrat"/>
                <a:ea typeface="Montserrat"/>
                <a:cs typeface="Montserrat"/>
                <a:sym typeface="Montserrat"/>
              </a:rPr>
            </a:br>
            <a:r>
              <a:rPr lang="en" sz="1800" b="1">
                <a:solidFill>
                  <a:schemeClr val="dk1"/>
                </a:solidFill>
                <a:latin typeface="Montserrat"/>
                <a:ea typeface="Montserrat"/>
                <a:cs typeface="Montserrat"/>
                <a:sym typeface="Montserrat"/>
              </a:rPr>
              <a:t>Day 19:</a:t>
            </a:r>
            <a:r>
              <a:rPr lang="en" sz="1800">
                <a:solidFill>
                  <a:schemeClr val="dk1"/>
                </a:solidFill>
                <a:latin typeface="Montserrat"/>
                <a:ea typeface="Montserrat"/>
                <a:cs typeface="Montserrat"/>
                <a:sym typeface="Montserrat"/>
              </a:rPr>
              <a:t> $2,621.44</a:t>
            </a:r>
            <a:br>
              <a:rPr lang="en" sz="1800">
                <a:solidFill>
                  <a:schemeClr val="dk1"/>
                </a:solidFill>
                <a:latin typeface="Montserrat"/>
                <a:ea typeface="Montserrat"/>
                <a:cs typeface="Montserrat"/>
                <a:sym typeface="Montserrat"/>
              </a:rPr>
            </a:br>
            <a:r>
              <a:rPr lang="en" sz="1800" b="1">
                <a:solidFill>
                  <a:schemeClr val="dk1"/>
                </a:solidFill>
                <a:latin typeface="Montserrat"/>
                <a:ea typeface="Montserrat"/>
                <a:cs typeface="Montserrat"/>
                <a:sym typeface="Montserrat"/>
              </a:rPr>
              <a:t>Day 20:</a:t>
            </a:r>
            <a:r>
              <a:rPr lang="en" sz="1800">
                <a:solidFill>
                  <a:schemeClr val="dk1"/>
                </a:solidFill>
                <a:latin typeface="Montserrat"/>
                <a:ea typeface="Montserrat"/>
                <a:cs typeface="Montserrat"/>
                <a:sym typeface="Montserrat"/>
              </a:rPr>
              <a:t> $5,242.88</a:t>
            </a:r>
            <a:br>
              <a:rPr lang="en" sz="1800">
                <a:solidFill>
                  <a:schemeClr val="dk1"/>
                </a:solidFill>
                <a:latin typeface="Montserrat"/>
                <a:ea typeface="Montserrat"/>
                <a:cs typeface="Montserrat"/>
                <a:sym typeface="Montserrat"/>
              </a:rPr>
            </a:br>
            <a:r>
              <a:rPr lang="en" sz="1800" b="1">
                <a:solidFill>
                  <a:schemeClr val="dk1"/>
                </a:solidFill>
                <a:latin typeface="Montserrat"/>
                <a:ea typeface="Montserrat"/>
                <a:cs typeface="Montserrat"/>
                <a:sym typeface="Montserrat"/>
              </a:rPr>
              <a:t>Day 21:</a:t>
            </a:r>
            <a:r>
              <a:rPr lang="en" sz="1800">
                <a:solidFill>
                  <a:schemeClr val="dk1"/>
                </a:solidFill>
                <a:latin typeface="Montserrat"/>
                <a:ea typeface="Montserrat"/>
                <a:cs typeface="Montserrat"/>
                <a:sym typeface="Montserrat"/>
              </a:rPr>
              <a:t> $10,485.76</a:t>
            </a:r>
            <a:br>
              <a:rPr lang="en" sz="1800">
                <a:solidFill>
                  <a:schemeClr val="dk1"/>
                </a:solidFill>
                <a:latin typeface="Montserrat"/>
                <a:ea typeface="Montserrat"/>
                <a:cs typeface="Montserrat"/>
                <a:sym typeface="Montserrat"/>
              </a:rPr>
            </a:br>
            <a:r>
              <a:rPr lang="en" sz="1800" b="1">
                <a:solidFill>
                  <a:schemeClr val="dk1"/>
                </a:solidFill>
                <a:latin typeface="Montserrat"/>
                <a:ea typeface="Montserrat"/>
                <a:cs typeface="Montserrat"/>
                <a:sym typeface="Montserrat"/>
              </a:rPr>
              <a:t>Day 22:</a:t>
            </a:r>
            <a:r>
              <a:rPr lang="en" sz="1800">
                <a:solidFill>
                  <a:schemeClr val="dk1"/>
                </a:solidFill>
                <a:latin typeface="Montserrat"/>
                <a:ea typeface="Montserrat"/>
                <a:cs typeface="Montserrat"/>
                <a:sym typeface="Montserrat"/>
              </a:rPr>
              <a:t> $20,971.52</a:t>
            </a:r>
            <a:br>
              <a:rPr lang="en" sz="1800">
                <a:solidFill>
                  <a:schemeClr val="dk1"/>
                </a:solidFill>
                <a:latin typeface="Montserrat"/>
                <a:ea typeface="Montserrat"/>
                <a:cs typeface="Montserrat"/>
                <a:sym typeface="Montserrat"/>
              </a:rPr>
            </a:br>
            <a:r>
              <a:rPr lang="en" sz="1800" b="1">
                <a:solidFill>
                  <a:schemeClr val="dk1"/>
                </a:solidFill>
                <a:latin typeface="Montserrat"/>
                <a:ea typeface="Montserrat"/>
                <a:cs typeface="Montserrat"/>
                <a:sym typeface="Montserrat"/>
              </a:rPr>
              <a:t>Day 23:</a:t>
            </a:r>
            <a:r>
              <a:rPr lang="en" sz="1800">
                <a:solidFill>
                  <a:schemeClr val="dk1"/>
                </a:solidFill>
                <a:latin typeface="Montserrat"/>
                <a:ea typeface="Montserrat"/>
                <a:cs typeface="Montserrat"/>
                <a:sym typeface="Montserrat"/>
              </a:rPr>
              <a:t> $41,943.04</a:t>
            </a:r>
            <a:br>
              <a:rPr lang="en" sz="1800">
                <a:solidFill>
                  <a:schemeClr val="dk1"/>
                </a:solidFill>
                <a:latin typeface="Montserrat"/>
                <a:ea typeface="Montserrat"/>
                <a:cs typeface="Montserrat"/>
                <a:sym typeface="Montserrat"/>
              </a:rPr>
            </a:br>
            <a:r>
              <a:rPr lang="en" sz="1800" b="1">
                <a:solidFill>
                  <a:schemeClr val="dk1"/>
                </a:solidFill>
                <a:latin typeface="Montserrat"/>
                <a:ea typeface="Montserrat"/>
                <a:cs typeface="Montserrat"/>
                <a:sym typeface="Montserrat"/>
              </a:rPr>
              <a:t>Day 24:</a:t>
            </a:r>
            <a:r>
              <a:rPr lang="en" sz="1800">
                <a:solidFill>
                  <a:schemeClr val="dk1"/>
                </a:solidFill>
                <a:latin typeface="Montserrat"/>
                <a:ea typeface="Montserrat"/>
                <a:cs typeface="Montserrat"/>
                <a:sym typeface="Montserrat"/>
              </a:rPr>
              <a:t> $83,886.08</a:t>
            </a:r>
            <a:br>
              <a:rPr lang="en" sz="1800">
                <a:solidFill>
                  <a:schemeClr val="dk1"/>
                </a:solidFill>
                <a:latin typeface="Montserrat"/>
                <a:ea typeface="Montserrat"/>
                <a:cs typeface="Montserrat"/>
                <a:sym typeface="Montserrat"/>
              </a:rPr>
            </a:br>
            <a:r>
              <a:rPr lang="en" sz="1800" b="1">
                <a:solidFill>
                  <a:schemeClr val="dk1"/>
                </a:solidFill>
                <a:latin typeface="Montserrat"/>
                <a:ea typeface="Montserrat"/>
                <a:cs typeface="Montserrat"/>
                <a:sym typeface="Montserrat"/>
              </a:rPr>
              <a:t>Day 25:</a:t>
            </a:r>
            <a:r>
              <a:rPr lang="en" sz="1800">
                <a:solidFill>
                  <a:schemeClr val="dk1"/>
                </a:solidFill>
                <a:latin typeface="Montserrat"/>
                <a:ea typeface="Montserrat"/>
                <a:cs typeface="Montserrat"/>
                <a:sym typeface="Montserrat"/>
              </a:rPr>
              <a:t> $167,772.16</a:t>
            </a:r>
            <a:br>
              <a:rPr lang="en" sz="1800">
                <a:solidFill>
                  <a:schemeClr val="dk1"/>
                </a:solidFill>
                <a:latin typeface="Montserrat"/>
                <a:ea typeface="Montserrat"/>
                <a:cs typeface="Montserrat"/>
                <a:sym typeface="Montserrat"/>
              </a:rPr>
            </a:br>
            <a:r>
              <a:rPr lang="en" sz="1800" b="1">
                <a:solidFill>
                  <a:schemeClr val="dk1"/>
                </a:solidFill>
                <a:latin typeface="Montserrat"/>
                <a:ea typeface="Montserrat"/>
                <a:cs typeface="Montserrat"/>
                <a:sym typeface="Montserrat"/>
              </a:rPr>
              <a:t>Day 26:</a:t>
            </a:r>
            <a:r>
              <a:rPr lang="en" sz="1800">
                <a:solidFill>
                  <a:schemeClr val="dk1"/>
                </a:solidFill>
                <a:latin typeface="Montserrat"/>
                <a:ea typeface="Montserrat"/>
                <a:cs typeface="Montserrat"/>
                <a:sym typeface="Montserrat"/>
              </a:rPr>
              <a:t> $335,544.32</a:t>
            </a:r>
            <a:br>
              <a:rPr lang="en" sz="1800">
                <a:solidFill>
                  <a:schemeClr val="dk1"/>
                </a:solidFill>
                <a:latin typeface="Montserrat"/>
                <a:ea typeface="Montserrat"/>
                <a:cs typeface="Montserrat"/>
                <a:sym typeface="Montserrat"/>
              </a:rPr>
            </a:br>
            <a:r>
              <a:rPr lang="en" sz="1800" b="1">
                <a:solidFill>
                  <a:schemeClr val="dk1"/>
                </a:solidFill>
                <a:latin typeface="Montserrat"/>
                <a:ea typeface="Montserrat"/>
                <a:cs typeface="Montserrat"/>
                <a:sym typeface="Montserrat"/>
              </a:rPr>
              <a:t>Day 27:</a:t>
            </a:r>
            <a:r>
              <a:rPr lang="en" sz="1800">
                <a:solidFill>
                  <a:schemeClr val="dk1"/>
                </a:solidFill>
                <a:latin typeface="Montserrat"/>
                <a:ea typeface="Montserrat"/>
                <a:cs typeface="Montserrat"/>
                <a:sym typeface="Montserrat"/>
              </a:rPr>
              <a:t> $671,088.64</a:t>
            </a:r>
            <a:br>
              <a:rPr lang="en" sz="1800">
                <a:solidFill>
                  <a:schemeClr val="dk1"/>
                </a:solidFill>
                <a:latin typeface="Montserrat"/>
                <a:ea typeface="Montserrat"/>
                <a:cs typeface="Montserrat"/>
                <a:sym typeface="Montserrat"/>
              </a:rPr>
            </a:br>
            <a:r>
              <a:rPr lang="en" sz="1800" b="1">
                <a:solidFill>
                  <a:schemeClr val="dk1"/>
                </a:solidFill>
                <a:latin typeface="Montserrat"/>
                <a:ea typeface="Montserrat"/>
                <a:cs typeface="Montserrat"/>
                <a:sym typeface="Montserrat"/>
              </a:rPr>
              <a:t>Day 28:</a:t>
            </a:r>
            <a:r>
              <a:rPr lang="en" sz="1800">
                <a:solidFill>
                  <a:schemeClr val="dk1"/>
                </a:solidFill>
                <a:latin typeface="Montserrat"/>
                <a:ea typeface="Montserrat"/>
                <a:cs typeface="Montserrat"/>
                <a:sym typeface="Montserrat"/>
              </a:rPr>
              <a:t> $1,342,177.28</a:t>
            </a:r>
            <a:br>
              <a:rPr lang="en" sz="1800">
                <a:solidFill>
                  <a:schemeClr val="dk1"/>
                </a:solidFill>
                <a:latin typeface="Montserrat"/>
                <a:ea typeface="Montserrat"/>
                <a:cs typeface="Montserrat"/>
                <a:sym typeface="Montserrat"/>
              </a:rPr>
            </a:br>
            <a:r>
              <a:rPr lang="en" sz="1800" b="1">
                <a:solidFill>
                  <a:schemeClr val="dk1"/>
                </a:solidFill>
                <a:latin typeface="Montserrat"/>
                <a:ea typeface="Montserrat"/>
                <a:cs typeface="Montserrat"/>
                <a:sym typeface="Montserrat"/>
              </a:rPr>
              <a:t>Day 29:</a:t>
            </a:r>
            <a:r>
              <a:rPr lang="en" sz="1800">
                <a:solidFill>
                  <a:schemeClr val="dk1"/>
                </a:solidFill>
                <a:latin typeface="Montserrat"/>
                <a:ea typeface="Montserrat"/>
                <a:cs typeface="Montserrat"/>
                <a:sym typeface="Montserrat"/>
              </a:rPr>
              <a:t> $2,684,354.56</a:t>
            </a:r>
            <a:br>
              <a:rPr lang="en" sz="1700">
                <a:solidFill>
                  <a:schemeClr val="dk1"/>
                </a:solidFill>
                <a:latin typeface="Montserrat"/>
                <a:ea typeface="Montserrat"/>
                <a:cs typeface="Montserrat"/>
                <a:sym typeface="Montserrat"/>
              </a:rPr>
            </a:br>
            <a:r>
              <a:rPr lang="en" sz="2900" b="1">
                <a:solidFill>
                  <a:schemeClr val="dk1"/>
                </a:solidFill>
                <a:latin typeface="Montserrat"/>
                <a:ea typeface="Montserrat"/>
                <a:cs typeface="Montserrat"/>
                <a:sym typeface="Montserrat"/>
              </a:rPr>
              <a:t>Day 30:</a:t>
            </a:r>
            <a:r>
              <a:rPr lang="en" sz="2900">
                <a:solidFill>
                  <a:schemeClr val="dk1"/>
                </a:solidFill>
                <a:latin typeface="Montserrat"/>
                <a:ea typeface="Montserrat"/>
                <a:cs typeface="Montserrat"/>
                <a:sym typeface="Montserrat"/>
              </a:rPr>
              <a:t> $5,368,709.12!!!</a:t>
            </a:r>
            <a:endParaRPr sz="1700">
              <a:solidFill>
                <a:schemeClr val="dk1"/>
              </a:solidFill>
              <a:latin typeface="Montserrat"/>
              <a:ea typeface="Montserrat"/>
              <a:cs typeface="Montserrat"/>
              <a:sym typeface="Montserrat"/>
            </a:endParaRPr>
          </a:p>
        </p:txBody>
      </p:sp>
      <p:sp>
        <p:nvSpPr>
          <p:cNvPr id="1357" name="Google Shape;1357;p207"/>
          <p:cNvSpPr txBox="1"/>
          <p:nvPr/>
        </p:nvSpPr>
        <p:spPr>
          <a:xfrm>
            <a:off x="69300" y="89800"/>
            <a:ext cx="8980200" cy="3693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 sz="1800" b="1">
                <a:solidFill>
                  <a:schemeClr val="dk1"/>
                </a:solidFill>
                <a:latin typeface="Montserrat"/>
                <a:ea typeface="Montserrat"/>
                <a:cs typeface="Montserrat"/>
                <a:sym typeface="Montserrat"/>
              </a:rPr>
              <a:t>If you double a penny every day, how much $ will you have in 30 days? </a:t>
            </a:r>
            <a:endParaRPr sz="400" b="1">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55"/>
                                        </p:tgtEl>
                                        <p:attrNameLst>
                                          <p:attrName>style.visibility</p:attrName>
                                        </p:attrNameLst>
                                      </p:cBhvr>
                                      <p:to>
                                        <p:strVal val="visible"/>
                                      </p:to>
                                    </p:set>
                                    <p:anim calcmode="lin" valueType="num">
                                      <p:cBhvr additive="base">
                                        <p:cTn id="7" dur="500"/>
                                        <p:tgtEl>
                                          <p:spTgt spid="1355"/>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56"/>
                                        </p:tgtEl>
                                        <p:attrNameLst>
                                          <p:attrName>style.visibility</p:attrName>
                                        </p:attrNameLst>
                                      </p:cBhvr>
                                      <p:to>
                                        <p:strVal val="visible"/>
                                      </p:to>
                                    </p:set>
                                    <p:animEffect transition="in" filter="fade">
                                      <p:cBhvr>
                                        <p:cTn id="12" dur="2000"/>
                                        <p:tgtEl>
                                          <p:spTgt spid="13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2" name="Google Shape;1192;p190"/>
          <p:cNvSpPr txBox="1"/>
          <p:nvPr/>
        </p:nvSpPr>
        <p:spPr>
          <a:xfrm>
            <a:off x="529667" y="352004"/>
            <a:ext cx="7937100" cy="9159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414A58"/>
              </a:buClr>
              <a:buSzPts val="3300"/>
              <a:buFont typeface="Calibri"/>
              <a:buNone/>
            </a:pPr>
            <a:r>
              <a:rPr lang="en" sz="3300" b="0" i="0" u="none" strike="noStrike" cap="none">
                <a:solidFill>
                  <a:srgbClr val="414A58"/>
                </a:solidFill>
                <a:latin typeface="Calibri"/>
                <a:ea typeface="Calibri"/>
                <a:cs typeface="Calibri"/>
                <a:sym typeface="Calibri"/>
              </a:rPr>
              <a:t>Certificate Requirements</a:t>
            </a:r>
            <a:endParaRPr sz="1100"/>
          </a:p>
        </p:txBody>
      </p:sp>
      <p:sp>
        <p:nvSpPr>
          <p:cNvPr id="1193" name="Google Shape;1193;p190"/>
          <p:cNvSpPr txBox="1"/>
          <p:nvPr/>
        </p:nvSpPr>
        <p:spPr>
          <a:xfrm>
            <a:off x="578219" y="1369219"/>
            <a:ext cx="7887900" cy="32634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2000"/>
              <a:buFont typeface="Arial"/>
              <a:buNone/>
            </a:pPr>
            <a:r>
              <a:rPr lang="en" sz="2000" b="0" i="0" u="none" strike="noStrike" cap="none">
                <a:solidFill>
                  <a:schemeClr val="dk1"/>
                </a:solidFill>
                <a:latin typeface="Calibri"/>
                <a:ea typeface="Calibri"/>
                <a:cs typeface="Calibri"/>
                <a:sym typeface="Calibri"/>
              </a:rPr>
              <a:t>To earn professional development hours for webinars, you must:</a:t>
            </a:r>
            <a:endParaRPr sz="1100"/>
          </a:p>
          <a:p>
            <a:pPr marL="0" marR="0" lvl="0" indent="0" algn="l" rtl="0">
              <a:lnSpc>
                <a:spcPct val="90000"/>
              </a:lnSpc>
              <a:spcBef>
                <a:spcPts val="80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a:p>
            <a:pPr marL="342900" marR="0" lvl="0" indent="-342900" algn="l" rtl="0">
              <a:lnSpc>
                <a:spcPct val="90000"/>
              </a:lnSpc>
              <a:spcBef>
                <a:spcPts val="800"/>
              </a:spcBef>
              <a:spcAft>
                <a:spcPts val="0"/>
              </a:spcAft>
              <a:buClr>
                <a:schemeClr val="dk1"/>
              </a:buClr>
              <a:buSzPts val="2000"/>
              <a:buFont typeface="Arial"/>
              <a:buChar char="•"/>
            </a:pPr>
            <a:r>
              <a:rPr lang="en" sz="2000" b="0" i="0" u="none" strike="noStrike" cap="none">
                <a:solidFill>
                  <a:schemeClr val="dk1"/>
                </a:solidFill>
                <a:latin typeface="Calibri"/>
                <a:ea typeface="Calibri"/>
                <a:cs typeface="Calibri"/>
                <a:sym typeface="Calibri"/>
              </a:rPr>
              <a:t>Watch a minimum of 75% for all sessions </a:t>
            </a:r>
            <a:endParaRPr sz="1100"/>
          </a:p>
          <a:p>
            <a:pPr marL="342900" marR="0" lvl="0" indent="-342900" algn="l" rtl="0">
              <a:lnSpc>
                <a:spcPct val="90000"/>
              </a:lnSpc>
              <a:spcBef>
                <a:spcPts val="800"/>
              </a:spcBef>
              <a:spcAft>
                <a:spcPts val="0"/>
              </a:spcAft>
              <a:buClr>
                <a:schemeClr val="dk1"/>
              </a:buClr>
              <a:buSzPts val="2000"/>
              <a:buFont typeface="Arial"/>
              <a:buChar char="•"/>
            </a:pPr>
            <a:r>
              <a:rPr lang="en" sz="2000" b="0" i="0" u="none" strike="noStrike" cap="none">
                <a:solidFill>
                  <a:schemeClr val="dk1"/>
                </a:solidFill>
                <a:latin typeface="Calibri"/>
                <a:ea typeface="Calibri"/>
                <a:cs typeface="Calibri"/>
                <a:sym typeface="Calibri"/>
              </a:rPr>
              <a:t>You will automatically receive a professional development certificate via e-mail within 24 to 48 hours.</a:t>
            </a:r>
            <a:endParaRPr sz="2100" b="0" i="0" u="none" strike="noStrike" cap="none">
              <a:solidFill>
                <a:schemeClr val="dk1"/>
              </a:solidFill>
              <a:latin typeface="Calibri"/>
              <a:ea typeface="Calibri"/>
              <a:cs typeface="Calibri"/>
              <a:sym typeface="Calibri"/>
            </a:endParaRPr>
          </a:p>
          <a:p>
            <a:pPr marL="0" marR="0" lvl="0" indent="0" algn="l" rtl="0">
              <a:lnSpc>
                <a:spcPct val="90000"/>
              </a:lnSpc>
              <a:spcBef>
                <a:spcPts val="80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p:txBody>
      </p:sp>
      <p:sp>
        <p:nvSpPr>
          <p:cNvPr id="1194" name="Google Shape;1194;p190"/>
          <p:cNvSpPr txBox="1">
            <a:spLocks noGrp="1"/>
          </p:cNvSpPr>
          <p:nvPr>
            <p:ph type="sldNum" idx="12"/>
          </p:nvPr>
        </p:nvSpPr>
        <p:spPr>
          <a:xfrm>
            <a:off x="6453170" y="4781224"/>
            <a:ext cx="24477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Shape 1362"/>
        <p:cNvGrpSpPr/>
        <p:nvPr/>
      </p:nvGrpSpPr>
      <p:grpSpPr>
        <a:xfrm>
          <a:off x="0" y="0"/>
          <a:ext cx="0" cy="0"/>
          <a:chOff x="0" y="0"/>
          <a:chExt cx="0" cy="0"/>
        </a:xfrm>
      </p:grpSpPr>
      <p:sp>
        <p:nvSpPr>
          <p:cNvPr id="1363" name="Google Shape;1363;p208"/>
          <p:cNvSpPr/>
          <p:nvPr/>
        </p:nvSpPr>
        <p:spPr>
          <a:xfrm>
            <a:off x="480060" y="308610"/>
            <a:ext cx="6172200" cy="5484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rgbClr val="14502D"/>
              </a:buClr>
              <a:buSzPts val="3200"/>
              <a:buFont typeface="Cambria"/>
              <a:buNone/>
            </a:pPr>
            <a:r>
              <a:rPr lang="en" sz="3200" b="1">
                <a:solidFill>
                  <a:srgbClr val="14502D"/>
                </a:solidFill>
                <a:latin typeface="Cambria"/>
                <a:ea typeface="Cambria"/>
                <a:cs typeface="Cambria"/>
                <a:sym typeface="Cambria"/>
              </a:rPr>
              <a:t>Meet Grace Groner</a:t>
            </a:r>
            <a:endParaRPr sz="3200">
              <a:solidFill>
                <a:schemeClr val="dk1"/>
              </a:solidFill>
              <a:latin typeface="Calibri"/>
              <a:ea typeface="Calibri"/>
              <a:cs typeface="Calibri"/>
              <a:sym typeface="Calibri"/>
            </a:endParaRPr>
          </a:p>
        </p:txBody>
      </p:sp>
      <p:sp>
        <p:nvSpPr>
          <p:cNvPr id="1364" name="Google Shape;1364;p208"/>
          <p:cNvSpPr/>
          <p:nvPr/>
        </p:nvSpPr>
        <p:spPr>
          <a:xfrm>
            <a:off x="493776" y="877824"/>
            <a:ext cx="6172200" cy="3429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rgbClr val="5B6770"/>
              </a:buClr>
              <a:buSzPts val="1400"/>
              <a:buFont typeface="Calibri"/>
              <a:buNone/>
            </a:pPr>
            <a:r>
              <a:rPr lang="en" sz="1400">
                <a:solidFill>
                  <a:srgbClr val="5B6770"/>
                </a:solidFill>
                <a:latin typeface="Calibri"/>
                <a:ea typeface="Calibri"/>
                <a:cs typeface="Calibri"/>
                <a:sym typeface="Calibri"/>
              </a:rPr>
              <a:t>The secret millionaire who never tried to beat the market</a:t>
            </a:r>
            <a:endParaRPr sz="1400">
              <a:solidFill>
                <a:schemeClr val="dk1"/>
              </a:solidFill>
              <a:latin typeface="Calibri"/>
              <a:ea typeface="Calibri"/>
              <a:cs typeface="Calibri"/>
              <a:sym typeface="Calibri"/>
            </a:endParaRPr>
          </a:p>
        </p:txBody>
      </p:sp>
      <p:sp>
        <p:nvSpPr>
          <p:cNvPr id="1365" name="Google Shape;1365;p208"/>
          <p:cNvSpPr/>
          <p:nvPr/>
        </p:nvSpPr>
        <p:spPr>
          <a:xfrm>
            <a:off x="480100" y="1241547"/>
            <a:ext cx="4491900" cy="2338200"/>
          </a:xfrm>
          <a:prstGeom prst="roundRect">
            <a:avLst>
              <a:gd name="adj" fmla="val 2474"/>
            </a:avLst>
          </a:prstGeom>
          <a:solidFill>
            <a:srgbClr val="EAF4EE"/>
          </a:solidFill>
          <a:ln>
            <a:noFill/>
          </a:ln>
          <a:effectLst>
            <a:outerShdw blurRad="66675" dist="28575" dir="5400000" algn="bl" rotWithShape="0">
              <a:srgbClr val="000000">
                <a:alpha val="12939"/>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366" name="Google Shape;1366;p208"/>
          <p:cNvSpPr/>
          <p:nvPr/>
        </p:nvSpPr>
        <p:spPr>
          <a:xfrm>
            <a:off x="720090" y="1416835"/>
            <a:ext cx="4011900" cy="891600"/>
          </a:xfrm>
          <a:prstGeom prst="rect">
            <a:avLst/>
          </a:prstGeom>
          <a:noFill/>
          <a:ln>
            <a:noFill/>
          </a:ln>
        </p:spPr>
        <p:txBody>
          <a:bodyPr spcFirstLastPara="1" wrap="square" lIns="68575" tIns="34275" rIns="68575" bIns="34275" anchor="ctr" anchorCtr="0">
            <a:noAutofit/>
          </a:bodyPr>
          <a:lstStyle/>
          <a:p>
            <a:pPr marL="0" marR="0" lvl="0" indent="0" algn="l" rtl="0">
              <a:lnSpc>
                <a:spcPct val="112000"/>
              </a:lnSpc>
              <a:spcBef>
                <a:spcPts val="0"/>
              </a:spcBef>
              <a:spcAft>
                <a:spcPts val="0"/>
              </a:spcAft>
              <a:buClr>
                <a:srgbClr val="14502D"/>
              </a:buClr>
              <a:buSzPts val="1500"/>
              <a:buFont typeface="Calibri"/>
              <a:buNone/>
            </a:pPr>
            <a:r>
              <a:rPr lang="en" sz="1700" b="1">
                <a:solidFill>
                  <a:srgbClr val="14502D"/>
                </a:solidFill>
                <a:latin typeface="Calibri"/>
                <a:ea typeface="Calibri"/>
                <a:cs typeface="Calibri"/>
                <a:sym typeface="Calibri"/>
              </a:rPr>
              <a:t>In 1935</a:t>
            </a:r>
            <a:r>
              <a:rPr lang="en" sz="1700">
                <a:solidFill>
                  <a:srgbClr val="1F2937"/>
                </a:solidFill>
                <a:latin typeface="Calibri"/>
                <a:ea typeface="Calibri"/>
                <a:cs typeface="Calibri"/>
                <a:sym typeface="Calibri"/>
              </a:rPr>
              <a:t>, at age 26, Grace, who was an orphaned secretary bought three shares of Abbott Labs stock for </a:t>
            </a:r>
            <a:r>
              <a:rPr lang="en" sz="1700" b="1">
                <a:solidFill>
                  <a:srgbClr val="14502D"/>
                </a:solidFill>
                <a:latin typeface="Calibri"/>
                <a:ea typeface="Calibri"/>
                <a:cs typeface="Calibri"/>
                <a:sym typeface="Calibri"/>
              </a:rPr>
              <a:t>$180</a:t>
            </a:r>
            <a:r>
              <a:rPr lang="en" sz="1700">
                <a:solidFill>
                  <a:srgbClr val="1F2937"/>
                </a:solidFill>
                <a:latin typeface="Calibri"/>
                <a:ea typeface="Calibri"/>
                <a:cs typeface="Calibri"/>
                <a:sym typeface="Calibri"/>
              </a:rPr>
              <a:t>.</a:t>
            </a:r>
            <a:endParaRPr sz="1700">
              <a:solidFill>
                <a:schemeClr val="dk1"/>
              </a:solidFill>
              <a:latin typeface="Calibri"/>
              <a:ea typeface="Calibri"/>
              <a:cs typeface="Calibri"/>
              <a:sym typeface="Calibri"/>
            </a:endParaRPr>
          </a:p>
        </p:txBody>
      </p:sp>
      <p:sp>
        <p:nvSpPr>
          <p:cNvPr id="1367" name="Google Shape;1367;p208"/>
          <p:cNvSpPr/>
          <p:nvPr/>
        </p:nvSpPr>
        <p:spPr>
          <a:xfrm>
            <a:off x="720090" y="2640330"/>
            <a:ext cx="4011900" cy="754500"/>
          </a:xfrm>
          <a:prstGeom prst="rect">
            <a:avLst/>
          </a:prstGeom>
          <a:noFill/>
          <a:ln>
            <a:noFill/>
          </a:ln>
        </p:spPr>
        <p:txBody>
          <a:bodyPr spcFirstLastPara="1" wrap="square" lIns="68575" tIns="34275" rIns="68575" bIns="34275" anchor="ctr" anchorCtr="0">
            <a:noAutofit/>
          </a:bodyPr>
          <a:lstStyle/>
          <a:p>
            <a:pPr marL="0" marR="0" lvl="0" indent="0" algn="l" rtl="0">
              <a:lnSpc>
                <a:spcPct val="112000"/>
              </a:lnSpc>
              <a:spcBef>
                <a:spcPts val="0"/>
              </a:spcBef>
              <a:spcAft>
                <a:spcPts val="0"/>
              </a:spcAft>
              <a:buClr>
                <a:srgbClr val="1F2937"/>
              </a:buClr>
              <a:buSzPts val="1500"/>
              <a:buFont typeface="Calibri"/>
              <a:buNone/>
            </a:pPr>
            <a:r>
              <a:rPr lang="en" sz="1700">
                <a:solidFill>
                  <a:srgbClr val="1F2937"/>
                </a:solidFill>
                <a:latin typeface="Calibri"/>
                <a:ea typeface="Calibri"/>
                <a:cs typeface="Calibri"/>
                <a:sym typeface="Calibri"/>
              </a:rPr>
              <a:t>She reinvested every dividend and </a:t>
            </a:r>
            <a:r>
              <a:rPr lang="en" sz="1700" b="1">
                <a:solidFill>
                  <a:srgbClr val="14502D"/>
                </a:solidFill>
                <a:latin typeface="Calibri"/>
                <a:ea typeface="Calibri"/>
                <a:cs typeface="Calibri"/>
                <a:sym typeface="Calibri"/>
              </a:rPr>
              <a:t>never sold a single share</a:t>
            </a:r>
            <a:r>
              <a:rPr lang="en" sz="1700">
                <a:solidFill>
                  <a:srgbClr val="1F2937"/>
                </a:solidFill>
                <a:latin typeface="Calibri"/>
                <a:ea typeface="Calibri"/>
                <a:cs typeface="Calibri"/>
                <a:sym typeface="Calibri"/>
              </a:rPr>
              <a:t>. She lived past 100, dying in 2010.</a:t>
            </a:r>
            <a:endParaRPr sz="1700">
              <a:solidFill>
                <a:schemeClr val="dk1"/>
              </a:solidFill>
              <a:latin typeface="Calibri"/>
              <a:ea typeface="Calibri"/>
              <a:cs typeface="Calibri"/>
              <a:sym typeface="Calibri"/>
            </a:endParaRPr>
          </a:p>
        </p:txBody>
      </p:sp>
      <p:sp>
        <p:nvSpPr>
          <p:cNvPr id="1368" name="Google Shape;1368;p208"/>
          <p:cNvSpPr/>
          <p:nvPr/>
        </p:nvSpPr>
        <p:spPr>
          <a:xfrm>
            <a:off x="5383515" y="3332890"/>
            <a:ext cx="3463200" cy="994500"/>
          </a:xfrm>
          <a:prstGeom prst="roundRect">
            <a:avLst>
              <a:gd name="adj" fmla="val 6897"/>
            </a:avLst>
          </a:prstGeom>
          <a:solidFill>
            <a:srgbClr val="FFFFFF"/>
          </a:solidFill>
          <a:ln w="11900" cap="flat" cmpd="sng">
            <a:solidFill>
              <a:srgbClr val="95D5B2"/>
            </a:solidFill>
            <a:prstDash val="solid"/>
            <a:round/>
            <a:headEnd type="none" w="sm" len="sm"/>
            <a:tailEnd type="none" w="sm" len="sm"/>
          </a:ln>
          <a:effectLst>
            <a:outerShdw blurRad="66675" dist="28575" dir="5400000" algn="bl" rotWithShape="0">
              <a:srgbClr val="000000">
                <a:alpha val="12939"/>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369" name="Google Shape;1369;p208" descr="preencoded.png"/>
          <p:cNvPicPr preferRelativeResize="0"/>
          <p:nvPr/>
        </p:nvPicPr>
        <p:blipFill rotWithShape="1">
          <a:blip r:embed="rId3">
            <a:alphaModFix/>
          </a:blip>
          <a:srcRect/>
          <a:stretch/>
        </p:blipFill>
        <p:spPr>
          <a:xfrm>
            <a:off x="5499030" y="3531883"/>
            <a:ext cx="377190" cy="377190"/>
          </a:xfrm>
          <a:prstGeom prst="rect">
            <a:avLst/>
          </a:prstGeom>
          <a:noFill/>
          <a:ln>
            <a:noFill/>
          </a:ln>
        </p:spPr>
      </p:pic>
      <p:sp>
        <p:nvSpPr>
          <p:cNvPr id="1370" name="Google Shape;1370;p208"/>
          <p:cNvSpPr/>
          <p:nvPr/>
        </p:nvSpPr>
        <p:spPr>
          <a:xfrm>
            <a:off x="6080545" y="3358843"/>
            <a:ext cx="2606100" cy="4803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4502D"/>
              </a:buClr>
              <a:buSzPts val="2600"/>
              <a:buFont typeface="Cambria"/>
              <a:buNone/>
            </a:pPr>
            <a:r>
              <a:rPr lang="en" sz="2600" b="1">
                <a:solidFill>
                  <a:srgbClr val="14502D"/>
                </a:solidFill>
                <a:latin typeface="Cambria"/>
                <a:ea typeface="Cambria"/>
                <a:cs typeface="Cambria"/>
                <a:sym typeface="Cambria"/>
              </a:rPr>
              <a:t>$180</a:t>
            </a:r>
            <a:endParaRPr sz="2600">
              <a:solidFill>
                <a:schemeClr val="dk1"/>
              </a:solidFill>
              <a:latin typeface="Calibri"/>
              <a:ea typeface="Calibri"/>
              <a:cs typeface="Calibri"/>
              <a:sym typeface="Calibri"/>
            </a:endParaRPr>
          </a:p>
        </p:txBody>
      </p:sp>
      <p:sp>
        <p:nvSpPr>
          <p:cNvPr id="1371" name="Google Shape;1371;p208"/>
          <p:cNvSpPr/>
          <p:nvPr/>
        </p:nvSpPr>
        <p:spPr>
          <a:xfrm>
            <a:off x="6080545" y="3785978"/>
            <a:ext cx="2606100" cy="342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770"/>
              </a:buClr>
              <a:buSzPts val="1100"/>
              <a:buFont typeface="Calibri"/>
              <a:buNone/>
            </a:pPr>
            <a:r>
              <a:rPr lang="en" sz="1100">
                <a:solidFill>
                  <a:srgbClr val="5B6770"/>
                </a:solidFill>
                <a:latin typeface="Calibri"/>
                <a:ea typeface="Calibri"/>
                <a:cs typeface="Calibri"/>
                <a:sym typeface="Calibri"/>
              </a:rPr>
              <a:t>invested in 1935</a:t>
            </a:r>
            <a:endParaRPr sz="1100">
              <a:solidFill>
                <a:schemeClr val="dk1"/>
              </a:solidFill>
              <a:latin typeface="Calibri"/>
              <a:ea typeface="Calibri"/>
              <a:cs typeface="Calibri"/>
              <a:sym typeface="Calibri"/>
            </a:endParaRPr>
          </a:p>
        </p:txBody>
      </p:sp>
      <p:sp>
        <p:nvSpPr>
          <p:cNvPr id="1372" name="Google Shape;1372;p208"/>
          <p:cNvSpPr/>
          <p:nvPr/>
        </p:nvSpPr>
        <p:spPr>
          <a:xfrm>
            <a:off x="6080545" y="4005498"/>
            <a:ext cx="2606100" cy="342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770"/>
              </a:buClr>
              <a:buSzPts val="1100"/>
              <a:buFont typeface="Calibri"/>
              <a:buNone/>
            </a:pPr>
            <a:r>
              <a:rPr lang="en" sz="1100">
                <a:solidFill>
                  <a:srgbClr val="5B6770"/>
                </a:solidFill>
                <a:latin typeface="Calibri"/>
                <a:ea typeface="Calibri"/>
                <a:cs typeface="Calibri"/>
                <a:sym typeface="Calibri"/>
              </a:rPr>
              <a:t>compounded return across 75 years</a:t>
            </a:r>
            <a:endParaRPr sz="1100">
              <a:solidFill>
                <a:schemeClr val="dk1"/>
              </a:solidFill>
              <a:latin typeface="Calibri"/>
              <a:ea typeface="Calibri"/>
              <a:cs typeface="Calibri"/>
              <a:sym typeface="Calibri"/>
            </a:endParaRPr>
          </a:p>
        </p:txBody>
      </p:sp>
      <p:pic>
        <p:nvPicPr>
          <p:cNvPr id="1373" name="Google Shape;1373;p208"/>
          <p:cNvPicPr preferRelativeResize="0"/>
          <p:nvPr/>
        </p:nvPicPr>
        <p:blipFill>
          <a:blip r:embed="rId4">
            <a:alphaModFix/>
          </a:blip>
          <a:stretch>
            <a:fillRect/>
          </a:stretch>
        </p:blipFill>
        <p:spPr>
          <a:xfrm>
            <a:off x="5131059" y="218300"/>
            <a:ext cx="3818792" cy="2819849"/>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Shape 1378"/>
        <p:cNvGrpSpPr/>
        <p:nvPr/>
      </p:nvGrpSpPr>
      <p:grpSpPr>
        <a:xfrm>
          <a:off x="0" y="0"/>
          <a:ext cx="0" cy="0"/>
          <a:chOff x="0" y="0"/>
          <a:chExt cx="0" cy="0"/>
        </a:xfrm>
      </p:grpSpPr>
      <p:sp>
        <p:nvSpPr>
          <p:cNvPr id="1379" name="Google Shape;1379;p209"/>
          <p:cNvSpPr/>
          <p:nvPr/>
        </p:nvSpPr>
        <p:spPr>
          <a:xfrm>
            <a:off x="480060" y="308610"/>
            <a:ext cx="6172200" cy="5484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rgbClr val="14502D"/>
              </a:buClr>
              <a:buSzPts val="3200"/>
              <a:buFont typeface="Cambria"/>
              <a:buNone/>
            </a:pPr>
            <a:r>
              <a:rPr lang="en" sz="3200" b="1">
                <a:solidFill>
                  <a:srgbClr val="14502D"/>
                </a:solidFill>
                <a:latin typeface="Cambria"/>
                <a:ea typeface="Cambria"/>
                <a:cs typeface="Cambria"/>
                <a:sym typeface="Cambria"/>
              </a:rPr>
              <a:t>Meet Grace Groner</a:t>
            </a:r>
            <a:endParaRPr sz="3200">
              <a:solidFill>
                <a:schemeClr val="dk1"/>
              </a:solidFill>
              <a:latin typeface="Calibri"/>
              <a:ea typeface="Calibri"/>
              <a:cs typeface="Calibri"/>
              <a:sym typeface="Calibri"/>
            </a:endParaRPr>
          </a:p>
        </p:txBody>
      </p:sp>
      <p:sp>
        <p:nvSpPr>
          <p:cNvPr id="1380" name="Google Shape;1380;p209"/>
          <p:cNvSpPr/>
          <p:nvPr/>
        </p:nvSpPr>
        <p:spPr>
          <a:xfrm>
            <a:off x="493776" y="877824"/>
            <a:ext cx="6172200" cy="3429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rgbClr val="5B6770"/>
              </a:buClr>
              <a:buSzPts val="1400"/>
              <a:buFont typeface="Calibri"/>
              <a:buNone/>
            </a:pPr>
            <a:r>
              <a:rPr lang="en" sz="1400" b="1">
                <a:solidFill>
                  <a:srgbClr val="5B6770"/>
                </a:solidFill>
                <a:latin typeface="Calibri"/>
                <a:ea typeface="Calibri"/>
                <a:cs typeface="Calibri"/>
                <a:sym typeface="Calibri"/>
              </a:rPr>
              <a:t>The secret millionaire who never tried to beat the market</a:t>
            </a:r>
            <a:endParaRPr sz="1400" b="1">
              <a:solidFill>
                <a:schemeClr val="dk1"/>
              </a:solidFill>
              <a:latin typeface="Calibri"/>
              <a:ea typeface="Calibri"/>
              <a:cs typeface="Calibri"/>
              <a:sym typeface="Calibri"/>
            </a:endParaRPr>
          </a:p>
        </p:txBody>
      </p:sp>
      <p:sp>
        <p:nvSpPr>
          <p:cNvPr id="1381" name="Google Shape;1381;p209"/>
          <p:cNvSpPr/>
          <p:nvPr/>
        </p:nvSpPr>
        <p:spPr>
          <a:xfrm>
            <a:off x="480050" y="1405900"/>
            <a:ext cx="2478900" cy="2451300"/>
          </a:xfrm>
          <a:prstGeom prst="roundRect">
            <a:avLst>
              <a:gd name="adj" fmla="val 2474"/>
            </a:avLst>
          </a:prstGeom>
          <a:solidFill>
            <a:srgbClr val="EAF4EE"/>
          </a:solidFill>
          <a:ln>
            <a:noFill/>
          </a:ln>
          <a:effectLst>
            <a:outerShdw blurRad="66675" dist="28575" dir="5400000" algn="bl" rotWithShape="0">
              <a:srgbClr val="000000">
                <a:alpha val="12939"/>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382" name="Google Shape;1382;p209"/>
          <p:cNvSpPr/>
          <p:nvPr/>
        </p:nvSpPr>
        <p:spPr>
          <a:xfrm>
            <a:off x="649000" y="2057400"/>
            <a:ext cx="2265600" cy="1028700"/>
          </a:xfrm>
          <a:prstGeom prst="rect">
            <a:avLst/>
          </a:prstGeom>
          <a:noFill/>
          <a:ln>
            <a:noFill/>
          </a:ln>
        </p:spPr>
        <p:txBody>
          <a:bodyPr spcFirstLastPara="1" wrap="square" lIns="68575" tIns="34275" rIns="68575" bIns="34275" anchor="ctr" anchorCtr="0">
            <a:noAutofit/>
          </a:bodyPr>
          <a:lstStyle/>
          <a:p>
            <a:pPr marL="0" marR="0" lvl="0" indent="0" algn="l" rtl="0">
              <a:lnSpc>
                <a:spcPct val="112000"/>
              </a:lnSpc>
              <a:spcBef>
                <a:spcPts val="0"/>
              </a:spcBef>
              <a:spcAft>
                <a:spcPts val="0"/>
              </a:spcAft>
              <a:buClr>
                <a:srgbClr val="1F2937"/>
              </a:buClr>
              <a:buSzPts val="1500"/>
              <a:buFont typeface="Calibri"/>
              <a:buNone/>
            </a:pPr>
            <a:r>
              <a:rPr lang="en" sz="2000">
                <a:solidFill>
                  <a:srgbClr val="1F2937"/>
                </a:solidFill>
                <a:latin typeface="Calibri"/>
                <a:ea typeface="Calibri"/>
                <a:cs typeface="Calibri"/>
                <a:sym typeface="Calibri"/>
              </a:rPr>
              <a:t>She lived a modest life. The shock came after she died: </a:t>
            </a:r>
            <a:r>
              <a:rPr lang="en" sz="2000" b="1">
                <a:solidFill>
                  <a:srgbClr val="14502D"/>
                </a:solidFill>
                <a:latin typeface="Calibri"/>
                <a:ea typeface="Calibri"/>
                <a:cs typeface="Calibri"/>
                <a:sym typeface="Calibri"/>
              </a:rPr>
              <a:t>millions left to her alma mater, Lake Forest College.</a:t>
            </a:r>
            <a:endParaRPr sz="2000">
              <a:solidFill>
                <a:schemeClr val="dk1"/>
              </a:solidFill>
              <a:latin typeface="Calibri"/>
              <a:ea typeface="Calibri"/>
              <a:cs typeface="Calibri"/>
              <a:sym typeface="Calibri"/>
            </a:endParaRPr>
          </a:p>
        </p:txBody>
      </p:sp>
      <p:sp>
        <p:nvSpPr>
          <p:cNvPr id="1383" name="Google Shape;1383;p209"/>
          <p:cNvSpPr/>
          <p:nvPr/>
        </p:nvSpPr>
        <p:spPr>
          <a:xfrm>
            <a:off x="5568640" y="801790"/>
            <a:ext cx="3463200" cy="994500"/>
          </a:xfrm>
          <a:prstGeom prst="roundRect">
            <a:avLst>
              <a:gd name="adj" fmla="val 6897"/>
            </a:avLst>
          </a:prstGeom>
          <a:solidFill>
            <a:srgbClr val="FFFFFF"/>
          </a:solidFill>
          <a:ln w="11900" cap="flat" cmpd="sng">
            <a:solidFill>
              <a:srgbClr val="95D5B2"/>
            </a:solidFill>
            <a:prstDash val="solid"/>
            <a:round/>
            <a:headEnd type="none" w="sm" len="sm"/>
            <a:tailEnd type="none" w="sm" len="sm"/>
          </a:ln>
          <a:effectLst>
            <a:outerShdw blurRad="66675" dist="28575" dir="5400000" algn="bl" rotWithShape="0">
              <a:srgbClr val="000000">
                <a:alpha val="12939"/>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384" name="Google Shape;1384;p209" descr="preencoded.png"/>
          <p:cNvPicPr preferRelativeResize="0"/>
          <p:nvPr/>
        </p:nvPicPr>
        <p:blipFill rotWithShape="1">
          <a:blip r:embed="rId3">
            <a:alphaModFix/>
          </a:blip>
          <a:srcRect/>
          <a:stretch/>
        </p:blipFill>
        <p:spPr>
          <a:xfrm>
            <a:off x="5623380" y="963083"/>
            <a:ext cx="377190" cy="377190"/>
          </a:xfrm>
          <a:prstGeom prst="rect">
            <a:avLst/>
          </a:prstGeom>
          <a:noFill/>
          <a:ln>
            <a:noFill/>
          </a:ln>
        </p:spPr>
      </p:pic>
      <p:sp>
        <p:nvSpPr>
          <p:cNvPr id="1385" name="Google Shape;1385;p209"/>
          <p:cNvSpPr/>
          <p:nvPr/>
        </p:nvSpPr>
        <p:spPr>
          <a:xfrm>
            <a:off x="6323020" y="911518"/>
            <a:ext cx="2606100" cy="4803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4502D"/>
              </a:buClr>
              <a:buSzPts val="2600"/>
              <a:buFont typeface="Cambria"/>
              <a:buNone/>
            </a:pPr>
            <a:r>
              <a:rPr lang="en" sz="2600" b="1">
                <a:solidFill>
                  <a:srgbClr val="14502D"/>
                </a:solidFill>
                <a:latin typeface="Cambria"/>
                <a:ea typeface="Cambria"/>
                <a:cs typeface="Cambria"/>
                <a:sym typeface="Cambria"/>
              </a:rPr>
              <a:t>$180</a:t>
            </a:r>
            <a:endParaRPr sz="2600">
              <a:solidFill>
                <a:schemeClr val="dk1"/>
              </a:solidFill>
              <a:latin typeface="Calibri"/>
              <a:ea typeface="Calibri"/>
              <a:cs typeface="Calibri"/>
              <a:sym typeface="Calibri"/>
            </a:endParaRPr>
          </a:p>
        </p:txBody>
      </p:sp>
      <p:sp>
        <p:nvSpPr>
          <p:cNvPr id="1386" name="Google Shape;1386;p209"/>
          <p:cNvSpPr/>
          <p:nvPr/>
        </p:nvSpPr>
        <p:spPr>
          <a:xfrm>
            <a:off x="6323020" y="1391578"/>
            <a:ext cx="2606100" cy="342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770"/>
              </a:buClr>
              <a:buSzPts val="1100"/>
              <a:buFont typeface="Calibri"/>
              <a:buNone/>
            </a:pPr>
            <a:r>
              <a:rPr lang="en" sz="1100">
                <a:solidFill>
                  <a:srgbClr val="5B6770"/>
                </a:solidFill>
                <a:latin typeface="Calibri"/>
                <a:ea typeface="Calibri"/>
                <a:cs typeface="Calibri"/>
                <a:sym typeface="Calibri"/>
              </a:rPr>
              <a:t>invested in 1935</a:t>
            </a:r>
            <a:endParaRPr sz="1100">
              <a:solidFill>
                <a:schemeClr val="dk1"/>
              </a:solidFill>
              <a:latin typeface="Calibri"/>
              <a:ea typeface="Calibri"/>
              <a:cs typeface="Calibri"/>
              <a:sym typeface="Calibri"/>
            </a:endParaRPr>
          </a:p>
        </p:txBody>
      </p:sp>
      <p:sp>
        <p:nvSpPr>
          <p:cNvPr id="1387" name="Google Shape;1387;p209"/>
          <p:cNvSpPr/>
          <p:nvPr/>
        </p:nvSpPr>
        <p:spPr>
          <a:xfrm>
            <a:off x="5568640" y="1967650"/>
            <a:ext cx="3463200" cy="994500"/>
          </a:xfrm>
          <a:prstGeom prst="roundRect">
            <a:avLst>
              <a:gd name="adj" fmla="val 6897"/>
            </a:avLst>
          </a:prstGeom>
          <a:solidFill>
            <a:srgbClr val="FFFFFF"/>
          </a:solidFill>
          <a:ln w="11900" cap="flat" cmpd="sng">
            <a:solidFill>
              <a:srgbClr val="95D5B2"/>
            </a:solidFill>
            <a:prstDash val="solid"/>
            <a:round/>
            <a:headEnd type="none" w="sm" len="sm"/>
            <a:tailEnd type="none" w="sm" len="sm"/>
          </a:ln>
          <a:effectLst>
            <a:outerShdw blurRad="66675" dist="28575" dir="5400000" algn="bl" rotWithShape="0">
              <a:srgbClr val="000000">
                <a:alpha val="12939"/>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388" name="Google Shape;1388;p209" descr="preencoded.png"/>
          <p:cNvPicPr preferRelativeResize="0"/>
          <p:nvPr/>
        </p:nvPicPr>
        <p:blipFill rotWithShape="1">
          <a:blip r:embed="rId4">
            <a:alphaModFix/>
          </a:blip>
          <a:srcRect/>
          <a:stretch/>
        </p:blipFill>
        <p:spPr>
          <a:xfrm>
            <a:off x="5623380" y="2180493"/>
            <a:ext cx="377190" cy="377190"/>
          </a:xfrm>
          <a:prstGeom prst="rect">
            <a:avLst/>
          </a:prstGeom>
          <a:noFill/>
          <a:ln>
            <a:noFill/>
          </a:ln>
        </p:spPr>
      </p:pic>
      <p:sp>
        <p:nvSpPr>
          <p:cNvPr id="1389" name="Google Shape;1389;p209"/>
          <p:cNvSpPr/>
          <p:nvPr/>
        </p:nvSpPr>
        <p:spPr>
          <a:xfrm>
            <a:off x="6323020" y="2077378"/>
            <a:ext cx="2606100" cy="4803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4502D"/>
              </a:buClr>
              <a:buSzPts val="2600"/>
              <a:buFont typeface="Cambria"/>
              <a:buNone/>
            </a:pPr>
            <a:r>
              <a:rPr lang="en" sz="2600" b="1">
                <a:solidFill>
                  <a:srgbClr val="14502D"/>
                </a:solidFill>
                <a:latin typeface="Cambria"/>
                <a:ea typeface="Cambria"/>
                <a:cs typeface="Cambria"/>
                <a:sym typeface="Cambria"/>
              </a:rPr>
              <a:t>$7.2M</a:t>
            </a:r>
            <a:endParaRPr sz="2600">
              <a:solidFill>
                <a:schemeClr val="dk1"/>
              </a:solidFill>
              <a:latin typeface="Calibri"/>
              <a:ea typeface="Calibri"/>
              <a:cs typeface="Calibri"/>
              <a:sym typeface="Calibri"/>
            </a:endParaRPr>
          </a:p>
        </p:txBody>
      </p:sp>
      <p:sp>
        <p:nvSpPr>
          <p:cNvPr id="1390" name="Google Shape;1390;p209"/>
          <p:cNvSpPr/>
          <p:nvPr/>
        </p:nvSpPr>
        <p:spPr>
          <a:xfrm>
            <a:off x="6323020" y="2557438"/>
            <a:ext cx="2606100" cy="342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770"/>
              </a:buClr>
              <a:buSzPts val="1100"/>
              <a:buFont typeface="Calibri"/>
              <a:buNone/>
            </a:pPr>
            <a:r>
              <a:rPr lang="en" sz="1100">
                <a:solidFill>
                  <a:srgbClr val="5B6770"/>
                </a:solidFill>
                <a:latin typeface="Calibri"/>
                <a:ea typeface="Calibri"/>
                <a:cs typeface="Calibri"/>
                <a:sym typeface="Calibri"/>
              </a:rPr>
              <a:t>value by the time she died in 2010</a:t>
            </a:r>
            <a:endParaRPr sz="1100">
              <a:solidFill>
                <a:schemeClr val="dk1"/>
              </a:solidFill>
              <a:latin typeface="Calibri"/>
              <a:ea typeface="Calibri"/>
              <a:cs typeface="Calibri"/>
              <a:sym typeface="Calibri"/>
            </a:endParaRPr>
          </a:p>
        </p:txBody>
      </p:sp>
      <p:sp>
        <p:nvSpPr>
          <p:cNvPr id="1391" name="Google Shape;1391;p209"/>
          <p:cNvSpPr/>
          <p:nvPr/>
        </p:nvSpPr>
        <p:spPr>
          <a:xfrm>
            <a:off x="5568640" y="3133510"/>
            <a:ext cx="3463200" cy="994500"/>
          </a:xfrm>
          <a:prstGeom prst="roundRect">
            <a:avLst>
              <a:gd name="adj" fmla="val 6897"/>
            </a:avLst>
          </a:prstGeom>
          <a:solidFill>
            <a:srgbClr val="FFFFFF"/>
          </a:solidFill>
          <a:ln w="11900" cap="flat" cmpd="sng">
            <a:solidFill>
              <a:srgbClr val="95D5B2"/>
            </a:solidFill>
            <a:prstDash val="solid"/>
            <a:round/>
            <a:headEnd type="none" w="sm" len="sm"/>
            <a:tailEnd type="none" w="sm" len="sm"/>
          </a:ln>
          <a:effectLst>
            <a:outerShdw blurRad="66675" dist="28575" dir="5400000" algn="bl" rotWithShape="0">
              <a:srgbClr val="000000">
                <a:alpha val="12939"/>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392" name="Google Shape;1392;p209" descr="preencoded.png"/>
          <p:cNvPicPr preferRelativeResize="0"/>
          <p:nvPr/>
        </p:nvPicPr>
        <p:blipFill rotWithShape="1">
          <a:blip r:embed="rId5">
            <a:alphaModFix/>
          </a:blip>
          <a:srcRect/>
          <a:stretch/>
        </p:blipFill>
        <p:spPr>
          <a:xfrm>
            <a:off x="5676680" y="3294803"/>
            <a:ext cx="377190" cy="377190"/>
          </a:xfrm>
          <a:prstGeom prst="rect">
            <a:avLst/>
          </a:prstGeom>
          <a:noFill/>
          <a:ln>
            <a:noFill/>
          </a:ln>
        </p:spPr>
      </p:pic>
      <p:sp>
        <p:nvSpPr>
          <p:cNvPr id="1393" name="Google Shape;1393;p209"/>
          <p:cNvSpPr/>
          <p:nvPr/>
        </p:nvSpPr>
        <p:spPr>
          <a:xfrm>
            <a:off x="6323020" y="3243238"/>
            <a:ext cx="2606100" cy="4803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4502D"/>
              </a:buClr>
              <a:buSzPts val="2600"/>
              <a:buFont typeface="Cambria"/>
              <a:buNone/>
            </a:pPr>
            <a:r>
              <a:rPr lang="en" sz="2600" b="1">
                <a:solidFill>
                  <a:srgbClr val="14502D"/>
                </a:solidFill>
                <a:latin typeface="Cambria"/>
                <a:ea typeface="Cambria"/>
                <a:cs typeface="Cambria"/>
                <a:sym typeface="Cambria"/>
              </a:rPr>
              <a:t>~15% / yr</a:t>
            </a:r>
            <a:endParaRPr sz="2600">
              <a:solidFill>
                <a:schemeClr val="dk1"/>
              </a:solidFill>
              <a:latin typeface="Calibri"/>
              <a:ea typeface="Calibri"/>
              <a:cs typeface="Calibri"/>
              <a:sym typeface="Calibri"/>
            </a:endParaRPr>
          </a:p>
        </p:txBody>
      </p:sp>
      <p:sp>
        <p:nvSpPr>
          <p:cNvPr id="1394" name="Google Shape;1394;p209"/>
          <p:cNvSpPr/>
          <p:nvPr/>
        </p:nvSpPr>
        <p:spPr>
          <a:xfrm>
            <a:off x="6323020" y="3723298"/>
            <a:ext cx="2606100" cy="3429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5B6770"/>
              </a:buClr>
              <a:buSzPts val="1100"/>
              <a:buFont typeface="Calibri"/>
              <a:buNone/>
            </a:pPr>
            <a:r>
              <a:rPr lang="en" sz="1100">
                <a:solidFill>
                  <a:srgbClr val="5B6770"/>
                </a:solidFill>
                <a:latin typeface="Calibri"/>
                <a:ea typeface="Calibri"/>
                <a:cs typeface="Calibri"/>
                <a:sym typeface="Calibri"/>
              </a:rPr>
              <a:t>compounded return across 75 years</a:t>
            </a:r>
            <a:endParaRPr sz="1100">
              <a:solidFill>
                <a:schemeClr val="dk1"/>
              </a:solidFill>
              <a:latin typeface="Calibri"/>
              <a:ea typeface="Calibri"/>
              <a:cs typeface="Calibri"/>
              <a:sym typeface="Calibri"/>
            </a:endParaRPr>
          </a:p>
        </p:txBody>
      </p:sp>
      <p:pic>
        <p:nvPicPr>
          <p:cNvPr id="1395" name="Google Shape;1395;p209"/>
          <p:cNvPicPr preferRelativeResize="0"/>
          <p:nvPr/>
        </p:nvPicPr>
        <p:blipFill>
          <a:blip r:embed="rId6">
            <a:alphaModFix/>
          </a:blip>
          <a:stretch>
            <a:fillRect/>
          </a:stretch>
        </p:blipFill>
        <p:spPr>
          <a:xfrm>
            <a:off x="3251750" y="1381175"/>
            <a:ext cx="1953550" cy="251381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Shape 1400"/>
        <p:cNvGrpSpPr/>
        <p:nvPr/>
      </p:nvGrpSpPr>
      <p:grpSpPr>
        <a:xfrm>
          <a:off x="0" y="0"/>
          <a:ext cx="0" cy="0"/>
          <a:chOff x="0" y="0"/>
          <a:chExt cx="0" cy="0"/>
        </a:xfrm>
      </p:grpSpPr>
      <p:sp>
        <p:nvSpPr>
          <p:cNvPr id="1401" name="Google Shape;1401;p210"/>
          <p:cNvSpPr/>
          <p:nvPr/>
        </p:nvSpPr>
        <p:spPr>
          <a:xfrm>
            <a:off x="480060" y="308610"/>
            <a:ext cx="8229600" cy="5484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rgbClr val="14502D"/>
              </a:buClr>
              <a:buSzPts val="2700"/>
              <a:buFont typeface="Cambria"/>
              <a:buNone/>
            </a:pPr>
            <a:r>
              <a:rPr lang="en" sz="2700" b="1">
                <a:solidFill>
                  <a:srgbClr val="14502D"/>
                </a:solidFill>
                <a:latin typeface="Cambria"/>
                <a:ea typeface="Cambria"/>
                <a:cs typeface="Cambria"/>
                <a:sym typeface="Cambria"/>
              </a:rPr>
              <a:t>Her secret was not brilliance. It was habits.</a:t>
            </a:r>
            <a:endParaRPr sz="2700">
              <a:solidFill>
                <a:schemeClr val="dk1"/>
              </a:solidFill>
              <a:latin typeface="Calibri"/>
              <a:ea typeface="Calibri"/>
              <a:cs typeface="Calibri"/>
              <a:sym typeface="Calibri"/>
            </a:endParaRPr>
          </a:p>
        </p:txBody>
      </p:sp>
      <p:sp>
        <p:nvSpPr>
          <p:cNvPr id="1402" name="Google Shape;1402;p210"/>
          <p:cNvSpPr/>
          <p:nvPr/>
        </p:nvSpPr>
        <p:spPr>
          <a:xfrm>
            <a:off x="493776" y="877824"/>
            <a:ext cx="8229600" cy="342900"/>
          </a:xfrm>
          <a:prstGeom prst="rect">
            <a:avLst/>
          </a:prstGeom>
          <a:noFill/>
          <a:ln>
            <a:noFill/>
          </a:ln>
        </p:spPr>
        <p:txBody>
          <a:bodyPr spcFirstLastPara="1" wrap="square" lIns="68575" tIns="34275" rIns="68575" bIns="34275" anchor="ctr" anchorCtr="0">
            <a:noAutofit/>
          </a:bodyPr>
          <a:lstStyle/>
          <a:p>
            <a:pPr marL="0" marR="0" lvl="0" indent="0" algn="l" rtl="0">
              <a:spcBef>
                <a:spcPts val="0"/>
              </a:spcBef>
              <a:spcAft>
                <a:spcPts val="0"/>
              </a:spcAft>
              <a:buClr>
                <a:srgbClr val="5B6770"/>
              </a:buClr>
              <a:buSzPts val="1400"/>
              <a:buFont typeface="Calibri"/>
              <a:buNone/>
            </a:pPr>
            <a:r>
              <a:rPr lang="en" sz="1800" b="1">
                <a:solidFill>
                  <a:srgbClr val="5B6770"/>
                </a:solidFill>
                <a:latin typeface="Calibri"/>
                <a:ea typeface="Calibri"/>
                <a:cs typeface="Calibri"/>
                <a:sym typeface="Calibri"/>
              </a:rPr>
              <a:t>No research, no trading, no clever calls. Just four behaviors any student can copy.</a:t>
            </a:r>
            <a:endParaRPr sz="1800" b="1">
              <a:solidFill>
                <a:schemeClr val="dk1"/>
              </a:solidFill>
              <a:latin typeface="Calibri"/>
              <a:ea typeface="Calibri"/>
              <a:cs typeface="Calibri"/>
              <a:sym typeface="Calibri"/>
            </a:endParaRPr>
          </a:p>
        </p:txBody>
      </p:sp>
      <p:sp>
        <p:nvSpPr>
          <p:cNvPr id="1403" name="Google Shape;1403;p210"/>
          <p:cNvSpPr/>
          <p:nvPr/>
        </p:nvSpPr>
        <p:spPr>
          <a:xfrm>
            <a:off x="480060" y="1440180"/>
            <a:ext cx="4011900" cy="1474500"/>
          </a:xfrm>
          <a:prstGeom prst="roundRect">
            <a:avLst>
              <a:gd name="adj" fmla="val 4651"/>
            </a:avLst>
          </a:prstGeom>
          <a:solidFill>
            <a:srgbClr val="EAF4EE"/>
          </a:solidFill>
          <a:ln>
            <a:noFill/>
          </a:ln>
          <a:effectLst>
            <a:outerShdw blurRad="66675" dist="28575" dir="5400000" algn="bl" rotWithShape="0">
              <a:srgbClr val="000000">
                <a:alpha val="12939"/>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404" name="Google Shape;1404;p210"/>
          <p:cNvSpPr/>
          <p:nvPr/>
        </p:nvSpPr>
        <p:spPr>
          <a:xfrm>
            <a:off x="720090" y="1700784"/>
            <a:ext cx="651600" cy="651600"/>
          </a:xfrm>
          <a:prstGeom prst="ellipse">
            <a:avLst/>
          </a:prstGeom>
          <a:solidFill>
            <a:srgbClr val="FFFFFF"/>
          </a:solidFill>
          <a:ln>
            <a:noFill/>
          </a:ln>
          <a:effectLst>
            <a:outerShdw blurRad="66675" dist="28575" dir="5400000" algn="bl" rotWithShape="0">
              <a:srgbClr val="000000">
                <a:alpha val="12939"/>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405" name="Google Shape;1405;p210" descr="preencoded.png"/>
          <p:cNvPicPr preferRelativeResize="0"/>
          <p:nvPr/>
        </p:nvPicPr>
        <p:blipFill rotWithShape="1">
          <a:blip r:embed="rId3">
            <a:alphaModFix/>
          </a:blip>
          <a:srcRect/>
          <a:stretch/>
        </p:blipFill>
        <p:spPr>
          <a:xfrm>
            <a:off x="877824" y="1858518"/>
            <a:ext cx="336042" cy="336042"/>
          </a:xfrm>
          <a:prstGeom prst="rect">
            <a:avLst/>
          </a:prstGeom>
          <a:noFill/>
          <a:ln>
            <a:noFill/>
          </a:ln>
        </p:spPr>
      </p:pic>
      <p:sp>
        <p:nvSpPr>
          <p:cNvPr id="1406" name="Google Shape;1406;p210"/>
          <p:cNvSpPr/>
          <p:nvPr/>
        </p:nvSpPr>
        <p:spPr>
          <a:xfrm>
            <a:off x="1543050" y="1645920"/>
            <a:ext cx="2777400" cy="411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4502D"/>
              </a:buClr>
              <a:buSzPts val="1800"/>
              <a:buFont typeface="Cambria"/>
              <a:buNone/>
            </a:pPr>
            <a:r>
              <a:rPr lang="en" sz="1800" b="1">
                <a:solidFill>
                  <a:srgbClr val="14502D"/>
                </a:solidFill>
                <a:latin typeface="Cambria"/>
                <a:ea typeface="Cambria"/>
                <a:cs typeface="Cambria"/>
                <a:sym typeface="Cambria"/>
              </a:rPr>
              <a:t>Start young</a:t>
            </a:r>
            <a:endParaRPr sz="1800">
              <a:solidFill>
                <a:schemeClr val="dk1"/>
              </a:solidFill>
              <a:latin typeface="Calibri"/>
              <a:ea typeface="Calibri"/>
              <a:cs typeface="Calibri"/>
              <a:sym typeface="Calibri"/>
            </a:endParaRPr>
          </a:p>
        </p:txBody>
      </p:sp>
      <p:sp>
        <p:nvSpPr>
          <p:cNvPr id="1407" name="Google Shape;1407;p210"/>
          <p:cNvSpPr/>
          <p:nvPr/>
        </p:nvSpPr>
        <p:spPr>
          <a:xfrm>
            <a:off x="1543050" y="2071116"/>
            <a:ext cx="2743200" cy="720000"/>
          </a:xfrm>
          <a:prstGeom prst="rect">
            <a:avLst/>
          </a:prstGeom>
          <a:noFill/>
          <a:ln>
            <a:noFill/>
          </a:ln>
        </p:spPr>
        <p:txBody>
          <a:bodyPr spcFirstLastPara="1" wrap="square" lIns="0" tIns="0" rIns="0" bIns="0" anchor="ctr" anchorCtr="0">
            <a:noAutofit/>
          </a:bodyPr>
          <a:lstStyle/>
          <a:p>
            <a:pPr marL="0" marR="0" lvl="0" indent="0" algn="l" rtl="0">
              <a:lnSpc>
                <a:spcPct val="108000"/>
              </a:lnSpc>
              <a:spcBef>
                <a:spcPts val="0"/>
              </a:spcBef>
              <a:spcAft>
                <a:spcPts val="0"/>
              </a:spcAft>
              <a:buClr>
                <a:srgbClr val="1F2937"/>
              </a:buClr>
              <a:buSzPts val="1300"/>
              <a:buFont typeface="Calibri"/>
              <a:buNone/>
            </a:pPr>
            <a:r>
              <a:rPr lang="en" sz="1500">
                <a:solidFill>
                  <a:srgbClr val="1F2937"/>
                </a:solidFill>
                <a:latin typeface="Calibri"/>
                <a:ea typeface="Calibri"/>
                <a:cs typeface="Calibri"/>
                <a:sym typeface="Calibri"/>
              </a:rPr>
              <a:t>She began at 26. Decades of compounding did the heavy lifting.</a:t>
            </a:r>
            <a:endParaRPr sz="1500">
              <a:solidFill>
                <a:schemeClr val="dk1"/>
              </a:solidFill>
              <a:latin typeface="Calibri"/>
              <a:ea typeface="Calibri"/>
              <a:cs typeface="Calibri"/>
              <a:sym typeface="Calibri"/>
            </a:endParaRPr>
          </a:p>
        </p:txBody>
      </p:sp>
      <p:sp>
        <p:nvSpPr>
          <p:cNvPr id="1408" name="Google Shape;1408;p210"/>
          <p:cNvSpPr/>
          <p:nvPr/>
        </p:nvSpPr>
        <p:spPr>
          <a:xfrm>
            <a:off x="4903470" y="1440180"/>
            <a:ext cx="4011900" cy="1474500"/>
          </a:xfrm>
          <a:prstGeom prst="roundRect">
            <a:avLst>
              <a:gd name="adj" fmla="val 4651"/>
            </a:avLst>
          </a:prstGeom>
          <a:solidFill>
            <a:srgbClr val="EAF4EE"/>
          </a:solidFill>
          <a:ln>
            <a:noFill/>
          </a:ln>
          <a:effectLst>
            <a:outerShdw blurRad="66675" dist="28575" dir="5400000" algn="bl" rotWithShape="0">
              <a:srgbClr val="000000">
                <a:alpha val="12939"/>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409" name="Google Shape;1409;p210"/>
          <p:cNvSpPr/>
          <p:nvPr/>
        </p:nvSpPr>
        <p:spPr>
          <a:xfrm>
            <a:off x="5143500" y="1700784"/>
            <a:ext cx="651600" cy="651600"/>
          </a:xfrm>
          <a:prstGeom prst="ellipse">
            <a:avLst/>
          </a:prstGeom>
          <a:solidFill>
            <a:srgbClr val="FFFFFF"/>
          </a:solidFill>
          <a:ln>
            <a:noFill/>
          </a:ln>
          <a:effectLst>
            <a:outerShdw blurRad="66675" dist="28575" dir="5400000" algn="bl" rotWithShape="0">
              <a:srgbClr val="000000">
                <a:alpha val="12939"/>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410" name="Google Shape;1410;p210" descr="preencoded.png"/>
          <p:cNvPicPr preferRelativeResize="0"/>
          <p:nvPr/>
        </p:nvPicPr>
        <p:blipFill rotWithShape="1">
          <a:blip r:embed="rId4">
            <a:alphaModFix/>
          </a:blip>
          <a:srcRect/>
          <a:stretch/>
        </p:blipFill>
        <p:spPr>
          <a:xfrm>
            <a:off x="5301234" y="1858518"/>
            <a:ext cx="336042" cy="336042"/>
          </a:xfrm>
          <a:prstGeom prst="rect">
            <a:avLst/>
          </a:prstGeom>
          <a:noFill/>
          <a:ln>
            <a:noFill/>
          </a:ln>
        </p:spPr>
      </p:pic>
      <p:sp>
        <p:nvSpPr>
          <p:cNvPr id="1411" name="Google Shape;1411;p210"/>
          <p:cNvSpPr/>
          <p:nvPr/>
        </p:nvSpPr>
        <p:spPr>
          <a:xfrm>
            <a:off x="5966460" y="1645920"/>
            <a:ext cx="2777400" cy="411600"/>
          </a:xfrm>
          <a:prstGeom prst="rect">
            <a:avLst/>
          </a:prstGeom>
          <a:noFill/>
          <a:ln>
            <a:noFill/>
          </a:ln>
        </p:spPr>
        <p:txBody>
          <a:bodyPr spcFirstLastPara="1" wrap="square" lIns="0" tIns="0" rIns="0" bIns="0" anchor="ctr" anchorCtr="0">
            <a:noAutofit/>
          </a:bodyPr>
          <a:lstStyle/>
          <a:p>
            <a:pPr marL="0" marR="0" lvl="0" indent="0" algn="l" rtl="0">
              <a:spcBef>
                <a:spcPts val="0"/>
              </a:spcBef>
              <a:spcAft>
                <a:spcPts val="0"/>
              </a:spcAft>
              <a:buClr>
                <a:srgbClr val="14502D"/>
              </a:buClr>
              <a:buSzPts val="1800"/>
              <a:buFont typeface="Cambria"/>
              <a:buNone/>
            </a:pPr>
            <a:r>
              <a:rPr lang="en" sz="1800" b="1">
                <a:solidFill>
                  <a:srgbClr val="14502D"/>
                </a:solidFill>
                <a:latin typeface="Cambria"/>
                <a:ea typeface="Cambria"/>
                <a:cs typeface="Cambria"/>
                <a:sym typeface="Cambria"/>
              </a:rPr>
              <a:t>Reinvest the dividends</a:t>
            </a:r>
            <a:endParaRPr sz="1800">
              <a:solidFill>
                <a:schemeClr val="dk1"/>
              </a:solidFill>
              <a:latin typeface="Calibri"/>
              <a:ea typeface="Calibri"/>
              <a:cs typeface="Calibri"/>
              <a:sym typeface="Calibri"/>
            </a:endParaRPr>
          </a:p>
        </p:txBody>
      </p:sp>
      <p:sp>
        <p:nvSpPr>
          <p:cNvPr id="1412" name="Google Shape;1412;p210"/>
          <p:cNvSpPr/>
          <p:nvPr/>
        </p:nvSpPr>
        <p:spPr>
          <a:xfrm>
            <a:off x="5966460" y="2071116"/>
            <a:ext cx="2743200" cy="720000"/>
          </a:xfrm>
          <a:prstGeom prst="rect">
            <a:avLst/>
          </a:prstGeom>
          <a:noFill/>
          <a:ln>
            <a:noFill/>
          </a:ln>
        </p:spPr>
        <p:txBody>
          <a:bodyPr spcFirstLastPara="1" wrap="square" lIns="0" tIns="0" rIns="0" bIns="0" anchor="ctr" anchorCtr="0">
            <a:noAutofit/>
          </a:bodyPr>
          <a:lstStyle/>
          <a:p>
            <a:pPr marL="0" marR="0" lvl="0" indent="0" algn="l" rtl="0">
              <a:lnSpc>
                <a:spcPct val="108000"/>
              </a:lnSpc>
              <a:spcBef>
                <a:spcPts val="0"/>
              </a:spcBef>
              <a:spcAft>
                <a:spcPts val="0"/>
              </a:spcAft>
              <a:buClr>
                <a:srgbClr val="1F2937"/>
              </a:buClr>
              <a:buSzPts val="1300"/>
              <a:buFont typeface="Calibri"/>
              <a:buNone/>
            </a:pPr>
            <a:r>
              <a:rPr lang="en" sz="1500">
                <a:solidFill>
                  <a:srgbClr val="1F2937"/>
                </a:solidFill>
                <a:latin typeface="Calibri"/>
                <a:ea typeface="Calibri"/>
                <a:cs typeface="Calibri"/>
                <a:sym typeface="Calibri"/>
              </a:rPr>
              <a:t>Every payout bought more shares, so the growth grew on itself.</a:t>
            </a:r>
            <a:endParaRPr sz="1500">
              <a:solidFill>
                <a:schemeClr val="dk1"/>
              </a:solidFill>
              <a:latin typeface="Calibri"/>
              <a:ea typeface="Calibri"/>
              <a:cs typeface="Calibri"/>
              <a:sym typeface="Calibri"/>
            </a:endParaRPr>
          </a:p>
        </p:txBody>
      </p:sp>
      <p:sp>
        <p:nvSpPr>
          <p:cNvPr id="1413" name="Google Shape;1413;p210"/>
          <p:cNvSpPr/>
          <p:nvPr/>
        </p:nvSpPr>
        <p:spPr>
          <a:xfrm>
            <a:off x="480060" y="3223260"/>
            <a:ext cx="4011900" cy="1474500"/>
          </a:xfrm>
          <a:prstGeom prst="roundRect">
            <a:avLst>
              <a:gd name="adj" fmla="val 4651"/>
            </a:avLst>
          </a:prstGeom>
          <a:solidFill>
            <a:srgbClr val="EAF4EE"/>
          </a:solidFill>
          <a:ln>
            <a:noFill/>
          </a:ln>
          <a:effectLst>
            <a:outerShdw blurRad="66675" dist="28575" dir="5400000" algn="bl" rotWithShape="0">
              <a:srgbClr val="000000">
                <a:alpha val="12939"/>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414" name="Google Shape;1414;p210"/>
          <p:cNvSpPr/>
          <p:nvPr/>
        </p:nvSpPr>
        <p:spPr>
          <a:xfrm>
            <a:off x="720090" y="3483864"/>
            <a:ext cx="651600" cy="651600"/>
          </a:xfrm>
          <a:prstGeom prst="ellipse">
            <a:avLst/>
          </a:prstGeom>
          <a:solidFill>
            <a:srgbClr val="FFFFFF"/>
          </a:solidFill>
          <a:ln>
            <a:noFill/>
          </a:ln>
          <a:effectLst>
            <a:outerShdw blurRad="66675" dist="28575" dir="5400000" algn="bl" rotWithShape="0">
              <a:srgbClr val="000000">
                <a:alpha val="12939"/>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415" name="Google Shape;1415;p210" descr="preencoded.png"/>
          <p:cNvPicPr preferRelativeResize="0"/>
          <p:nvPr/>
        </p:nvPicPr>
        <p:blipFill rotWithShape="1">
          <a:blip r:embed="rId5">
            <a:alphaModFix/>
          </a:blip>
          <a:srcRect/>
          <a:stretch/>
        </p:blipFill>
        <p:spPr>
          <a:xfrm>
            <a:off x="877824" y="3641598"/>
            <a:ext cx="336042" cy="336042"/>
          </a:xfrm>
          <a:prstGeom prst="rect">
            <a:avLst/>
          </a:prstGeom>
          <a:noFill/>
          <a:ln>
            <a:noFill/>
          </a:ln>
        </p:spPr>
      </p:pic>
      <p:sp>
        <p:nvSpPr>
          <p:cNvPr id="1416" name="Google Shape;1416;p210"/>
          <p:cNvSpPr/>
          <p:nvPr/>
        </p:nvSpPr>
        <p:spPr>
          <a:xfrm>
            <a:off x="1543050" y="3429000"/>
            <a:ext cx="2777400" cy="41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en" sz="1800" b="1">
                <a:solidFill>
                  <a:srgbClr val="14502D"/>
                </a:solidFill>
                <a:latin typeface="Cambria"/>
                <a:ea typeface="Cambria"/>
                <a:cs typeface="Cambria"/>
                <a:sym typeface="Cambria"/>
              </a:rPr>
              <a:t>Set it and forget it</a:t>
            </a:r>
            <a:endParaRPr sz="1800" b="1">
              <a:solidFill>
                <a:srgbClr val="14502D"/>
              </a:solidFill>
              <a:latin typeface="Cambria"/>
              <a:ea typeface="Cambria"/>
              <a:cs typeface="Cambria"/>
              <a:sym typeface="Cambria"/>
            </a:endParaRPr>
          </a:p>
        </p:txBody>
      </p:sp>
      <p:sp>
        <p:nvSpPr>
          <p:cNvPr id="1417" name="Google Shape;1417;p210"/>
          <p:cNvSpPr/>
          <p:nvPr/>
        </p:nvSpPr>
        <p:spPr>
          <a:xfrm>
            <a:off x="1543050" y="3854196"/>
            <a:ext cx="2743200" cy="720000"/>
          </a:xfrm>
          <a:prstGeom prst="rect">
            <a:avLst/>
          </a:prstGeom>
          <a:noFill/>
          <a:ln>
            <a:noFill/>
          </a:ln>
        </p:spPr>
        <p:txBody>
          <a:bodyPr spcFirstLastPara="1" wrap="square" lIns="0" tIns="0" rIns="0" bIns="0" anchor="ctr" anchorCtr="0">
            <a:noAutofit/>
          </a:bodyPr>
          <a:lstStyle/>
          <a:p>
            <a:pPr marL="0" marR="0" lvl="0" indent="0" algn="l" rtl="0">
              <a:lnSpc>
                <a:spcPct val="108000"/>
              </a:lnSpc>
              <a:spcBef>
                <a:spcPts val="0"/>
              </a:spcBef>
              <a:spcAft>
                <a:spcPts val="0"/>
              </a:spcAft>
              <a:buClr>
                <a:srgbClr val="1F2937"/>
              </a:buClr>
              <a:buSzPts val="1300"/>
              <a:buFont typeface="Calibri"/>
              <a:buNone/>
            </a:pPr>
            <a:r>
              <a:rPr lang="en" sz="1500">
                <a:solidFill>
                  <a:srgbClr val="1F2937"/>
                </a:solidFill>
                <a:latin typeface="Calibri"/>
                <a:ea typeface="Calibri"/>
                <a:cs typeface="Calibri"/>
                <a:sym typeface="Calibri"/>
              </a:rPr>
              <a:t>She bought once and left it alone. No trading, no tinkering.</a:t>
            </a:r>
            <a:endParaRPr sz="1500">
              <a:solidFill>
                <a:schemeClr val="dk1"/>
              </a:solidFill>
              <a:latin typeface="Calibri"/>
              <a:ea typeface="Calibri"/>
              <a:cs typeface="Calibri"/>
              <a:sym typeface="Calibri"/>
            </a:endParaRPr>
          </a:p>
        </p:txBody>
      </p:sp>
      <p:sp>
        <p:nvSpPr>
          <p:cNvPr id="1418" name="Google Shape;1418;p210"/>
          <p:cNvSpPr/>
          <p:nvPr/>
        </p:nvSpPr>
        <p:spPr>
          <a:xfrm>
            <a:off x="4903470" y="3223260"/>
            <a:ext cx="4011900" cy="1474500"/>
          </a:xfrm>
          <a:prstGeom prst="roundRect">
            <a:avLst>
              <a:gd name="adj" fmla="val 4651"/>
            </a:avLst>
          </a:prstGeom>
          <a:solidFill>
            <a:srgbClr val="EAF4EE"/>
          </a:solidFill>
          <a:ln>
            <a:noFill/>
          </a:ln>
          <a:effectLst>
            <a:outerShdw blurRad="66675" dist="28575" dir="5400000" algn="bl" rotWithShape="0">
              <a:srgbClr val="000000">
                <a:alpha val="12939"/>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sp>
        <p:nvSpPr>
          <p:cNvPr id="1419" name="Google Shape;1419;p210"/>
          <p:cNvSpPr/>
          <p:nvPr/>
        </p:nvSpPr>
        <p:spPr>
          <a:xfrm>
            <a:off x="5143500" y="3483864"/>
            <a:ext cx="651600" cy="651600"/>
          </a:xfrm>
          <a:prstGeom prst="ellipse">
            <a:avLst/>
          </a:prstGeom>
          <a:solidFill>
            <a:srgbClr val="FFFFFF"/>
          </a:solidFill>
          <a:ln>
            <a:noFill/>
          </a:ln>
          <a:effectLst>
            <a:outerShdw blurRad="66675" dist="28575" dir="5400000" algn="bl" rotWithShape="0">
              <a:srgbClr val="000000">
                <a:alpha val="12939"/>
              </a:srgbClr>
            </a:outerShdw>
          </a:effectLst>
        </p:spPr>
        <p:txBody>
          <a:bodyPr spcFirstLastPara="1" wrap="square" lIns="68575" tIns="68575" rIns="68575" bIns="68575" anchor="ctr" anchorCtr="0">
            <a:noAutofit/>
          </a:bodyPr>
          <a:lstStyle/>
          <a:p>
            <a:pPr marL="0" lvl="0" indent="0" algn="l" rtl="0">
              <a:spcBef>
                <a:spcPts val="0"/>
              </a:spcBef>
              <a:spcAft>
                <a:spcPts val="0"/>
              </a:spcAft>
              <a:buNone/>
            </a:pPr>
            <a:endParaRPr/>
          </a:p>
        </p:txBody>
      </p:sp>
      <p:pic>
        <p:nvPicPr>
          <p:cNvPr id="1420" name="Google Shape;1420;p210" descr="preencoded.png"/>
          <p:cNvPicPr preferRelativeResize="0"/>
          <p:nvPr/>
        </p:nvPicPr>
        <p:blipFill rotWithShape="1">
          <a:blip r:embed="rId6">
            <a:alphaModFix/>
          </a:blip>
          <a:srcRect/>
          <a:stretch/>
        </p:blipFill>
        <p:spPr>
          <a:xfrm>
            <a:off x="5301234" y="3641598"/>
            <a:ext cx="336042" cy="336042"/>
          </a:xfrm>
          <a:prstGeom prst="rect">
            <a:avLst/>
          </a:prstGeom>
          <a:noFill/>
          <a:ln>
            <a:noFill/>
          </a:ln>
        </p:spPr>
      </p:pic>
      <p:sp>
        <p:nvSpPr>
          <p:cNvPr id="1421" name="Google Shape;1421;p210"/>
          <p:cNvSpPr/>
          <p:nvPr/>
        </p:nvSpPr>
        <p:spPr>
          <a:xfrm>
            <a:off x="5966460" y="3429000"/>
            <a:ext cx="2777400" cy="41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en" sz="1800" b="1">
                <a:solidFill>
                  <a:srgbClr val="14502D"/>
                </a:solidFill>
                <a:latin typeface="Cambria"/>
                <a:ea typeface="Cambria"/>
                <a:cs typeface="Cambria"/>
                <a:sym typeface="Cambria"/>
              </a:rPr>
              <a:t>Stay the course</a:t>
            </a:r>
            <a:endParaRPr sz="1800" b="1">
              <a:solidFill>
                <a:srgbClr val="14502D"/>
              </a:solidFill>
              <a:latin typeface="Cambria"/>
              <a:ea typeface="Cambria"/>
              <a:cs typeface="Cambria"/>
              <a:sym typeface="Cambria"/>
            </a:endParaRPr>
          </a:p>
        </p:txBody>
      </p:sp>
      <p:sp>
        <p:nvSpPr>
          <p:cNvPr id="1422" name="Google Shape;1422;p210"/>
          <p:cNvSpPr/>
          <p:nvPr/>
        </p:nvSpPr>
        <p:spPr>
          <a:xfrm>
            <a:off x="5966460" y="3854196"/>
            <a:ext cx="2743200" cy="720000"/>
          </a:xfrm>
          <a:prstGeom prst="rect">
            <a:avLst/>
          </a:prstGeom>
          <a:noFill/>
          <a:ln>
            <a:noFill/>
          </a:ln>
        </p:spPr>
        <p:txBody>
          <a:bodyPr spcFirstLastPara="1" wrap="square" lIns="0" tIns="0" rIns="0" bIns="0" anchor="ctr" anchorCtr="0">
            <a:noAutofit/>
          </a:bodyPr>
          <a:lstStyle/>
          <a:p>
            <a:pPr marL="0" marR="0" lvl="0" indent="0" algn="l" rtl="0">
              <a:lnSpc>
                <a:spcPct val="108000"/>
              </a:lnSpc>
              <a:spcBef>
                <a:spcPts val="0"/>
              </a:spcBef>
              <a:spcAft>
                <a:spcPts val="0"/>
              </a:spcAft>
              <a:buClr>
                <a:srgbClr val="1F2937"/>
              </a:buClr>
              <a:buSzPts val="1300"/>
              <a:buFont typeface="Calibri"/>
              <a:buNone/>
            </a:pPr>
            <a:r>
              <a:rPr lang="en" sz="1500">
                <a:solidFill>
                  <a:srgbClr val="1F2937"/>
                </a:solidFill>
                <a:latin typeface="Calibri"/>
                <a:ea typeface="Calibri"/>
                <a:cs typeface="Calibri"/>
                <a:sym typeface="Calibri"/>
              </a:rPr>
              <a:t>Through every crash she held on, so she got paid for the risk.</a:t>
            </a:r>
            <a:endParaRPr sz="15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426"/>
        <p:cNvGrpSpPr/>
        <p:nvPr/>
      </p:nvGrpSpPr>
      <p:grpSpPr>
        <a:xfrm>
          <a:off x="0" y="0"/>
          <a:ext cx="0" cy="0"/>
          <a:chOff x="0" y="0"/>
          <a:chExt cx="0" cy="0"/>
        </a:xfrm>
      </p:grpSpPr>
      <p:sp>
        <p:nvSpPr>
          <p:cNvPr id="1427" name="Google Shape;1427;p211"/>
          <p:cNvSpPr txBox="1">
            <a:spLocks noGrp="1"/>
          </p:cNvSpPr>
          <p:nvPr>
            <p:ph type="ctrTitle"/>
          </p:nvPr>
        </p:nvSpPr>
        <p:spPr>
          <a:xfrm>
            <a:off x="352750" y="1390625"/>
            <a:ext cx="4841400" cy="162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300"/>
              <a:t>What comes to mind first when you hear the word "investing"? Excitement, anxiety, confusion, and why? </a:t>
            </a:r>
            <a:endParaRPr sz="4300"/>
          </a:p>
        </p:txBody>
      </p:sp>
      <p:grpSp>
        <p:nvGrpSpPr>
          <p:cNvPr id="1428" name="Google Shape;1428;p211"/>
          <p:cNvGrpSpPr/>
          <p:nvPr/>
        </p:nvGrpSpPr>
        <p:grpSpPr>
          <a:xfrm>
            <a:off x="5639847" y="1105399"/>
            <a:ext cx="3006389" cy="2856690"/>
            <a:chOff x="1053350" y="238125"/>
            <a:chExt cx="5513275" cy="5238750"/>
          </a:xfrm>
        </p:grpSpPr>
        <p:sp>
          <p:nvSpPr>
            <p:cNvPr id="1429" name="Google Shape;1429;p211"/>
            <p:cNvSpPr/>
            <p:nvPr/>
          </p:nvSpPr>
          <p:spPr>
            <a:xfrm>
              <a:off x="1175125" y="2120600"/>
              <a:ext cx="589325" cy="519675"/>
            </a:xfrm>
            <a:custGeom>
              <a:avLst/>
              <a:gdLst/>
              <a:ahLst/>
              <a:cxnLst/>
              <a:rect l="l" t="t" r="r" b="b"/>
              <a:pathLst>
                <a:path w="23573" h="20787" extrusionOk="0">
                  <a:moveTo>
                    <a:pt x="5904" y="0"/>
                  </a:moveTo>
                  <a:lnTo>
                    <a:pt x="5635" y="21"/>
                  </a:lnTo>
                  <a:lnTo>
                    <a:pt x="5367" y="83"/>
                  </a:lnTo>
                  <a:lnTo>
                    <a:pt x="5099" y="186"/>
                  </a:lnTo>
                  <a:lnTo>
                    <a:pt x="0" y="6936"/>
                  </a:lnTo>
                  <a:lnTo>
                    <a:pt x="186" y="7060"/>
                  </a:lnTo>
                  <a:lnTo>
                    <a:pt x="723" y="7411"/>
                  </a:lnTo>
                  <a:lnTo>
                    <a:pt x="1548" y="7988"/>
                  </a:lnTo>
                  <a:lnTo>
                    <a:pt x="2023" y="8360"/>
                  </a:lnTo>
                  <a:lnTo>
                    <a:pt x="2539" y="8773"/>
                  </a:lnTo>
                  <a:lnTo>
                    <a:pt x="3097" y="9248"/>
                  </a:lnTo>
                  <a:lnTo>
                    <a:pt x="3695" y="9764"/>
                  </a:lnTo>
                  <a:lnTo>
                    <a:pt x="4273" y="10342"/>
                  </a:lnTo>
                  <a:lnTo>
                    <a:pt x="4872" y="10961"/>
                  </a:lnTo>
                  <a:lnTo>
                    <a:pt x="5470" y="11642"/>
                  </a:lnTo>
                  <a:lnTo>
                    <a:pt x="6069" y="12344"/>
                  </a:lnTo>
                  <a:lnTo>
                    <a:pt x="6626" y="13107"/>
                  </a:lnTo>
                  <a:lnTo>
                    <a:pt x="6895" y="13500"/>
                  </a:lnTo>
                  <a:lnTo>
                    <a:pt x="7163" y="13912"/>
                  </a:lnTo>
                  <a:lnTo>
                    <a:pt x="7411" y="14305"/>
                  </a:lnTo>
                  <a:lnTo>
                    <a:pt x="7720" y="14697"/>
                  </a:lnTo>
                  <a:lnTo>
                    <a:pt x="8030" y="15089"/>
                  </a:lnTo>
                  <a:lnTo>
                    <a:pt x="8360" y="15461"/>
                  </a:lnTo>
                  <a:lnTo>
                    <a:pt x="8732" y="15811"/>
                  </a:lnTo>
                  <a:lnTo>
                    <a:pt x="9103" y="16162"/>
                  </a:lnTo>
                  <a:lnTo>
                    <a:pt x="9495" y="16493"/>
                  </a:lnTo>
                  <a:lnTo>
                    <a:pt x="9887" y="16823"/>
                  </a:lnTo>
                  <a:lnTo>
                    <a:pt x="10300" y="17133"/>
                  </a:lnTo>
                  <a:lnTo>
                    <a:pt x="10713" y="17422"/>
                  </a:lnTo>
                  <a:lnTo>
                    <a:pt x="11580" y="17999"/>
                  </a:lnTo>
                  <a:lnTo>
                    <a:pt x="12447" y="18495"/>
                  </a:lnTo>
                  <a:lnTo>
                    <a:pt x="13293" y="18970"/>
                  </a:lnTo>
                  <a:lnTo>
                    <a:pt x="14098" y="19382"/>
                  </a:lnTo>
                  <a:lnTo>
                    <a:pt x="14862" y="19754"/>
                  </a:lnTo>
                  <a:lnTo>
                    <a:pt x="15564" y="20064"/>
                  </a:lnTo>
                  <a:lnTo>
                    <a:pt x="16183" y="20311"/>
                  </a:lnTo>
                  <a:lnTo>
                    <a:pt x="17071" y="20662"/>
                  </a:lnTo>
                  <a:lnTo>
                    <a:pt x="17401" y="20786"/>
                  </a:lnTo>
                  <a:lnTo>
                    <a:pt x="23573" y="11952"/>
                  </a:lnTo>
                  <a:lnTo>
                    <a:pt x="23346" y="11972"/>
                  </a:lnTo>
                  <a:lnTo>
                    <a:pt x="23077" y="11993"/>
                  </a:lnTo>
                  <a:lnTo>
                    <a:pt x="22726" y="11993"/>
                  </a:lnTo>
                  <a:lnTo>
                    <a:pt x="22293" y="11972"/>
                  </a:lnTo>
                  <a:lnTo>
                    <a:pt x="21777" y="11910"/>
                  </a:lnTo>
                  <a:lnTo>
                    <a:pt x="21199" y="11828"/>
                  </a:lnTo>
                  <a:lnTo>
                    <a:pt x="20580" y="11683"/>
                  </a:lnTo>
                  <a:lnTo>
                    <a:pt x="20249" y="11580"/>
                  </a:lnTo>
                  <a:lnTo>
                    <a:pt x="19919" y="11477"/>
                  </a:lnTo>
                  <a:lnTo>
                    <a:pt x="19589" y="11332"/>
                  </a:lnTo>
                  <a:lnTo>
                    <a:pt x="19238" y="11188"/>
                  </a:lnTo>
                  <a:lnTo>
                    <a:pt x="18887" y="11023"/>
                  </a:lnTo>
                  <a:lnTo>
                    <a:pt x="18516" y="10837"/>
                  </a:lnTo>
                  <a:lnTo>
                    <a:pt x="18165" y="10631"/>
                  </a:lnTo>
                  <a:lnTo>
                    <a:pt x="17793" y="10403"/>
                  </a:lnTo>
                  <a:lnTo>
                    <a:pt x="17422" y="10135"/>
                  </a:lnTo>
                  <a:lnTo>
                    <a:pt x="17071" y="9867"/>
                  </a:lnTo>
                  <a:lnTo>
                    <a:pt x="16699" y="9557"/>
                  </a:lnTo>
                  <a:lnTo>
                    <a:pt x="16348" y="9206"/>
                  </a:lnTo>
                  <a:lnTo>
                    <a:pt x="15997" y="8855"/>
                  </a:lnTo>
                  <a:lnTo>
                    <a:pt x="15646" y="8443"/>
                  </a:lnTo>
                  <a:lnTo>
                    <a:pt x="15295" y="8030"/>
                  </a:lnTo>
                  <a:lnTo>
                    <a:pt x="14965" y="7555"/>
                  </a:lnTo>
                  <a:lnTo>
                    <a:pt x="14532" y="6936"/>
                  </a:lnTo>
                  <a:lnTo>
                    <a:pt x="14036" y="6275"/>
                  </a:lnTo>
                  <a:lnTo>
                    <a:pt x="13479" y="5594"/>
                  </a:lnTo>
                  <a:lnTo>
                    <a:pt x="12880" y="4892"/>
                  </a:lnTo>
                  <a:lnTo>
                    <a:pt x="12241" y="4190"/>
                  </a:lnTo>
                  <a:lnTo>
                    <a:pt x="11580" y="3489"/>
                  </a:lnTo>
                  <a:lnTo>
                    <a:pt x="10899" y="2828"/>
                  </a:lnTo>
                  <a:lnTo>
                    <a:pt x="10218" y="2209"/>
                  </a:lnTo>
                  <a:lnTo>
                    <a:pt x="9516" y="1631"/>
                  </a:lnTo>
                  <a:lnTo>
                    <a:pt x="9165" y="1363"/>
                  </a:lnTo>
                  <a:lnTo>
                    <a:pt x="8814" y="1115"/>
                  </a:lnTo>
                  <a:lnTo>
                    <a:pt x="8463" y="888"/>
                  </a:lnTo>
                  <a:lnTo>
                    <a:pt x="8112" y="681"/>
                  </a:lnTo>
                  <a:lnTo>
                    <a:pt x="7782" y="496"/>
                  </a:lnTo>
                  <a:lnTo>
                    <a:pt x="7452" y="351"/>
                  </a:lnTo>
                  <a:lnTo>
                    <a:pt x="7122" y="227"/>
                  </a:lnTo>
                  <a:lnTo>
                    <a:pt x="6812" y="124"/>
                  </a:lnTo>
                  <a:lnTo>
                    <a:pt x="6502" y="42"/>
                  </a:lnTo>
                  <a:lnTo>
                    <a:pt x="6193" y="0"/>
                  </a:lnTo>
                  <a:close/>
                </a:path>
              </a:pathLst>
            </a:custGeom>
            <a:solidFill>
              <a:schemeClr val="lt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30" name="Google Shape;1430;p211"/>
            <p:cNvSpPr/>
            <p:nvPr/>
          </p:nvSpPr>
          <p:spPr>
            <a:xfrm>
              <a:off x="1175125" y="2120600"/>
              <a:ext cx="589325" cy="519675"/>
            </a:xfrm>
            <a:custGeom>
              <a:avLst/>
              <a:gdLst/>
              <a:ahLst/>
              <a:cxnLst/>
              <a:rect l="l" t="t" r="r" b="b"/>
              <a:pathLst>
                <a:path w="23573" h="20787" fill="none" extrusionOk="0">
                  <a:moveTo>
                    <a:pt x="23573" y="11952"/>
                  </a:moveTo>
                  <a:lnTo>
                    <a:pt x="23573" y="11952"/>
                  </a:lnTo>
                  <a:lnTo>
                    <a:pt x="23346" y="11972"/>
                  </a:lnTo>
                  <a:lnTo>
                    <a:pt x="23077" y="11993"/>
                  </a:lnTo>
                  <a:lnTo>
                    <a:pt x="22726" y="11993"/>
                  </a:lnTo>
                  <a:lnTo>
                    <a:pt x="22293" y="11972"/>
                  </a:lnTo>
                  <a:lnTo>
                    <a:pt x="21777" y="11910"/>
                  </a:lnTo>
                  <a:lnTo>
                    <a:pt x="21199" y="11828"/>
                  </a:lnTo>
                  <a:lnTo>
                    <a:pt x="20580" y="11683"/>
                  </a:lnTo>
                  <a:lnTo>
                    <a:pt x="20249" y="11580"/>
                  </a:lnTo>
                  <a:lnTo>
                    <a:pt x="19919" y="11477"/>
                  </a:lnTo>
                  <a:lnTo>
                    <a:pt x="19589" y="11332"/>
                  </a:lnTo>
                  <a:lnTo>
                    <a:pt x="19238" y="11188"/>
                  </a:lnTo>
                  <a:lnTo>
                    <a:pt x="18887" y="11023"/>
                  </a:lnTo>
                  <a:lnTo>
                    <a:pt x="18516" y="10837"/>
                  </a:lnTo>
                  <a:lnTo>
                    <a:pt x="18165" y="10631"/>
                  </a:lnTo>
                  <a:lnTo>
                    <a:pt x="17793" y="10403"/>
                  </a:lnTo>
                  <a:lnTo>
                    <a:pt x="17422" y="10135"/>
                  </a:lnTo>
                  <a:lnTo>
                    <a:pt x="17071" y="9867"/>
                  </a:lnTo>
                  <a:lnTo>
                    <a:pt x="16699" y="9557"/>
                  </a:lnTo>
                  <a:lnTo>
                    <a:pt x="16348" y="9206"/>
                  </a:lnTo>
                  <a:lnTo>
                    <a:pt x="15997" y="8855"/>
                  </a:lnTo>
                  <a:lnTo>
                    <a:pt x="15646" y="8443"/>
                  </a:lnTo>
                  <a:lnTo>
                    <a:pt x="15295" y="8030"/>
                  </a:lnTo>
                  <a:lnTo>
                    <a:pt x="14965" y="7555"/>
                  </a:lnTo>
                  <a:lnTo>
                    <a:pt x="14965" y="7555"/>
                  </a:lnTo>
                  <a:lnTo>
                    <a:pt x="14532" y="6936"/>
                  </a:lnTo>
                  <a:lnTo>
                    <a:pt x="14036" y="6275"/>
                  </a:lnTo>
                  <a:lnTo>
                    <a:pt x="13479" y="5594"/>
                  </a:lnTo>
                  <a:lnTo>
                    <a:pt x="12880" y="4892"/>
                  </a:lnTo>
                  <a:lnTo>
                    <a:pt x="12241" y="4190"/>
                  </a:lnTo>
                  <a:lnTo>
                    <a:pt x="11580" y="3489"/>
                  </a:lnTo>
                  <a:lnTo>
                    <a:pt x="10899" y="2828"/>
                  </a:lnTo>
                  <a:lnTo>
                    <a:pt x="10218" y="2209"/>
                  </a:lnTo>
                  <a:lnTo>
                    <a:pt x="9516" y="1631"/>
                  </a:lnTo>
                  <a:lnTo>
                    <a:pt x="9165" y="1363"/>
                  </a:lnTo>
                  <a:lnTo>
                    <a:pt x="8814" y="1115"/>
                  </a:lnTo>
                  <a:lnTo>
                    <a:pt x="8463" y="888"/>
                  </a:lnTo>
                  <a:lnTo>
                    <a:pt x="8112" y="681"/>
                  </a:lnTo>
                  <a:lnTo>
                    <a:pt x="7782" y="496"/>
                  </a:lnTo>
                  <a:lnTo>
                    <a:pt x="7452" y="351"/>
                  </a:lnTo>
                  <a:lnTo>
                    <a:pt x="7122" y="227"/>
                  </a:lnTo>
                  <a:lnTo>
                    <a:pt x="6812" y="124"/>
                  </a:lnTo>
                  <a:lnTo>
                    <a:pt x="6502" y="42"/>
                  </a:lnTo>
                  <a:lnTo>
                    <a:pt x="6193" y="0"/>
                  </a:lnTo>
                  <a:lnTo>
                    <a:pt x="5904" y="0"/>
                  </a:lnTo>
                  <a:lnTo>
                    <a:pt x="5635" y="21"/>
                  </a:lnTo>
                  <a:lnTo>
                    <a:pt x="5367" y="83"/>
                  </a:lnTo>
                  <a:lnTo>
                    <a:pt x="5099" y="186"/>
                  </a:lnTo>
                  <a:lnTo>
                    <a:pt x="0" y="6936"/>
                  </a:lnTo>
                  <a:lnTo>
                    <a:pt x="0" y="6936"/>
                  </a:lnTo>
                  <a:lnTo>
                    <a:pt x="186" y="7060"/>
                  </a:lnTo>
                  <a:lnTo>
                    <a:pt x="723" y="7411"/>
                  </a:lnTo>
                  <a:lnTo>
                    <a:pt x="1548" y="7988"/>
                  </a:lnTo>
                  <a:lnTo>
                    <a:pt x="2023" y="8360"/>
                  </a:lnTo>
                  <a:lnTo>
                    <a:pt x="2539" y="8773"/>
                  </a:lnTo>
                  <a:lnTo>
                    <a:pt x="3097" y="9248"/>
                  </a:lnTo>
                  <a:lnTo>
                    <a:pt x="3695" y="9764"/>
                  </a:lnTo>
                  <a:lnTo>
                    <a:pt x="4273" y="10342"/>
                  </a:lnTo>
                  <a:lnTo>
                    <a:pt x="4872" y="10961"/>
                  </a:lnTo>
                  <a:lnTo>
                    <a:pt x="5470" y="11642"/>
                  </a:lnTo>
                  <a:lnTo>
                    <a:pt x="6069" y="12344"/>
                  </a:lnTo>
                  <a:lnTo>
                    <a:pt x="6626" y="13107"/>
                  </a:lnTo>
                  <a:lnTo>
                    <a:pt x="6895" y="13500"/>
                  </a:lnTo>
                  <a:lnTo>
                    <a:pt x="7163" y="13912"/>
                  </a:lnTo>
                  <a:lnTo>
                    <a:pt x="7163" y="13912"/>
                  </a:lnTo>
                  <a:lnTo>
                    <a:pt x="7411" y="14305"/>
                  </a:lnTo>
                  <a:lnTo>
                    <a:pt x="7720" y="14697"/>
                  </a:lnTo>
                  <a:lnTo>
                    <a:pt x="8030" y="15089"/>
                  </a:lnTo>
                  <a:lnTo>
                    <a:pt x="8360" y="15461"/>
                  </a:lnTo>
                  <a:lnTo>
                    <a:pt x="8732" y="15811"/>
                  </a:lnTo>
                  <a:lnTo>
                    <a:pt x="9103" y="16162"/>
                  </a:lnTo>
                  <a:lnTo>
                    <a:pt x="9495" y="16493"/>
                  </a:lnTo>
                  <a:lnTo>
                    <a:pt x="9887" y="16823"/>
                  </a:lnTo>
                  <a:lnTo>
                    <a:pt x="10300" y="17133"/>
                  </a:lnTo>
                  <a:lnTo>
                    <a:pt x="10713" y="17422"/>
                  </a:lnTo>
                  <a:lnTo>
                    <a:pt x="11580" y="17999"/>
                  </a:lnTo>
                  <a:lnTo>
                    <a:pt x="12447" y="18495"/>
                  </a:lnTo>
                  <a:lnTo>
                    <a:pt x="13293" y="18970"/>
                  </a:lnTo>
                  <a:lnTo>
                    <a:pt x="14098" y="19382"/>
                  </a:lnTo>
                  <a:lnTo>
                    <a:pt x="14862" y="19754"/>
                  </a:lnTo>
                  <a:lnTo>
                    <a:pt x="15564" y="20064"/>
                  </a:lnTo>
                  <a:lnTo>
                    <a:pt x="16183" y="20311"/>
                  </a:lnTo>
                  <a:lnTo>
                    <a:pt x="17071" y="20662"/>
                  </a:lnTo>
                  <a:lnTo>
                    <a:pt x="17401" y="20786"/>
                  </a:lnTo>
                  <a:lnTo>
                    <a:pt x="23573" y="1195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31" name="Google Shape;1431;p211"/>
            <p:cNvSpPr/>
            <p:nvPr/>
          </p:nvSpPr>
          <p:spPr>
            <a:xfrm>
              <a:off x="1359850" y="2292950"/>
              <a:ext cx="202325" cy="206950"/>
            </a:xfrm>
            <a:custGeom>
              <a:avLst/>
              <a:gdLst/>
              <a:ahLst/>
              <a:cxnLst/>
              <a:rect l="l" t="t" r="r" b="b"/>
              <a:pathLst>
                <a:path w="8093" h="8278" extrusionOk="0">
                  <a:moveTo>
                    <a:pt x="3283" y="0"/>
                  </a:moveTo>
                  <a:lnTo>
                    <a:pt x="2911" y="21"/>
                  </a:lnTo>
                  <a:lnTo>
                    <a:pt x="2560" y="83"/>
                  </a:lnTo>
                  <a:lnTo>
                    <a:pt x="2395" y="124"/>
                  </a:lnTo>
                  <a:lnTo>
                    <a:pt x="2210" y="186"/>
                  </a:lnTo>
                  <a:lnTo>
                    <a:pt x="2044" y="269"/>
                  </a:lnTo>
                  <a:lnTo>
                    <a:pt x="1879" y="351"/>
                  </a:lnTo>
                  <a:lnTo>
                    <a:pt x="1549" y="578"/>
                  </a:lnTo>
                  <a:lnTo>
                    <a:pt x="1260" y="826"/>
                  </a:lnTo>
                  <a:lnTo>
                    <a:pt x="971" y="1115"/>
                  </a:lnTo>
                  <a:lnTo>
                    <a:pt x="723" y="1445"/>
                  </a:lnTo>
                  <a:lnTo>
                    <a:pt x="496" y="1796"/>
                  </a:lnTo>
                  <a:lnTo>
                    <a:pt x="331" y="2168"/>
                  </a:lnTo>
                  <a:lnTo>
                    <a:pt x="187" y="2560"/>
                  </a:lnTo>
                  <a:lnTo>
                    <a:pt x="83" y="2973"/>
                  </a:lnTo>
                  <a:lnTo>
                    <a:pt x="1" y="3406"/>
                  </a:lnTo>
                  <a:lnTo>
                    <a:pt x="1" y="3840"/>
                  </a:lnTo>
                  <a:lnTo>
                    <a:pt x="22" y="4273"/>
                  </a:lnTo>
                  <a:lnTo>
                    <a:pt x="63" y="4500"/>
                  </a:lnTo>
                  <a:lnTo>
                    <a:pt x="104" y="4707"/>
                  </a:lnTo>
                  <a:lnTo>
                    <a:pt x="166" y="4934"/>
                  </a:lnTo>
                  <a:lnTo>
                    <a:pt x="228" y="5140"/>
                  </a:lnTo>
                  <a:lnTo>
                    <a:pt x="311" y="5367"/>
                  </a:lnTo>
                  <a:lnTo>
                    <a:pt x="414" y="5574"/>
                  </a:lnTo>
                  <a:lnTo>
                    <a:pt x="538" y="5801"/>
                  </a:lnTo>
                  <a:lnTo>
                    <a:pt x="661" y="6007"/>
                  </a:lnTo>
                  <a:lnTo>
                    <a:pt x="806" y="6213"/>
                  </a:lnTo>
                  <a:lnTo>
                    <a:pt x="971" y="6399"/>
                  </a:lnTo>
                  <a:lnTo>
                    <a:pt x="1322" y="6812"/>
                  </a:lnTo>
                  <a:lnTo>
                    <a:pt x="1714" y="7163"/>
                  </a:lnTo>
                  <a:lnTo>
                    <a:pt x="1921" y="7328"/>
                  </a:lnTo>
                  <a:lnTo>
                    <a:pt x="2148" y="7493"/>
                  </a:lnTo>
                  <a:lnTo>
                    <a:pt x="2354" y="7638"/>
                  </a:lnTo>
                  <a:lnTo>
                    <a:pt x="2581" y="7762"/>
                  </a:lnTo>
                  <a:lnTo>
                    <a:pt x="2808" y="7885"/>
                  </a:lnTo>
                  <a:lnTo>
                    <a:pt x="3035" y="7989"/>
                  </a:lnTo>
                  <a:lnTo>
                    <a:pt x="3262" y="8071"/>
                  </a:lnTo>
                  <a:lnTo>
                    <a:pt x="3510" y="8154"/>
                  </a:lnTo>
                  <a:lnTo>
                    <a:pt x="3737" y="8195"/>
                  </a:lnTo>
                  <a:lnTo>
                    <a:pt x="3985" y="8236"/>
                  </a:lnTo>
                  <a:lnTo>
                    <a:pt x="4232" y="8278"/>
                  </a:lnTo>
                  <a:lnTo>
                    <a:pt x="4686" y="8278"/>
                  </a:lnTo>
                  <a:lnTo>
                    <a:pt x="4893" y="8257"/>
                  </a:lnTo>
                  <a:lnTo>
                    <a:pt x="5120" y="8216"/>
                  </a:lnTo>
                  <a:lnTo>
                    <a:pt x="5326" y="8174"/>
                  </a:lnTo>
                  <a:lnTo>
                    <a:pt x="5553" y="8092"/>
                  </a:lnTo>
                  <a:lnTo>
                    <a:pt x="5760" y="8030"/>
                  </a:lnTo>
                  <a:lnTo>
                    <a:pt x="5966" y="7927"/>
                  </a:lnTo>
                  <a:lnTo>
                    <a:pt x="6173" y="7803"/>
                  </a:lnTo>
                  <a:lnTo>
                    <a:pt x="6503" y="7596"/>
                  </a:lnTo>
                  <a:lnTo>
                    <a:pt x="6813" y="7369"/>
                  </a:lnTo>
                  <a:lnTo>
                    <a:pt x="7081" y="7101"/>
                  </a:lnTo>
                  <a:lnTo>
                    <a:pt x="7329" y="6812"/>
                  </a:lnTo>
                  <a:lnTo>
                    <a:pt x="7535" y="6502"/>
                  </a:lnTo>
                  <a:lnTo>
                    <a:pt x="7700" y="6172"/>
                  </a:lnTo>
                  <a:lnTo>
                    <a:pt x="7845" y="5842"/>
                  </a:lnTo>
                  <a:lnTo>
                    <a:pt x="7968" y="5491"/>
                  </a:lnTo>
                  <a:lnTo>
                    <a:pt x="8051" y="5140"/>
                  </a:lnTo>
                  <a:lnTo>
                    <a:pt x="8092" y="4769"/>
                  </a:lnTo>
                  <a:lnTo>
                    <a:pt x="8092" y="4397"/>
                  </a:lnTo>
                  <a:lnTo>
                    <a:pt x="8072" y="4026"/>
                  </a:lnTo>
                  <a:lnTo>
                    <a:pt x="8010" y="3675"/>
                  </a:lnTo>
                  <a:lnTo>
                    <a:pt x="7906" y="3303"/>
                  </a:lnTo>
                  <a:lnTo>
                    <a:pt x="7762" y="2952"/>
                  </a:lnTo>
                  <a:lnTo>
                    <a:pt x="7597" y="2601"/>
                  </a:lnTo>
                  <a:lnTo>
                    <a:pt x="7432" y="2333"/>
                  </a:lnTo>
                  <a:lnTo>
                    <a:pt x="7246" y="2085"/>
                  </a:lnTo>
                  <a:lnTo>
                    <a:pt x="7040" y="1838"/>
                  </a:lnTo>
                  <a:lnTo>
                    <a:pt x="6813" y="1590"/>
                  </a:lnTo>
                  <a:lnTo>
                    <a:pt x="6565" y="1363"/>
                  </a:lnTo>
                  <a:lnTo>
                    <a:pt x="6296" y="1156"/>
                  </a:lnTo>
                  <a:lnTo>
                    <a:pt x="6028" y="950"/>
                  </a:lnTo>
                  <a:lnTo>
                    <a:pt x="5760" y="764"/>
                  </a:lnTo>
                  <a:lnTo>
                    <a:pt x="5450" y="599"/>
                  </a:lnTo>
                  <a:lnTo>
                    <a:pt x="5161" y="455"/>
                  </a:lnTo>
                  <a:lnTo>
                    <a:pt x="4852" y="310"/>
                  </a:lnTo>
                  <a:lnTo>
                    <a:pt x="4542" y="207"/>
                  </a:lnTo>
                  <a:lnTo>
                    <a:pt x="4232" y="124"/>
                  </a:lnTo>
                  <a:lnTo>
                    <a:pt x="3902" y="42"/>
                  </a:lnTo>
                  <a:lnTo>
                    <a:pt x="3592" y="21"/>
                  </a:lnTo>
                  <a:lnTo>
                    <a:pt x="3283" y="0"/>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32" name="Google Shape;1432;p211"/>
            <p:cNvSpPr/>
            <p:nvPr/>
          </p:nvSpPr>
          <p:spPr>
            <a:xfrm>
              <a:off x="1359850" y="2292950"/>
              <a:ext cx="202325" cy="206950"/>
            </a:xfrm>
            <a:custGeom>
              <a:avLst/>
              <a:gdLst/>
              <a:ahLst/>
              <a:cxnLst/>
              <a:rect l="l" t="t" r="r" b="b"/>
              <a:pathLst>
                <a:path w="8093" h="8278" fill="none" extrusionOk="0">
                  <a:moveTo>
                    <a:pt x="3283" y="0"/>
                  </a:moveTo>
                  <a:lnTo>
                    <a:pt x="3283" y="0"/>
                  </a:lnTo>
                  <a:lnTo>
                    <a:pt x="2911" y="21"/>
                  </a:lnTo>
                  <a:lnTo>
                    <a:pt x="2560" y="83"/>
                  </a:lnTo>
                  <a:lnTo>
                    <a:pt x="2395" y="124"/>
                  </a:lnTo>
                  <a:lnTo>
                    <a:pt x="2210" y="186"/>
                  </a:lnTo>
                  <a:lnTo>
                    <a:pt x="2044" y="269"/>
                  </a:lnTo>
                  <a:lnTo>
                    <a:pt x="1879" y="351"/>
                  </a:lnTo>
                  <a:lnTo>
                    <a:pt x="1879" y="351"/>
                  </a:lnTo>
                  <a:lnTo>
                    <a:pt x="1549" y="578"/>
                  </a:lnTo>
                  <a:lnTo>
                    <a:pt x="1260" y="826"/>
                  </a:lnTo>
                  <a:lnTo>
                    <a:pt x="971" y="1115"/>
                  </a:lnTo>
                  <a:lnTo>
                    <a:pt x="723" y="1445"/>
                  </a:lnTo>
                  <a:lnTo>
                    <a:pt x="496" y="1796"/>
                  </a:lnTo>
                  <a:lnTo>
                    <a:pt x="331" y="2168"/>
                  </a:lnTo>
                  <a:lnTo>
                    <a:pt x="187" y="2560"/>
                  </a:lnTo>
                  <a:lnTo>
                    <a:pt x="83" y="2973"/>
                  </a:lnTo>
                  <a:lnTo>
                    <a:pt x="1" y="3406"/>
                  </a:lnTo>
                  <a:lnTo>
                    <a:pt x="1" y="3840"/>
                  </a:lnTo>
                  <a:lnTo>
                    <a:pt x="22" y="4273"/>
                  </a:lnTo>
                  <a:lnTo>
                    <a:pt x="63" y="4500"/>
                  </a:lnTo>
                  <a:lnTo>
                    <a:pt x="104" y="4707"/>
                  </a:lnTo>
                  <a:lnTo>
                    <a:pt x="166" y="4934"/>
                  </a:lnTo>
                  <a:lnTo>
                    <a:pt x="228" y="5140"/>
                  </a:lnTo>
                  <a:lnTo>
                    <a:pt x="311" y="5367"/>
                  </a:lnTo>
                  <a:lnTo>
                    <a:pt x="414" y="5574"/>
                  </a:lnTo>
                  <a:lnTo>
                    <a:pt x="538" y="5801"/>
                  </a:lnTo>
                  <a:lnTo>
                    <a:pt x="661" y="6007"/>
                  </a:lnTo>
                  <a:lnTo>
                    <a:pt x="806" y="6213"/>
                  </a:lnTo>
                  <a:lnTo>
                    <a:pt x="971" y="6399"/>
                  </a:lnTo>
                  <a:lnTo>
                    <a:pt x="971" y="6399"/>
                  </a:lnTo>
                  <a:lnTo>
                    <a:pt x="1322" y="6812"/>
                  </a:lnTo>
                  <a:lnTo>
                    <a:pt x="1714" y="7163"/>
                  </a:lnTo>
                  <a:lnTo>
                    <a:pt x="1921" y="7328"/>
                  </a:lnTo>
                  <a:lnTo>
                    <a:pt x="2148" y="7493"/>
                  </a:lnTo>
                  <a:lnTo>
                    <a:pt x="2354" y="7638"/>
                  </a:lnTo>
                  <a:lnTo>
                    <a:pt x="2581" y="7762"/>
                  </a:lnTo>
                  <a:lnTo>
                    <a:pt x="2808" y="7885"/>
                  </a:lnTo>
                  <a:lnTo>
                    <a:pt x="3035" y="7989"/>
                  </a:lnTo>
                  <a:lnTo>
                    <a:pt x="3262" y="8071"/>
                  </a:lnTo>
                  <a:lnTo>
                    <a:pt x="3510" y="8154"/>
                  </a:lnTo>
                  <a:lnTo>
                    <a:pt x="3737" y="8195"/>
                  </a:lnTo>
                  <a:lnTo>
                    <a:pt x="3985" y="8236"/>
                  </a:lnTo>
                  <a:lnTo>
                    <a:pt x="4232" y="8278"/>
                  </a:lnTo>
                  <a:lnTo>
                    <a:pt x="4480" y="8278"/>
                  </a:lnTo>
                  <a:lnTo>
                    <a:pt x="4480" y="8278"/>
                  </a:lnTo>
                  <a:lnTo>
                    <a:pt x="4686" y="8278"/>
                  </a:lnTo>
                  <a:lnTo>
                    <a:pt x="4893" y="8257"/>
                  </a:lnTo>
                  <a:lnTo>
                    <a:pt x="5120" y="8216"/>
                  </a:lnTo>
                  <a:lnTo>
                    <a:pt x="5326" y="8174"/>
                  </a:lnTo>
                  <a:lnTo>
                    <a:pt x="5553" y="8092"/>
                  </a:lnTo>
                  <a:lnTo>
                    <a:pt x="5760" y="8030"/>
                  </a:lnTo>
                  <a:lnTo>
                    <a:pt x="5966" y="7927"/>
                  </a:lnTo>
                  <a:lnTo>
                    <a:pt x="6173" y="7803"/>
                  </a:lnTo>
                  <a:lnTo>
                    <a:pt x="6173" y="7803"/>
                  </a:lnTo>
                  <a:lnTo>
                    <a:pt x="6503" y="7596"/>
                  </a:lnTo>
                  <a:lnTo>
                    <a:pt x="6813" y="7369"/>
                  </a:lnTo>
                  <a:lnTo>
                    <a:pt x="7081" y="7101"/>
                  </a:lnTo>
                  <a:lnTo>
                    <a:pt x="7329" y="6812"/>
                  </a:lnTo>
                  <a:lnTo>
                    <a:pt x="7535" y="6502"/>
                  </a:lnTo>
                  <a:lnTo>
                    <a:pt x="7700" y="6172"/>
                  </a:lnTo>
                  <a:lnTo>
                    <a:pt x="7845" y="5842"/>
                  </a:lnTo>
                  <a:lnTo>
                    <a:pt x="7968" y="5491"/>
                  </a:lnTo>
                  <a:lnTo>
                    <a:pt x="8051" y="5140"/>
                  </a:lnTo>
                  <a:lnTo>
                    <a:pt x="8092" y="4769"/>
                  </a:lnTo>
                  <a:lnTo>
                    <a:pt x="8092" y="4397"/>
                  </a:lnTo>
                  <a:lnTo>
                    <a:pt x="8072" y="4026"/>
                  </a:lnTo>
                  <a:lnTo>
                    <a:pt x="8010" y="3675"/>
                  </a:lnTo>
                  <a:lnTo>
                    <a:pt x="7906" y="3303"/>
                  </a:lnTo>
                  <a:lnTo>
                    <a:pt x="7762" y="2952"/>
                  </a:lnTo>
                  <a:lnTo>
                    <a:pt x="7597" y="2601"/>
                  </a:lnTo>
                  <a:lnTo>
                    <a:pt x="7597" y="2601"/>
                  </a:lnTo>
                  <a:lnTo>
                    <a:pt x="7432" y="2333"/>
                  </a:lnTo>
                  <a:lnTo>
                    <a:pt x="7246" y="2085"/>
                  </a:lnTo>
                  <a:lnTo>
                    <a:pt x="7040" y="1838"/>
                  </a:lnTo>
                  <a:lnTo>
                    <a:pt x="6813" y="1590"/>
                  </a:lnTo>
                  <a:lnTo>
                    <a:pt x="6565" y="1363"/>
                  </a:lnTo>
                  <a:lnTo>
                    <a:pt x="6296" y="1156"/>
                  </a:lnTo>
                  <a:lnTo>
                    <a:pt x="6028" y="950"/>
                  </a:lnTo>
                  <a:lnTo>
                    <a:pt x="5760" y="764"/>
                  </a:lnTo>
                  <a:lnTo>
                    <a:pt x="5450" y="599"/>
                  </a:lnTo>
                  <a:lnTo>
                    <a:pt x="5161" y="455"/>
                  </a:lnTo>
                  <a:lnTo>
                    <a:pt x="4852" y="310"/>
                  </a:lnTo>
                  <a:lnTo>
                    <a:pt x="4542" y="207"/>
                  </a:lnTo>
                  <a:lnTo>
                    <a:pt x="4232" y="124"/>
                  </a:lnTo>
                  <a:lnTo>
                    <a:pt x="3902" y="42"/>
                  </a:lnTo>
                  <a:lnTo>
                    <a:pt x="3592" y="21"/>
                  </a:lnTo>
                  <a:lnTo>
                    <a:pt x="3283"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33" name="Google Shape;1433;p211"/>
            <p:cNvSpPr/>
            <p:nvPr/>
          </p:nvSpPr>
          <p:spPr>
            <a:xfrm>
              <a:off x="1395975" y="2342500"/>
              <a:ext cx="120275" cy="107875"/>
            </a:xfrm>
            <a:custGeom>
              <a:avLst/>
              <a:gdLst/>
              <a:ahLst/>
              <a:cxnLst/>
              <a:rect l="l" t="t" r="r" b="b"/>
              <a:pathLst>
                <a:path w="4811" h="4315" extrusionOk="0">
                  <a:moveTo>
                    <a:pt x="2870" y="867"/>
                  </a:moveTo>
                  <a:lnTo>
                    <a:pt x="2952" y="888"/>
                  </a:lnTo>
                  <a:lnTo>
                    <a:pt x="3056" y="908"/>
                  </a:lnTo>
                  <a:lnTo>
                    <a:pt x="3138" y="950"/>
                  </a:lnTo>
                  <a:lnTo>
                    <a:pt x="3241" y="1011"/>
                  </a:lnTo>
                  <a:lnTo>
                    <a:pt x="2622" y="1589"/>
                  </a:lnTo>
                  <a:lnTo>
                    <a:pt x="2540" y="1404"/>
                  </a:lnTo>
                  <a:lnTo>
                    <a:pt x="2519" y="1239"/>
                  </a:lnTo>
                  <a:lnTo>
                    <a:pt x="2519" y="1177"/>
                  </a:lnTo>
                  <a:lnTo>
                    <a:pt x="2540" y="1115"/>
                  </a:lnTo>
                  <a:lnTo>
                    <a:pt x="2560" y="1053"/>
                  </a:lnTo>
                  <a:lnTo>
                    <a:pt x="2602" y="991"/>
                  </a:lnTo>
                  <a:lnTo>
                    <a:pt x="2664" y="950"/>
                  </a:lnTo>
                  <a:lnTo>
                    <a:pt x="2725" y="908"/>
                  </a:lnTo>
                  <a:lnTo>
                    <a:pt x="2808" y="888"/>
                  </a:lnTo>
                  <a:lnTo>
                    <a:pt x="2870" y="867"/>
                  </a:lnTo>
                  <a:close/>
                  <a:moveTo>
                    <a:pt x="2271" y="2725"/>
                  </a:moveTo>
                  <a:lnTo>
                    <a:pt x="2354" y="2910"/>
                  </a:lnTo>
                  <a:lnTo>
                    <a:pt x="2375" y="3076"/>
                  </a:lnTo>
                  <a:lnTo>
                    <a:pt x="2375" y="3138"/>
                  </a:lnTo>
                  <a:lnTo>
                    <a:pt x="2354" y="3220"/>
                  </a:lnTo>
                  <a:lnTo>
                    <a:pt x="2313" y="3282"/>
                  </a:lnTo>
                  <a:lnTo>
                    <a:pt x="2271" y="3323"/>
                  </a:lnTo>
                  <a:lnTo>
                    <a:pt x="2209" y="3385"/>
                  </a:lnTo>
                  <a:lnTo>
                    <a:pt x="2147" y="3406"/>
                  </a:lnTo>
                  <a:lnTo>
                    <a:pt x="2086" y="3426"/>
                  </a:lnTo>
                  <a:lnTo>
                    <a:pt x="1941" y="3426"/>
                  </a:lnTo>
                  <a:lnTo>
                    <a:pt x="1858" y="3406"/>
                  </a:lnTo>
                  <a:lnTo>
                    <a:pt x="1776" y="3365"/>
                  </a:lnTo>
                  <a:lnTo>
                    <a:pt x="1673" y="3303"/>
                  </a:lnTo>
                  <a:lnTo>
                    <a:pt x="2271" y="2725"/>
                  </a:lnTo>
                  <a:close/>
                  <a:moveTo>
                    <a:pt x="2519" y="0"/>
                  </a:moveTo>
                  <a:lnTo>
                    <a:pt x="2313" y="62"/>
                  </a:lnTo>
                  <a:lnTo>
                    <a:pt x="2106" y="165"/>
                  </a:lnTo>
                  <a:lnTo>
                    <a:pt x="1920" y="310"/>
                  </a:lnTo>
                  <a:lnTo>
                    <a:pt x="1817" y="433"/>
                  </a:lnTo>
                  <a:lnTo>
                    <a:pt x="1714" y="537"/>
                  </a:lnTo>
                  <a:lnTo>
                    <a:pt x="1652" y="661"/>
                  </a:lnTo>
                  <a:lnTo>
                    <a:pt x="1611" y="764"/>
                  </a:lnTo>
                  <a:lnTo>
                    <a:pt x="1590" y="888"/>
                  </a:lnTo>
                  <a:lnTo>
                    <a:pt x="1570" y="1011"/>
                  </a:lnTo>
                  <a:lnTo>
                    <a:pt x="1570" y="1135"/>
                  </a:lnTo>
                  <a:lnTo>
                    <a:pt x="1590" y="1259"/>
                  </a:lnTo>
                  <a:lnTo>
                    <a:pt x="1652" y="1486"/>
                  </a:lnTo>
                  <a:lnTo>
                    <a:pt x="1735" y="1734"/>
                  </a:lnTo>
                  <a:lnTo>
                    <a:pt x="1858" y="1961"/>
                  </a:lnTo>
                  <a:lnTo>
                    <a:pt x="1982" y="2188"/>
                  </a:lnTo>
                  <a:lnTo>
                    <a:pt x="1239" y="2890"/>
                  </a:lnTo>
                  <a:lnTo>
                    <a:pt x="1053" y="2601"/>
                  </a:lnTo>
                  <a:lnTo>
                    <a:pt x="909" y="2312"/>
                  </a:lnTo>
                  <a:lnTo>
                    <a:pt x="806" y="2023"/>
                  </a:lnTo>
                  <a:lnTo>
                    <a:pt x="765" y="1734"/>
                  </a:lnTo>
                  <a:lnTo>
                    <a:pt x="1" y="2002"/>
                  </a:lnTo>
                  <a:lnTo>
                    <a:pt x="21" y="2167"/>
                  </a:lnTo>
                  <a:lnTo>
                    <a:pt x="63" y="2332"/>
                  </a:lnTo>
                  <a:lnTo>
                    <a:pt x="125" y="2518"/>
                  </a:lnTo>
                  <a:lnTo>
                    <a:pt x="207" y="2704"/>
                  </a:lnTo>
                  <a:lnTo>
                    <a:pt x="310" y="2890"/>
                  </a:lnTo>
                  <a:lnTo>
                    <a:pt x="414" y="3055"/>
                  </a:lnTo>
                  <a:lnTo>
                    <a:pt x="537" y="3241"/>
                  </a:lnTo>
                  <a:lnTo>
                    <a:pt x="682" y="3426"/>
                  </a:lnTo>
                  <a:lnTo>
                    <a:pt x="187" y="3860"/>
                  </a:lnTo>
                  <a:lnTo>
                    <a:pt x="599" y="4314"/>
                  </a:lnTo>
                  <a:lnTo>
                    <a:pt x="1095" y="3839"/>
                  </a:lnTo>
                  <a:lnTo>
                    <a:pt x="1363" y="4046"/>
                  </a:lnTo>
                  <a:lnTo>
                    <a:pt x="1631" y="4190"/>
                  </a:lnTo>
                  <a:lnTo>
                    <a:pt x="1900" y="4273"/>
                  </a:lnTo>
                  <a:lnTo>
                    <a:pt x="2147" y="4314"/>
                  </a:lnTo>
                  <a:lnTo>
                    <a:pt x="2375" y="4293"/>
                  </a:lnTo>
                  <a:lnTo>
                    <a:pt x="2602" y="4231"/>
                  </a:lnTo>
                  <a:lnTo>
                    <a:pt x="2808" y="4128"/>
                  </a:lnTo>
                  <a:lnTo>
                    <a:pt x="2994" y="3984"/>
                  </a:lnTo>
                  <a:lnTo>
                    <a:pt x="3097" y="3881"/>
                  </a:lnTo>
                  <a:lnTo>
                    <a:pt x="3180" y="3757"/>
                  </a:lnTo>
                  <a:lnTo>
                    <a:pt x="3241" y="3654"/>
                  </a:lnTo>
                  <a:lnTo>
                    <a:pt x="3283" y="3530"/>
                  </a:lnTo>
                  <a:lnTo>
                    <a:pt x="3324" y="3426"/>
                  </a:lnTo>
                  <a:lnTo>
                    <a:pt x="3324" y="3303"/>
                  </a:lnTo>
                  <a:lnTo>
                    <a:pt x="3324" y="3179"/>
                  </a:lnTo>
                  <a:lnTo>
                    <a:pt x="3324" y="3055"/>
                  </a:lnTo>
                  <a:lnTo>
                    <a:pt x="3262" y="2828"/>
                  </a:lnTo>
                  <a:lnTo>
                    <a:pt x="3159" y="2580"/>
                  </a:lnTo>
                  <a:lnTo>
                    <a:pt x="3056" y="2353"/>
                  </a:lnTo>
                  <a:lnTo>
                    <a:pt x="2911" y="2126"/>
                  </a:lnTo>
                  <a:lnTo>
                    <a:pt x="3654" y="1424"/>
                  </a:lnTo>
                  <a:lnTo>
                    <a:pt x="3799" y="1631"/>
                  </a:lnTo>
                  <a:lnTo>
                    <a:pt x="3902" y="1837"/>
                  </a:lnTo>
                  <a:lnTo>
                    <a:pt x="3985" y="2064"/>
                  </a:lnTo>
                  <a:lnTo>
                    <a:pt x="4067" y="2312"/>
                  </a:lnTo>
                  <a:lnTo>
                    <a:pt x="4810" y="2023"/>
                  </a:lnTo>
                  <a:lnTo>
                    <a:pt x="4728" y="1734"/>
                  </a:lnTo>
                  <a:lnTo>
                    <a:pt x="4604" y="1445"/>
                  </a:lnTo>
                  <a:lnTo>
                    <a:pt x="4439" y="1156"/>
                  </a:lnTo>
                  <a:lnTo>
                    <a:pt x="4232" y="888"/>
                  </a:lnTo>
                  <a:lnTo>
                    <a:pt x="4728" y="433"/>
                  </a:lnTo>
                  <a:lnTo>
                    <a:pt x="4315" y="0"/>
                  </a:lnTo>
                  <a:lnTo>
                    <a:pt x="3819" y="454"/>
                  </a:lnTo>
                  <a:lnTo>
                    <a:pt x="3551" y="248"/>
                  </a:lnTo>
                  <a:lnTo>
                    <a:pt x="3283" y="103"/>
                  </a:lnTo>
                  <a:lnTo>
                    <a:pt x="3014" y="21"/>
                  </a:lnTo>
                  <a:lnTo>
                    <a:pt x="2767" y="0"/>
                  </a:lnTo>
                  <a:close/>
                </a:path>
              </a:pathLst>
            </a:custGeom>
            <a:solidFill>
              <a:schemeClr val="lt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34" name="Google Shape;1434;p211"/>
            <p:cNvSpPr/>
            <p:nvPr/>
          </p:nvSpPr>
          <p:spPr>
            <a:xfrm>
              <a:off x="1203500" y="2137625"/>
              <a:ext cx="460850" cy="469600"/>
            </a:xfrm>
            <a:custGeom>
              <a:avLst/>
              <a:gdLst/>
              <a:ahLst/>
              <a:cxnLst/>
              <a:rect l="l" t="t" r="r" b="b"/>
              <a:pathLst>
                <a:path w="18434" h="18784" extrusionOk="0">
                  <a:moveTo>
                    <a:pt x="4666" y="0"/>
                  </a:moveTo>
                  <a:lnTo>
                    <a:pt x="1" y="6131"/>
                  </a:lnTo>
                  <a:lnTo>
                    <a:pt x="124" y="6213"/>
                  </a:lnTo>
                  <a:lnTo>
                    <a:pt x="310" y="6317"/>
                  </a:lnTo>
                  <a:lnTo>
                    <a:pt x="826" y="6647"/>
                  </a:lnTo>
                  <a:lnTo>
                    <a:pt x="1549" y="7122"/>
                  </a:lnTo>
                  <a:lnTo>
                    <a:pt x="1962" y="7431"/>
                  </a:lnTo>
                  <a:lnTo>
                    <a:pt x="2416" y="7762"/>
                  </a:lnTo>
                  <a:lnTo>
                    <a:pt x="2870" y="8133"/>
                  </a:lnTo>
                  <a:lnTo>
                    <a:pt x="3344" y="8525"/>
                  </a:lnTo>
                  <a:lnTo>
                    <a:pt x="3819" y="8959"/>
                  </a:lnTo>
                  <a:lnTo>
                    <a:pt x="4273" y="9392"/>
                  </a:lnTo>
                  <a:lnTo>
                    <a:pt x="4686" y="9846"/>
                  </a:lnTo>
                  <a:lnTo>
                    <a:pt x="5099" y="10321"/>
                  </a:lnTo>
                  <a:lnTo>
                    <a:pt x="5450" y="10796"/>
                  </a:lnTo>
                  <a:lnTo>
                    <a:pt x="5615" y="11044"/>
                  </a:lnTo>
                  <a:lnTo>
                    <a:pt x="5760" y="11291"/>
                  </a:lnTo>
                  <a:lnTo>
                    <a:pt x="6069" y="11828"/>
                  </a:lnTo>
                  <a:lnTo>
                    <a:pt x="6441" y="12385"/>
                  </a:lnTo>
                  <a:lnTo>
                    <a:pt x="6853" y="12943"/>
                  </a:lnTo>
                  <a:lnTo>
                    <a:pt x="7308" y="13500"/>
                  </a:lnTo>
                  <a:lnTo>
                    <a:pt x="7824" y="14078"/>
                  </a:lnTo>
                  <a:lnTo>
                    <a:pt x="8360" y="14635"/>
                  </a:lnTo>
                  <a:lnTo>
                    <a:pt x="8959" y="15172"/>
                  </a:lnTo>
                  <a:lnTo>
                    <a:pt x="9599" y="15708"/>
                  </a:lnTo>
                  <a:lnTo>
                    <a:pt x="10259" y="16224"/>
                  </a:lnTo>
                  <a:lnTo>
                    <a:pt x="10982" y="16699"/>
                  </a:lnTo>
                  <a:lnTo>
                    <a:pt x="11353" y="16926"/>
                  </a:lnTo>
                  <a:lnTo>
                    <a:pt x="11745" y="17153"/>
                  </a:lnTo>
                  <a:lnTo>
                    <a:pt x="12138" y="17360"/>
                  </a:lnTo>
                  <a:lnTo>
                    <a:pt x="12530" y="17566"/>
                  </a:lnTo>
                  <a:lnTo>
                    <a:pt x="12943" y="17773"/>
                  </a:lnTo>
                  <a:lnTo>
                    <a:pt x="13355" y="17938"/>
                  </a:lnTo>
                  <a:lnTo>
                    <a:pt x="13789" y="18123"/>
                  </a:lnTo>
                  <a:lnTo>
                    <a:pt x="14222" y="18268"/>
                  </a:lnTo>
                  <a:lnTo>
                    <a:pt x="14677" y="18412"/>
                  </a:lnTo>
                  <a:lnTo>
                    <a:pt x="15131" y="18536"/>
                  </a:lnTo>
                  <a:lnTo>
                    <a:pt x="15605" y="18660"/>
                  </a:lnTo>
                  <a:lnTo>
                    <a:pt x="16080" y="18763"/>
                  </a:lnTo>
                  <a:lnTo>
                    <a:pt x="16163" y="18784"/>
                  </a:lnTo>
                  <a:lnTo>
                    <a:pt x="18433" y="15688"/>
                  </a:lnTo>
                  <a:lnTo>
                    <a:pt x="18351" y="15358"/>
                  </a:lnTo>
                  <a:lnTo>
                    <a:pt x="16039" y="18474"/>
                  </a:lnTo>
                  <a:lnTo>
                    <a:pt x="15585" y="18371"/>
                  </a:lnTo>
                  <a:lnTo>
                    <a:pt x="15131" y="18268"/>
                  </a:lnTo>
                  <a:lnTo>
                    <a:pt x="14677" y="18144"/>
                  </a:lnTo>
                  <a:lnTo>
                    <a:pt x="14243" y="18000"/>
                  </a:lnTo>
                  <a:lnTo>
                    <a:pt x="13830" y="17834"/>
                  </a:lnTo>
                  <a:lnTo>
                    <a:pt x="13397" y="17669"/>
                  </a:lnTo>
                  <a:lnTo>
                    <a:pt x="12984" y="17484"/>
                  </a:lnTo>
                  <a:lnTo>
                    <a:pt x="12592" y="17298"/>
                  </a:lnTo>
                  <a:lnTo>
                    <a:pt x="12200" y="17091"/>
                  </a:lnTo>
                  <a:lnTo>
                    <a:pt x="11828" y="16885"/>
                  </a:lnTo>
                  <a:lnTo>
                    <a:pt x="11085" y="16452"/>
                  </a:lnTo>
                  <a:lnTo>
                    <a:pt x="10383" y="15977"/>
                  </a:lnTo>
                  <a:lnTo>
                    <a:pt x="9723" y="15481"/>
                  </a:lnTo>
                  <a:lnTo>
                    <a:pt x="9103" y="14965"/>
                  </a:lnTo>
                  <a:lnTo>
                    <a:pt x="8546" y="14429"/>
                  </a:lnTo>
                  <a:lnTo>
                    <a:pt x="8009" y="13871"/>
                  </a:lnTo>
                  <a:lnTo>
                    <a:pt x="7514" y="13314"/>
                  </a:lnTo>
                  <a:lnTo>
                    <a:pt x="7060" y="12777"/>
                  </a:lnTo>
                  <a:lnTo>
                    <a:pt x="6668" y="12220"/>
                  </a:lnTo>
                  <a:lnTo>
                    <a:pt x="6296" y="11683"/>
                  </a:lnTo>
                  <a:lnTo>
                    <a:pt x="5987" y="11167"/>
                  </a:lnTo>
                  <a:lnTo>
                    <a:pt x="5718" y="10693"/>
                  </a:lnTo>
                  <a:lnTo>
                    <a:pt x="5388" y="10259"/>
                  </a:lnTo>
                  <a:lnTo>
                    <a:pt x="5037" y="9805"/>
                  </a:lnTo>
                  <a:lnTo>
                    <a:pt x="4645" y="9392"/>
                  </a:lnTo>
                  <a:lnTo>
                    <a:pt x="4232" y="8979"/>
                  </a:lnTo>
                  <a:lnTo>
                    <a:pt x="3819" y="8587"/>
                  </a:lnTo>
                  <a:lnTo>
                    <a:pt x="3386" y="8195"/>
                  </a:lnTo>
                  <a:lnTo>
                    <a:pt x="2952" y="7844"/>
                  </a:lnTo>
                  <a:lnTo>
                    <a:pt x="2539" y="7514"/>
                  </a:lnTo>
                  <a:lnTo>
                    <a:pt x="2127" y="7204"/>
                  </a:lnTo>
                  <a:lnTo>
                    <a:pt x="1384" y="6688"/>
                  </a:lnTo>
                  <a:lnTo>
                    <a:pt x="785" y="6296"/>
                  </a:lnTo>
                  <a:lnTo>
                    <a:pt x="393" y="6048"/>
                  </a:lnTo>
                  <a:lnTo>
                    <a:pt x="4789" y="289"/>
                  </a:lnTo>
                  <a:lnTo>
                    <a:pt x="5120" y="351"/>
                  </a:lnTo>
                  <a:lnTo>
                    <a:pt x="5429" y="434"/>
                  </a:lnTo>
                  <a:lnTo>
                    <a:pt x="5760" y="537"/>
                  </a:lnTo>
                  <a:lnTo>
                    <a:pt x="6090" y="661"/>
                  </a:lnTo>
                  <a:lnTo>
                    <a:pt x="6399" y="805"/>
                  </a:lnTo>
                  <a:lnTo>
                    <a:pt x="6709" y="971"/>
                  </a:lnTo>
                  <a:lnTo>
                    <a:pt x="7039" y="1156"/>
                  </a:lnTo>
                  <a:lnTo>
                    <a:pt x="7349" y="1342"/>
                  </a:lnTo>
                  <a:lnTo>
                    <a:pt x="7659" y="1569"/>
                  </a:lnTo>
                  <a:lnTo>
                    <a:pt x="7947" y="1776"/>
                  </a:lnTo>
                  <a:lnTo>
                    <a:pt x="8546" y="2271"/>
                  </a:lnTo>
                  <a:lnTo>
                    <a:pt x="9145" y="2787"/>
                  </a:lnTo>
                  <a:lnTo>
                    <a:pt x="9702" y="3365"/>
                  </a:lnTo>
                  <a:lnTo>
                    <a:pt x="10259" y="3943"/>
                  </a:lnTo>
                  <a:lnTo>
                    <a:pt x="10796" y="4562"/>
                  </a:lnTo>
                  <a:lnTo>
                    <a:pt x="11312" y="5181"/>
                  </a:lnTo>
                  <a:lnTo>
                    <a:pt x="11807" y="5801"/>
                  </a:lnTo>
                  <a:lnTo>
                    <a:pt x="12757" y="7039"/>
                  </a:lnTo>
                  <a:lnTo>
                    <a:pt x="13583" y="8195"/>
                  </a:lnTo>
                  <a:lnTo>
                    <a:pt x="14140" y="8959"/>
                  </a:lnTo>
                  <a:lnTo>
                    <a:pt x="14635" y="9619"/>
                  </a:lnTo>
                  <a:lnTo>
                    <a:pt x="14945" y="9991"/>
                  </a:lnTo>
                  <a:lnTo>
                    <a:pt x="15275" y="10342"/>
                  </a:lnTo>
                  <a:lnTo>
                    <a:pt x="15626" y="10651"/>
                  </a:lnTo>
                  <a:lnTo>
                    <a:pt x="15977" y="10920"/>
                  </a:lnTo>
                  <a:lnTo>
                    <a:pt x="16328" y="11147"/>
                  </a:lnTo>
                  <a:lnTo>
                    <a:pt x="16699" y="11353"/>
                  </a:lnTo>
                  <a:lnTo>
                    <a:pt x="17071" y="11539"/>
                  </a:lnTo>
                  <a:lnTo>
                    <a:pt x="17422" y="11683"/>
                  </a:lnTo>
                  <a:lnTo>
                    <a:pt x="17422" y="11683"/>
                  </a:lnTo>
                  <a:lnTo>
                    <a:pt x="17360" y="11374"/>
                  </a:lnTo>
                  <a:lnTo>
                    <a:pt x="17009" y="11229"/>
                  </a:lnTo>
                  <a:lnTo>
                    <a:pt x="16679" y="11044"/>
                  </a:lnTo>
                  <a:lnTo>
                    <a:pt x="16348" y="10858"/>
                  </a:lnTo>
                  <a:lnTo>
                    <a:pt x="16039" y="10631"/>
                  </a:lnTo>
                  <a:lnTo>
                    <a:pt x="15709" y="10383"/>
                  </a:lnTo>
                  <a:lnTo>
                    <a:pt x="15420" y="10094"/>
                  </a:lnTo>
                  <a:lnTo>
                    <a:pt x="15110" y="9784"/>
                  </a:lnTo>
                  <a:lnTo>
                    <a:pt x="14842" y="9454"/>
                  </a:lnTo>
                  <a:lnTo>
                    <a:pt x="14346" y="8794"/>
                  </a:lnTo>
                  <a:lnTo>
                    <a:pt x="13810" y="8051"/>
                  </a:lnTo>
                  <a:lnTo>
                    <a:pt x="12943" y="6874"/>
                  </a:lnTo>
                  <a:lnTo>
                    <a:pt x="12489" y="6234"/>
                  </a:lnTo>
                  <a:lnTo>
                    <a:pt x="11993" y="5594"/>
                  </a:lnTo>
                  <a:lnTo>
                    <a:pt x="11498" y="4954"/>
                  </a:lnTo>
                  <a:lnTo>
                    <a:pt x="10961" y="4335"/>
                  </a:lnTo>
                  <a:lnTo>
                    <a:pt x="10404" y="3716"/>
                  </a:lnTo>
                  <a:lnTo>
                    <a:pt x="9846" y="3097"/>
                  </a:lnTo>
                  <a:lnTo>
                    <a:pt x="9248" y="2539"/>
                  </a:lnTo>
                  <a:lnTo>
                    <a:pt x="8649" y="2003"/>
                  </a:lnTo>
                  <a:lnTo>
                    <a:pt x="8030" y="1507"/>
                  </a:lnTo>
                  <a:lnTo>
                    <a:pt x="7720" y="1280"/>
                  </a:lnTo>
                  <a:lnTo>
                    <a:pt x="7390" y="1074"/>
                  </a:lnTo>
                  <a:lnTo>
                    <a:pt x="7081" y="867"/>
                  </a:lnTo>
                  <a:lnTo>
                    <a:pt x="6750" y="682"/>
                  </a:lnTo>
                  <a:lnTo>
                    <a:pt x="6420" y="516"/>
                  </a:lnTo>
                  <a:lnTo>
                    <a:pt x="6090" y="372"/>
                  </a:lnTo>
                  <a:lnTo>
                    <a:pt x="5760" y="248"/>
                  </a:lnTo>
                  <a:lnTo>
                    <a:pt x="5429" y="145"/>
                  </a:lnTo>
                  <a:lnTo>
                    <a:pt x="5078" y="62"/>
                  </a:lnTo>
                  <a:lnTo>
                    <a:pt x="4748" y="0"/>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35" name="Google Shape;1435;p211"/>
            <p:cNvSpPr/>
            <p:nvPr/>
          </p:nvSpPr>
          <p:spPr>
            <a:xfrm>
              <a:off x="5285825" y="1365650"/>
              <a:ext cx="1094000" cy="1091425"/>
            </a:xfrm>
            <a:custGeom>
              <a:avLst/>
              <a:gdLst/>
              <a:ahLst/>
              <a:cxnLst/>
              <a:rect l="l" t="t" r="r" b="b"/>
              <a:pathLst>
                <a:path w="43760" h="43657" extrusionOk="0">
                  <a:moveTo>
                    <a:pt x="21529" y="0"/>
                  </a:moveTo>
                  <a:lnTo>
                    <a:pt x="20972" y="21"/>
                  </a:lnTo>
                  <a:lnTo>
                    <a:pt x="20415" y="41"/>
                  </a:lnTo>
                  <a:lnTo>
                    <a:pt x="19857" y="83"/>
                  </a:lnTo>
                  <a:lnTo>
                    <a:pt x="19300" y="145"/>
                  </a:lnTo>
                  <a:lnTo>
                    <a:pt x="18743" y="227"/>
                  </a:lnTo>
                  <a:lnTo>
                    <a:pt x="18185" y="310"/>
                  </a:lnTo>
                  <a:lnTo>
                    <a:pt x="17628" y="413"/>
                  </a:lnTo>
                  <a:lnTo>
                    <a:pt x="17071" y="516"/>
                  </a:lnTo>
                  <a:lnTo>
                    <a:pt x="16534" y="661"/>
                  </a:lnTo>
                  <a:lnTo>
                    <a:pt x="15997" y="805"/>
                  </a:lnTo>
                  <a:lnTo>
                    <a:pt x="15481" y="950"/>
                  </a:lnTo>
                  <a:lnTo>
                    <a:pt x="14945" y="1115"/>
                  </a:lnTo>
                  <a:lnTo>
                    <a:pt x="14429" y="1301"/>
                  </a:lnTo>
                  <a:lnTo>
                    <a:pt x="13933" y="1486"/>
                  </a:lnTo>
                  <a:lnTo>
                    <a:pt x="13417" y="1693"/>
                  </a:lnTo>
                  <a:lnTo>
                    <a:pt x="12922" y="1899"/>
                  </a:lnTo>
                  <a:lnTo>
                    <a:pt x="12447" y="2126"/>
                  </a:lnTo>
                  <a:lnTo>
                    <a:pt x="11952" y="2374"/>
                  </a:lnTo>
                  <a:lnTo>
                    <a:pt x="11477" y="2622"/>
                  </a:lnTo>
                  <a:lnTo>
                    <a:pt x="11023" y="2869"/>
                  </a:lnTo>
                  <a:lnTo>
                    <a:pt x="10548" y="3138"/>
                  </a:lnTo>
                  <a:lnTo>
                    <a:pt x="10094" y="3427"/>
                  </a:lnTo>
                  <a:lnTo>
                    <a:pt x="9661" y="3716"/>
                  </a:lnTo>
                  <a:lnTo>
                    <a:pt x="9227" y="4025"/>
                  </a:lnTo>
                  <a:lnTo>
                    <a:pt x="8794" y="4335"/>
                  </a:lnTo>
                  <a:lnTo>
                    <a:pt x="8381" y="4644"/>
                  </a:lnTo>
                  <a:lnTo>
                    <a:pt x="7968" y="4975"/>
                  </a:lnTo>
                  <a:lnTo>
                    <a:pt x="7555" y="5326"/>
                  </a:lnTo>
                  <a:lnTo>
                    <a:pt x="7163" y="5676"/>
                  </a:lnTo>
                  <a:lnTo>
                    <a:pt x="6771" y="6027"/>
                  </a:lnTo>
                  <a:lnTo>
                    <a:pt x="6399" y="6399"/>
                  </a:lnTo>
                  <a:lnTo>
                    <a:pt x="6028" y="6770"/>
                  </a:lnTo>
                  <a:lnTo>
                    <a:pt x="5677" y="7163"/>
                  </a:lnTo>
                  <a:lnTo>
                    <a:pt x="5326" y="7555"/>
                  </a:lnTo>
                  <a:lnTo>
                    <a:pt x="4996" y="7947"/>
                  </a:lnTo>
                  <a:lnTo>
                    <a:pt x="4665" y="8360"/>
                  </a:lnTo>
                  <a:lnTo>
                    <a:pt x="4335" y="8773"/>
                  </a:lnTo>
                  <a:lnTo>
                    <a:pt x="4025" y="9206"/>
                  </a:lnTo>
                  <a:lnTo>
                    <a:pt x="3737" y="9640"/>
                  </a:lnTo>
                  <a:lnTo>
                    <a:pt x="3448" y="10073"/>
                  </a:lnTo>
                  <a:lnTo>
                    <a:pt x="3159" y="10507"/>
                  </a:lnTo>
                  <a:lnTo>
                    <a:pt x="2890" y="10961"/>
                  </a:lnTo>
                  <a:lnTo>
                    <a:pt x="2643" y="11415"/>
                  </a:lnTo>
                  <a:lnTo>
                    <a:pt x="2395" y="11890"/>
                  </a:lnTo>
                  <a:lnTo>
                    <a:pt x="2168" y="12364"/>
                  </a:lnTo>
                  <a:lnTo>
                    <a:pt x="1941" y="12839"/>
                  </a:lnTo>
                  <a:lnTo>
                    <a:pt x="1734" y="13314"/>
                  </a:lnTo>
                  <a:lnTo>
                    <a:pt x="1528" y="13809"/>
                  </a:lnTo>
                  <a:lnTo>
                    <a:pt x="1342" y="14305"/>
                  </a:lnTo>
                  <a:lnTo>
                    <a:pt x="1156" y="14800"/>
                  </a:lnTo>
                  <a:lnTo>
                    <a:pt x="991" y="15295"/>
                  </a:lnTo>
                  <a:lnTo>
                    <a:pt x="847" y="15811"/>
                  </a:lnTo>
                  <a:lnTo>
                    <a:pt x="702" y="16327"/>
                  </a:lnTo>
                  <a:lnTo>
                    <a:pt x="578" y="16843"/>
                  </a:lnTo>
                  <a:lnTo>
                    <a:pt x="455" y="17359"/>
                  </a:lnTo>
                  <a:lnTo>
                    <a:pt x="351" y="17875"/>
                  </a:lnTo>
                  <a:lnTo>
                    <a:pt x="269" y="18412"/>
                  </a:lnTo>
                  <a:lnTo>
                    <a:pt x="186" y="18949"/>
                  </a:lnTo>
                  <a:lnTo>
                    <a:pt x="124" y="19485"/>
                  </a:lnTo>
                  <a:lnTo>
                    <a:pt x="62" y="20022"/>
                  </a:lnTo>
                  <a:lnTo>
                    <a:pt x="21" y="20559"/>
                  </a:lnTo>
                  <a:lnTo>
                    <a:pt x="0" y="21096"/>
                  </a:lnTo>
                  <a:lnTo>
                    <a:pt x="0" y="21653"/>
                  </a:lnTo>
                  <a:lnTo>
                    <a:pt x="0" y="22189"/>
                  </a:lnTo>
                  <a:lnTo>
                    <a:pt x="0" y="22747"/>
                  </a:lnTo>
                  <a:lnTo>
                    <a:pt x="42" y="23304"/>
                  </a:lnTo>
                  <a:lnTo>
                    <a:pt x="83" y="23861"/>
                  </a:lnTo>
                  <a:lnTo>
                    <a:pt x="145" y="24419"/>
                  </a:lnTo>
                  <a:lnTo>
                    <a:pt x="228" y="24976"/>
                  </a:lnTo>
                  <a:lnTo>
                    <a:pt x="310" y="25533"/>
                  </a:lnTo>
                  <a:lnTo>
                    <a:pt x="413" y="26091"/>
                  </a:lnTo>
                  <a:lnTo>
                    <a:pt x="516" y="26627"/>
                  </a:lnTo>
                  <a:lnTo>
                    <a:pt x="661" y="27164"/>
                  </a:lnTo>
                  <a:lnTo>
                    <a:pt x="785" y="27701"/>
                  </a:lnTo>
                  <a:lnTo>
                    <a:pt x="950" y="28237"/>
                  </a:lnTo>
                  <a:lnTo>
                    <a:pt x="1115" y="28753"/>
                  </a:lnTo>
                  <a:lnTo>
                    <a:pt x="1301" y="29269"/>
                  </a:lnTo>
                  <a:lnTo>
                    <a:pt x="1487" y="29765"/>
                  </a:lnTo>
                  <a:lnTo>
                    <a:pt x="1693" y="30281"/>
                  </a:lnTo>
                  <a:lnTo>
                    <a:pt x="1899" y="30776"/>
                  </a:lnTo>
                  <a:lnTo>
                    <a:pt x="2126" y="31251"/>
                  </a:lnTo>
                  <a:lnTo>
                    <a:pt x="2374" y="31746"/>
                  </a:lnTo>
                  <a:lnTo>
                    <a:pt x="2622" y="32221"/>
                  </a:lnTo>
                  <a:lnTo>
                    <a:pt x="2870" y="32675"/>
                  </a:lnTo>
                  <a:lnTo>
                    <a:pt x="3138" y="33129"/>
                  </a:lnTo>
                  <a:lnTo>
                    <a:pt x="3427" y="33583"/>
                  </a:lnTo>
                  <a:lnTo>
                    <a:pt x="3716" y="34038"/>
                  </a:lnTo>
                  <a:lnTo>
                    <a:pt x="4025" y="34471"/>
                  </a:lnTo>
                  <a:lnTo>
                    <a:pt x="4335" y="34905"/>
                  </a:lnTo>
                  <a:lnTo>
                    <a:pt x="4645" y="35317"/>
                  </a:lnTo>
                  <a:lnTo>
                    <a:pt x="4975" y="35730"/>
                  </a:lnTo>
                  <a:lnTo>
                    <a:pt x="5326" y="36122"/>
                  </a:lnTo>
                  <a:lnTo>
                    <a:pt x="5677" y="36515"/>
                  </a:lnTo>
                  <a:lnTo>
                    <a:pt x="6028" y="36907"/>
                  </a:lnTo>
                  <a:lnTo>
                    <a:pt x="6399" y="37278"/>
                  </a:lnTo>
                  <a:lnTo>
                    <a:pt x="6771" y="37650"/>
                  </a:lnTo>
                  <a:lnTo>
                    <a:pt x="7163" y="38001"/>
                  </a:lnTo>
                  <a:lnTo>
                    <a:pt x="7555" y="38352"/>
                  </a:lnTo>
                  <a:lnTo>
                    <a:pt x="7947" y="38682"/>
                  </a:lnTo>
                  <a:lnTo>
                    <a:pt x="8360" y="39012"/>
                  </a:lnTo>
                  <a:lnTo>
                    <a:pt x="8773" y="39322"/>
                  </a:lnTo>
                  <a:lnTo>
                    <a:pt x="9206" y="39631"/>
                  </a:lnTo>
                  <a:lnTo>
                    <a:pt x="9640" y="39941"/>
                  </a:lnTo>
                  <a:lnTo>
                    <a:pt x="10073" y="40230"/>
                  </a:lnTo>
                  <a:lnTo>
                    <a:pt x="10527" y="40498"/>
                  </a:lnTo>
                  <a:lnTo>
                    <a:pt x="10982" y="40767"/>
                  </a:lnTo>
                  <a:lnTo>
                    <a:pt x="11436" y="41035"/>
                  </a:lnTo>
                  <a:lnTo>
                    <a:pt x="11890" y="41262"/>
                  </a:lnTo>
                  <a:lnTo>
                    <a:pt x="12365" y="41510"/>
                  </a:lnTo>
                  <a:lnTo>
                    <a:pt x="12839" y="41737"/>
                  </a:lnTo>
                  <a:lnTo>
                    <a:pt x="13335" y="41943"/>
                  </a:lnTo>
                  <a:lnTo>
                    <a:pt x="13830" y="42129"/>
                  </a:lnTo>
                  <a:lnTo>
                    <a:pt x="14305" y="42335"/>
                  </a:lnTo>
                  <a:lnTo>
                    <a:pt x="14821" y="42500"/>
                  </a:lnTo>
                  <a:lnTo>
                    <a:pt x="15316" y="42666"/>
                  </a:lnTo>
                  <a:lnTo>
                    <a:pt x="15832" y="42831"/>
                  </a:lnTo>
                  <a:lnTo>
                    <a:pt x="16348" y="42955"/>
                  </a:lnTo>
                  <a:lnTo>
                    <a:pt x="16864" y="43099"/>
                  </a:lnTo>
                  <a:lnTo>
                    <a:pt x="17380" y="43202"/>
                  </a:lnTo>
                  <a:lnTo>
                    <a:pt x="17896" y="43305"/>
                  </a:lnTo>
                  <a:lnTo>
                    <a:pt x="18433" y="43409"/>
                  </a:lnTo>
                  <a:lnTo>
                    <a:pt x="18970" y="43471"/>
                  </a:lnTo>
                  <a:lnTo>
                    <a:pt x="19506" y="43533"/>
                  </a:lnTo>
                  <a:lnTo>
                    <a:pt x="20043" y="43594"/>
                  </a:lnTo>
                  <a:lnTo>
                    <a:pt x="20580" y="43636"/>
                  </a:lnTo>
                  <a:lnTo>
                    <a:pt x="21137" y="43656"/>
                  </a:lnTo>
                  <a:lnTo>
                    <a:pt x="22231" y="43656"/>
                  </a:lnTo>
                  <a:lnTo>
                    <a:pt x="22788" y="43636"/>
                  </a:lnTo>
                  <a:lnTo>
                    <a:pt x="23346" y="43615"/>
                  </a:lnTo>
                  <a:lnTo>
                    <a:pt x="23903" y="43574"/>
                  </a:lnTo>
                  <a:lnTo>
                    <a:pt x="24460" y="43512"/>
                  </a:lnTo>
                  <a:lnTo>
                    <a:pt x="25018" y="43429"/>
                  </a:lnTo>
                  <a:lnTo>
                    <a:pt x="25575" y="43347"/>
                  </a:lnTo>
                  <a:lnTo>
                    <a:pt x="26132" y="43244"/>
                  </a:lnTo>
                  <a:lnTo>
                    <a:pt x="26669" y="43120"/>
                  </a:lnTo>
                  <a:lnTo>
                    <a:pt x="27206" y="42996"/>
                  </a:lnTo>
                  <a:lnTo>
                    <a:pt x="27742" y="42851"/>
                  </a:lnTo>
                  <a:lnTo>
                    <a:pt x="28279" y="42707"/>
                  </a:lnTo>
                  <a:lnTo>
                    <a:pt x="28795" y="42542"/>
                  </a:lnTo>
                  <a:lnTo>
                    <a:pt x="29311" y="42356"/>
                  </a:lnTo>
                  <a:lnTo>
                    <a:pt x="29827" y="42170"/>
                  </a:lnTo>
                  <a:lnTo>
                    <a:pt x="30322" y="41964"/>
                  </a:lnTo>
                  <a:lnTo>
                    <a:pt x="30818" y="41757"/>
                  </a:lnTo>
                  <a:lnTo>
                    <a:pt x="31313" y="41530"/>
                  </a:lnTo>
                  <a:lnTo>
                    <a:pt x="31788" y="41283"/>
                  </a:lnTo>
                  <a:lnTo>
                    <a:pt x="32263" y="41035"/>
                  </a:lnTo>
                  <a:lnTo>
                    <a:pt x="32737" y="40787"/>
                  </a:lnTo>
                  <a:lnTo>
                    <a:pt x="33192" y="40519"/>
                  </a:lnTo>
                  <a:lnTo>
                    <a:pt x="33646" y="40230"/>
                  </a:lnTo>
                  <a:lnTo>
                    <a:pt x="34100" y="39941"/>
                  </a:lnTo>
                  <a:lnTo>
                    <a:pt x="34533" y="39631"/>
                  </a:lnTo>
                  <a:lnTo>
                    <a:pt x="34967" y="39322"/>
                  </a:lnTo>
                  <a:lnTo>
                    <a:pt x="35380" y="39012"/>
                  </a:lnTo>
                  <a:lnTo>
                    <a:pt x="35792" y="38682"/>
                  </a:lnTo>
                  <a:lnTo>
                    <a:pt x="36185" y="38331"/>
                  </a:lnTo>
                  <a:lnTo>
                    <a:pt x="36597" y="37980"/>
                  </a:lnTo>
                  <a:lnTo>
                    <a:pt x="36969" y="37629"/>
                  </a:lnTo>
                  <a:lnTo>
                    <a:pt x="37340" y="37258"/>
                  </a:lnTo>
                  <a:lnTo>
                    <a:pt x="37712" y="36886"/>
                  </a:lnTo>
                  <a:lnTo>
                    <a:pt x="38084" y="36494"/>
                  </a:lnTo>
                  <a:lnTo>
                    <a:pt x="38414" y="36102"/>
                  </a:lnTo>
                  <a:lnTo>
                    <a:pt x="38765" y="35710"/>
                  </a:lnTo>
                  <a:lnTo>
                    <a:pt x="39095" y="35297"/>
                  </a:lnTo>
                  <a:lnTo>
                    <a:pt x="39405" y="34884"/>
                  </a:lnTo>
                  <a:lnTo>
                    <a:pt x="39714" y="34450"/>
                  </a:lnTo>
                  <a:lnTo>
                    <a:pt x="40024" y="34017"/>
                  </a:lnTo>
                  <a:lnTo>
                    <a:pt x="40313" y="33583"/>
                  </a:lnTo>
                  <a:lnTo>
                    <a:pt x="40581" y="33150"/>
                  </a:lnTo>
                  <a:lnTo>
                    <a:pt x="40849" y="32696"/>
                  </a:lnTo>
                  <a:lnTo>
                    <a:pt x="41118" y="32242"/>
                  </a:lnTo>
                  <a:lnTo>
                    <a:pt x="41345" y="31767"/>
                  </a:lnTo>
                  <a:lnTo>
                    <a:pt x="41593" y="31292"/>
                  </a:lnTo>
                  <a:lnTo>
                    <a:pt x="41820" y="30818"/>
                  </a:lnTo>
                  <a:lnTo>
                    <a:pt x="42026" y="30343"/>
                  </a:lnTo>
                  <a:lnTo>
                    <a:pt x="42232" y="29847"/>
                  </a:lnTo>
                  <a:lnTo>
                    <a:pt x="42418" y="29352"/>
                  </a:lnTo>
                  <a:lnTo>
                    <a:pt x="42583" y="28857"/>
                  </a:lnTo>
                  <a:lnTo>
                    <a:pt x="42748" y="28361"/>
                  </a:lnTo>
                  <a:lnTo>
                    <a:pt x="42914" y="27845"/>
                  </a:lnTo>
                  <a:lnTo>
                    <a:pt x="43058" y="27329"/>
                  </a:lnTo>
                  <a:lnTo>
                    <a:pt x="43182" y="26813"/>
                  </a:lnTo>
                  <a:lnTo>
                    <a:pt x="43306" y="26297"/>
                  </a:lnTo>
                  <a:lnTo>
                    <a:pt x="43409" y="25781"/>
                  </a:lnTo>
                  <a:lnTo>
                    <a:pt x="43492" y="25244"/>
                  </a:lnTo>
                  <a:lnTo>
                    <a:pt x="43574" y="24708"/>
                  </a:lnTo>
                  <a:lnTo>
                    <a:pt x="43636" y="24171"/>
                  </a:lnTo>
                  <a:lnTo>
                    <a:pt x="43677" y="23634"/>
                  </a:lnTo>
                  <a:lnTo>
                    <a:pt x="43719" y="23098"/>
                  </a:lnTo>
                  <a:lnTo>
                    <a:pt x="43760" y="22561"/>
                  </a:lnTo>
                  <a:lnTo>
                    <a:pt x="43760" y="22004"/>
                  </a:lnTo>
                  <a:lnTo>
                    <a:pt x="43760" y="21467"/>
                  </a:lnTo>
                  <a:lnTo>
                    <a:pt x="43739" y="20910"/>
                  </a:lnTo>
                  <a:lnTo>
                    <a:pt x="43719" y="20352"/>
                  </a:lnTo>
                  <a:lnTo>
                    <a:pt x="43657" y="19795"/>
                  </a:lnTo>
                  <a:lnTo>
                    <a:pt x="43615" y="19238"/>
                  </a:lnTo>
                  <a:lnTo>
                    <a:pt x="43533" y="18680"/>
                  </a:lnTo>
                  <a:lnTo>
                    <a:pt x="43450" y="18123"/>
                  </a:lnTo>
                  <a:lnTo>
                    <a:pt x="43347" y="17566"/>
                  </a:lnTo>
                  <a:lnTo>
                    <a:pt x="43223" y="17029"/>
                  </a:lnTo>
                  <a:lnTo>
                    <a:pt x="43099" y="16493"/>
                  </a:lnTo>
                  <a:lnTo>
                    <a:pt x="42955" y="15956"/>
                  </a:lnTo>
                  <a:lnTo>
                    <a:pt x="42810" y="15419"/>
                  </a:lnTo>
                  <a:lnTo>
                    <a:pt x="42645" y="14903"/>
                  </a:lnTo>
                  <a:lnTo>
                    <a:pt x="42459" y="14387"/>
                  </a:lnTo>
                  <a:lnTo>
                    <a:pt x="42274" y="13871"/>
                  </a:lnTo>
                  <a:lnTo>
                    <a:pt x="42067" y="13376"/>
                  </a:lnTo>
                  <a:lnTo>
                    <a:pt x="41861" y="12880"/>
                  </a:lnTo>
                  <a:lnTo>
                    <a:pt x="41634" y="12406"/>
                  </a:lnTo>
                  <a:lnTo>
                    <a:pt x="41386" y="11910"/>
                  </a:lnTo>
                  <a:lnTo>
                    <a:pt x="41138" y="11435"/>
                  </a:lnTo>
                  <a:lnTo>
                    <a:pt x="40870" y="10981"/>
                  </a:lnTo>
                  <a:lnTo>
                    <a:pt x="40602" y="10527"/>
                  </a:lnTo>
                  <a:lnTo>
                    <a:pt x="40333" y="10073"/>
                  </a:lnTo>
                  <a:lnTo>
                    <a:pt x="40044" y="9619"/>
                  </a:lnTo>
                  <a:lnTo>
                    <a:pt x="39735" y="9185"/>
                  </a:lnTo>
                  <a:lnTo>
                    <a:pt x="39425" y="8752"/>
                  </a:lnTo>
                  <a:lnTo>
                    <a:pt x="39095" y="8339"/>
                  </a:lnTo>
                  <a:lnTo>
                    <a:pt x="38765" y="7926"/>
                  </a:lnTo>
                  <a:lnTo>
                    <a:pt x="38434" y="7534"/>
                  </a:lnTo>
                  <a:lnTo>
                    <a:pt x="38084" y="7142"/>
                  </a:lnTo>
                  <a:lnTo>
                    <a:pt x="37712" y="6750"/>
                  </a:lnTo>
                  <a:lnTo>
                    <a:pt x="37361" y="6378"/>
                  </a:lnTo>
                  <a:lnTo>
                    <a:pt x="36969" y="6007"/>
                  </a:lnTo>
                  <a:lnTo>
                    <a:pt x="36597" y="5656"/>
                  </a:lnTo>
                  <a:lnTo>
                    <a:pt x="36205" y="5305"/>
                  </a:lnTo>
                  <a:lnTo>
                    <a:pt x="35792" y="4975"/>
                  </a:lnTo>
                  <a:lnTo>
                    <a:pt x="35380" y="4644"/>
                  </a:lnTo>
                  <a:lnTo>
                    <a:pt x="34967" y="4314"/>
                  </a:lnTo>
                  <a:lnTo>
                    <a:pt x="34554" y="4025"/>
                  </a:lnTo>
                  <a:lnTo>
                    <a:pt x="34120" y="3716"/>
                  </a:lnTo>
                  <a:lnTo>
                    <a:pt x="33666" y="3427"/>
                  </a:lnTo>
                  <a:lnTo>
                    <a:pt x="33233" y="3158"/>
                  </a:lnTo>
                  <a:lnTo>
                    <a:pt x="32779" y="2890"/>
                  </a:lnTo>
                  <a:lnTo>
                    <a:pt x="32325" y="2622"/>
                  </a:lnTo>
                  <a:lnTo>
                    <a:pt x="31850" y="2395"/>
                  </a:lnTo>
                  <a:lnTo>
                    <a:pt x="31375" y="2147"/>
                  </a:lnTo>
                  <a:lnTo>
                    <a:pt x="30900" y="1920"/>
                  </a:lnTo>
                  <a:lnTo>
                    <a:pt x="30426" y="1713"/>
                  </a:lnTo>
                  <a:lnTo>
                    <a:pt x="29930" y="1507"/>
                  </a:lnTo>
                  <a:lnTo>
                    <a:pt x="29435" y="1321"/>
                  </a:lnTo>
                  <a:lnTo>
                    <a:pt x="28939" y="1156"/>
                  </a:lnTo>
                  <a:lnTo>
                    <a:pt x="28444" y="991"/>
                  </a:lnTo>
                  <a:lnTo>
                    <a:pt x="27928" y="826"/>
                  </a:lnTo>
                  <a:lnTo>
                    <a:pt x="27412" y="702"/>
                  </a:lnTo>
                  <a:lnTo>
                    <a:pt x="26896" y="557"/>
                  </a:lnTo>
                  <a:lnTo>
                    <a:pt x="26380" y="454"/>
                  </a:lnTo>
                  <a:lnTo>
                    <a:pt x="25843" y="351"/>
                  </a:lnTo>
                  <a:lnTo>
                    <a:pt x="25327" y="248"/>
                  </a:lnTo>
                  <a:lnTo>
                    <a:pt x="24791" y="186"/>
                  </a:lnTo>
                  <a:lnTo>
                    <a:pt x="24254" y="124"/>
                  </a:lnTo>
                  <a:lnTo>
                    <a:pt x="23717" y="62"/>
                  </a:lnTo>
                  <a:lnTo>
                    <a:pt x="23160" y="21"/>
                  </a:lnTo>
                  <a:lnTo>
                    <a:pt x="22623" y="0"/>
                  </a:lnTo>
                  <a:close/>
                </a:path>
              </a:pathLst>
            </a:custGeom>
            <a:solidFill>
              <a:schemeClr val="accent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36" name="Google Shape;1436;p211"/>
            <p:cNvSpPr/>
            <p:nvPr/>
          </p:nvSpPr>
          <p:spPr>
            <a:xfrm>
              <a:off x="5415875" y="1495175"/>
              <a:ext cx="833925" cy="832375"/>
            </a:xfrm>
            <a:custGeom>
              <a:avLst/>
              <a:gdLst/>
              <a:ahLst/>
              <a:cxnLst/>
              <a:rect l="l" t="t" r="r" b="b"/>
              <a:pathLst>
                <a:path w="33357" h="33295" extrusionOk="0">
                  <a:moveTo>
                    <a:pt x="16823" y="0"/>
                  </a:moveTo>
                  <a:lnTo>
                    <a:pt x="15976" y="21"/>
                  </a:lnTo>
                  <a:lnTo>
                    <a:pt x="15130" y="83"/>
                  </a:lnTo>
                  <a:lnTo>
                    <a:pt x="14284" y="186"/>
                  </a:lnTo>
                  <a:lnTo>
                    <a:pt x="13437" y="330"/>
                  </a:lnTo>
                  <a:lnTo>
                    <a:pt x="12612" y="516"/>
                  </a:lnTo>
                  <a:lnTo>
                    <a:pt x="11786" y="743"/>
                  </a:lnTo>
                  <a:lnTo>
                    <a:pt x="11002" y="991"/>
                  </a:lnTo>
                  <a:lnTo>
                    <a:pt x="10238" y="1300"/>
                  </a:lnTo>
                  <a:lnTo>
                    <a:pt x="9474" y="1631"/>
                  </a:lnTo>
                  <a:lnTo>
                    <a:pt x="8752" y="2002"/>
                  </a:lnTo>
                  <a:lnTo>
                    <a:pt x="8050" y="2415"/>
                  </a:lnTo>
                  <a:lnTo>
                    <a:pt x="7369" y="2849"/>
                  </a:lnTo>
                  <a:lnTo>
                    <a:pt x="6708" y="3303"/>
                  </a:lnTo>
                  <a:lnTo>
                    <a:pt x="6069" y="3798"/>
                  </a:lnTo>
                  <a:lnTo>
                    <a:pt x="5470" y="4335"/>
                  </a:lnTo>
                  <a:lnTo>
                    <a:pt x="4892" y="4892"/>
                  </a:lnTo>
                  <a:lnTo>
                    <a:pt x="4335" y="5470"/>
                  </a:lnTo>
                  <a:lnTo>
                    <a:pt x="3798" y="6069"/>
                  </a:lnTo>
                  <a:lnTo>
                    <a:pt x="3303" y="6709"/>
                  </a:lnTo>
                  <a:lnTo>
                    <a:pt x="2849" y="7348"/>
                  </a:lnTo>
                  <a:lnTo>
                    <a:pt x="2415" y="8030"/>
                  </a:lnTo>
                  <a:lnTo>
                    <a:pt x="2023" y="8711"/>
                  </a:lnTo>
                  <a:lnTo>
                    <a:pt x="1651" y="9433"/>
                  </a:lnTo>
                  <a:lnTo>
                    <a:pt x="1321" y="10156"/>
                  </a:lnTo>
                  <a:lnTo>
                    <a:pt x="1011" y="10899"/>
                  </a:lnTo>
                  <a:lnTo>
                    <a:pt x="764" y="11662"/>
                  </a:lnTo>
                  <a:lnTo>
                    <a:pt x="537" y="12447"/>
                  </a:lnTo>
                  <a:lnTo>
                    <a:pt x="351" y="13231"/>
                  </a:lnTo>
                  <a:lnTo>
                    <a:pt x="206" y="14036"/>
                  </a:lnTo>
                  <a:lnTo>
                    <a:pt x="83" y="14862"/>
                  </a:lnTo>
                  <a:lnTo>
                    <a:pt x="21" y="15687"/>
                  </a:lnTo>
                  <a:lnTo>
                    <a:pt x="0" y="16513"/>
                  </a:lnTo>
                  <a:lnTo>
                    <a:pt x="21" y="17359"/>
                  </a:lnTo>
                  <a:lnTo>
                    <a:pt x="62" y="18185"/>
                  </a:lnTo>
                  <a:lnTo>
                    <a:pt x="165" y="19052"/>
                  </a:lnTo>
                  <a:lnTo>
                    <a:pt x="310" y="19898"/>
                  </a:lnTo>
                  <a:lnTo>
                    <a:pt x="495" y="20724"/>
                  </a:lnTo>
                  <a:lnTo>
                    <a:pt x="722" y="21529"/>
                  </a:lnTo>
                  <a:lnTo>
                    <a:pt x="991" y="22313"/>
                  </a:lnTo>
                  <a:lnTo>
                    <a:pt x="1280" y="23077"/>
                  </a:lnTo>
                  <a:lnTo>
                    <a:pt x="1631" y="23841"/>
                  </a:lnTo>
                  <a:lnTo>
                    <a:pt x="2002" y="24563"/>
                  </a:lnTo>
                  <a:lnTo>
                    <a:pt x="2394" y="25265"/>
                  </a:lnTo>
                  <a:lnTo>
                    <a:pt x="2828" y="25946"/>
                  </a:lnTo>
                  <a:lnTo>
                    <a:pt x="3303" y="26607"/>
                  </a:lnTo>
                  <a:lnTo>
                    <a:pt x="3798" y="27226"/>
                  </a:lnTo>
                  <a:lnTo>
                    <a:pt x="4335" y="27845"/>
                  </a:lnTo>
                  <a:lnTo>
                    <a:pt x="4871" y="28423"/>
                  </a:lnTo>
                  <a:lnTo>
                    <a:pt x="5470" y="28980"/>
                  </a:lnTo>
                  <a:lnTo>
                    <a:pt x="6069" y="29496"/>
                  </a:lnTo>
                  <a:lnTo>
                    <a:pt x="6688" y="29992"/>
                  </a:lnTo>
                  <a:lnTo>
                    <a:pt x="7348" y="30446"/>
                  </a:lnTo>
                  <a:lnTo>
                    <a:pt x="8029" y="30879"/>
                  </a:lnTo>
                  <a:lnTo>
                    <a:pt x="8711" y="31272"/>
                  </a:lnTo>
                  <a:lnTo>
                    <a:pt x="9433" y="31643"/>
                  </a:lnTo>
                  <a:lnTo>
                    <a:pt x="10156" y="31973"/>
                  </a:lnTo>
                  <a:lnTo>
                    <a:pt x="10919" y="32262"/>
                  </a:lnTo>
                  <a:lnTo>
                    <a:pt x="11683" y="32531"/>
                  </a:lnTo>
                  <a:lnTo>
                    <a:pt x="12447" y="32758"/>
                  </a:lnTo>
                  <a:lnTo>
                    <a:pt x="13252" y="32944"/>
                  </a:lnTo>
                  <a:lnTo>
                    <a:pt x="14057" y="33088"/>
                  </a:lnTo>
                  <a:lnTo>
                    <a:pt x="14862" y="33191"/>
                  </a:lnTo>
                  <a:lnTo>
                    <a:pt x="15687" y="33253"/>
                  </a:lnTo>
                  <a:lnTo>
                    <a:pt x="16534" y="33294"/>
                  </a:lnTo>
                  <a:lnTo>
                    <a:pt x="17359" y="33274"/>
                  </a:lnTo>
                  <a:lnTo>
                    <a:pt x="18206" y="33212"/>
                  </a:lnTo>
                  <a:lnTo>
                    <a:pt x="19073" y="33109"/>
                  </a:lnTo>
                  <a:lnTo>
                    <a:pt x="19919" y="32964"/>
                  </a:lnTo>
                  <a:lnTo>
                    <a:pt x="20744" y="32778"/>
                  </a:lnTo>
                  <a:lnTo>
                    <a:pt x="21549" y="32551"/>
                  </a:lnTo>
                  <a:lnTo>
                    <a:pt x="22355" y="32304"/>
                  </a:lnTo>
                  <a:lnTo>
                    <a:pt x="23118" y="31994"/>
                  </a:lnTo>
                  <a:lnTo>
                    <a:pt x="23861" y="31664"/>
                  </a:lnTo>
                  <a:lnTo>
                    <a:pt x="24604" y="31292"/>
                  </a:lnTo>
                  <a:lnTo>
                    <a:pt x="25306" y="30879"/>
                  </a:lnTo>
                  <a:lnTo>
                    <a:pt x="25987" y="30446"/>
                  </a:lnTo>
                  <a:lnTo>
                    <a:pt x="26648" y="29992"/>
                  </a:lnTo>
                  <a:lnTo>
                    <a:pt x="27288" y="29476"/>
                  </a:lnTo>
                  <a:lnTo>
                    <a:pt x="27886" y="28960"/>
                  </a:lnTo>
                  <a:lnTo>
                    <a:pt x="28464" y="28402"/>
                  </a:lnTo>
                  <a:lnTo>
                    <a:pt x="29022" y="27825"/>
                  </a:lnTo>
                  <a:lnTo>
                    <a:pt x="29538" y="27226"/>
                  </a:lnTo>
                  <a:lnTo>
                    <a:pt x="30033" y="26586"/>
                  </a:lnTo>
                  <a:lnTo>
                    <a:pt x="30508" y="25946"/>
                  </a:lnTo>
                  <a:lnTo>
                    <a:pt x="30941" y="25265"/>
                  </a:lnTo>
                  <a:lnTo>
                    <a:pt x="31333" y="24584"/>
                  </a:lnTo>
                  <a:lnTo>
                    <a:pt x="31705" y="23861"/>
                  </a:lnTo>
                  <a:lnTo>
                    <a:pt x="32035" y="23139"/>
                  </a:lnTo>
                  <a:lnTo>
                    <a:pt x="32324" y="22396"/>
                  </a:lnTo>
                  <a:lnTo>
                    <a:pt x="32593" y="21632"/>
                  </a:lnTo>
                  <a:lnTo>
                    <a:pt x="32820" y="20848"/>
                  </a:lnTo>
                  <a:lnTo>
                    <a:pt x="33005" y="20063"/>
                  </a:lnTo>
                  <a:lnTo>
                    <a:pt x="33150" y="19258"/>
                  </a:lnTo>
                  <a:lnTo>
                    <a:pt x="33253" y="18433"/>
                  </a:lnTo>
                  <a:lnTo>
                    <a:pt x="33315" y="17607"/>
                  </a:lnTo>
                  <a:lnTo>
                    <a:pt x="33356" y="16781"/>
                  </a:lnTo>
                  <a:lnTo>
                    <a:pt x="33336" y="15935"/>
                  </a:lnTo>
                  <a:lnTo>
                    <a:pt x="33274" y="15089"/>
                  </a:lnTo>
                  <a:lnTo>
                    <a:pt x="33171" y="14243"/>
                  </a:lnTo>
                  <a:lnTo>
                    <a:pt x="33026" y="13396"/>
                  </a:lnTo>
                  <a:lnTo>
                    <a:pt x="32840" y="12571"/>
                  </a:lnTo>
                  <a:lnTo>
                    <a:pt x="32613" y="11766"/>
                  </a:lnTo>
                  <a:lnTo>
                    <a:pt x="32366" y="10981"/>
                  </a:lnTo>
                  <a:lnTo>
                    <a:pt x="32056" y="10218"/>
                  </a:lnTo>
                  <a:lnTo>
                    <a:pt x="31726" y="9454"/>
                  </a:lnTo>
                  <a:lnTo>
                    <a:pt x="31354" y="8731"/>
                  </a:lnTo>
                  <a:lnTo>
                    <a:pt x="30941" y="8030"/>
                  </a:lnTo>
                  <a:lnTo>
                    <a:pt x="30508" y="7348"/>
                  </a:lnTo>
                  <a:lnTo>
                    <a:pt x="30054" y="6688"/>
                  </a:lnTo>
                  <a:lnTo>
                    <a:pt x="29538" y="6048"/>
                  </a:lnTo>
                  <a:lnTo>
                    <a:pt x="29022" y="5449"/>
                  </a:lnTo>
                  <a:lnTo>
                    <a:pt x="28464" y="4871"/>
                  </a:lnTo>
                  <a:lnTo>
                    <a:pt x="27886" y="4314"/>
                  </a:lnTo>
                  <a:lnTo>
                    <a:pt x="27288" y="3798"/>
                  </a:lnTo>
                  <a:lnTo>
                    <a:pt x="26648" y="3303"/>
                  </a:lnTo>
                  <a:lnTo>
                    <a:pt x="26008" y="2849"/>
                  </a:lnTo>
                  <a:lnTo>
                    <a:pt x="25327" y="2415"/>
                  </a:lnTo>
                  <a:lnTo>
                    <a:pt x="24625" y="2023"/>
                  </a:lnTo>
                  <a:lnTo>
                    <a:pt x="23923" y="1651"/>
                  </a:lnTo>
                  <a:lnTo>
                    <a:pt x="23180" y="1321"/>
                  </a:lnTo>
                  <a:lnTo>
                    <a:pt x="22437" y="1032"/>
                  </a:lnTo>
                  <a:lnTo>
                    <a:pt x="21673" y="764"/>
                  </a:lnTo>
                  <a:lnTo>
                    <a:pt x="20889" y="537"/>
                  </a:lnTo>
                  <a:lnTo>
                    <a:pt x="20105" y="351"/>
                  </a:lnTo>
                  <a:lnTo>
                    <a:pt x="19300" y="207"/>
                  </a:lnTo>
                  <a:lnTo>
                    <a:pt x="18474" y="103"/>
                  </a:lnTo>
                  <a:lnTo>
                    <a:pt x="17648" y="41"/>
                  </a:lnTo>
                  <a:lnTo>
                    <a:pt x="16823" y="0"/>
                  </a:lnTo>
                  <a:close/>
                </a:path>
              </a:pathLst>
            </a:custGeom>
            <a:solidFill>
              <a:schemeClr val="accent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37" name="Google Shape;1437;p211"/>
            <p:cNvSpPr/>
            <p:nvPr/>
          </p:nvSpPr>
          <p:spPr>
            <a:xfrm>
              <a:off x="5408125" y="1479675"/>
              <a:ext cx="836000" cy="504700"/>
            </a:xfrm>
            <a:custGeom>
              <a:avLst/>
              <a:gdLst/>
              <a:ahLst/>
              <a:cxnLst/>
              <a:rect l="l" t="t" r="r" b="b"/>
              <a:pathLst>
                <a:path w="33440" h="20188" extrusionOk="0">
                  <a:moveTo>
                    <a:pt x="16740" y="1"/>
                  </a:moveTo>
                  <a:lnTo>
                    <a:pt x="16039" y="21"/>
                  </a:lnTo>
                  <a:lnTo>
                    <a:pt x="15358" y="63"/>
                  </a:lnTo>
                  <a:lnTo>
                    <a:pt x="14656" y="145"/>
                  </a:lnTo>
                  <a:lnTo>
                    <a:pt x="13975" y="249"/>
                  </a:lnTo>
                  <a:lnTo>
                    <a:pt x="13273" y="393"/>
                  </a:lnTo>
                  <a:lnTo>
                    <a:pt x="12612" y="558"/>
                  </a:lnTo>
                  <a:lnTo>
                    <a:pt x="11931" y="744"/>
                  </a:lnTo>
                  <a:lnTo>
                    <a:pt x="11291" y="971"/>
                  </a:lnTo>
                  <a:lnTo>
                    <a:pt x="10631" y="1198"/>
                  </a:lnTo>
                  <a:lnTo>
                    <a:pt x="10011" y="1466"/>
                  </a:lnTo>
                  <a:lnTo>
                    <a:pt x="9413" y="1755"/>
                  </a:lnTo>
                  <a:lnTo>
                    <a:pt x="8814" y="2044"/>
                  </a:lnTo>
                  <a:lnTo>
                    <a:pt x="8236" y="2375"/>
                  </a:lnTo>
                  <a:lnTo>
                    <a:pt x="7679" y="2726"/>
                  </a:lnTo>
                  <a:lnTo>
                    <a:pt x="7142" y="3097"/>
                  </a:lnTo>
                  <a:lnTo>
                    <a:pt x="6626" y="3469"/>
                  </a:lnTo>
                  <a:lnTo>
                    <a:pt x="6131" y="3861"/>
                  </a:lnTo>
                  <a:lnTo>
                    <a:pt x="5656" y="4253"/>
                  </a:lnTo>
                  <a:lnTo>
                    <a:pt x="5202" y="4686"/>
                  </a:lnTo>
                  <a:lnTo>
                    <a:pt x="4769" y="5120"/>
                  </a:lnTo>
                  <a:lnTo>
                    <a:pt x="4356" y="5553"/>
                  </a:lnTo>
                  <a:lnTo>
                    <a:pt x="3964" y="6007"/>
                  </a:lnTo>
                  <a:lnTo>
                    <a:pt x="3592" y="6462"/>
                  </a:lnTo>
                  <a:lnTo>
                    <a:pt x="3241" y="6916"/>
                  </a:lnTo>
                  <a:lnTo>
                    <a:pt x="2911" y="7370"/>
                  </a:lnTo>
                  <a:lnTo>
                    <a:pt x="2601" y="7845"/>
                  </a:lnTo>
                  <a:lnTo>
                    <a:pt x="2312" y="8319"/>
                  </a:lnTo>
                  <a:lnTo>
                    <a:pt x="2023" y="8794"/>
                  </a:lnTo>
                  <a:lnTo>
                    <a:pt x="1776" y="9269"/>
                  </a:lnTo>
                  <a:lnTo>
                    <a:pt x="1549" y="9723"/>
                  </a:lnTo>
                  <a:lnTo>
                    <a:pt x="1342" y="10198"/>
                  </a:lnTo>
                  <a:lnTo>
                    <a:pt x="1156" y="10672"/>
                  </a:lnTo>
                  <a:lnTo>
                    <a:pt x="971" y="11126"/>
                  </a:lnTo>
                  <a:lnTo>
                    <a:pt x="826" y="11581"/>
                  </a:lnTo>
                  <a:lnTo>
                    <a:pt x="682" y="12035"/>
                  </a:lnTo>
                  <a:lnTo>
                    <a:pt x="558" y="12468"/>
                  </a:lnTo>
                  <a:lnTo>
                    <a:pt x="434" y="12922"/>
                  </a:lnTo>
                  <a:lnTo>
                    <a:pt x="351" y="13335"/>
                  </a:lnTo>
                  <a:lnTo>
                    <a:pt x="186" y="14181"/>
                  </a:lnTo>
                  <a:lnTo>
                    <a:pt x="83" y="14966"/>
                  </a:lnTo>
                  <a:lnTo>
                    <a:pt x="21" y="15709"/>
                  </a:lnTo>
                  <a:lnTo>
                    <a:pt x="0" y="16390"/>
                  </a:lnTo>
                  <a:lnTo>
                    <a:pt x="0" y="17030"/>
                  </a:lnTo>
                  <a:lnTo>
                    <a:pt x="42" y="17628"/>
                  </a:lnTo>
                  <a:lnTo>
                    <a:pt x="83" y="18145"/>
                  </a:lnTo>
                  <a:lnTo>
                    <a:pt x="145" y="18619"/>
                  </a:lnTo>
                  <a:lnTo>
                    <a:pt x="227" y="19032"/>
                  </a:lnTo>
                  <a:lnTo>
                    <a:pt x="289" y="19383"/>
                  </a:lnTo>
                  <a:lnTo>
                    <a:pt x="351" y="19672"/>
                  </a:lnTo>
                  <a:lnTo>
                    <a:pt x="434" y="19899"/>
                  </a:lnTo>
                  <a:lnTo>
                    <a:pt x="475" y="20064"/>
                  </a:lnTo>
                  <a:lnTo>
                    <a:pt x="537" y="20147"/>
                  </a:lnTo>
                  <a:lnTo>
                    <a:pt x="558" y="20188"/>
                  </a:lnTo>
                  <a:lnTo>
                    <a:pt x="578" y="20167"/>
                  </a:lnTo>
                  <a:lnTo>
                    <a:pt x="599" y="20147"/>
                  </a:lnTo>
                  <a:lnTo>
                    <a:pt x="620" y="20044"/>
                  </a:lnTo>
                  <a:lnTo>
                    <a:pt x="620" y="19631"/>
                  </a:lnTo>
                  <a:lnTo>
                    <a:pt x="599" y="18991"/>
                  </a:lnTo>
                  <a:lnTo>
                    <a:pt x="578" y="18124"/>
                  </a:lnTo>
                  <a:lnTo>
                    <a:pt x="599" y="17608"/>
                  </a:lnTo>
                  <a:lnTo>
                    <a:pt x="620" y="17051"/>
                  </a:lnTo>
                  <a:lnTo>
                    <a:pt x="661" y="16431"/>
                  </a:lnTo>
                  <a:lnTo>
                    <a:pt x="744" y="15771"/>
                  </a:lnTo>
                  <a:lnTo>
                    <a:pt x="847" y="15069"/>
                  </a:lnTo>
                  <a:lnTo>
                    <a:pt x="991" y="14326"/>
                  </a:lnTo>
                  <a:lnTo>
                    <a:pt x="1177" y="13542"/>
                  </a:lnTo>
                  <a:lnTo>
                    <a:pt x="1425" y="12737"/>
                  </a:lnTo>
                  <a:lnTo>
                    <a:pt x="1714" y="11890"/>
                  </a:lnTo>
                  <a:lnTo>
                    <a:pt x="1879" y="11477"/>
                  </a:lnTo>
                  <a:lnTo>
                    <a:pt x="2065" y="11044"/>
                  </a:lnTo>
                  <a:lnTo>
                    <a:pt x="2250" y="10610"/>
                  </a:lnTo>
                  <a:lnTo>
                    <a:pt x="2477" y="10177"/>
                  </a:lnTo>
                  <a:lnTo>
                    <a:pt x="2704" y="9744"/>
                  </a:lnTo>
                  <a:lnTo>
                    <a:pt x="2952" y="9310"/>
                  </a:lnTo>
                  <a:lnTo>
                    <a:pt x="3220" y="8877"/>
                  </a:lnTo>
                  <a:lnTo>
                    <a:pt x="3509" y="8443"/>
                  </a:lnTo>
                  <a:lnTo>
                    <a:pt x="3819" y="8010"/>
                  </a:lnTo>
                  <a:lnTo>
                    <a:pt x="4129" y="7597"/>
                  </a:lnTo>
                  <a:lnTo>
                    <a:pt x="4459" y="7163"/>
                  </a:lnTo>
                  <a:lnTo>
                    <a:pt x="4830" y="6751"/>
                  </a:lnTo>
                  <a:lnTo>
                    <a:pt x="5202" y="6338"/>
                  </a:lnTo>
                  <a:lnTo>
                    <a:pt x="5594" y="5946"/>
                  </a:lnTo>
                  <a:lnTo>
                    <a:pt x="6007" y="5553"/>
                  </a:lnTo>
                  <a:lnTo>
                    <a:pt x="6440" y="5161"/>
                  </a:lnTo>
                  <a:lnTo>
                    <a:pt x="6895" y="4790"/>
                  </a:lnTo>
                  <a:lnTo>
                    <a:pt x="7369" y="4439"/>
                  </a:lnTo>
                  <a:lnTo>
                    <a:pt x="7844" y="4088"/>
                  </a:lnTo>
                  <a:lnTo>
                    <a:pt x="8339" y="3758"/>
                  </a:lnTo>
                  <a:lnTo>
                    <a:pt x="8876" y="3448"/>
                  </a:lnTo>
                  <a:lnTo>
                    <a:pt x="9413" y="3159"/>
                  </a:lnTo>
                  <a:lnTo>
                    <a:pt x="9950" y="2870"/>
                  </a:lnTo>
                  <a:lnTo>
                    <a:pt x="10527" y="2622"/>
                  </a:lnTo>
                  <a:lnTo>
                    <a:pt x="11105" y="2375"/>
                  </a:lnTo>
                  <a:lnTo>
                    <a:pt x="11704" y="2168"/>
                  </a:lnTo>
                  <a:lnTo>
                    <a:pt x="12303" y="1962"/>
                  </a:lnTo>
                  <a:lnTo>
                    <a:pt x="12922" y="1797"/>
                  </a:lnTo>
                  <a:lnTo>
                    <a:pt x="13562" y="1632"/>
                  </a:lnTo>
                  <a:lnTo>
                    <a:pt x="14181" y="1508"/>
                  </a:lnTo>
                  <a:lnTo>
                    <a:pt x="14841" y="1404"/>
                  </a:lnTo>
                  <a:lnTo>
                    <a:pt x="15481" y="1343"/>
                  </a:lnTo>
                  <a:lnTo>
                    <a:pt x="16121" y="1281"/>
                  </a:lnTo>
                  <a:lnTo>
                    <a:pt x="16761" y="1260"/>
                  </a:lnTo>
                  <a:lnTo>
                    <a:pt x="17380" y="1260"/>
                  </a:lnTo>
                  <a:lnTo>
                    <a:pt x="18020" y="1281"/>
                  </a:lnTo>
                  <a:lnTo>
                    <a:pt x="18639" y="1343"/>
                  </a:lnTo>
                  <a:lnTo>
                    <a:pt x="19238" y="1404"/>
                  </a:lnTo>
                  <a:lnTo>
                    <a:pt x="19857" y="1508"/>
                  </a:lnTo>
                  <a:lnTo>
                    <a:pt x="20456" y="1611"/>
                  </a:lnTo>
                  <a:lnTo>
                    <a:pt x="21034" y="1755"/>
                  </a:lnTo>
                  <a:lnTo>
                    <a:pt x="21612" y="1920"/>
                  </a:lnTo>
                  <a:lnTo>
                    <a:pt x="22169" y="2086"/>
                  </a:lnTo>
                  <a:lnTo>
                    <a:pt x="22726" y="2271"/>
                  </a:lnTo>
                  <a:lnTo>
                    <a:pt x="23263" y="2478"/>
                  </a:lnTo>
                  <a:lnTo>
                    <a:pt x="23779" y="2705"/>
                  </a:lnTo>
                  <a:lnTo>
                    <a:pt x="24295" y="2953"/>
                  </a:lnTo>
                  <a:lnTo>
                    <a:pt x="24791" y="3200"/>
                  </a:lnTo>
                  <a:lnTo>
                    <a:pt x="25265" y="3469"/>
                  </a:lnTo>
                  <a:lnTo>
                    <a:pt x="25719" y="3758"/>
                  </a:lnTo>
                  <a:lnTo>
                    <a:pt x="26174" y="4047"/>
                  </a:lnTo>
                  <a:lnTo>
                    <a:pt x="26607" y="4336"/>
                  </a:lnTo>
                  <a:lnTo>
                    <a:pt x="27020" y="4645"/>
                  </a:lnTo>
                  <a:lnTo>
                    <a:pt x="27433" y="4975"/>
                  </a:lnTo>
                  <a:lnTo>
                    <a:pt x="27804" y="5285"/>
                  </a:lnTo>
                  <a:lnTo>
                    <a:pt x="28176" y="5615"/>
                  </a:lnTo>
                  <a:lnTo>
                    <a:pt x="28527" y="5946"/>
                  </a:lnTo>
                  <a:lnTo>
                    <a:pt x="28857" y="6296"/>
                  </a:lnTo>
                  <a:lnTo>
                    <a:pt x="29187" y="6627"/>
                  </a:lnTo>
                  <a:lnTo>
                    <a:pt x="29476" y="6978"/>
                  </a:lnTo>
                  <a:lnTo>
                    <a:pt x="30054" y="7659"/>
                  </a:lnTo>
                  <a:lnTo>
                    <a:pt x="30549" y="8319"/>
                  </a:lnTo>
                  <a:lnTo>
                    <a:pt x="30983" y="9000"/>
                  </a:lnTo>
                  <a:lnTo>
                    <a:pt x="31375" y="9640"/>
                  </a:lnTo>
                  <a:lnTo>
                    <a:pt x="31726" y="10260"/>
                  </a:lnTo>
                  <a:lnTo>
                    <a:pt x="32015" y="10858"/>
                  </a:lnTo>
                  <a:lnTo>
                    <a:pt x="32283" y="11415"/>
                  </a:lnTo>
                  <a:lnTo>
                    <a:pt x="32490" y="11952"/>
                  </a:lnTo>
                  <a:lnTo>
                    <a:pt x="32676" y="12427"/>
                  </a:lnTo>
                  <a:lnTo>
                    <a:pt x="32964" y="13253"/>
                  </a:lnTo>
                  <a:lnTo>
                    <a:pt x="33171" y="13851"/>
                  </a:lnTo>
                  <a:lnTo>
                    <a:pt x="33315" y="14223"/>
                  </a:lnTo>
                  <a:lnTo>
                    <a:pt x="33377" y="14326"/>
                  </a:lnTo>
                  <a:lnTo>
                    <a:pt x="33398" y="14347"/>
                  </a:lnTo>
                  <a:lnTo>
                    <a:pt x="33419" y="14347"/>
                  </a:lnTo>
                  <a:lnTo>
                    <a:pt x="33439" y="14305"/>
                  </a:lnTo>
                  <a:lnTo>
                    <a:pt x="33439" y="14202"/>
                  </a:lnTo>
                  <a:lnTo>
                    <a:pt x="33439" y="14037"/>
                  </a:lnTo>
                  <a:lnTo>
                    <a:pt x="33439" y="13810"/>
                  </a:lnTo>
                  <a:lnTo>
                    <a:pt x="33398" y="13500"/>
                  </a:lnTo>
                  <a:lnTo>
                    <a:pt x="33336" y="13149"/>
                  </a:lnTo>
                  <a:lnTo>
                    <a:pt x="33274" y="12757"/>
                  </a:lnTo>
                  <a:lnTo>
                    <a:pt x="33150" y="12282"/>
                  </a:lnTo>
                  <a:lnTo>
                    <a:pt x="33026" y="11766"/>
                  </a:lnTo>
                  <a:lnTo>
                    <a:pt x="32841" y="11209"/>
                  </a:lnTo>
                  <a:lnTo>
                    <a:pt x="32634" y="10610"/>
                  </a:lnTo>
                  <a:lnTo>
                    <a:pt x="32366" y="9950"/>
                  </a:lnTo>
                  <a:lnTo>
                    <a:pt x="32056" y="9289"/>
                  </a:lnTo>
                  <a:lnTo>
                    <a:pt x="31685" y="8588"/>
                  </a:lnTo>
                  <a:lnTo>
                    <a:pt x="31272" y="7845"/>
                  </a:lnTo>
                  <a:lnTo>
                    <a:pt x="31024" y="7494"/>
                  </a:lnTo>
                  <a:lnTo>
                    <a:pt x="30777" y="7122"/>
                  </a:lnTo>
                  <a:lnTo>
                    <a:pt x="30508" y="6730"/>
                  </a:lnTo>
                  <a:lnTo>
                    <a:pt x="30219" y="6358"/>
                  </a:lnTo>
                  <a:lnTo>
                    <a:pt x="29910" y="5987"/>
                  </a:lnTo>
                  <a:lnTo>
                    <a:pt x="29579" y="5615"/>
                  </a:lnTo>
                  <a:lnTo>
                    <a:pt x="29249" y="5244"/>
                  </a:lnTo>
                  <a:lnTo>
                    <a:pt x="28878" y="4872"/>
                  </a:lnTo>
                  <a:lnTo>
                    <a:pt x="28506" y="4521"/>
                  </a:lnTo>
                  <a:lnTo>
                    <a:pt x="28114" y="4150"/>
                  </a:lnTo>
                  <a:lnTo>
                    <a:pt x="27701" y="3819"/>
                  </a:lnTo>
                  <a:lnTo>
                    <a:pt x="27268" y="3469"/>
                  </a:lnTo>
                  <a:lnTo>
                    <a:pt x="26813" y="3138"/>
                  </a:lnTo>
                  <a:lnTo>
                    <a:pt x="26339" y="2808"/>
                  </a:lnTo>
                  <a:lnTo>
                    <a:pt x="25843" y="2498"/>
                  </a:lnTo>
                  <a:lnTo>
                    <a:pt x="25348" y="2209"/>
                  </a:lnTo>
                  <a:lnTo>
                    <a:pt x="24811" y="1920"/>
                  </a:lnTo>
                  <a:lnTo>
                    <a:pt x="24275" y="1652"/>
                  </a:lnTo>
                  <a:lnTo>
                    <a:pt x="23717" y="1404"/>
                  </a:lnTo>
                  <a:lnTo>
                    <a:pt x="23160" y="1157"/>
                  </a:lnTo>
                  <a:lnTo>
                    <a:pt x="22561" y="930"/>
                  </a:lnTo>
                  <a:lnTo>
                    <a:pt x="21963" y="744"/>
                  </a:lnTo>
                  <a:lnTo>
                    <a:pt x="21343" y="558"/>
                  </a:lnTo>
                  <a:lnTo>
                    <a:pt x="20724" y="414"/>
                  </a:lnTo>
                  <a:lnTo>
                    <a:pt x="20084" y="269"/>
                  </a:lnTo>
                  <a:lnTo>
                    <a:pt x="19424" y="166"/>
                  </a:lnTo>
                  <a:lnTo>
                    <a:pt x="18763" y="83"/>
                  </a:lnTo>
                  <a:lnTo>
                    <a:pt x="18082" y="21"/>
                  </a:lnTo>
                  <a:lnTo>
                    <a:pt x="17422" y="1"/>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38" name="Google Shape;1438;p211"/>
            <p:cNvSpPr/>
            <p:nvPr/>
          </p:nvSpPr>
          <p:spPr>
            <a:xfrm>
              <a:off x="5647550" y="1620550"/>
              <a:ext cx="396875" cy="612050"/>
            </a:xfrm>
            <a:custGeom>
              <a:avLst/>
              <a:gdLst/>
              <a:ahLst/>
              <a:cxnLst/>
              <a:rect l="l" t="t" r="r" b="b"/>
              <a:pathLst>
                <a:path w="15875" h="24482" extrusionOk="0">
                  <a:moveTo>
                    <a:pt x="5739" y="6647"/>
                  </a:moveTo>
                  <a:lnTo>
                    <a:pt x="6338" y="10301"/>
                  </a:lnTo>
                  <a:lnTo>
                    <a:pt x="5904" y="10218"/>
                  </a:lnTo>
                  <a:lnTo>
                    <a:pt x="5512" y="10115"/>
                  </a:lnTo>
                  <a:lnTo>
                    <a:pt x="5161" y="9991"/>
                  </a:lnTo>
                  <a:lnTo>
                    <a:pt x="4996" y="9929"/>
                  </a:lnTo>
                  <a:lnTo>
                    <a:pt x="4852" y="9847"/>
                  </a:lnTo>
                  <a:lnTo>
                    <a:pt x="4728" y="9764"/>
                  </a:lnTo>
                  <a:lnTo>
                    <a:pt x="4604" y="9661"/>
                  </a:lnTo>
                  <a:lnTo>
                    <a:pt x="4480" y="9558"/>
                  </a:lnTo>
                  <a:lnTo>
                    <a:pt x="4398" y="9434"/>
                  </a:lnTo>
                  <a:lnTo>
                    <a:pt x="4315" y="9310"/>
                  </a:lnTo>
                  <a:lnTo>
                    <a:pt x="4253" y="9166"/>
                  </a:lnTo>
                  <a:lnTo>
                    <a:pt x="4191" y="9021"/>
                  </a:lnTo>
                  <a:lnTo>
                    <a:pt x="4150" y="8856"/>
                  </a:lnTo>
                  <a:lnTo>
                    <a:pt x="4129" y="8691"/>
                  </a:lnTo>
                  <a:lnTo>
                    <a:pt x="4129" y="8546"/>
                  </a:lnTo>
                  <a:lnTo>
                    <a:pt x="4150" y="8381"/>
                  </a:lnTo>
                  <a:lnTo>
                    <a:pt x="4170" y="8237"/>
                  </a:lnTo>
                  <a:lnTo>
                    <a:pt x="4212" y="8072"/>
                  </a:lnTo>
                  <a:lnTo>
                    <a:pt x="4253" y="7927"/>
                  </a:lnTo>
                  <a:lnTo>
                    <a:pt x="4336" y="7783"/>
                  </a:lnTo>
                  <a:lnTo>
                    <a:pt x="4418" y="7638"/>
                  </a:lnTo>
                  <a:lnTo>
                    <a:pt x="4521" y="7494"/>
                  </a:lnTo>
                  <a:lnTo>
                    <a:pt x="4625" y="7370"/>
                  </a:lnTo>
                  <a:lnTo>
                    <a:pt x="4769" y="7225"/>
                  </a:lnTo>
                  <a:lnTo>
                    <a:pt x="4934" y="7102"/>
                  </a:lnTo>
                  <a:lnTo>
                    <a:pt x="5099" y="6978"/>
                  </a:lnTo>
                  <a:lnTo>
                    <a:pt x="5306" y="6874"/>
                  </a:lnTo>
                  <a:lnTo>
                    <a:pt x="5512" y="6751"/>
                  </a:lnTo>
                  <a:lnTo>
                    <a:pt x="5739" y="6647"/>
                  </a:lnTo>
                  <a:close/>
                  <a:moveTo>
                    <a:pt x="9599" y="14285"/>
                  </a:moveTo>
                  <a:lnTo>
                    <a:pt x="10012" y="14367"/>
                  </a:lnTo>
                  <a:lnTo>
                    <a:pt x="10404" y="14470"/>
                  </a:lnTo>
                  <a:lnTo>
                    <a:pt x="10734" y="14615"/>
                  </a:lnTo>
                  <a:lnTo>
                    <a:pt x="11044" y="14759"/>
                  </a:lnTo>
                  <a:lnTo>
                    <a:pt x="11168" y="14863"/>
                  </a:lnTo>
                  <a:lnTo>
                    <a:pt x="11292" y="14966"/>
                  </a:lnTo>
                  <a:lnTo>
                    <a:pt x="11395" y="15069"/>
                  </a:lnTo>
                  <a:lnTo>
                    <a:pt x="11498" y="15172"/>
                  </a:lnTo>
                  <a:lnTo>
                    <a:pt x="11581" y="15317"/>
                  </a:lnTo>
                  <a:lnTo>
                    <a:pt x="11643" y="15441"/>
                  </a:lnTo>
                  <a:lnTo>
                    <a:pt x="11684" y="15606"/>
                  </a:lnTo>
                  <a:lnTo>
                    <a:pt x="11725" y="15771"/>
                  </a:lnTo>
                  <a:lnTo>
                    <a:pt x="11746" y="15915"/>
                  </a:lnTo>
                  <a:lnTo>
                    <a:pt x="11746" y="16060"/>
                  </a:lnTo>
                  <a:lnTo>
                    <a:pt x="11746" y="16204"/>
                  </a:lnTo>
                  <a:lnTo>
                    <a:pt x="11705" y="16369"/>
                  </a:lnTo>
                  <a:lnTo>
                    <a:pt x="11663" y="16514"/>
                  </a:lnTo>
                  <a:lnTo>
                    <a:pt x="11622" y="16638"/>
                  </a:lnTo>
                  <a:lnTo>
                    <a:pt x="11539" y="16782"/>
                  </a:lnTo>
                  <a:lnTo>
                    <a:pt x="11457" y="16927"/>
                  </a:lnTo>
                  <a:lnTo>
                    <a:pt x="11354" y="17051"/>
                  </a:lnTo>
                  <a:lnTo>
                    <a:pt x="11230" y="17174"/>
                  </a:lnTo>
                  <a:lnTo>
                    <a:pt x="11106" y="17298"/>
                  </a:lnTo>
                  <a:lnTo>
                    <a:pt x="10941" y="17401"/>
                  </a:lnTo>
                  <a:lnTo>
                    <a:pt x="10776" y="17525"/>
                  </a:lnTo>
                  <a:lnTo>
                    <a:pt x="10590" y="17629"/>
                  </a:lnTo>
                  <a:lnTo>
                    <a:pt x="10384" y="17732"/>
                  </a:lnTo>
                  <a:lnTo>
                    <a:pt x="10156" y="17814"/>
                  </a:lnTo>
                  <a:lnTo>
                    <a:pt x="9599" y="14285"/>
                  </a:lnTo>
                  <a:close/>
                  <a:moveTo>
                    <a:pt x="7308" y="1"/>
                  </a:moveTo>
                  <a:lnTo>
                    <a:pt x="4748" y="414"/>
                  </a:lnTo>
                  <a:lnTo>
                    <a:pt x="5203" y="3242"/>
                  </a:lnTo>
                  <a:lnTo>
                    <a:pt x="4831" y="3365"/>
                  </a:lnTo>
                  <a:lnTo>
                    <a:pt x="4480" y="3469"/>
                  </a:lnTo>
                  <a:lnTo>
                    <a:pt x="4150" y="3592"/>
                  </a:lnTo>
                  <a:lnTo>
                    <a:pt x="3820" y="3737"/>
                  </a:lnTo>
                  <a:lnTo>
                    <a:pt x="3510" y="3881"/>
                  </a:lnTo>
                  <a:lnTo>
                    <a:pt x="3221" y="4026"/>
                  </a:lnTo>
                  <a:lnTo>
                    <a:pt x="2932" y="4191"/>
                  </a:lnTo>
                  <a:lnTo>
                    <a:pt x="2664" y="4356"/>
                  </a:lnTo>
                  <a:lnTo>
                    <a:pt x="2416" y="4521"/>
                  </a:lnTo>
                  <a:lnTo>
                    <a:pt x="2168" y="4686"/>
                  </a:lnTo>
                  <a:lnTo>
                    <a:pt x="1941" y="4872"/>
                  </a:lnTo>
                  <a:lnTo>
                    <a:pt x="1714" y="5079"/>
                  </a:lnTo>
                  <a:lnTo>
                    <a:pt x="1508" y="5264"/>
                  </a:lnTo>
                  <a:lnTo>
                    <a:pt x="1322" y="5471"/>
                  </a:lnTo>
                  <a:lnTo>
                    <a:pt x="1157" y="5677"/>
                  </a:lnTo>
                  <a:lnTo>
                    <a:pt x="992" y="5884"/>
                  </a:lnTo>
                  <a:lnTo>
                    <a:pt x="827" y="6090"/>
                  </a:lnTo>
                  <a:lnTo>
                    <a:pt x="703" y="6317"/>
                  </a:lnTo>
                  <a:lnTo>
                    <a:pt x="558" y="6544"/>
                  </a:lnTo>
                  <a:lnTo>
                    <a:pt x="455" y="6771"/>
                  </a:lnTo>
                  <a:lnTo>
                    <a:pt x="352" y="6998"/>
                  </a:lnTo>
                  <a:lnTo>
                    <a:pt x="269" y="7246"/>
                  </a:lnTo>
                  <a:lnTo>
                    <a:pt x="187" y="7473"/>
                  </a:lnTo>
                  <a:lnTo>
                    <a:pt x="125" y="7721"/>
                  </a:lnTo>
                  <a:lnTo>
                    <a:pt x="84" y="7968"/>
                  </a:lnTo>
                  <a:lnTo>
                    <a:pt x="42" y="8216"/>
                  </a:lnTo>
                  <a:lnTo>
                    <a:pt x="1" y="8712"/>
                  </a:lnTo>
                  <a:lnTo>
                    <a:pt x="1" y="9207"/>
                  </a:lnTo>
                  <a:lnTo>
                    <a:pt x="63" y="9723"/>
                  </a:lnTo>
                  <a:lnTo>
                    <a:pt x="125" y="10053"/>
                  </a:lnTo>
                  <a:lnTo>
                    <a:pt x="207" y="10363"/>
                  </a:lnTo>
                  <a:lnTo>
                    <a:pt x="311" y="10672"/>
                  </a:lnTo>
                  <a:lnTo>
                    <a:pt x="414" y="10941"/>
                  </a:lnTo>
                  <a:lnTo>
                    <a:pt x="538" y="11209"/>
                  </a:lnTo>
                  <a:lnTo>
                    <a:pt x="661" y="11457"/>
                  </a:lnTo>
                  <a:lnTo>
                    <a:pt x="806" y="11684"/>
                  </a:lnTo>
                  <a:lnTo>
                    <a:pt x="971" y="11911"/>
                  </a:lnTo>
                  <a:lnTo>
                    <a:pt x="1136" y="12117"/>
                  </a:lnTo>
                  <a:lnTo>
                    <a:pt x="1322" y="12303"/>
                  </a:lnTo>
                  <a:lnTo>
                    <a:pt x="1508" y="12468"/>
                  </a:lnTo>
                  <a:lnTo>
                    <a:pt x="1714" y="12633"/>
                  </a:lnTo>
                  <a:lnTo>
                    <a:pt x="1921" y="12798"/>
                  </a:lnTo>
                  <a:lnTo>
                    <a:pt x="2148" y="12922"/>
                  </a:lnTo>
                  <a:lnTo>
                    <a:pt x="2375" y="13067"/>
                  </a:lnTo>
                  <a:lnTo>
                    <a:pt x="2622" y="13170"/>
                  </a:lnTo>
                  <a:lnTo>
                    <a:pt x="3097" y="13376"/>
                  </a:lnTo>
                  <a:lnTo>
                    <a:pt x="3613" y="13542"/>
                  </a:lnTo>
                  <a:lnTo>
                    <a:pt x="4150" y="13686"/>
                  </a:lnTo>
                  <a:lnTo>
                    <a:pt x="4707" y="13789"/>
                  </a:lnTo>
                  <a:lnTo>
                    <a:pt x="5244" y="13892"/>
                  </a:lnTo>
                  <a:lnTo>
                    <a:pt x="5822" y="13954"/>
                  </a:lnTo>
                  <a:lnTo>
                    <a:pt x="6936" y="14058"/>
                  </a:lnTo>
                  <a:lnTo>
                    <a:pt x="7618" y="18330"/>
                  </a:lnTo>
                  <a:lnTo>
                    <a:pt x="6916" y="18351"/>
                  </a:lnTo>
                  <a:lnTo>
                    <a:pt x="6214" y="18330"/>
                  </a:lnTo>
                  <a:lnTo>
                    <a:pt x="5512" y="18268"/>
                  </a:lnTo>
                  <a:lnTo>
                    <a:pt x="4831" y="18145"/>
                  </a:lnTo>
                  <a:lnTo>
                    <a:pt x="4150" y="18000"/>
                  </a:lnTo>
                  <a:lnTo>
                    <a:pt x="3531" y="17794"/>
                  </a:lnTo>
                  <a:lnTo>
                    <a:pt x="2911" y="17567"/>
                  </a:lnTo>
                  <a:lnTo>
                    <a:pt x="2643" y="17443"/>
                  </a:lnTo>
                  <a:lnTo>
                    <a:pt x="2354" y="17319"/>
                  </a:lnTo>
                  <a:lnTo>
                    <a:pt x="1446" y="20663"/>
                  </a:lnTo>
                  <a:lnTo>
                    <a:pt x="1755" y="20828"/>
                  </a:lnTo>
                  <a:lnTo>
                    <a:pt x="2086" y="20972"/>
                  </a:lnTo>
                  <a:lnTo>
                    <a:pt x="2437" y="21096"/>
                  </a:lnTo>
                  <a:lnTo>
                    <a:pt x="2808" y="21220"/>
                  </a:lnTo>
                  <a:lnTo>
                    <a:pt x="3200" y="21344"/>
                  </a:lnTo>
                  <a:lnTo>
                    <a:pt x="3593" y="21447"/>
                  </a:lnTo>
                  <a:lnTo>
                    <a:pt x="4005" y="21530"/>
                  </a:lnTo>
                  <a:lnTo>
                    <a:pt x="4439" y="21592"/>
                  </a:lnTo>
                  <a:lnTo>
                    <a:pt x="4872" y="21654"/>
                  </a:lnTo>
                  <a:lnTo>
                    <a:pt x="5326" y="21716"/>
                  </a:lnTo>
                  <a:lnTo>
                    <a:pt x="5781" y="21736"/>
                  </a:lnTo>
                  <a:lnTo>
                    <a:pt x="6255" y="21757"/>
                  </a:lnTo>
                  <a:lnTo>
                    <a:pt x="7205" y="21757"/>
                  </a:lnTo>
                  <a:lnTo>
                    <a:pt x="7680" y="21736"/>
                  </a:lnTo>
                  <a:lnTo>
                    <a:pt x="8154" y="21695"/>
                  </a:lnTo>
                  <a:lnTo>
                    <a:pt x="8608" y="24481"/>
                  </a:lnTo>
                  <a:lnTo>
                    <a:pt x="11168" y="24069"/>
                  </a:lnTo>
                  <a:lnTo>
                    <a:pt x="10714" y="21199"/>
                  </a:lnTo>
                  <a:lnTo>
                    <a:pt x="11416" y="20972"/>
                  </a:lnTo>
                  <a:lnTo>
                    <a:pt x="11746" y="20849"/>
                  </a:lnTo>
                  <a:lnTo>
                    <a:pt x="12076" y="20704"/>
                  </a:lnTo>
                  <a:lnTo>
                    <a:pt x="12386" y="20580"/>
                  </a:lnTo>
                  <a:lnTo>
                    <a:pt x="12675" y="20415"/>
                  </a:lnTo>
                  <a:lnTo>
                    <a:pt x="12964" y="20271"/>
                  </a:lnTo>
                  <a:lnTo>
                    <a:pt x="13232" y="20106"/>
                  </a:lnTo>
                  <a:lnTo>
                    <a:pt x="13480" y="19920"/>
                  </a:lnTo>
                  <a:lnTo>
                    <a:pt x="13727" y="19755"/>
                  </a:lnTo>
                  <a:lnTo>
                    <a:pt x="13954" y="19569"/>
                  </a:lnTo>
                  <a:lnTo>
                    <a:pt x="14161" y="19383"/>
                  </a:lnTo>
                  <a:lnTo>
                    <a:pt x="14367" y="19197"/>
                  </a:lnTo>
                  <a:lnTo>
                    <a:pt x="14553" y="18991"/>
                  </a:lnTo>
                  <a:lnTo>
                    <a:pt x="14718" y="18784"/>
                  </a:lnTo>
                  <a:lnTo>
                    <a:pt x="14883" y="18578"/>
                  </a:lnTo>
                  <a:lnTo>
                    <a:pt x="15048" y="18351"/>
                  </a:lnTo>
                  <a:lnTo>
                    <a:pt x="15172" y="18145"/>
                  </a:lnTo>
                  <a:lnTo>
                    <a:pt x="15296" y="17918"/>
                  </a:lnTo>
                  <a:lnTo>
                    <a:pt x="15420" y="17690"/>
                  </a:lnTo>
                  <a:lnTo>
                    <a:pt x="15523" y="17463"/>
                  </a:lnTo>
                  <a:lnTo>
                    <a:pt x="15606" y="17236"/>
                  </a:lnTo>
                  <a:lnTo>
                    <a:pt x="15668" y="16989"/>
                  </a:lnTo>
                  <a:lnTo>
                    <a:pt x="15730" y="16762"/>
                  </a:lnTo>
                  <a:lnTo>
                    <a:pt x="15792" y="16514"/>
                  </a:lnTo>
                  <a:lnTo>
                    <a:pt x="15833" y="16287"/>
                  </a:lnTo>
                  <a:lnTo>
                    <a:pt x="15874" y="15791"/>
                  </a:lnTo>
                  <a:lnTo>
                    <a:pt x="15853" y="15296"/>
                  </a:lnTo>
                  <a:lnTo>
                    <a:pt x="15792" y="14801"/>
                  </a:lnTo>
                  <a:lnTo>
                    <a:pt x="15730" y="14470"/>
                  </a:lnTo>
                  <a:lnTo>
                    <a:pt x="15668" y="14161"/>
                  </a:lnTo>
                  <a:lnTo>
                    <a:pt x="15564" y="13851"/>
                  </a:lnTo>
                  <a:lnTo>
                    <a:pt x="15461" y="13583"/>
                  </a:lnTo>
                  <a:lnTo>
                    <a:pt x="15337" y="13315"/>
                  </a:lnTo>
                  <a:lnTo>
                    <a:pt x="15214" y="13067"/>
                  </a:lnTo>
                  <a:lnTo>
                    <a:pt x="15069" y="12840"/>
                  </a:lnTo>
                  <a:lnTo>
                    <a:pt x="14904" y="12633"/>
                  </a:lnTo>
                  <a:lnTo>
                    <a:pt x="14739" y="12427"/>
                  </a:lnTo>
                  <a:lnTo>
                    <a:pt x="14553" y="12241"/>
                  </a:lnTo>
                  <a:lnTo>
                    <a:pt x="14367" y="12076"/>
                  </a:lnTo>
                  <a:lnTo>
                    <a:pt x="14161" y="11911"/>
                  </a:lnTo>
                  <a:lnTo>
                    <a:pt x="13954" y="11766"/>
                  </a:lnTo>
                  <a:lnTo>
                    <a:pt x="13748" y="11622"/>
                  </a:lnTo>
                  <a:lnTo>
                    <a:pt x="13521" y="11498"/>
                  </a:lnTo>
                  <a:lnTo>
                    <a:pt x="13294" y="11374"/>
                  </a:lnTo>
                  <a:lnTo>
                    <a:pt x="12799" y="11188"/>
                  </a:lnTo>
                  <a:lnTo>
                    <a:pt x="12282" y="11023"/>
                  </a:lnTo>
                  <a:lnTo>
                    <a:pt x="11766" y="10879"/>
                  </a:lnTo>
                  <a:lnTo>
                    <a:pt x="11230" y="10776"/>
                  </a:lnTo>
                  <a:lnTo>
                    <a:pt x="10672" y="10693"/>
                  </a:lnTo>
                  <a:lnTo>
                    <a:pt x="10115" y="10611"/>
                  </a:lnTo>
                  <a:lnTo>
                    <a:pt x="9001" y="10528"/>
                  </a:lnTo>
                  <a:lnTo>
                    <a:pt x="8299" y="6173"/>
                  </a:lnTo>
                  <a:lnTo>
                    <a:pt x="8794" y="6173"/>
                  </a:lnTo>
                  <a:lnTo>
                    <a:pt x="9290" y="6193"/>
                  </a:lnTo>
                  <a:lnTo>
                    <a:pt x="9806" y="6235"/>
                  </a:lnTo>
                  <a:lnTo>
                    <a:pt x="10322" y="6297"/>
                  </a:lnTo>
                  <a:lnTo>
                    <a:pt x="10838" y="6400"/>
                  </a:lnTo>
                  <a:lnTo>
                    <a:pt x="11374" y="6524"/>
                  </a:lnTo>
                  <a:lnTo>
                    <a:pt x="11890" y="6689"/>
                  </a:lnTo>
                  <a:lnTo>
                    <a:pt x="12427" y="6874"/>
                  </a:lnTo>
                  <a:lnTo>
                    <a:pt x="13211" y="3510"/>
                  </a:lnTo>
                  <a:lnTo>
                    <a:pt x="12902" y="3407"/>
                  </a:lnTo>
                  <a:lnTo>
                    <a:pt x="12613" y="3283"/>
                  </a:lnTo>
                  <a:lnTo>
                    <a:pt x="11973" y="3097"/>
                  </a:lnTo>
                  <a:lnTo>
                    <a:pt x="11312" y="2953"/>
                  </a:lnTo>
                  <a:lnTo>
                    <a:pt x="10631" y="2849"/>
                  </a:lnTo>
                  <a:lnTo>
                    <a:pt x="9929" y="2767"/>
                  </a:lnTo>
                  <a:lnTo>
                    <a:pt x="9207" y="2746"/>
                  </a:lnTo>
                  <a:lnTo>
                    <a:pt x="8485" y="2746"/>
                  </a:lnTo>
                  <a:lnTo>
                    <a:pt x="7762" y="2787"/>
                  </a:lnTo>
                  <a:lnTo>
                    <a:pt x="7308" y="1"/>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39" name="Google Shape;1439;p211"/>
            <p:cNvSpPr/>
            <p:nvPr/>
          </p:nvSpPr>
          <p:spPr>
            <a:xfrm>
              <a:off x="3990575" y="238125"/>
              <a:ext cx="637850" cy="638850"/>
            </a:xfrm>
            <a:custGeom>
              <a:avLst/>
              <a:gdLst/>
              <a:ahLst/>
              <a:cxnLst/>
              <a:rect l="l" t="t" r="r" b="b"/>
              <a:pathLst>
                <a:path w="25514" h="25554" extrusionOk="0">
                  <a:moveTo>
                    <a:pt x="12510" y="0"/>
                  </a:moveTo>
                  <a:lnTo>
                    <a:pt x="11911" y="41"/>
                  </a:lnTo>
                  <a:lnTo>
                    <a:pt x="11292" y="83"/>
                  </a:lnTo>
                  <a:lnTo>
                    <a:pt x="10672" y="165"/>
                  </a:lnTo>
                  <a:lnTo>
                    <a:pt x="10053" y="289"/>
                  </a:lnTo>
                  <a:lnTo>
                    <a:pt x="9455" y="433"/>
                  </a:lnTo>
                  <a:lnTo>
                    <a:pt x="8856" y="619"/>
                  </a:lnTo>
                  <a:lnTo>
                    <a:pt x="8257" y="826"/>
                  </a:lnTo>
                  <a:lnTo>
                    <a:pt x="7659" y="1053"/>
                  </a:lnTo>
                  <a:lnTo>
                    <a:pt x="7081" y="1321"/>
                  </a:lnTo>
                  <a:lnTo>
                    <a:pt x="6503" y="1631"/>
                  </a:lnTo>
                  <a:lnTo>
                    <a:pt x="5946" y="1961"/>
                  </a:lnTo>
                  <a:lnTo>
                    <a:pt x="5388" y="2332"/>
                  </a:lnTo>
                  <a:lnTo>
                    <a:pt x="4872" y="2725"/>
                  </a:lnTo>
                  <a:lnTo>
                    <a:pt x="4377" y="3137"/>
                  </a:lnTo>
                  <a:lnTo>
                    <a:pt x="3902" y="3550"/>
                  </a:lnTo>
                  <a:lnTo>
                    <a:pt x="3448" y="4004"/>
                  </a:lnTo>
                  <a:lnTo>
                    <a:pt x="3035" y="4479"/>
                  </a:lnTo>
                  <a:lnTo>
                    <a:pt x="2643" y="4954"/>
                  </a:lnTo>
                  <a:lnTo>
                    <a:pt x="2271" y="5470"/>
                  </a:lnTo>
                  <a:lnTo>
                    <a:pt x="1941" y="5986"/>
                  </a:lnTo>
                  <a:lnTo>
                    <a:pt x="1611" y="6523"/>
                  </a:lnTo>
                  <a:lnTo>
                    <a:pt x="1322" y="7059"/>
                  </a:lnTo>
                  <a:lnTo>
                    <a:pt x="1074" y="7617"/>
                  </a:lnTo>
                  <a:lnTo>
                    <a:pt x="847" y="8195"/>
                  </a:lnTo>
                  <a:lnTo>
                    <a:pt x="641" y="8773"/>
                  </a:lnTo>
                  <a:lnTo>
                    <a:pt x="455" y="9350"/>
                  </a:lnTo>
                  <a:lnTo>
                    <a:pt x="311" y="9949"/>
                  </a:lnTo>
                  <a:lnTo>
                    <a:pt x="187" y="10548"/>
                  </a:lnTo>
                  <a:lnTo>
                    <a:pt x="104" y="11146"/>
                  </a:lnTo>
                  <a:lnTo>
                    <a:pt x="42" y="11766"/>
                  </a:lnTo>
                  <a:lnTo>
                    <a:pt x="1" y="12385"/>
                  </a:lnTo>
                  <a:lnTo>
                    <a:pt x="1" y="12983"/>
                  </a:lnTo>
                  <a:lnTo>
                    <a:pt x="22" y="13603"/>
                  </a:lnTo>
                  <a:lnTo>
                    <a:pt x="84" y="14222"/>
                  </a:lnTo>
                  <a:lnTo>
                    <a:pt x="166" y="14841"/>
                  </a:lnTo>
                  <a:lnTo>
                    <a:pt x="269" y="15460"/>
                  </a:lnTo>
                  <a:lnTo>
                    <a:pt x="434" y="16059"/>
                  </a:lnTo>
                  <a:lnTo>
                    <a:pt x="600" y="16657"/>
                  </a:lnTo>
                  <a:lnTo>
                    <a:pt x="806" y="17256"/>
                  </a:lnTo>
                  <a:lnTo>
                    <a:pt x="1054" y="17855"/>
                  </a:lnTo>
                  <a:lnTo>
                    <a:pt x="1322" y="18433"/>
                  </a:lnTo>
                  <a:lnTo>
                    <a:pt x="1632" y="19011"/>
                  </a:lnTo>
                  <a:lnTo>
                    <a:pt x="1962" y="19589"/>
                  </a:lnTo>
                  <a:lnTo>
                    <a:pt x="2333" y="20125"/>
                  </a:lnTo>
                  <a:lnTo>
                    <a:pt x="2726" y="20662"/>
                  </a:lnTo>
                  <a:lnTo>
                    <a:pt x="3138" y="21157"/>
                  </a:lnTo>
                  <a:lnTo>
                    <a:pt x="3551" y="21632"/>
                  </a:lnTo>
                  <a:lnTo>
                    <a:pt x="4005" y="22066"/>
                  </a:lnTo>
                  <a:lnTo>
                    <a:pt x="4480" y="22499"/>
                  </a:lnTo>
                  <a:lnTo>
                    <a:pt x="4975" y="22891"/>
                  </a:lnTo>
                  <a:lnTo>
                    <a:pt x="5471" y="23263"/>
                  </a:lnTo>
                  <a:lnTo>
                    <a:pt x="5987" y="23593"/>
                  </a:lnTo>
                  <a:lnTo>
                    <a:pt x="6524" y="23923"/>
                  </a:lnTo>
                  <a:lnTo>
                    <a:pt x="7060" y="24212"/>
                  </a:lnTo>
                  <a:lnTo>
                    <a:pt x="7618" y="24460"/>
                  </a:lnTo>
                  <a:lnTo>
                    <a:pt x="8196" y="24708"/>
                  </a:lnTo>
                  <a:lnTo>
                    <a:pt x="8773" y="24914"/>
                  </a:lnTo>
                  <a:lnTo>
                    <a:pt x="9351" y="25079"/>
                  </a:lnTo>
                  <a:lnTo>
                    <a:pt x="9950" y="25244"/>
                  </a:lnTo>
                  <a:lnTo>
                    <a:pt x="10549" y="25347"/>
                  </a:lnTo>
                  <a:lnTo>
                    <a:pt x="11147" y="25451"/>
                  </a:lnTo>
                  <a:lnTo>
                    <a:pt x="11766" y="25513"/>
                  </a:lnTo>
                  <a:lnTo>
                    <a:pt x="12386" y="25554"/>
                  </a:lnTo>
                  <a:lnTo>
                    <a:pt x="12984" y="25554"/>
                  </a:lnTo>
                  <a:lnTo>
                    <a:pt x="13604" y="25533"/>
                  </a:lnTo>
                  <a:lnTo>
                    <a:pt x="14223" y="25471"/>
                  </a:lnTo>
                  <a:lnTo>
                    <a:pt x="14842" y="25389"/>
                  </a:lnTo>
                  <a:lnTo>
                    <a:pt x="15441" y="25265"/>
                  </a:lnTo>
                  <a:lnTo>
                    <a:pt x="16060" y="25120"/>
                  </a:lnTo>
                  <a:lnTo>
                    <a:pt x="16658" y="24955"/>
                  </a:lnTo>
                  <a:lnTo>
                    <a:pt x="17257" y="24749"/>
                  </a:lnTo>
                  <a:lnTo>
                    <a:pt x="17856" y="24501"/>
                  </a:lnTo>
                  <a:lnTo>
                    <a:pt x="18434" y="24233"/>
                  </a:lnTo>
                  <a:lnTo>
                    <a:pt x="19012" y="23923"/>
                  </a:lnTo>
                  <a:lnTo>
                    <a:pt x="19569" y="23593"/>
                  </a:lnTo>
                  <a:lnTo>
                    <a:pt x="20126" y="23221"/>
                  </a:lnTo>
                  <a:lnTo>
                    <a:pt x="20642" y="22850"/>
                  </a:lnTo>
                  <a:lnTo>
                    <a:pt x="21138" y="22437"/>
                  </a:lnTo>
                  <a:lnTo>
                    <a:pt x="21612" y="22004"/>
                  </a:lnTo>
                  <a:lnTo>
                    <a:pt x="22046" y="21549"/>
                  </a:lnTo>
                  <a:lnTo>
                    <a:pt x="22479" y="21075"/>
                  </a:lnTo>
                  <a:lnTo>
                    <a:pt x="22871" y="20600"/>
                  </a:lnTo>
                  <a:lnTo>
                    <a:pt x="23243" y="20105"/>
                  </a:lnTo>
                  <a:lnTo>
                    <a:pt x="23573" y="19568"/>
                  </a:lnTo>
                  <a:lnTo>
                    <a:pt x="23883" y="19052"/>
                  </a:lnTo>
                  <a:lnTo>
                    <a:pt x="24172" y="18495"/>
                  </a:lnTo>
                  <a:lnTo>
                    <a:pt x="24440" y="17937"/>
                  </a:lnTo>
                  <a:lnTo>
                    <a:pt x="24667" y="17380"/>
                  </a:lnTo>
                  <a:lnTo>
                    <a:pt x="24874" y="16802"/>
                  </a:lnTo>
                  <a:lnTo>
                    <a:pt x="25059" y="16203"/>
                  </a:lnTo>
                  <a:lnTo>
                    <a:pt x="25204" y="15625"/>
                  </a:lnTo>
                  <a:lnTo>
                    <a:pt x="25328" y="15006"/>
                  </a:lnTo>
                  <a:lnTo>
                    <a:pt x="25410" y="14408"/>
                  </a:lnTo>
                  <a:lnTo>
                    <a:pt x="25472" y="13809"/>
                  </a:lnTo>
                  <a:lnTo>
                    <a:pt x="25514" y="13190"/>
                  </a:lnTo>
                  <a:lnTo>
                    <a:pt x="25514" y="12571"/>
                  </a:lnTo>
                  <a:lnTo>
                    <a:pt x="25493" y="11951"/>
                  </a:lnTo>
                  <a:lnTo>
                    <a:pt x="25431" y="11332"/>
                  </a:lnTo>
                  <a:lnTo>
                    <a:pt x="25348" y="10713"/>
                  </a:lnTo>
                  <a:lnTo>
                    <a:pt x="25225" y="10114"/>
                  </a:lnTo>
                  <a:lnTo>
                    <a:pt x="25080" y="9495"/>
                  </a:lnTo>
                  <a:lnTo>
                    <a:pt x="24915" y="8896"/>
                  </a:lnTo>
                  <a:lnTo>
                    <a:pt x="24688" y="8298"/>
                  </a:lnTo>
                  <a:lnTo>
                    <a:pt x="24461" y="7699"/>
                  </a:lnTo>
                  <a:lnTo>
                    <a:pt x="24172" y="7121"/>
                  </a:lnTo>
                  <a:lnTo>
                    <a:pt x="23883" y="6543"/>
                  </a:lnTo>
                  <a:lnTo>
                    <a:pt x="23532" y="5986"/>
                  </a:lnTo>
                  <a:lnTo>
                    <a:pt x="23181" y="5429"/>
                  </a:lnTo>
                  <a:lnTo>
                    <a:pt x="22789" y="4913"/>
                  </a:lnTo>
                  <a:lnTo>
                    <a:pt x="22376" y="4417"/>
                  </a:lnTo>
                  <a:lnTo>
                    <a:pt x="21943" y="3942"/>
                  </a:lnTo>
                  <a:lnTo>
                    <a:pt x="21488" y="3488"/>
                  </a:lnTo>
                  <a:lnTo>
                    <a:pt x="21034" y="3076"/>
                  </a:lnTo>
                  <a:lnTo>
                    <a:pt x="20539" y="2683"/>
                  </a:lnTo>
                  <a:lnTo>
                    <a:pt x="20044" y="2312"/>
                  </a:lnTo>
                  <a:lnTo>
                    <a:pt x="19528" y="1961"/>
                  </a:lnTo>
                  <a:lnTo>
                    <a:pt x="18991" y="1651"/>
                  </a:lnTo>
                  <a:lnTo>
                    <a:pt x="18454" y="1362"/>
                  </a:lnTo>
                  <a:lnTo>
                    <a:pt x="17897" y="1094"/>
                  </a:lnTo>
                  <a:lnTo>
                    <a:pt x="17319" y="867"/>
                  </a:lnTo>
                  <a:lnTo>
                    <a:pt x="16741" y="661"/>
                  </a:lnTo>
                  <a:lnTo>
                    <a:pt x="16163" y="475"/>
                  </a:lnTo>
                  <a:lnTo>
                    <a:pt x="15564" y="330"/>
                  </a:lnTo>
                  <a:lnTo>
                    <a:pt x="14966" y="206"/>
                  </a:lnTo>
                  <a:lnTo>
                    <a:pt x="14347" y="103"/>
                  </a:lnTo>
                  <a:lnTo>
                    <a:pt x="13748" y="41"/>
                  </a:lnTo>
                  <a:lnTo>
                    <a:pt x="13129" y="21"/>
                  </a:lnTo>
                  <a:lnTo>
                    <a:pt x="12510" y="0"/>
                  </a:lnTo>
                  <a:close/>
                </a:path>
              </a:pathLst>
            </a:custGeom>
            <a:solidFill>
              <a:schemeClr val="accent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40" name="Google Shape;1440;p211"/>
            <p:cNvSpPr/>
            <p:nvPr/>
          </p:nvSpPr>
          <p:spPr>
            <a:xfrm>
              <a:off x="4066450" y="314475"/>
              <a:ext cx="486125" cy="486650"/>
            </a:xfrm>
            <a:custGeom>
              <a:avLst/>
              <a:gdLst/>
              <a:ahLst/>
              <a:cxnLst/>
              <a:rect l="l" t="t" r="r" b="b"/>
              <a:pathLst>
                <a:path w="19445" h="19466" extrusionOk="0">
                  <a:moveTo>
                    <a:pt x="9536" y="1"/>
                  </a:moveTo>
                  <a:lnTo>
                    <a:pt x="9062" y="22"/>
                  </a:lnTo>
                  <a:lnTo>
                    <a:pt x="8608" y="63"/>
                  </a:lnTo>
                  <a:lnTo>
                    <a:pt x="8133" y="125"/>
                  </a:lnTo>
                  <a:lnTo>
                    <a:pt x="7658" y="207"/>
                  </a:lnTo>
                  <a:lnTo>
                    <a:pt x="7204" y="311"/>
                  </a:lnTo>
                  <a:lnTo>
                    <a:pt x="6750" y="455"/>
                  </a:lnTo>
                  <a:lnTo>
                    <a:pt x="6296" y="620"/>
                  </a:lnTo>
                  <a:lnTo>
                    <a:pt x="5842" y="785"/>
                  </a:lnTo>
                  <a:lnTo>
                    <a:pt x="5388" y="992"/>
                  </a:lnTo>
                  <a:lnTo>
                    <a:pt x="4954" y="1239"/>
                  </a:lnTo>
                  <a:lnTo>
                    <a:pt x="4521" y="1487"/>
                  </a:lnTo>
                  <a:lnTo>
                    <a:pt x="4108" y="1755"/>
                  </a:lnTo>
                  <a:lnTo>
                    <a:pt x="3716" y="2065"/>
                  </a:lnTo>
                  <a:lnTo>
                    <a:pt x="3323" y="2375"/>
                  </a:lnTo>
                  <a:lnTo>
                    <a:pt x="2973" y="2705"/>
                  </a:lnTo>
                  <a:lnTo>
                    <a:pt x="2642" y="3035"/>
                  </a:lnTo>
                  <a:lnTo>
                    <a:pt x="2312" y="3407"/>
                  </a:lnTo>
                  <a:lnTo>
                    <a:pt x="2023" y="3778"/>
                  </a:lnTo>
                  <a:lnTo>
                    <a:pt x="1734" y="4150"/>
                  </a:lnTo>
                  <a:lnTo>
                    <a:pt x="1466" y="4542"/>
                  </a:lnTo>
                  <a:lnTo>
                    <a:pt x="1239" y="4955"/>
                  </a:lnTo>
                  <a:lnTo>
                    <a:pt x="1012" y="5368"/>
                  </a:lnTo>
                  <a:lnTo>
                    <a:pt x="826" y="5801"/>
                  </a:lnTo>
                  <a:lnTo>
                    <a:pt x="640" y="6235"/>
                  </a:lnTo>
                  <a:lnTo>
                    <a:pt x="475" y="6668"/>
                  </a:lnTo>
                  <a:lnTo>
                    <a:pt x="351" y="7122"/>
                  </a:lnTo>
                  <a:lnTo>
                    <a:pt x="227" y="7576"/>
                  </a:lnTo>
                  <a:lnTo>
                    <a:pt x="145" y="8030"/>
                  </a:lnTo>
                  <a:lnTo>
                    <a:pt x="62" y="8484"/>
                  </a:lnTo>
                  <a:lnTo>
                    <a:pt x="21" y="8959"/>
                  </a:lnTo>
                  <a:lnTo>
                    <a:pt x="0" y="9413"/>
                  </a:lnTo>
                  <a:lnTo>
                    <a:pt x="0" y="9888"/>
                  </a:lnTo>
                  <a:lnTo>
                    <a:pt x="21" y="10363"/>
                  </a:lnTo>
                  <a:lnTo>
                    <a:pt x="62" y="10817"/>
                  </a:lnTo>
                  <a:lnTo>
                    <a:pt x="124" y="11292"/>
                  </a:lnTo>
                  <a:lnTo>
                    <a:pt x="207" y="11766"/>
                  </a:lnTo>
                  <a:lnTo>
                    <a:pt x="330" y="12221"/>
                  </a:lnTo>
                  <a:lnTo>
                    <a:pt x="454" y="12695"/>
                  </a:lnTo>
                  <a:lnTo>
                    <a:pt x="619" y="13149"/>
                  </a:lnTo>
                  <a:lnTo>
                    <a:pt x="805" y="13603"/>
                  </a:lnTo>
                  <a:lnTo>
                    <a:pt x="1012" y="14037"/>
                  </a:lnTo>
                  <a:lnTo>
                    <a:pt x="1239" y="14470"/>
                  </a:lnTo>
                  <a:lnTo>
                    <a:pt x="1507" y="14904"/>
                  </a:lnTo>
                  <a:lnTo>
                    <a:pt x="1775" y="15337"/>
                  </a:lnTo>
                  <a:lnTo>
                    <a:pt x="2064" y="15730"/>
                  </a:lnTo>
                  <a:lnTo>
                    <a:pt x="2395" y="16101"/>
                  </a:lnTo>
                  <a:lnTo>
                    <a:pt x="2704" y="16473"/>
                  </a:lnTo>
                  <a:lnTo>
                    <a:pt x="3055" y="16803"/>
                  </a:lnTo>
                  <a:lnTo>
                    <a:pt x="3406" y="17133"/>
                  </a:lnTo>
                  <a:lnTo>
                    <a:pt x="3778" y="17422"/>
                  </a:lnTo>
                  <a:lnTo>
                    <a:pt x="4170" y="17711"/>
                  </a:lnTo>
                  <a:lnTo>
                    <a:pt x="4562" y="17979"/>
                  </a:lnTo>
                  <a:lnTo>
                    <a:pt x="4975" y="18206"/>
                  </a:lnTo>
                  <a:lnTo>
                    <a:pt x="5388" y="18434"/>
                  </a:lnTo>
                  <a:lnTo>
                    <a:pt x="5800" y="18640"/>
                  </a:lnTo>
                  <a:lnTo>
                    <a:pt x="6234" y="18805"/>
                  </a:lnTo>
                  <a:lnTo>
                    <a:pt x="6688" y="18970"/>
                  </a:lnTo>
                  <a:lnTo>
                    <a:pt x="7121" y="19094"/>
                  </a:lnTo>
                  <a:lnTo>
                    <a:pt x="7576" y="19218"/>
                  </a:lnTo>
                  <a:lnTo>
                    <a:pt x="8030" y="19300"/>
                  </a:lnTo>
                  <a:lnTo>
                    <a:pt x="8504" y="19383"/>
                  </a:lnTo>
                  <a:lnTo>
                    <a:pt x="8959" y="19424"/>
                  </a:lnTo>
                  <a:lnTo>
                    <a:pt x="9433" y="19466"/>
                  </a:lnTo>
                  <a:lnTo>
                    <a:pt x="9908" y="19466"/>
                  </a:lnTo>
                  <a:lnTo>
                    <a:pt x="10362" y="19445"/>
                  </a:lnTo>
                  <a:lnTo>
                    <a:pt x="10837" y="19404"/>
                  </a:lnTo>
                  <a:lnTo>
                    <a:pt x="11312" y="19342"/>
                  </a:lnTo>
                  <a:lnTo>
                    <a:pt x="11766" y="19239"/>
                  </a:lnTo>
                  <a:lnTo>
                    <a:pt x="12240" y="19135"/>
                  </a:lnTo>
                  <a:lnTo>
                    <a:pt x="12695" y="19012"/>
                  </a:lnTo>
                  <a:lnTo>
                    <a:pt x="13149" y="18846"/>
                  </a:lnTo>
                  <a:lnTo>
                    <a:pt x="13603" y="18661"/>
                  </a:lnTo>
                  <a:lnTo>
                    <a:pt x="14057" y="18454"/>
                  </a:lnTo>
                  <a:lnTo>
                    <a:pt x="14490" y="18227"/>
                  </a:lnTo>
                  <a:lnTo>
                    <a:pt x="14924" y="17959"/>
                  </a:lnTo>
                  <a:lnTo>
                    <a:pt x="15337" y="17690"/>
                  </a:lnTo>
                  <a:lnTo>
                    <a:pt x="15729" y="17401"/>
                  </a:lnTo>
                  <a:lnTo>
                    <a:pt x="16100" y="17092"/>
                  </a:lnTo>
                  <a:lnTo>
                    <a:pt x="16472" y="16762"/>
                  </a:lnTo>
                  <a:lnTo>
                    <a:pt x="16802" y="16411"/>
                  </a:lnTo>
                  <a:lnTo>
                    <a:pt x="17132" y="16060"/>
                  </a:lnTo>
                  <a:lnTo>
                    <a:pt x="17421" y="15688"/>
                  </a:lnTo>
                  <a:lnTo>
                    <a:pt x="17710" y="15296"/>
                  </a:lnTo>
                  <a:lnTo>
                    <a:pt x="17958" y="14904"/>
                  </a:lnTo>
                  <a:lnTo>
                    <a:pt x="18206" y="14491"/>
                  </a:lnTo>
                  <a:lnTo>
                    <a:pt x="18433" y="14078"/>
                  </a:lnTo>
                  <a:lnTo>
                    <a:pt x="18619" y="13665"/>
                  </a:lnTo>
                  <a:lnTo>
                    <a:pt x="18804" y="13232"/>
                  </a:lnTo>
                  <a:lnTo>
                    <a:pt x="18949" y="12778"/>
                  </a:lnTo>
                  <a:lnTo>
                    <a:pt x="19093" y="12344"/>
                  </a:lnTo>
                  <a:lnTo>
                    <a:pt x="19197" y="11890"/>
                  </a:lnTo>
                  <a:lnTo>
                    <a:pt x="19300" y="11436"/>
                  </a:lnTo>
                  <a:lnTo>
                    <a:pt x="19362" y="10961"/>
                  </a:lnTo>
                  <a:lnTo>
                    <a:pt x="19424" y="10507"/>
                  </a:lnTo>
                  <a:lnTo>
                    <a:pt x="19444" y="10033"/>
                  </a:lnTo>
                  <a:lnTo>
                    <a:pt x="19444" y="9558"/>
                  </a:lnTo>
                  <a:lnTo>
                    <a:pt x="19424" y="9104"/>
                  </a:lnTo>
                  <a:lnTo>
                    <a:pt x="19382" y="8629"/>
                  </a:lnTo>
                  <a:lnTo>
                    <a:pt x="19320" y="8154"/>
                  </a:lnTo>
                  <a:lnTo>
                    <a:pt x="19217" y="7700"/>
                  </a:lnTo>
                  <a:lnTo>
                    <a:pt x="19114" y="7225"/>
                  </a:lnTo>
                  <a:lnTo>
                    <a:pt x="18970" y="6771"/>
                  </a:lnTo>
                  <a:lnTo>
                    <a:pt x="18825" y="6317"/>
                  </a:lnTo>
                  <a:lnTo>
                    <a:pt x="18639" y="5863"/>
                  </a:lnTo>
                  <a:lnTo>
                    <a:pt x="18433" y="5409"/>
                  </a:lnTo>
                  <a:lnTo>
                    <a:pt x="18206" y="4975"/>
                  </a:lnTo>
                  <a:lnTo>
                    <a:pt x="17937" y="4542"/>
                  </a:lnTo>
                  <a:lnTo>
                    <a:pt x="17669" y="4129"/>
                  </a:lnTo>
                  <a:lnTo>
                    <a:pt x="17359" y="3737"/>
                  </a:lnTo>
                  <a:lnTo>
                    <a:pt x="17050" y="3345"/>
                  </a:lnTo>
                  <a:lnTo>
                    <a:pt x="16720" y="2994"/>
                  </a:lnTo>
                  <a:lnTo>
                    <a:pt x="16389" y="2643"/>
                  </a:lnTo>
                  <a:lnTo>
                    <a:pt x="16018" y="2333"/>
                  </a:lnTo>
                  <a:lnTo>
                    <a:pt x="15646" y="2024"/>
                  </a:lnTo>
                  <a:lnTo>
                    <a:pt x="15275" y="1735"/>
                  </a:lnTo>
                  <a:lnTo>
                    <a:pt x="14883" y="1487"/>
                  </a:lnTo>
                  <a:lnTo>
                    <a:pt x="14470" y="1239"/>
                  </a:lnTo>
                  <a:lnTo>
                    <a:pt x="14057" y="1012"/>
                  </a:lnTo>
                  <a:lnTo>
                    <a:pt x="13623" y="827"/>
                  </a:lnTo>
                  <a:lnTo>
                    <a:pt x="13190" y="641"/>
                  </a:lnTo>
                  <a:lnTo>
                    <a:pt x="12756" y="496"/>
                  </a:lnTo>
                  <a:lnTo>
                    <a:pt x="12302" y="352"/>
                  </a:lnTo>
                  <a:lnTo>
                    <a:pt x="11848" y="228"/>
                  </a:lnTo>
                  <a:lnTo>
                    <a:pt x="11394" y="145"/>
                  </a:lnTo>
                  <a:lnTo>
                    <a:pt x="10940" y="63"/>
                  </a:lnTo>
                  <a:lnTo>
                    <a:pt x="10465" y="22"/>
                  </a:lnTo>
                  <a:lnTo>
                    <a:pt x="10011" y="1"/>
                  </a:lnTo>
                  <a:close/>
                </a:path>
              </a:pathLst>
            </a:custGeom>
            <a:solidFill>
              <a:schemeClr val="accent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41" name="Google Shape;1441;p211"/>
            <p:cNvSpPr/>
            <p:nvPr/>
          </p:nvSpPr>
          <p:spPr>
            <a:xfrm>
              <a:off x="4173250" y="307250"/>
              <a:ext cx="388100" cy="452600"/>
            </a:xfrm>
            <a:custGeom>
              <a:avLst/>
              <a:gdLst/>
              <a:ahLst/>
              <a:cxnLst/>
              <a:rect l="l" t="t" r="r" b="b"/>
              <a:pathLst>
                <a:path w="15524" h="18104" extrusionOk="0">
                  <a:moveTo>
                    <a:pt x="5223" y="1"/>
                  </a:moveTo>
                  <a:lnTo>
                    <a:pt x="4645" y="42"/>
                  </a:lnTo>
                  <a:lnTo>
                    <a:pt x="4109" y="104"/>
                  </a:lnTo>
                  <a:lnTo>
                    <a:pt x="3593" y="207"/>
                  </a:lnTo>
                  <a:lnTo>
                    <a:pt x="3118" y="311"/>
                  </a:lnTo>
                  <a:lnTo>
                    <a:pt x="2664" y="455"/>
                  </a:lnTo>
                  <a:lnTo>
                    <a:pt x="2251" y="600"/>
                  </a:lnTo>
                  <a:lnTo>
                    <a:pt x="1879" y="744"/>
                  </a:lnTo>
                  <a:lnTo>
                    <a:pt x="1549" y="909"/>
                  </a:lnTo>
                  <a:lnTo>
                    <a:pt x="1239" y="1054"/>
                  </a:lnTo>
                  <a:lnTo>
                    <a:pt x="971" y="1219"/>
                  </a:lnTo>
                  <a:lnTo>
                    <a:pt x="517" y="1487"/>
                  </a:lnTo>
                  <a:lnTo>
                    <a:pt x="228" y="1714"/>
                  </a:lnTo>
                  <a:lnTo>
                    <a:pt x="42" y="1879"/>
                  </a:lnTo>
                  <a:lnTo>
                    <a:pt x="1" y="1921"/>
                  </a:lnTo>
                  <a:lnTo>
                    <a:pt x="1" y="1941"/>
                  </a:lnTo>
                  <a:lnTo>
                    <a:pt x="22" y="1962"/>
                  </a:lnTo>
                  <a:lnTo>
                    <a:pt x="84" y="1941"/>
                  </a:lnTo>
                  <a:lnTo>
                    <a:pt x="290" y="1838"/>
                  </a:lnTo>
                  <a:lnTo>
                    <a:pt x="1095" y="1466"/>
                  </a:lnTo>
                  <a:lnTo>
                    <a:pt x="1694" y="1239"/>
                  </a:lnTo>
                  <a:lnTo>
                    <a:pt x="2024" y="1116"/>
                  </a:lnTo>
                  <a:lnTo>
                    <a:pt x="2395" y="992"/>
                  </a:lnTo>
                  <a:lnTo>
                    <a:pt x="2788" y="889"/>
                  </a:lnTo>
                  <a:lnTo>
                    <a:pt x="3221" y="785"/>
                  </a:lnTo>
                  <a:lnTo>
                    <a:pt x="3696" y="703"/>
                  </a:lnTo>
                  <a:lnTo>
                    <a:pt x="4170" y="641"/>
                  </a:lnTo>
                  <a:lnTo>
                    <a:pt x="4687" y="600"/>
                  </a:lnTo>
                  <a:lnTo>
                    <a:pt x="5223" y="579"/>
                  </a:lnTo>
                  <a:lnTo>
                    <a:pt x="5780" y="600"/>
                  </a:lnTo>
                  <a:lnTo>
                    <a:pt x="6358" y="641"/>
                  </a:lnTo>
                  <a:lnTo>
                    <a:pt x="6957" y="723"/>
                  </a:lnTo>
                  <a:lnTo>
                    <a:pt x="7556" y="868"/>
                  </a:lnTo>
                  <a:lnTo>
                    <a:pt x="8175" y="1033"/>
                  </a:lnTo>
                  <a:lnTo>
                    <a:pt x="8794" y="1260"/>
                  </a:lnTo>
                  <a:lnTo>
                    <a:pt x="9413" y="1528"/>
                  </a:lnTo>
                  <a:lnTo>
                    <a:pt x="9702" y="1673"/>
                  </a:lnTo>
                  <a:lnTo>
                    <a:pt x="10012" y="1838"/>
                  </a:lnTo>
                  <a:lnTo>
                    <a:pt x="10611" y="2210"/>
                  </a:lnTo>
                  <a:lnTo>
                    <a:pt x="10900" y="2416"/>
                  </a:lnTo>
                  <a:lnTo>
                    <a:pt x="11188" y="2622"/>
                  </a:lnTo>
                  <a:lnTo>
                    <a:pt x="11457" y="2849"/>
                  </a:lnTo>
                  <a:lnTo>
                    <a:pt x="11725" y="3097"/>
                  </a:lnTo>
                  <a:lnTo>
                    <a:pt x="11994" y="3345"/>
                  </a:lnTo>
                  <a:lnTo>
                    <a:pt x="12262" y="3613"/>
                  </a:lnTo>
                  <a:lnTo>
                    <a:pt x="12510" y="3881"/>
                  </a:lnTo>
                  <a:lnTo>
                    <a:pt x="12737" y="4170"/>
                  </a:lnTo>
                  <a:lnTo>
                    <a:pt x="12964" y="4480"/>
                  </a:lnTo>
                  <a:lnTo>
                    <a:pt x="13191" y="4790"/>
                  </a:lnTo>
                  <a:lnTo>
                    <a:pt x="13397" y="5099"/>
                  </a:lnTo>
                  <a:lnTo>
                    <a:pt x="13583" y="5430"/>
                  </a:lnTo>
                  <a:lnTo>
                    <a:pt x="13769" y="5760"/>
                  </a:lnTo>
                  <a:lnTo>
                    <a:pt x="13934" y="6090"/>
                  </a:lnTo>
                  <a:lnTo>
                    <a:pt x="14078" y="6441"/>
                  </a:lnTo>
                  <a:lnTo>
                    <a:pt x="14223" y="6771"/>
                  </a:lnTo>
                  <a:lnTo>
                    <a:pt x="14347" y="7122"/>
                  </a:lnTo>
                  <a:lnTo>
                    <a:pt x="14450" y="7452"/>
                  </a:lnTo>
                  <a:lnTo>
                    <a:pt x="14532" y="7803"/>
                  </a:lnTo>
                  <a:lnTo>
                    <a:pt x="14615" y="8154"/>
                  </a:lnTo>
                  <a:lnTo>
                    <a:pt x="14677" y="8505"/>
                  </a:lnTo>
                  <a:lnTo>
                    <a:pt x="14739" y="8835"/>
                  </a:lnTo>
                  <a:lnTo>
                    <a:pt x="14780" y="9186"/>
                  </a:lnTo>
                  <a:lnTo>
                    <a:pt x="14801" y="9517"/>
                  </a:lnTo>
                  <a:lnTo>
                    <a:pt x="14821" y="10198"/>
                  </a:lnTo>
                  <a:lnTo>
                    <a:pt x="14801" y="10838"/>
                  </a:lnTo>
                  <a:lnTo>
                    <a:pt x="14739" y="11477"/>
                  </a:lnTo>
                  <a:lnTo>
                    <a:pt x="14636" y="12076"/>
                  </a:lnTo>
                  <a:lnTo>
                    <a:pt x="14491" y="12675"/>
                  </a:lnTo>
                  <a:lnTo>
                    <a:pt x="14326" y="13232"/>
                  </a:lnTo>
                  <a:lnTo>
                    <a:pt x="14120" y="13748"/>
                  </a:lnTo>
                  <a:lnTo>
                    <a:pt x="13913" y="14243"/>
                  </a:lnTo>
                  <a:lnTo>
                    <a:pt x="13686" y="14698"/>
                  </a:lnTo>
                  <a:lnTo>
                    <a:pt x="13438" y="15131"/>
                  </a:lnTo>
                  <a:lnTo>
                    <a:pt x="13191" y="15523"/>
                  </a:lnTo>
                  <a:lnTo>
                    <a:pt x="12943" y="15895"/>
                  </a:lnTo>
                  <a:lnTo>
                    <a:pt x="12675" y="16225"/>
                  </a:lnTo>
                  <a:lnTo>
                    <a:pt x="12427" y="16514"/>
                  </a:lnTo>
                  <a:lnTo>
                    <a:pt x="12200" y="16803"/>
                  </a:lnTo>
                  <a:lnTo>
                    <a:pt x="11746" y="17257"/>
                  </a:lnTo>
                  <a:lnTo>
                    <a:pt x="11106" y="17856"/>
                  </a:lnTo>
                  <a:lnTo>
                    <a:pt x="10941" y="18021"/>
                  </a:lnTo>
                  <a:lnTo>
                    <a:pt x="10900" y="18062"/>
                  </a:lnTo>
                  <a:lnTo>
                    <a:pt x="10900" y="18083"/>
                  </a:lnTo>
                  <a:lnTo>
                    <a:pt x="10920" y="18103"/>
                  </a:lnTo>
                  <a:lnTo>
                    <a:pt x="10982" y="18083"/>
                  </a:lnTo>
                  <a:lnTo>
                    <a:pt x="11188" y="17979"/>
                  </a:lnTo>
                  <a:lnTo>
                    <a:pt x="11519" y="17773"/>
                  </a:lnTo>
                  <a:lnTo>
                    <a:pt x="11952" y="17463"/>
                  </a:lnTo>
                  <a:lnTo>
                    <a:pt x="12179" y="17278"/>
                  </a:lnTo>
                  <a:lnTo>
                    <a:pt x="12448" y="17051"/>
                  </a:lnTo>
                  <a:lnTo>
                    <a:pt x="12716" y="16782"/>
                  </a:lnTo>
                  <a:lnTo>
                    <a:pt x="13005" y="16493"/>
                  </a:lnTo>
                  <a:lnTo>
                    <a:pt x="13294" y="16163"/>
                  </a:lnTo>
                  <a:lnTo>
                    <a:pt x="13583" y="15812"/>
                  </a:lnTo>
                  <a:lnTo>
                    <a:pt x="13851" y="15399"/>
                  </a:lnTo>
                  <a:lnTo>
                    <a:pt x="14140" y="14966"/>
                  </a:lnTo>
                  <a:lnTo>
                    <a:pt x="14409" y="14491"/>
                  </a:lnTo>
                  <a:lnTo>
                    <a:pt x="14656" y="13975"/>
                  </a:lnTo>
                  <a:lnTo>
                    <a:pt x="14883" y="13418"/>
                  </a:lnTo>
                  <a:lnTo>
                    <a:pt x="15090" y="12840"/>
                  </a:lnTo>
                  <a:lnTo>
                    <a:pt x="15255" y="12221"/>
                  </a:lnTo>
                  <a:lnTo>
                    <a:pt x="15379" y="11581"/>
                  </a:lnTo>
                  <a:lnTo>
                    <a:pt x="15461" y="10900"/>
                  </a:lnTo>
                  <a:lnTo>
                    <a:pt x="15503" y="10549"/>
                  </a:lnTo>
                  <a:lnTo>
                    <a:pt x="15523" y="10198"/>
                  </a:lnTo>
                  <a:lnTo>
                    <a:pt x="15523" y="9847"/>
                  </a:lnTo>
                  <a:lnTo>
                    <a:pt x="15503" y="9475"/>
                  </a:lnTo>
                  <a:lnTo>
                    <a:pt x="15482" y="9124"/>
                  </a:lnTo>
                  <a:lnTo>
                    <a:pt x="15441" y="8753"/>
                  </a:lnTo>
                  <a:lnTo>
                    <a:pt x="15399" y="8381"/>
                  </a:lnTo>
                  <a:lnTo>
                    <a:pt x="15337" y="8010"/>
                  </a:lnTo>
                  <a:lnTo>
                    <a:pt x="15255" y="7638"/>
                  </a:lnTo>
                  <a:lnTo>
                    <a:pt x="15152" y="7267"/>
                  </a:lnTo>
                  <a:lnTo>
                    <a:pt x="15028" y="6895"/>
                  </a:lnTo>
                  <a:lnTo>
                    <a:pt x="14904" y="6524"/>
                  </a:lnTo>
                  <a:lnTo>
                    <a:pt x="14759" y="6152"/>
                  </a:lnTo>
                  <a:lnTo>
                    <a:pt x="14615" y="5780"/>
                  </a:lnTo>
                  <a:lnTo>
                    <a:pt x="14429" y="5430"/>
                  </a:lnTo>
                  <a:lnTo>
                    <a:pt x="14243" y="5058"/>
                  </a:lnTo>
                  <a:lnTo>
                    <a:pt x="14037" y="4707"/>
                  </a:lnTo>
                  <a:lnTo>
                    <a:pt x="13810" y="4377"/>
                  </a:lnTo>
                  <a:lnTo>
                    <a:pt x="13562" y="4047"/>
                  </a:lnTo>
                  <a:lnTo>
                    <a:pt x="13315" y="3716"/>
                  </a:lnTo>
                  <a:lnTo>
                    <a:pt x="13067" y="3407"/>
                  </a:lnTo>
                  <a:lnTo>
                    <a:pt x="12799" y="3097"/>
                  </a:lnTo>
                  <a:lnTo>
                    <a:pt x="12510" y="2829"/>
                  </a:lnTo>
                  <a:lnTo>
                    <a:pt x="12221" y="2540"/>
                  </a:lnTo>
                  <a:lnTo>
                    <a:pt x="11932" y="2292"/>
                  </a:lnTo>
                  <a:lnTo>
                    <a:pt x="11622" y="2044"/>
                  </a:lnTo>
                  <a:lnTo>
                    <a:pt x="11312" y="1817"/>
                  </a:lnTo>
                  <a:lnTo>
                    <a:pt x="11003" y="1611"/>
                  </a:lnTo>
                  <a:lnTo>
                    <a:pt x="10672" y="1405"/>
                  </a:lnTo>
                  <a:lnTo>
                    <a:pt x="10363" y="1219"/>
                  </a:lnTo>
                  <a:lnTo>
                    <a:pt x="10033" y="1033"/>
                  </a:lnTo>
                  <a:lnTo>
                    <a:pt x="9702" y="889"/>
                  </a:lnTo>
                  <a:lnTo>
                    <a:pt x="9372" y="744"/>
                  </a:lnTo>
                  <a:lnTo>
                    <a:pt x="9042" y="620"/>
                  </a:lnTo>
                  <a:lnTo>
                    <a:pt x="8712" y="496"/>
                  </a:lnTo>
                  <a:lnTo>
                    <a:pt x="8361" y="393"/>
                  </a:lnTo>
                  <a:lnTo>
                    <a:pt x="7700" y="228"/>
                  </a:lnTo>
                  <a:lnTo>
                    <a:pt x="7060" y="104"/>
                  </a:lnTo>
                  <a:lnTo>
                    <a:pt x="6420" y="22"/>
                  </a:lnTo>
                  <a:lnTo>
                    <a:pt x="5801" y="1"/>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42" name="Google Shape;1442;p211"/>
            <p:cNvSpPr/>
            <p:nvPr/>
          </p:nvSpPr>
          <p:spPr>
            <a:xfrm>
              <a:off x="4144875" y="436275"/>
              <a:ext cx="319450" cy="264225"/>
            </a:xfrm>
            <a:custGeom>
              <a:avLst/>
              <a:gdLst/>
              <a:ahLst/>
              <a:cxnLst/>
              <a:rect l="l" t="t" r="r" b="b"/>
              <a:pathLst>
                <a:path w="12778" h="10569" extrusionOk="0">
                  <a:moveTo>
                    <a:pt x="7803" y="2291"/>
                  </a:moveTo>
                  <a:lnTo>
                    <a:pt x="8009" y="2312"/>
                  </a:lnTo>
                  <a:lnTo>
                    <a:pt x="8195" y="2353"/>
                  </a:lnTo>
                  <a:lnTo>
                    <a:pt x="8402" y="2457"/>
                  </a:lnTo>
                  <a:lnTo>
                    <a:pt x="8629" y="2601"/>
                  </a:lnTo>
                  <a:lnTo>
                    <a:pt x="8835" y="2787"/>
                  </a:lnTo>
                  <a:lnTo>
                    <a:pt x="7039" y="3963"/>
                  </a:lnTo>
                  <a:lnTo>
                    <a:pt x="6977" y="3716"/>
                  </a:lnTo>
                  <a:lnTo>
                    <a:pt x="6936" y="3489"/>
                  </a:lnTo>
                  <a:lnTo>
                    <a:pt x="6915" y="3262"/>
                  </a:lnTo>
                  <a:lnTo>
                    <a:pt x="6936" y="3076"/>
                  </a:lnTo>
                  <a:lnTo>
                    <a:pt x="6977" y="2890"/>
                  </a:lnTo>
                  <a:lnTo>
                    <a:pt x="7039" y="2725"/>
                  </a:lnTo>
                  <a:lnTo>
                    <a:pt x="7143" y="2580"/>
                  </a:lnTo>
                  <a:lnTo>
                    <a:pt x="7287" y="2457"/>
                  </a:lnTo>
                  <a:lnTo>
                    <a:pt x="7452" y="2374"/>
                  </a:lnTo>
                  <a:lnTo>
                    <a:pt x="7638" y="2312"/>
                  </a:lnTo>
                  <a:lnTo>
                    <a:pt x="7803" y="2291"/>
                  </a:lnTo>
                  <a:close/>
                  <a:moveTo>
                    <a:pt x="5677" y="6647"/>
                  </a:moveTo>
                  <a:lnTo>
                    <a:pt x="5739" y="6894"/>
                  </a:lnTo>
                  <a:lnTo>
                    <a:pt x="5780" y="7121"/>
                  </a:lnTo>
                  <a:lnTo>
                    <a:pt x="5780" y="7349"/>
                  </a:lnTo>
                  <a:lnTo>
                    <a:pt x="5780" y="7534"/>
                  </a:lnTo>
                  <a:lnTo>
                    <a:pt x="5739" y="7720"/>
                  </a:lnTo>
                  <a:lnTo>
                    <a:pt x="5656" y="7885"/>
                  </a:lnTo>
                  <a:lnTo>
                    <a:pt x="5553" y="8030"/>
                  </a:lnTo>
                  <a:lnTo>
                    <a:pt x="5409" y="8133"/>
                  </a:lnTo>
                  <a:lnTo>
                    <a:pt x="5244" y="8215"/>
                  </a:lnTo>
                  <a:lnTo>
                    <a:pt x="5078" y="8277"/>
                  </a:lnTo>
                  <a:lnTo>
                    <a:pt x="4913" y="8298"/>
                  </a:lnTo>
                  <a:lnTo>
                    <a:pt x="4728" y="8277"/>
                  </a:lnTo>
                  <a:lnTo>
                    <a:pt x="4542" y="8215"/>
                  </a:lnTo>
                  <a:lnTo>
                    <a:pt x="4335" y="8112"/>
                  </a:lnTo>
                  <a:lnTo>
                    <a:pt x="4129" y="7968"/>
                  </a:lnTo>
                  <a:lnTo>
                    <a:pt x="3923" y="7803"/>
                  </a:lnTo>
                  <a:lnTo>
                    <a:pt x="5677" y="6647"/>
                  </a:lnTo>
                  <a:close/>
                  <a:moveTo>
                    <a:pt x="7225" y="0"/>
                  </a:moveTo>
                  <a:lnTo>
                    <a:pt x="6936" y="42"/>
                  </a:lnTo>
                  <a:lnTo>
                    <a:pt x="6668" y="103"/>
                  </a:lnTo>
                  <a:lnTo>
                    <a:pt x="6379" y="207"/>
                  </a:lnTo>
                  <a:lnTo>
                    <a:pt x="6110" y="331"/>
                  </a:lnTo>
                  <a:lnTo>
                    <a:pt x="5863" y="475"/>
                  </a:lnTo>
                  <a:lnTo>
                    <a:pt x="5553" y="723"/>
                  </a:lnTo>
                  <a:lnTo>
                    <a:pt x="5285" y="950"/>
                  </a:lnTo>
                  <a:lnTo>
                    <a:pt x="5078" y="1218"/>
                  </a:lnTo>
                  <a:lnTo>
                    <a:pt x="4913" y="1486"/>
                  </a:lnTo>
                  <a:lnTo>
                    <a:pt x="4789" y="1775"/>
                  </a:lnTo>
                  <a:lnTo>
                    <a:pt x="4686" y="2064"/>
                  </a:lnTo>
                  <a:lnTo>
                    <a:pt x="4645" y="2353"/>
                  </a:lnTo>
                  <a:lnTo>
                    <a:pt x="4624" y="2663"/>
                  </a:lnTo>
                  <a:lnTo>
                    <a:pt x="4624" y="2973"/>
                  </a:lnTo>
                  <a:lnTo>
                    <a:pt x="4666" y="3282"/>
                  </a:lnTo>
                  <a:lnTo>
                    <a:pt x="4707" y="3612"/>
                  </a:lnTo>
                  <a:lnTo>
                    <a:pt x="4789" y="3922"/>
                  </a:lnTo>
                  <a:lnTo>
                    <a:pt x="4975" y="4562"/>
                  </a:lnTo>
                  <a:lnTo>
                    <a:pt x="5182" y="5181"/>
                  </a:lnTo>
                  <a:lnTo>
                    <a:pt x="3056" y="6564"/>
                  </a:lnTo>
                  <a:lnTo>
                    <a:pt x="2870" y="6193"/>
                  </a:lnTo>
                  <a:lnTo>
                    <a:pt x="2725" y="5800"/>
                  </a:lnTo>
                  <a:lnTo>
                    <a:pt x="2601" y="5408"/>
                  </a:lnTo>
                  <a:lnTo>
                    <a:pt x="2498" y="5016"/>
                  </a:lnTo>
                  <a:lnTo>
                    <a:pt x="2416" y="4624"/>
                  </a:lnTo>
                  <a:lnTo>
                    <a:pt x="2374" y="4252"/>
                  </a:lnTo>
                  <a:lnTo>
                    <a:pt x="2354" y="3860"/>
                  </a:lnTo>
                  <a:lnTo>
                    <a:pt x="2354" y="3509"/>
                  </a:lnTo>
                  <a:lnTo>
                    <a:pt x="352" y="3819"/>
                  </a:lnTo>
                  <a:lnTo>
                    <a:pt x="331" y="4232"/>
                  </a:lnTo>
                  <a:lnTo>
                    <a:pt x="372" y="4686"/>
                  </a:lnTo>
                  <a:lnTo>
                    <a:pt x="434" y="5140"/>
                  </a:lnTo>
                  <a:lnTo>
                    <a:pt x="558" y="5635"/>
                  </a:lnTo>
                  <a:lnTo>
                    <a:pt x="702" y="6131"/>
                  </a:lnTo>
                  <a:lnTo>
                    <a:pt x="909" y="6647"/>
                  </a:lnTo>
                  <a:lnTo>
                    <a:pt x="1136" y="7142"/>
                  </a:lnTo>
                  <a:lnTo>
                    <a:pt x="1384" y="7638"/>
                  </a:lnTo>
                  <a:lnTo>
                    <a:pt x="1" y="8546"/>
                  </a:lnTo>
                  <a:lnTo>
                    <a:pt x="826" y="9805"/>
                  </a:lnTo>
                  <a:lnTo>
                    <a:pt x="2251" y="8876"/>
                  </a:lnTo>
                  <a:lnTo>
                    <a:pt x="2540" y="9206"/>
                  </a:lnTo>
                  <a:lnTo>
                    <a:pt x="2849" y="9495"/>
                  </a:lnTo>
                  <a:lnTo>
                    <a:pt x="3138" y="9743"/>
                  </a:lnTo>
                  <a:lnTo>
                    <a:pt x="3448" y="9970"/>
                  </a:lnTo>
                  <a:lnTo>
                    <a:pt x="3737" y="10156"/>
                  </a:lnTo>
                  <a:lnTo>
                    <a:pt x="4046" y="10300"/>
                  </a:lnTo>
                  <a:lnTo>
                    <a:pt x="4356" y="10403"/>
                  </a:lnTo>
                  <a:lnTo>
                    <a:pt x="4645" y="10486"/>
                  </a:lnTo>
                  <a:lnTo>
                    <a:pt x="4955" y="10548"/>
                  </a:lnTo>
                  <a:lnTo>
                    <a:pt x="5244" y="10569"/>
                  </a:lnTo>
                  <a:lnTo>
                    <a:pt x="5533" y="10548"/>
                  </a:lnTo>
                  <a:lnTo>
                    <a:pt x="5822" y="10527"/>
                  </a:lnTo>
                  <a:lnTo>
                    <a:pt x="6090" y="10445"/>
                  </a:lnTo>
                  <a:lnTo>
                    <a:pt x="6379" y="10362"/>
                  </a:lnTo>
                  <a:lnTo>
                    <a:pt x="6627" y="10238"/>
                  </a:lnTo>
                  <a:lnTo>
                    <a:pt x="6895" y="10094"/>
                  </a:lnTo>
                  <a:lnTo>
                    <a:pt x="7204" y="9867"/>
                  </a:lnTo>
                  <a:lnTo>
                    <a:pt x="7452" y="9619"/>
                  </a:lnTo>
                  <a:lnTo>
                    <a:pt x="7659" y="9371"/>
                  </a:lnTo>
                  <a:lnTo>
                    <a:pt x="7824" y="9103"/>
                  </a:lnTo>
                  <a:lnTo>
                    <a:pt x="7948" y="8814"/>
                  </a:lnTo>
                  <a:lnTo>
                    <a:pt x="8030" y="8525"/>
                  </a:lnTo>
                  <a:lnTo>
                    <a:pt x="8092" y="8236"/>
                  </a:lnTo>
                  <a:lnTo>
                    <a:pt x="8113" y="7926"/>
                  </a:lnTo>
                  <a:lnTo>
                    <a:pt x="8092" y="7617"/>
                  </a:lnTo>
                  <a:lnTo>
                    <a:pt x="8071" y="7307"/>
                  </a:lnTo>
                  <a:lnTo>
                    <a:pt x="8009" y="6998"/>
                  </a:lnTo>
                  <a:lnTo>
                    <a:pt x="7948" y="6688"/>
                  </a:lnTo>
                  <a:lnTo>
                    <a:pt x="7762" y="6048"/>
                  </a:lnTo>
                  <a:lnTo>
                    <a:pt x="7555" y="5450"/>
                  </a:lnTo>
                  <a:lnTo>
                    <a:pt x="9702" y="4025"/>
                  </a:lnTo>
                  <a:lnTo>
                    <a:pt x="9826" y="4294"/>
                  </a:lnTo>
                  <a:lnTo>
                    <a:pt x="9929" y="4562"/>
                  </a:lnTo>
                  <a:lnTo>
                    <a:pt x="10032" y="4851"/>
                  </a:lnTo>
                  <a:lnTo>
                    <a:pt x="10115" y="5140"/>
                  </a:lnTo>
                  <a:lnTo>
                    <a:pt x="10177" y="5450"/>
                  </a:lnTo>
                  <a:lnTo>
                    <a:pt x="10239" y="5759"/>
                  </a:lnTo>
                  <a:lnTo>
                    <a:pt x="10280" y="6069"/>
                  </a:lnTo>
                  <a:lnTo>
                    <a:pt x="10321" y="6399"/>
                  </a:lnTo>
                  <a:lnTo>
                    <a:pt x="12282" y="6027"/>
                  </a:lnTo>
                  <a:lnTo>
                    <a:pt x="12262" y="5656"/>
                  </a:lnTo>
                  <a:lnTo>
                    <a:pt x="12220" y="5264"/>
                  </a:lnTo>
                  <a:lnTo>
                    <a:pt x="12138" y="4872"/>
                  </a:lnTo>
                  <a:lnTo>
                    <a:pt x="12035" y="4500"/>
                  </a:lnTo>
                  <a:lnTo>
                    <a:pt x="11911" y="4108"/>
                  </a:lnTo>
                  <a:lnTo>
                    <a:pt x="11746" y="3716"/>
                  </a:lnTo>
                  <a:lnTo>
                    <a:pt x="11580" y="3323"/>
                  </a:lnTo>
                  <a:lnTo>
                    <a:pt x="11374" y="2952"/>
                  </a:lnTo>
                  <a:lnTo>
                    <a:pt x="12778" y="2044"/>
                  </a:lnTo>
                  <a:lnTo>
                    <a:pt x="11952" y="764"/>
                  </a:lnTo>
                  <a:lnTo>
                    <a:pt x="10528" y="1693"/>
                  </a:lnTo>
                  <a:lnTo>
                    <a:pt x="10239" y="1363"/>
                  </a:lnTo>
                  <a:lnTo>
                    <a:pt x="9950" y="1074"/>
                  </a:lnTo>
                  <a:lnTo>
                    <a:pt x="9640" y="805"/>
                  </a:lnTo>
                  <a:lnTo>
                    <a:pt x="9351" y="599"/>
                  </a:lnTo>
                  <a:lnTo>
                    <a:pt x="9042" y="413"/>
                  </a:lnTo>
                  <a:lnTo>
                    <a:pt x="8732" y="269"/>
                  </a:lnTo>
                  <a:lnTo>
                    <a:pt x="8422" y="145"/>
                  </a:lnTo>
                  <a:lnTo>
                    <a:pt x="8133" y="62"/>
                  </a:lnTo>
                  <a:lnTo>
                    <a:pt x="7824" y="21"/>
                  </a:lnTo>
                  <a:lnTo>
                    <a:pt x="7535" y="0"/>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43" name="Google Shape;1443;p211"/>
            <p:cNvSpPr/>
            <p:nvPr/>
          </p:nvSpPr>
          <p:spPr>
            <a:xfrm>
              <a:off x="5570675" y="3855500"/>
              <a:ext cx="638875" cy="637825"/>
            </a:xfrm>
            <a:custGeom>
              <a:avLst/>
              <a:gdLst/>
              <a:ahLst/>
              <a:cxnLst/>
              <a:rect l="l" t="t" r="r" b="b"/>
              <a:pathLst>
                <a:path w="25555" h="25513" extrusionOk="0">
                  <a:moveTo>
                    <a:pt x="12488" y="0"/>
                  </a:moveTo>
                  <a:lnTo>
                    <a:pt x="11848" y="21"/>
                  </a:lnTo>
                  <a:lnTo>
                    <a:pt x="11229" y="83"/>
                  </a:lnTo>
                  <a:lnTo>
                    <a:pt x="10589" y="186"/>
                  </a:lnTo>
                  <a:lnTo>
                    <a:pt x="9970" y="310"/>
                  </a:lnTo>
                  <a:lnTo>
                    <a:pt x="9351" y="475"/>
                  </a:lnTo>
                  <a:lnTo>
                    <a:pt x="8732" y="661"/>
                  </a:lnTo>
                  <a:lnTo>
                    <a:pt x="8112" y="888"/>
                  </a:lnTo>
                  <a:lnTo>
                    <a:pt x="7493" y="1135"/>
                  </a:lnTo>
                  <a:lnTo>
                    <a:pt x="6915" y="1424"/>
                  </a:lnTo>
                  <a:lnTo>
                    <a:pt x="6358" y="1734"/>
                  </a:lnTo>
                  <a:lnTo>
                    <a:pt x="5801" y="2064"/>
                  </a:lnTo>
                  <a:lnTo>
                    <a:pt x="5285" y="2436"/>
                  </a:lnTo>
                  <a:lnTo>
                    <a:pt x="4789" y="2807"/>
                  </a:lnTo>
                  <a:lnTo>
                    <a:pt x="4294" y="3220"/>
                  </a:lnTo>
                  <a:lnTo>
                    <a:pt x="3840" y="3633"/>
                  </a:lnTo>
                  <a:lnTo>
                    <a:pt x="3406" y="4087"/>
                  </a:lnTo>
                  <a:lnTo>
                    <a:pt x="2993" y="4541"/>
                  </a:lnTo>
                  <a:lnTo>
                    <a:pt x="2622" y="5037"/>
                  </a:lnTo>
                  <a:lnTo>
                    <a:pt x="2250" y="5532"/>
                  </a:lnTo>
                  <a:lnTo>
                    <a:pt x="1920" y="6048"/>
                  </a:lnTo>
                  <a:lnTo>
                    <a:pt x="1610" y="6564"/>
                  </a:lnTo>
                  <a:lnTo>
                    <a:pt x="1321" y="7121"/>
                  </a:lnTo>
                  <a:lnTo>
                    <a:pt x="1074" y="7679"/>
                  </a:lnTo>
                  <a:lnTo>
                    <a:pt x="826" y="8236"/>
                  </a:lnTo>
                  <a:lnTo>
                    <a:pt x="640" y="8814"/>
                  </a:lnTo>
                  <a:lnTo>
                    <a:pt x="455" y="9413"/>
                  </a:lnTo>
                  <a:lnTo>
                    <a:pt x="310" y="9991"/>
                  </a:lnTo>
                  <a:lnTo>
                    <a:pt x="186" y="10610"/>
                  </a:lnTo>
                  <a:lnTo>
                    <a:pt x="104" y="11208"/>
                  </a:lnTo>
                  <a:lnTo>
                    <a:pt x="42" y="11828"/>
                  </a:lnTo>
                  <a:lnTo>
                    <a:pt x="0" y="12447"/>
                  </a:lnTo>
                  <a:lnTo>
                    <a:pt x="0" y="13066"/>
                  </a:lnTo>
                  <a:lnTo>
                    <a:pt x="42" y="13685"/>
                  </a:lnTo>
                  <a:lnTo>
                    <a:pt x="104" y="14325"/>
                  </a:lnTo>
                  <a:lnTo>
                    <a:pt x="186" y="14944"/>
                  </a:lnTo>
                  <a:lnTo>
                    <a:pt x="310" y="15564"/>
                  </a:lnTo>
                  <a:lnTo>
                    <a:pt x="475" y="16204"/>
                  </a:lnTo>
                  <a:lnTo>
                    <a:pt x="661" y="16823"/>
                  </a:lnTo>
                  <a:lnTo>
                    <a:pt x="888" y="17442"/>
                  </a:lnTo>
                  <a:lnTo>
                    <a:pt x="1136" y="18041"/>
                  </a:lnTo>
                  <a:lnTo>
                    <a:pt x="1425" y="18619"/>
                  </a:lnTo>
                  <a:lnTo>
                    <a:pt x="1734" y="19176"/>
                  </a:lnTo>
                  <a:lnTo>
                    <a:pt x="2065" y="19733"/>
                  </a:lnTo>
                  <a:lnTo>
                    <a:pt x="2436" y="20249"/>
                  </a:lnTo>
                  <a:lnTo>
                    <a:pt x="2808" y="20745"/>
                  </a:lnTo>
                  <a:lnTo>
                    <a:pt x="3220" y="21219"/>
                  </a:lnTo>
                  <a:lnTo>
                    <a:pt x="3633" y="21674"/>
                  </a:lnTo>
                  <a:lnTo>
                    <a:pt x="4087" y="22107"/>
                  </a:lnTo>
                  <a:lnTo>
                    <a:pt x="4562" y="22520"/>
                  </a:lnTo>
                  <a:lnTo>
                    <a:pt x="5037" y="22912"/>
                  </a:lnTo>
                  <a:lnTo>
                    <a:pt x="5532" y="23263"/>
                  </a:lnTo>
                  <a:lnTo>
                    <a:pt x="6048" y="23593"/>
                  </a:lnTo>
                  <a:lnTo>
                    <a:pt x="6585" y="23903"/>
                  </a:lnTo>
                  <a:lnTo>
                    <a:pt x="7122" y="24192"/>
                  </a:lnTo>
                  <a:lnTo>
                    <a:pt x="7679" y="24460"/>
                  </a:lnTo>
                  <a:lnTo>
                    <a:pt x="8236" y="24687"/>
                  </a:lnTo>
                  <a:lnTo>
                    <a:pt x="8814" y="24894"/>
                  </a:lnTo>
                  <a:lnTo>
                    <a:pt x="9413" y="25059"/>
                  </a:lnTo>
                  <a:lnTo>
                    <a:pt x="10011" y="25203"/>
                  </a:lnTo>
                  <a:lnTo>
                    <a:pt x="10610" y="25327"/>
                  </a:lnTo>
                  <a:lnTo>
                    <a:pt x="11229" y="25410"/>
                  </a:lnTo>
                  <a:lnTo>
                    <a:pt x="11828" y="25471"/>
                  </a:lnTo>
                  <a:lnTo>
                    <a:pt x="12468" y="25513"/>
                  </a:lnTo>
                  <a:lnTo>
                    <a:pt x="13087" y="25513"/>
                  </a:lnTo>
                  <a:lnTo>
                    <a:pt x="13706" y="25471"/>
                  </a:lnTo>
                  <a:lnTo>
                    <a:pt x="14325" y="25410"/>
                  </a:lnTo>
                  <a:lnTo>
                    <a:pt x="14965" y="25306"/>
                  </a:lnTo>
                  <a:lnTo>
                    <a:pt x="15585" y="25183"/>
                  </a:lnTo>
                  <a:lnTo>
                    <a:pt x="16224" y="25038"/>
                  </a:lnTo>
                  <a:lnTo>
                    <a:pt x="16844" y="24832"/>
                  </a:lnTo>
                  <a:lnTo>
                    <a:pt x="17463" y="24605"/>
                  </a:lnTo>
                  <a:lnTo>
                    <a:pt x="18062" y="24357"/>
                  </a:lnTo>
                  <a:lnTo>
                    <a:pt x="18639" y="24068"/>
                  </a:lnTo>
                  <a:lnTo>
                    <a:pt x="19217" y="23758"/>
                  </a:lnTo>
                  <a:lnTo>
                    <a:pt x="19754" y="23428"/>
                  </a:lnTo>
                  <a:lnTo>
                    <a:pt x="20270" y="23077"/>
                  </a:lnTo>
                  <a:lnTo>
                    <a:pt x="20786" y="22685"/>
                  </a:lnTo>
                  <a:lnTo>
                    <a:pt x="21261" y="22272"/>
                  </a:lnTo>
                  <a:lnTo>
                    <a:pt x="21715" y="21859"/>
                  </a:lnTo>
                  <a:lnTo>
                    <a:pt x="22148" y="21405"/>
                  </a:lnTo>
                  <a:lnTo>
                    <a:pt x="22561" y="20951"/>
                  </a:lnTo>
                  <a:lnTo>
                    <a:pt x="22953" y="20456"/>
                  </a:lnTo>
                  <a:lnTo>
                    <a:pt x="23304" y="19960"/>
                  </a:lnTo>
                  <a:lnTo>
                    <a:pt x="23635" y="19444"/>
                  </a:lnTo>
                  <a:lnTo>
                    <a:pt x="23944" y="18928"/>
                  </a:lnTo>
                  <a:lnTo>
                    <a:pt x="24233" y="18371"/>
                  </a:lnTo>
                  <a:lnTo>
                    <a:pt x="24502" y="17834"/>
                  </a:lnTo>
                  <a:lnTo>
                    <a:pt x="24729" y="17256"/>
                  </a:lnTo>
                  <a:lnTo>
                    <a:pt x="24935" y="16678"/>
                  </a:lnTo>
                  <a:lnTo>
                    <a:pt x="25100" y="16100"/>
                  </a:lnTo>
                  <a:lnTo>
                    <a:pt x="25245" y="15502"/>
                  </a:lnTo>
                  <a:lnTo>
                    <a:pt x="25368" y="14903"/>
                  </a:lnTo>
                  <a:lnTo>
                    <a:pt x="25472" y="14284"/>
                  </a:lnTo>
                  <a:lnTo>
                    <a:pt x="25534" y="13665"/>
                  </a:lnTo>
                  <a:lnTo>
                    <a:pt x="25554" y="13045"/>
                  </a:lnTo>
                  <a:lnTo>
                    <a:pt x="25554" y="12426"/>
                  </a:lnTo>
                  <a:lnTo>
                    <a:pt x="25534" y="11807"/>
                  </a:lnTo>
                  <a:lnTo>
                    <a:pt x="25472" y="11167"/>
                  </a:lnTo>
                  <a:lnTo>
                    <a:pt x="25368" y="10548"/>
                  </a:lnTo>
                  <a:lnTo>
                    <a:pt x="25245" y="9929"/>
                  </a:lnTo>
                  <a:lnTo>
                    <a:pt x="25080" y="9309"/>
                  </a:lnTo>
                  <a:lnTo>
                    <a:pt x="24894" y="8690"/>
                  </a:lnTo>
                  <a:lnTo>
                    <a:pt x="24667" y="8071"/>
                  </a:lnTo>
                  <a:lnTo>
                    <a:pt x="24419" y="7452"/>
                  </a:lnTo>
                  <a:lnTo>
                    <a:pt x="24130" y="6874"/>
                  </a:lnTo>
                  <a:lnTo>
                    <a:pt x="23820" y="6316"/>
                  </a:lnTo>
                  <a:lnTo>
                    <a:pt x="23490" y="5759"/>
                  </a:lnTo>
                  <a:lnTo>
                    <a:pt x="23139" y="5243"/>
                  </a:lnTo>
                  <a:lnTo>
                    <a:pt x="22747" y="4748"/>
                  </a:lnTo>
                  <a:lnTo>
                    <a:pt x="22334" y="4273"/>
                  </a:lnTo>
                  <a:lnTo>
                    <a:pt x="21921" y="3819"/>
                  </a:lnTo>
                  <a:lnTo>
                    <a:pt x="21467" y="3385"/>
                  </a:lnTo>
                  <a:lnTo>
                    <a:pt x="21013" y="2973"/>
                  </a:lnTo>
                  <a:lnTo>
                    <a:pt x="20518" y="2580"/>
                  </a:lnTo>
                  <a:lnTo>
                    <a:pt x="20022" y="2229"/>
                  </a:lnTo>
                  <a:lnTo>
                    <a:pt x="19506" y="1899"/>
                  </a:lnTo>
                  <a:lnTo>
                    <a:pt x="18990" y="1590"/>
                  </a:lnTo>
                  <a:lnTo>
                    <a:pt x="18433" y="1301"/>
                  </a:lnTo>
                  <a:lnTo>
                    <a:pt x="17876" y="1053"/>
                  </a:lnTo>
                  <a:lnTo>
                    <a:pt x="17318" y="826"/>
                  </a:lnTo>
                  <a:lnTo>
                    <a:pt x="16740" y="619"/>
                  </a:lnTo>
                  <a:lnTo>
                    <a:pt x="16142" y="434"/>
                  </a:lnTo>
                  <a:lnTo>
                    <a:pt x="15564" y="289"/>
                  </a:lnTo>
                  <a:lnTo>
                    <a:pt x="14945" y="165"/>
                  </a:lnTo>
                  <a:lnTo>
                    <a:pt x="14346" y="83"/>
                  </a:lnTo>
                  <a:lnTo>
                    <a:pt x="13727" y="21"/>
                  </a:lnTo>
                  <a:lnTo>
                    <a:pt x="13108" y="0"/>
                  </a:lnTo>
                  <a:close/>
                </a:path>
              </a:pathLst>
            </a:custGeom>
            <a:solidFill>
              <a:schemeClr val="accent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44" name="Google Shape;1444;p211"/>
            <p:cNvSpPr/>
            <p:nvPr/>
          </p:nvSpPr>
          <p:spPr>
            <a:xfrm>
              <a:off x="5646525" y="3931350"/>
              <a:ext cx="487150" cy="486125"/>
            </a:xfrm>
            <a:custGeom>
              <a:avLst/>
              <a:gdLst/>
              <a:ahLst/>
              <a:cxnLst/>
              <a:rect l="l" t="t" r="r" b="b"/>
              <a:pathLst>
                <a:path w="19486" h="19445" extrusionOk="0">
                  <a:moveTo>
                    <a:pt x="9516" y="0"/>
                  </a:moveTo>
                  <a:lnTo>
                    <a:pt x="9042" y="21"/>
                  </a:lnTo>
                  <a:lnTo>
                    <a:pt x="8567" y="62"/>
                  </a:lnTo>
                  <a:lnTo>
                    <a:pt x="8092" y="145"/>
                  </a:lnTo>
                  <a:lnTo>
                    <a:pt x="7597" y="228"/>
                  </a:lnTo>
                  <a:lnTo>
                    <a:pt x="7122" y="351"/>
                  </a:lnTo>
                  <a:lnTo>
                    <a:pt x="6647" y="496"/>
                  </a:lnTo>
                  <a:lnTo>
                    <a:pt x="6193" y="682"/>
                  </a:lnTo>
                  <a:lnTo>
                    <a:pt x="5718" y="867"/>
                  </a:lnTo>
                  <a:lnTo>
                    <a:pt x="5285" y="1094"/>
                  </a:lnTo>
                  <a:lnTo>
                    <a:pt x="4851" y="1321"/>
                  </a:lnTo>
                  <a:lnTo>
                    <a:pt x="4439" y="1569"/>
                  </a:lnTo>
                  <a:lnTo>
                    <a:pt x="4026" y="1858"/>
                  </a:lnTo>
                  <a:lnTo>
                    <a:pt x="3654" y="2147"/>
                  </a:lnTo>
                  <a:lnTo>
                    <a:pt x="3283" y="2457"/>
                  </a:lnTo>
                  <a:lnTo>
                    <a:pt x="2932" y="2766"/>
                  </a:lnTo>
                  <a:lnTo>
                    <a:pt x="2601" y="3117"/>
                  </a:lnTo>
                  <a:lnTo>
                    <a:pt x="2292" y="3468"/>
                  </a:lnTo>
                  <a:lnTo>
                    <a:pt x="2003" y="3840"/>
                  </a:lnTo>
                  <a:lnTo>
                    <a:pt x="1735" y="4211"/>
                  </a:lnTo>
                  <a:lnTo>
                    <a:pt x="1466" y="4603"/>
                  </a:lnTo>
                  <a:lnTo>
                    <a:pt x="1239" y="5016"/>
                  </a:lnTo>
                  <a:lnTo>
                    <a:pt x="1012" y="5429"/>
                  </a:lnTo>
                  <a:lnTo>
                    <a:pt x="826" y="5842"/>
                  </a:lnTo>
                  <a:lnTo>
                    <a:pt x="641" y="6275"/>
                  </a:lnTo>
                  <a:lnTo>
                    <a:pt x="496" y="6709"/>
                  </a:lnTo>
                  <a:lnTo>
                    <a:pt x="352" y="7163"/>
                  </a:lnTo>
                  <a:lnTo>
                    <a:pt x="248" y="7617"/>
                  </a:lnTo>
                  <a:lnTo>
                    <a:pt x="145" y="8071"/>
                  </a:lnTo>
                  <a:lnTo>
                    <a:pt x="83" y="8546"/>
                  </a:lnTo>
                  <a:lnTo>
                    <a:pt x="42" y="9021"/>
                  </a:lnTo>
                  <a:lnTo>
                    <a:pt x="1" y="9475"/>
                  </a:lnTo>
                  <a:lnTo>
                    <a:pt x="1" y="9950"/>
                  </a:lnTo>
                  <a:lnTo>
                    <a:pt x="42" y="10445"/>
                  </a:lnTo>
                  <a:lnTo>
                    <a:pt x="83" y="10920"/>
                  </a:lnTo>
                  <a:lnTo>
                    <a:pt x="145" y="11394"/>
                  </a:lnTo>
                  <a:lnTo>
                    <a:pt x="248" y="11869"/>
                  </a:lnTo>
                  <a:lnTo>
                    <a:pt x="372" y="12344"/>
                  </a:lnTo>
                  <a:lnTo>
                    <a:pt x="517" y="12819"/>
                  </a:lnTo>
                  <a:lnTo>
                    <a:pt x="682" y="13293"/>
                  </a:lnTo>
                  <a:lnTo>
                    <a:pt x="888" y="13748"/>
                  </a:lnTo>
                  <a:lnTo>
                    <a:pt x="1095" y="14181"/>
                  </a:lnTo>
                  <a:lnTo>
                    <a:pt x="1322" y="14614"/>
                  </a:lnTo>
                  <a:lnTo>
                    <a:pt x="1590" y="15027"/>
                  </a:lnTo>
                  <a:lnTo>
                    <a:pt x="1858" y="15440"/>
                  </a:lnTo>
                  <a:lnTo>
                    <a:pt x="2147" y="15812"/>
                  </a:lnTo>
                  <a:lnTo>
                    <a:pt x="2457" y="16183"/>
                  </a:lnTo>
                  <a:lnTo>
                    <a:pt x="2787" y="16513"/>
                  </a:lnTo>
                  <a:lnTo>
                    <a:pt x="3118" y="16844"/>
                  </a:lnTo>
                  <a:lnTo>
                    <a:pt x="3468" y="17153"/>
                  </a:lnTo>
                  <a:lnTo>
                    <a:pt x="3840" y="17463"/>
                  </a:lnTo>
                  <a:lnTo>
                    <a:pt x="4232" y="17731"/>
                  </a:lnTo>
                  <a:lnTo>
                    <a:pt x="4624" y="17979"/>
                  </a:lnTo>
                  <a:lnTo>
                    <a:pt x="5016" y="18227"/>
                  </a:lnTo>
                  <a:lnTo>
                    <a:pt x="5429" y="18433"/>
                  </a:lnTo>
                  <a:lnTo>
                    <a:pt x="5863" y="18640"/>
                  </a:lnTo>
                  <a:lnTo>
                    <a:pt x="6296" y="18805"/>
                  </a:lnTo>
                  <a:lnTo>
                    <a:pt x="6730" y="18970"/>
                  </a:lnTo>
                  <a:lnTo>
                    <a:pt x="7184" y="19094"/>
                  </a:lnTo>
                  <a:lnTo>
                    <a:pt x="7638" y="19217"/>
                  </a:lnTo>
                  <a:lnTo>
                    <a:pt x="8092" y="19300"/>
                  </a:lnTo>
                  <a:lnTo>
                    <a:pt x="8567" y="19362"/>
                  </a:lnTo>
                  <a:lnTo>
                    <a:pt x="9021" y="19403"/>
                  </a:lnTo>
                  <a:lnTo>
                    <a:pt x="9496" y="19445"/>
                  </a:lnTo>
                  <a:lnTo>
                    <a:pt x="9970" y="19445"/>
                  </a:lnTo>
                  <a:lnTo>
                    <a:pt x="10445" y="19403"/>
                  </a:lnTo>
                  <a:lnTo>
                    <a:pt x="10941" y="19362"/>
                  </a:lnTo>
                  <a:lnTo>
                    <a:pt x="11415" y="19300"/>
                  </a:lnTo>
                  <a:lnTo>
                    <a:pt x="11890" y="19197"/>
                  </a:lnTo>
                  <a:lnTo>
                    <a:pt x="12365" y="19073"/>
                  </a:lnTo>
                  <a:lnTo>
                    <a:pt x="12840" y="18928"/>
                  </a:lnTo>
                  <a:lnTo>
                    <a:pt x="13314" y="18763"/>
                  </a:lnTo>
                  <a:lnTo>
                    <a:pt x="13768" y="18557"/>
                  </a:lnTo>
                  <a:lnTo>
                    <a:pt x="14222" y="18351"/>
                  </a:lnTo>
                  <a:lnTo>
                    <a:pt x="14656" y="18103"/>
                  </a:lnTo>
                  <a:lnTo>
                    <a:pt x="15069" y="17855"/>
                  </a:lnTo>
                  <a:lnTo>
                    <a:pt x="15461" y="17587"/>
                  </a:lnTo>
                  <a:lnTo>
                    <a:pt x="15853" y="17277"/>
                  </a:lnTo>
                  <a:lnTo>
                    <a:pt x="16204" y="16988"/>
                  </a:lnTo>
                  <a:lnTo>
                    <a:pt x="16555" y="16658"/>
                  </a:lnTo>
                  <a:lnTo>
                    <a:pt x="16885" y="16307"/>
                  </a:lnTo>
                  <a:lnTo>
                    <a:pt x="17195" y="15956"/>
                  </a:lnTo>
                  <a:lnTo>
                    <a:pt x="17484" y="15605"/>
                  </a:lnTo>
                  <a:lnTo>
                    <a:pt x="17773" y="15213"/>
                  </a:lnTo>
                  <a:lnTo>
                    <a:pt x="18020" y="14821"/>
                  </a:lnTo>
                  <a:lnTo>
                    <a:pt x="18268" y="14429"/>
                  </a:lnTo>
                  <a:lnTo>
                    <a:pt x="18475" y="14016"/>
                  </a:lnTo>
                  <a:lnTo>
                    <a:pt x="18681" y="13582"/>
                  </a:lnTo>
                  <a:lnTo>
                    <a:pt x="18846" y="13149"/>
                  </a:lnTo>
                  <a:lnTo>
                    <a:pt x="19011" y="12715"/>
                  </a:lnTo>
                  <a:lnTo>
                    <a:pt x="19135" y="12261"/>
                  </a:lnTo>
                  <a:lnTo>
                    <a:pt x="19259" y="11807"/>
                  </a:lnTo>
                  <a:lnTo>
                    <a:pt x="19342" y="11353"/>
                  </a:lnTo>
                  <a:lnTo>
                    <a:pt x="19403" y="10878"/>
                  </a:lnTo>
                  <a:lnTo>
                    <a:pt x="19465" y="10424"/>
                  </a:lnTo>
                  <a:lnTo>
                    <a:pt x="19486" y="9950"/>
                  </a:lnTo>
                  <a:lnTo>
                    <a:pt x="19486" y="9475"/>
                  </a:lnTo>
                  <a:lnTo>
                    <a:pt x="19465" y="9000"/>
                  </a:lnTo>
                  <a:lnTo>
                    <a:pt x="19424" y="8525"/>
                  </a:lnTo>
                  <a:lnTo>
                    <a:pt x="19342" y="8030"/>
                  </a:lnTo>
                  <a:lnTo>
                    <a:pt x="19238" y="7555"/>
                  </a:lnTo>
                  <a:lnTo>
                    <a:pt x="19135" y="7080"/>
                  </a:lnTo>
                  <a:lnTo>
                    <a:pt x="18991" y="6606"/>
                  </a:lnTo>
                  <a:lnTo>
                    <a:pt x="18805" y="6152"/>
                  </a:lnTo>
                  <a:lnTo>
                    <a:pt x="18619" y="5677"/>
                  </a:lnTo>
                  <a:lnTo>
                    <a:pt x="18392" y="5243"/>
                  </a:lnTo>
                  <a:lnTo>
                    <a:pt x="18165" y="4810"/>
                  </a:lnTo>
                  <a:lnTo>
                    <a:pt x="17917" y="4397"/>
                  </a:lnTo>
                  <a:lnTo>
                    <a:pt x="17628" y="4005"/>
                  </a:lnTo>
                  <a:lnTo>
                    <a:pt x="17339" y="3613"/>
                  </a:lnTo>
                  <a:lnTo>
                    <a:pt x="17030" y="3262"/>
                  </a:lnTo>
                  <a:lnTo>
                    <a:pt x="16720" y="2911"/>
                  </a:lnTo>
                  <a:lnTo>
                    <a:pt x="16369" y="2581"/>
                  </a:lnTo>
                  <a:lnTo>
                    <a:pt x="16018" y="2271"/>
                  </a:lnTo>
                  <a:lnTo>
                    <a:pt x="15647" y="1982"/>
                  </a:lnTo>
                  <a:lnTo>
                    <a:pt x="15275" y="1693"/>
                  </a:lnTo>
                  <a:lnTo>
                    <a:pt x="14883" y="1445"/>
                  </a:lnTo>
                  <a:lnTo>
                    <a:pt x="14470" y="1218"/>
                  </a:lnTo>
                  <a:lnTo>
                    <a:pt x="14057" y="991"/>
                  </a:lnTo>
                  <a:lnTo>
                    <a:pt x="13645" y="805"/>
                  </a:lnTo>
                  <a:lnTo>
                    <a:pt x="13211" y="620"/>
                  </a:lnTo>
                  <a:lnTo>
                    <a:pt x="12757" y="475"/>
                  </a:lnTo>
                  <a:lnTo>
                    <a:pt x="12323" y="331"/>
                  </a:lnTo>
                  <a:lnTo>
                    <a:pt x="11869" y="228"/>
                  </a:lnTo>
                  <a:lnTo>
                    <a:pt x="11395" y="124"/>
                  </a:lnTo>
                  <a:lnTo>
                    <a:pt x="10941" y="62"/>
                  </a:lnTo>
                  <a:lnTo>
                    <a:pt x="10466" y="21"/>
                  </a:lnTo>
                  <a:lnTo>
                    <a:pt x="9991" y="0"/>
                  </a:lnTo>
                  <a:close/>
                </a:path>
              </a:pathLst>
            </a:custGeom>
            <a:solidFill>
              <a:schemeClr val="accent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45" name="Google Shape;1445;p211"/>
            <p:cNvSpPr/>
            <p:nvPr/>
          </p:nvSpPr>
          <p:spPr>
            <a:xfrm>
              <a:off x="5640325" y="3922050"/>
              <a:ext cx="473750" cy="348350"/>
            </a:xfrm>
            <a:custGeom>
              <a:avLst/>
              <a:gdLst/>
              <a:ahLst/>
              <a:cxnLst/>
              <a:rect l="l" t="t" r="r" b="b"/>
              <a:pathLst>
                <a:path w="18950" h="13934" extrusionOk="0">
                  <a:moveTo>
                    <a:pt x="9867" y="1"/>
                  </a:moveTo>
                  <a:lnTo>
                    <a:pt x="9475" y="22"/>
                  </a:lnTo>
                  <a:lnTo>
                    <a:pt x="9104" y="42"/>
                  </a:lnTo>
                  <a:lnTo>
                    <a:pt x="8712" y="83"/>
                  </a:lnTo>
                  <a:lnTo>
                    <a:pt x="8319" y="145"/>
                  </a:lnTo>
                  <a:lnTo>
                    <a:pt x="7927" y="207"/>
                  </a:lnTo>
                  <a:lnTo>
                    <a:pt x="7535" y="311"/>
                  </a:lnTo>
                  <a:lnTo>
                    <a:pt x="7163" y="414"/>
                  </a:lnTo>
                  <a:lnTo>
                    <a:pt x="6771" y="538"/>
                  </a:lnTo>
                  <a:lnTo>
                    <a:pt x="6379" y="661"/>
                  </a:lnTo>
                  <a:lnTo>
                    <a:pt x="6008" y="827"/>
                  </a:lnTo>
                  <a:lnTo>
                    <a:pt x="5636" y="992"/>
                  </a:lnTo>
                  <a:lnTo>
                    <a:pt x="5264" y="1177"/>
                  </a:lnTo>
                  <a:lnTo>
                    <a:pt x="4914" y="1363"/>
                  </a:lnTo>
                  <a:lnTo>
                    <a:pt x="4563" y="1570"/>
                  </a:lnTo>
                  <a:lnTo>
                    <a:pt x="4232" y="1797"/>
                  </a:lnTo>
                  <a:lnTo>
                    <a:pt x="3923" y="2024"/>
                  </a:lnTo>
                  <a:lnTo>
                    <a:pt x="3613" y="2271"/>
                  </a:lnTo>
                  <a:lnTo>
                    <a:pt x="3324" y="2540"/>
                  </a:lnTo>
                  <a:lnTo>
                    <a:pt x="3035" y="2787"/>
                  </a:lnTo>
                  <a:lnTo>
                    <a:pt x="2767" y="3056"/>
                  </a:lnTo>
                  <a:lnTo>
                    <a:pt x="2499" y="3345"/>
                  </a:lnTo>
                  <a:lnTo>
                    <a:pt x="2272" y="3634"/>
                  </a:lnTo>
                  <a:lnTo>
                    <a:pt x="2024" y="3923"/>
                  </a:lnTo>
                  <a:lnTo>
                    <a:pt x="1817" y="4212"/>
                  </a:lnTo>
                  <a:lnTo>
                    <a:pt x="1611" y="4501"/>
                  </a:lnTo>
                  <a:lnTo>
                    <a:pt x="1425" y="4810"/>
                  </a:lnTo>
                  <a:lnTo>
                    <a:pt x="1239" y="5120"/>
                  </a:lnTo>
                  <a:lnTo>
                    <a:pt x="1074" y="5430"/>
                  </a:lnTo>
                  <a:lnTo>
                    <a:pt x="785" y="6049"/>
                  </a:lnTo>
                  <a:lnTo>
                    <a:pt x="558" y="6647"/>
                  </a:lnTo>
                  <a:lnTo>
                    <a:pt x="352" y="7267"/>
                  </a:lnTo>
                  <a:lnTo>
                    <a:pt x="207" y="7865"/>
                  </a:lnTo>
                  <a:lnTo>
                    <a:pt x="104" y="8443"/>
                  </a:lnTo>
                  <a:lnTo>
                    <a:pt x="42" y="9021"/>
                  </a:lnTo>
                  <a:lnTo>
                    <a:pt x="1" y="9558"/>
                  </a:lnTo>
                  <a:lnTo>
                    <a:pt x="1" y="10074"/>
                  </a:lnTo>
                  <a:lnTo>
                    <a:pt x="42" y="10569"/>
                  </a:lnTo>
                  <a:lnTo>
                    <a:pt x="84" y="11023"/>
                  </a:lnTo>
                  <a:lnTo>
                    <a:pt x="145" y="11457"/>
                  </a:lnTo>
                  <a:lnTo>
                    <a:pt x="228" y="11870"/>
                  </a:lnTo>
                  <a:lnTo>
                    <a:pt x="311" y="12221"/>
                  </a:lnTo>
                  <a:lnTo>
                    <a:pt x="414" y="12551"/>
                  </a:lnTo>
                  <a:lnTo>
                    <a:pt x="517" y="12840"/>
                  </a:lnTo>
                  <a:lnTo>
                    <a:pt x="703" y="13335"/>
                  </a:lnTo>
                  <a:lnTo>
                    <a:pt x="868" y="13686"/>
                  </a:lnTo>
                  <a:lnTo>
                    <a:pt x="992" y="13872"/>
                  </a:lnTo>
                  <a:lnTo>
                    <a:pt x="1033" y="13934"/>
                  </a:lnTo>
                  <a:lnTo>
                    <a:pt x="1054" y="13934"/>
                  </a:lnTo>
                  <a:lnTo>
                    <a:pt x="1054" y="13913"/>
                  </a:lnTo>
                  <a:lnTo>
                    <a:pt x="1054" y="13851"/>
                  </a:lnTo>
                  <a:lnTo>
                    <a:pt x="1012" y="13624"/>
                  </a:lnTo>
                  <a:lnTo>
                    <a:pt x="785" y="12778"/>
                  </a:lnTo>
                  <a:lnTo>
                    <a:pt x="662" y="12159"/>
                  </a:lnTo>
                  <a:lnTo>
                    <a:pt x="600" y="11787"/>
                  </a:lnTo>
                  <a:lnTo>
                    <a:pt x="558" y="11416"/>
                  </a:lnTo>
                  <a:lnTo>
                    <a:pt x="517" y="10982"/>
                  </a:lnTo>
                  <a:lnTo>
                    <a:pt x="517" y="10549"/>
                  </a:lnTo>
                  <a:lnTo>
                    <a:pt x="517" y="10074"/>
                  </a:lnTo>
                  <a:lnTo>
                    <a:pt x="538" y="9599"/>
                  </a:lnTo>
                  <a:lnTo>
                    <a:pt x="600" y="9083"/>
                  </a:lnTo>
                  <a:lnTo>
                    <a:pt x="682" y="8546"/>
                  </a:lnTo>
                  <a:lnTo>
                    <a:pt x="806" y="7989"/>
                  </a:lnTo>
                  <a:lnTo>
                    <a:pt x="950" y="7432"/>
                  </a:lnTo>
                  <a:lnTo>
                    <a:pt x="1157" y="6874"/>
                  </a:lnTo>
                  <a:lnTo>
                    <a:pt x="1384" y="6296"/>
                  </a:lnTo>
                  <a:lnTo>
                    <a:pt x="1673" y="5739"/>
                  </a:lnTo>
                  <a:lnTo>
                    <a:pt x="2003" y="5161"/>
                  </a:lnTo>
                  <a:lnTo>
                    <a:pt x="2375" y="4625"/>
                  </a:lnTo>
                  <a:lnTo>
                    <a:pt x="2581" y="4336"/>
                  </a:lnTo>
                  <a:lnTo>
                    <a:pt x="2808" y="4088"/>
                  </a:lnTo>
                  <a:lnTo>
                    <a:pt x="3035" y="3820"/>
                  </a:lnTo>
                  <a:lnTo>
                    <a:pt x="3283" y="3572"/>
                  </a:lnTo>
                  <a:lnTo>
                    <a:pt x="3531" y="3324"/>
                  </a:lnTo>
                  <a:lnTo>
                    <a:pt x="3799" y="3076"/>
                  </a:lnTo>
                  <a:lnTo>
                    <a:pt x="4067" y="2849"/>
                  </a:lnTo>
                  <a:lnTo>
                    <a:pt x="4356" y="2622"/>
                  </a:lnTo>
                  <a:lnTo>
                    <a:pt x="4666" y="2416"/>
                  </a:lnTo>
                  <a:lnTo>
                    <a:pt x="4976" y="2210"/>
                  </a:lnTo>
                  <a:lnTo>
                    <a:pt x="5285" y="2003"/>
                  </a:lnTo>
                  <a:lnTo>
                    <a:pt x="5615" y="1838"/>
                  </a:lnTo>
                  <a:lnTo>
                    <a:pt x="5946" y="1652"/>
                  </a:lnTo>
                  <a:lnTo>
                    <a:pt x="6297" y="1508"/>
                  </a:lnTo>
                  <a:lnTo>
                    <a:pt x="6647" y="1363"/>
                  </a:lnTo>
                  <a:lnTo>
                    <a:pt x="6998" y="1239"/>
                  </a:lnTo>
                  <a:lnTo>
                    <a:pt x="7370" y="1116"/>
                  </a:lnTo>
                  <a:lnTo>
                    <a:pt x="7721" y="1012"/>
                  </a:lnTo>
                  <a:lnTo>
                    <a:pt x="8092" y="930"/>
                  </a:lnTo>
                  <a:lnTo>
                    <a:pt x="8443" y="868"/>
                  </a:lnTo>
                  <a:lnTo>
                    <a:pt x="8794" y="806"/>
                  </a:lnTo>
                  <a:lnTo>
                    <a:pt x="9166" y="765"/>
                  </a:lnTo>
                  <a:lnTo>
                    <a:pt x="9517" y="744"/>
                  </a:lnTo>
                  <a:lnTo>
                    <a:pt x="9867" y="723"/>
                  </a:lnTo>
                  <a:lnTo>
                    <a:pt x="10218" y="723"/>
                  </a:lnTo>
                  <a:lnTo>
                    <a:pt x="10569" y="744"/>
                  </a:lnTo>
                  <a:lnTo>
                    <a:pt x="10920" y="765"/>
                  </a:lnTo>
                  <a:lnTo>
                    <a:pt x="11250" y="806"/>
                  </a:lnTo>
                  <a:lnTo>
                    <a:pt x="11911" y="909"/>
                  </a:lnTo>
                  <a:lnTo>
                    <a:pt x="12551" y="1054"/>
                  </a:lnTo>
                  <a:lnTo>
                    <a:pt x="13149" y="1239"/>
                  </a:lnTo>
                  <a:lnTo>
                    <a:pt x="13748" y="1446"/>
                  </a:lnTo>
                  <a:lnTo>
                    <a:pt x="14285" y="1693"/>
                  </a:lnTo>
                  <a:lnTo>
                    <a:pt x="14801" y="1962"/>
                  </a:lnTo>
                  <a:lnTo>
                    <a:pt x="15276" y="2251"/>
                  </a:lnTo>
                  <a:lnTo>
                    <a:pt x="15730" y="2560"/>
                  </a:lnTo>
                  <a:lnTo>
                    <a:pt x="16142" y="2870"/>
                  </a:lnTo>
                  <a:lnTo>
                    <a:pt x="16514" y="3200"/>
                  </a:lnTo>
                  <a:lnTo>
                    <a:pt x="16844" y="3510"/>
                  </a:lnTo>
                  <a:lnTo>
                    <a:pt x="17154" y="3820"/>
                  </a:lnTo>
                  <a:lnTo>
                    <a:pt x="17443" y="4129"/>
                  </a:lnTo>
                  <a:lnTo>
                    <a:pt x="17691" y="4439"/>
                  </a:lnTo>
                  <a:lnTo>
                    <a:pt x="17918" y="4728"/>
                  </a:lnTo>
                  <a:lnTo>
                    <a:pt x="18268" y="5244"/>
                  </a:lnTo>
                  <a:lnTo>
                    <a:pt x="18743" y="5987"/>
                  </a:lnTo>
                  <a:lnTo>
                    <a:pt x="18867" y="6173"/>
                  </a:lnTo>
                  <a:lnTo>
                    <a:pt x="18908" y="6214"/>
                  </a:lnTo>
                  <a:lnTo>
                    <a:pt x="18950" y="6235"/>
                  </a:lnTo>
                  <a:lnTo>
                    <a:pt x="18950" y="6214"/>
                  </a:lnTo>
                  <a:lnTo>
                    <a:pt x="18950" y="6152"/>
                  </a:lnTo>
                  <a:lnTo>
                    <a:pt x="18888" y="5925"/>
                  </a:lnTo>
                  <a:lnTo>
                    <a:pt x="18743" y="5553"/>
                  </a:lnTo>
                  <a:lnTo>
                    <a:pt x="18516" y="5099"/>
                  </a:lnTo>
                  <a:lnTo>
                    <a:pt x="18372" y="4810"/>
                  </a:lnTo>
                  <a:lnTo>
                    <a:pt x="18207" y="4521"/>
                  </a:lnTo>
                  <a:lnTo>
                    <a:pt x="18000" y="4212"/>
                  </a:lnTo>
                  <a:lnTo>
                    <a:pt x="17773" y="3881"/>
                  </a:lnTo>
                  <a:lnTo>
                    <a:pt x="17505" y="3531"/>
                  </a:lnTo>
                  <a:lnTo>
                    <a:pt x="17195" y="3180"/>
                  </a:lnTo>
                  <a:lnTo>
                    <a:pt x="16865" y="2829"/>
                  </a:lnTo>
                  <a:lnTo>
                    <a:pt x="16473" y="2478"/>
                  </a:lnTo>
                  <a:lnTo>
                    <a:pt x="16060" y="2127"/>
                  </a:lnTo>
                  <a:lnTo>
                    <a:pt x="15606" y="1776"/>
                  </a:lnTo>
                  <a:lnTo>
                    <a:pt x="15110" y="1446"/>
                  </a:lnTo>
                  <a:lnTo>
                    <a:pt x="14574" y="1157"/>
                  </a:lnTo>
                  <a:lnTo>
                    <a:pt x="13996" y="868"/>
                  </a:lnTo>
                  <a:lnTo>
                    <a:pt x="13377" y="620"/>
                  </a:lnTo>
                  <a:lnTo>
                    <a:pt x="12737" y="414"/>
                  </a:lnTo>
                  <a:lnTo>
                    <a:pt x="12406" y="311"/>
                  </a:lnTo>
                  <a:lnTo>
                    <a:pt x="12055" y="228"/>
                  </a:lnTo>
                  <a:lnTo>
                    <a:pt x="11705" y="166"/>
                  </a:lnTo>
                  <a:lnTo>
                    <a:pt x="11354" y="104"/>
                  </a:lnTo>
                  <a:lnTo>
                    <a:pt x="10982" y="63"/>
                  </a:lnTo>
                  <a:lnTo>
                    <a:pt x="10611" y="22"/>
                  </a:lnTo>
                  <a:lnTo>
                    <a:pt x="10239" y="1"/>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46" name="Google Shape;1446;p211"/>
            <p:cNvSpPr/>
            <p:nvPr/>
          </p:nvSpPr>
          <p:spPr>
            <a:xfrm>
              <a:off x="5773475" y="4009275"/>
              <a:ext cx="252350" cy="343700"/>
            </a:xfrm>
            <a:custGeom>
              <a:avLst/>
              <a:gdLst/>
              <a:ahLst/>
              <a:cxnLst/>
              <a:rect l="l" t="t" r="r" b="b"/>
              <a:pathLst>
                <a:path w="10094" h="13748" extrusionOk="0">
                  <a:moveTo>
                    <a:pt x="3055" y="3984"/>
                  </a:moveTo>
                  <a:lnTo>
                    <a:pt x="3881" y="5986"/>
                  </a:lnTo>
                  <a:lnTo>
                    <a:pt x="3386" y="5986"/>
                  </a:lnTo>
                  <a:lnTo>
                    <a:pt x="3179" y="5966"/>
                  </a:lnTo>
                  <a:lnTo>
                    <a:pt x="2973" y="5924"/>
                  </a:lnTo>
                  <a:lnTo>
                    <a:pt x="2808" y="5842"/>
                  </a:lnTo>
                  <a:lnTo>
                    <a:pt x="2663" y="5759"/>
                  </a:lnTo>
                  <a:lnTo>
                    <a:pt x="2539" y="5615"/>
                  </a:lnTo>
                  <a:lnTo>
                    <a:pt x="2457" y="5450"/>
                  </a:lnTo>
                  <a:lnTo>
                    <a:pt x="2395" y="5284"/>
                  </a:lnTo>
                  <a:lnTo>
                    <a:pt x="2374" y="5099"/>
                  </a:lnTo>
                  <a:lnTo>
                    <a:pt x="2374" y="4913"/>
                  </a:lnTo>
                  <a:lnTo>
                    <a:pt x="2436" y="4727"/>
                  </a:lnTo>
                  <a:lnTo>
                    <a:pt x="2519" y="4541"/>
                  </a:lnTo>
                  <a:lnTo>
                    <a:pt x="2663" y="4356"/>
                  </a:lnTo>
                  <a:lnTo>
                    <a:pt x="2828" y="4170"/>
                  </a:lnTo>
                  <a:lnTo>
                    <a:pt x="3055" y="3984"/>
                  </a:lnTo>
                  <a:close/>
                  <a:moveTo>
                    <a:pt x="6523" y="7803"/>
                  </a:moveTo>
                  <a:lnTo>
                    <a:pt x="6750" y="7823"/>
                  </a:lnTo>
                  <a:lnTo>
                    <a:pt x="6957" y="7844"/>
                  </a:lnTo>
                  <a:lnTo>
                    <a:pt x="7163" y="7885"/>
                  </a:lnTo>
                  <a:lnTo>
                    <a:pt x="7328" y="7968"/>
                  </a:lnTo>
                  <a:lnTo>
                    <a:pt x="7473" y="8071"/>
                  </a:lnTo>
                  <a:lnTo>
                    <a:pt x="7576" y="8195"/>
                  </a:lnTo>
                  <a:lnTo>
                    <a:pt x="7679" y="8360"/>
                  </a:lnTo>
                  <a:lnTo>
                    <a:pt x="7720" y="8546"/>
                  </a:lnTo>
                  <a:lnTo>
                    <a:pt x="7741" y="8711"/>
                  </a:lnTo>
                  <a:lnTo>
                    <a:pt x="7741" y="8876"/>
                  </a:lnTo>
                  <a:lnTo>
                    <a:pt x="7679" y="9062"/>
                  </a:lnTo>
                  <a:lnTo>
                    <a:pt x="7576" y="9227"/>
                  </a:lnTo>
                  <a:lnTo>
                    <a:pt x="7452" y="9413"/>
                  </a:lnTo>
                  <a:lnTo>
                    <a:pt x="7287" y="9578"/>
                  </a:lnTo>
                  <a:lnTo>
                    <a:pt x="7060" y="9743"/>
                  </a:lnTo>
                  <a:lnTo>
                    <a:pt x="6275" y="7823"/>
                  </a:lnTo>
                  <a:lnTo>
                    <a:pt x="6523" y="7803"/>
                  </a:lnTo>
                  <a:close/>
                  <a:moveTo>
                    <a:pt x="3055" y="0"/>
                  </a:moveTo>
                  <a:lnTo>
                    <a:pt x="1652" y="578"/>
                  </a:lnTo>
                  <a:lnTo>
                    <a:pt x="2292" y="2126"/>
                  </a:lnTo>
                  <a:lnTo>
                    <a:pt x="1920" y="2353"/>
                  </a:lnTo>
                  <a:lnTo>
                    <a:pt x="1569" y="2580"/>
                  </a:lnTo>
                  <a:lnTo>
                    <a:pt x="1280" y="2828"/>
                  </a:lnTo>
                  <a:lnTo>
                    <a:pt x="991" y="3096"/>
                  </a:lnTo>
                  <a:lnTo>
                    <a:pt x="764" y="3365"/>
                  </a:lnTo>
                  <a:lnTo>
                    <a:pt x="558" y="3633"/>
                  </a:lnTo>
                  <a:lnTo>
                    <a:pt x="393" y="3901"/>
                  </a:lnTo>
                  <a:lnTo>
                    <a:pt x="248" y="4190"/>
                  </a:lnTo>
                  <a:lnTo>
                    <a:pt x="145" y="4479"/>
                  </a:lnTo>
                  <a:lnTo>
                    <a:pt x="62" y="4768"/>
                  </a:lnTo>
                  <a:lnTo>
                    <a:pt x="21" y="5057"/>
                  </a:lnTo>
                  <a:lnTo>
                    <a:pt x="0" y="5346"/>
                  </a:lnTo>
                  <a:lnTo>
                    <a:pt x="21" y="5635"/>
                  </a:lnTo>
                  <a:lnTo>
                    <a:pt x="62" y="5924"/>
                  </a:lnTo>
                  <a:lnTo>
                    <a:pt x="145" y="6213"/>
                  </a:lnTo>
                  <a:lnTo>
                    <a:pt x="248" y="6502"/>
                  </a:lnTo>
                  <a:lnTo>
                    <a:pt x="413" y="6833"/>
                  </a:lnTo>
                  <a:lnTo>
                    <a:pt x="599" y="7142"/>
                  </a:lnTo>
                  <a:lnTo>
                    <a:pt x="805" y="7410"/>
                  </a:lnTo>
                  <a:lnTo>
                    <a:pt x="1053" y="7617"/>
                  </a:lnTo>
                  <a:lnTo>
                    <a:pt x="1301" y="7782"/>
                  </a:lnTo>
                  <a:lnTo>
                    <a:pt x="1569" y="7927"/>
                  </a:lnTo>
                  <a:lnTo>
                    <a:pt x="1858" y="8030"/>
                  </a:lnTo>
                  <a:lnTo>
                    <a:pt x="2147" y="8112"/>
                  </a:lnTo>
                  <a:lnTo>
                    <a:pt x="2457" y="8174"/>
                  </a:lnTo>
                  <a:lnTo>
                    <a:pt x="2766" y="8195"/>
                  </a:lnTo>
                  <a:lnTo>
                    <a:pt x="3427" y="8195"/>
                  </a:lnTo>
                  <a:lnTo>
                    <a:pt x="4067" y="8133"/>
                  </a:lnTo>
                  <a:lnTo>
                    <a:pt x="4727" y="8050"/>
                  </a:lnTo>
                  <a:lnTo>
                    <a:pt x="5677" y="10383"/>
                  </a:lnTo>
                  <a:lnTo>
                    <a:pt x="5285" y="10486"/>
                  </a:lnTo>
                  <a:lnTo>
                    <a:pt x="4892" y="10569"/>
                  </a:lnTo>
                  <a:lnTo>
                    <a:pt x="4480" y="10610"/>
                  </a:lnTo>
                  <a:lnTo>
                    <a:pt x="4067" y="10651"/>
                  </a:lnTo>
                  <a:lnTo>
                    <a:pt x="3675" y="10651"/>
                  </a:lnTo>
                  <a:lnTo>
                    <a:pt x="3282" y="10631"/>
                  </a:lnTo>
                  <a:lnTo>
                    <a:pt x="2911" y="10569"/>
                  </a:lnTo>
                  <a:lnTo>
                    <a:pt x="2560" y="10507"/>
                  </a:lnTo>
                  <a:lnTo>
                    <a:pt x="2498" y="12530"/>
                  </a:lnTo>
                  <a:lnTo>
                    <a:pt x="2890" y="12612"/>
                  </a:lnTo>
                  <a:lnTo>
                    <a:pt x="3344" y="12674"/>
                  </a:lnTo>
                  <a:lnTo>
                    <a:pt x="3819" y="12674"/>
                  </a:lnTo>
                  <a:lnTo>
                    <a:pt x="4314" y="12653"/>
                  </a:lnTo>
                  <a:lnTo>
                    <a:pt x="4830" y="12612"/>
                  </a:lnTo>
                  <a:lnTo>
                    <a:pt x="5367" y="12509"/>
                  </a:lnTo>
                  <a:lnTo>
                    <a:pt x="5904" y="12385"/>
                  </a:lnTo>
                  <a:lnTo>
                    <a:pt x="6440" y="12220"/>
                  </a:lnTo>
                  <a:lnTo>
                    <a:pt x="7060" y="13747"/>
                  </a:lnTo>
                  <a:lnTo>
                    <a:pt x="8463" y="13169"/>
                  </a:lnTo>
                  <a:lnTo>
                    <a:pt x="7823" y="11601"/>
                  </a:lnTo>
                  <a:lnTo>
                    <a:pt x="8195" y="11374"/>
                  </a:lnTo>
                  <a:lnTo>
                    <a:pt x="8546" y="11147"/>
                  </a:lnTo>
                  <a:lnTo>
                    <a:pt x="8835" y="10899"/>
                  </a:lnTo>
                  <a:lnTo>
                    <a:pt x="9103" y="10631"/>
                  </a:lnTo>
                  <a:lnTo>
                    <a:pt x="9351" y="10362"/>
                  </a:lnTo>
                  <a:lnTo>
                    <a:pt x="9537" y="10094"/>
                  </a:lnTo>
                  <a:lnTo>
                    <a:pt x="9722" y="9826"/>
                  </a:lnTo>
                  <a:lnTo>
                    <a:pt x="9846" y="9537"/>
                  </a:lnTo>
                  <a:lnTo>
                    <a:pt x="9950" y="9268"/>
                  </a:lnTo>
                  <a:lnTo>
                    <a:pt x="10032" y="8979"/>
                  </a:lnTo>
                  <a:lnTo>
                    <a:pt x="10073" y="8690"/>
                  </a:lnTo>
                  <a:lnTo>
                    <a:pt x="10094" y="8401"/>
                  </a:lnTo>
                  <a:lnTo>
                    <a:pt x="10073" y="8112"/>
                  </a:lnTo>
                  <a:lnTo>
                    <a:pt x="10032" y="7823"/>
                  </a:lnTo>
                  <a:lnTo>
                    <a:pt x="9970" y="7555"/>
                  </a:lnTo>
                  <a:lnTo>
                    <a:pt x="9867" y="7266"/>
                  </a:lnTo>
                  <a:lnTo>
                    <a:pt x="9702" y="6936"/>
                  </a:lnTo>
                  <a:lnTo>
                    <a:pt x="9516" y="6626"/>
                  </a:lnTo>
                  <a:lnTo>
                    <a:pt x="9289" y="6378"/>
                  </a:lnTo>
                  <a:lnTo>
                    <a:pt x="9062" y="6172"/>
                  </a:lnTo>
                  <a:lnTo>
                    <a:pt x="8814" y="5986"/>
                  </a:lnTo>
                  <a:lnTo>
                    <a:pt x="8546" y="5862"/>
                  </a:lnTo>
                  <a:lnTo>
                    <a:pt x="8278" y="5739"/>
                  </a:lnTo>
                  <a:lnTo>
                    <a:pt x="7968" y="5677"/>
                  </a:lnTo>
                  <a:lnTo>
                    <a:pt x="7679" y="5615"/>
                  </a:lnTo>
                  <a:lnTo>
                    <a:pt x="7369" y="5594"/>
                  </a:lnTo>
                  <a:lnTo>
                    <a:pt x="6729" y="5594"/>
                  </a:lnTo>
                  <a:lnTo>
                    <a:pt x="6069" y="5656"/>
                  </a:lnTo>
                  <a:lnTo>
                    <a:pt x="5429" y="5759"/>
                  </a:lnTo>
                  <a:lnTo>
                    <a:pt x="4438" y="3365"/>
                  </a:lnTo>
                  <a:lnTo>
                    <a:pt x="4727" y="3303"/>
                  </a:lnTo>
                  <a:lnTo>
                    <a:pt x="5016" y="3241"/>
                  </a:lnTo>
                  <a:lnTo>
                    <a:pt x="5305" y="3200"/>
                  </a:lnTo>
                  <a:lnTo>
                    <a:pt x="5615" y="3179"/>
                  </a:lnTo>
                  <a:lnTo>
                    <a:pt x="5924" y="3158"/>
                  </a:lnTo>
                  <a:lnTo>
                    <a:pt x="6234" y="3179"/>
                  </a:lnTo>
                  <a:lnTo>
                    <a:pt x="6564" y="3179"/>
                  </a:lnTo>
                  <a:lnTo>
                    <a:pt x="6895" y="3220"/>
                  </a:lnTo>
                  <a:lnTo>
                    <a:pt x="6874" y="1218"/>
                  </a:lnTo>
                  <a:lnTo>
                    <a:pt x="6502" y="1156"/>
                  </a:lnTo>
                  <a:lnTo>
                    <a:pt x="6131" y="1136"/>
                  </a:lnTo>
                  <a:lnTo>
                    <a:pt x="5739" y="1136"/>
                  </a:lnTo>
                  <a:lnTo>
                    <a:pt x="5326" y="1177"/>
                  </a:lnTo>
                  <a:lnTo>
                    <a:pt x="4913" y="1218"/>
                  </a:lnTo>
                  <a:lnTo>
                    <a:pt x="4500" y="1301"/>
                  </a:lnTo>
                  <a:lnTo>
                    <a:pt x="4087" y="1404"/>
                  </a:lnTo>
                  <a:lnTo>
                    <a:pt x="3695" y="1528"/>
                  </a:lnTo>
                  <a:lnTo>
                    <a:pt x="3055" y="0"/>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47" name="Google Shape;1447;p211"/>
            <p:cNvSpPr/>
            <p:nvPr/>
          </p:nvSpPr>
          <p:spPr>
            <a:xfrm>
              <a:off x="1144150" y="3488075"/>
              <a:ext cx="638875" cy="637850"/>
            </a:xfrm>
            <a:custGeom>
              <a:avLst/>
              <a:gdLst/>
              <a:ahLst/>
              <a:cxnLst/>
              <a:rect l="l" t="t" r="r" b="b"/>
              <a:pathLst>
                <a:path w="25555" h="25514" extrusionOk="0">
                  <a:moveTo>
                    <a:pt x="12468" y="1"/>
                  </a:moveTo>
                  <a:lnTo>
                    <a:pt x="11849" y="42"/>
                  </a:lnTo>
                  <a:lnTo>
                    <a:pt x="11209" y="104"/>
                  </a:lnTo>
                  <a:lnTo>
                    <a:pt x="10590" y="186"/>
                  </a:lnTo>
                  <a:lnTo>
                    <a:pt x="9971" y="310"/>
                  </a:lnTo>
                  <a:lnTo>
                    <a:pt x="9331" y="475"/>
                  </a:lnTo>
                  <a:lnTo>
                    <a:pt x="8711" y="661"/>
                  </a:lnTo>
                  <a:lnTo>
                    <a:pt x="8092" y="888"/>
                  </a:lnTo>
                  <a:lnTo>
                    <a:pt x="7494" y="1157"/>
                  </a:lnTo>
                  <a:lnTo>
                    <a:pt x="6916" y="1446"/>
                  </a:lnTo>
                  <a:lnTo>
                    <a:pt x="6338" y="1755"/>
                  </a:lnTo>
                  <a:lnTo>
                    <a:pt x="5801" y="2085"/>
                  </a:lnTo>
                  <a:lnTo>
                    <a:pt x="5285" y="2436"/>
                  </a:lnTo>
                  <a:lnTo>
                    <a:pt x="4769" y="2828"/>
                  </a:lnTo>
                  <a:lnTo>
                    <a:pt x="4294" y="3221"/>
                  </a:lnTo>
                  <a:lnTo>
                    <a:pt x="3840" y="3654"/>
                  </a:lnTo>
                  <a:lnTo>
                    <a:pt x="3407" y="4088"/>
                  </a:lnTo>
                  <a:lnTo>
                    <a:pt x="2994" y="4562"/>
                  </a:lnTo>
                  <a:lnTo>
                    <a:pt x="2602" y="5037"/>
                  </a:lnTo>
                  <a:lnTo>
                    <a:pt x="2251" y="5532"/>
                  </a:lnTo>
                  <a:lnTo>
                    <a:pt x="1920" y="6049"/>
                  </a:lnTo>
                  <a:lnTo>
                    <a:pt x="1611" y="6585"/>
                  </a:lnTo>
                  <a:lnTo>
                    <a:pt x="1322" y="7122"/>
                  </a:lnTo>
                  <a:lnTo>
                    <a:pt x="1054" y="7679"/>
                  </a:lnTo>
                  <a:lnTo>
                    <a:pt x="827" y="8257"/>
                  </a:lnTo>
                  <a:lnTo>
                    <a:pt x="620" y="8835"/>
                  </a:lnTo>
                  <a:lnTo>
                    <a:pt x="455" y="9413"/>
                  </a:lnTo>
                  <a:lnTo>
                    <a:pt x="290" y="10012"/>
                  </a:lnTo>
                  <a:lnTo>
                    <a:pt x="187" y="10610"/>
                  </a:lnTo>
                  <a:lnTo>
                    <a:pt x="83" y="11229"/>
                  </a:lnTo>
                  <a:lnTo>
                    <a:pt x="22" y="11849"/>
                  </a:lnTo>
                  <a:lnTo>
                    <a:pt x="1" y="12468"/>
                  </a:lnTo>
                  <a:lnTo>
                    <a:pt x="1" y="13087"/>
                  </a:lnTo>
                  <a:lnTo>
                    <a:pt x="22" y="13706"/>
                  </a:lnTo>
                  <a:lnTo>
                    <a:pt x="83" y="14326"/>
                  </a:lnTo>
                  <a:lnTo>
                    <a:pt x="187" y="14966"/>
                  </a:lnTo>
                  <a:lnTo>
                    <a:pt x="310" y="15585"/>
                  </a:lnTo>
                  <a:lnTo>
                    <a:pt x="476" y="16204"/>
                  </a:lnTo>
                  <a:lnTo>
                    <a:pt x="661" y="16823"/>
                  </a:lnTo>
                  <a:lnTo>
                    <a:pt x="888" y="17442"/>
                  </a:lnTo>
                  <a:lnTo>
                    <a:pt x="1136" y="18041"/>
                  </a:lnTo>
                  <a:lnTo>
                    <a:pt x="1425" y="18640"/>
                  </a:lnTo>
                  <a:lnTo>
                    <a:pt x="1735" y="19197"/>
                  </a:lnTo>
                  <a:lnTo>
                    <a:pt x="2065" y="19734"/>
                  </a:lnTo>
                  <a:lnTo>
                    <a:pt x="2416" y="20270"/>
                  </a:lnTo>
                  <a:lnTo>
                    <a:pt x="2808" y="20766"/>
                  </a:lnTo>
                  <a:lnTo>
                    <a:pt x="3221" y="21240"/>
                  </a:lnTo>
                  <a:lnTo>
                    <a:pt x="3634" y="21695"/>
                  </a:lnTo>
                  <a:lnTo>
                    <a:pt x="4088" y="22128"/>
                  </a:lnTo>
                  <a:lnTo>
                    <a:pt x="4542" y="22541"/>
                  </a:lnTo>
                  <a:lnTo>
                    <a:pt x="5037" y="22912"/>
                  </a:lnTo>
                  <a:lnTo>
                    <a:pt x="5533" y="23284"/>
                  </a:lnTo>
                  <a:lnTo>
                    <a:pt x="6049" y="23614"/>
                  </a:lnTo>
                  <a:lnTo>
                    <a:pt x="6565" y="23924"/>
                  </a:lnTo>
                  <a:lnTo>
                    <a:pt x="7122" y="24213"/>
                  </a:lnTo>
                  <a:lnTo>
                    <a:pt x="7679" y="24461"/>
                  </a:lnTo>
                  <a:lnTo>
                    <a:pt x="8237" y="24688"/>
                  </a:lnTo>
                  <a:lnTo>
                    <a:pt x="8815" y="24894"/>
                  </a:lnTo>
                  <a:lnTo>
                    <a:pt x="9413" y="25080"/>
                  </a:lnTo>
                  <a:lnTo>
                    <a:pt x="9991" y="25224"/>
                  </a:lnTo>
                  <a:lnTo>
                    <a:pt x="10610" y="25327"/>
                  </a:lnTo>
                  <a:lnTo>
                    <a:pt x="11209" y="25431"/>
                  </a:lnTo>
                  <a:lnTo>
                    <a:pt x="11828" y="25493"/>
                  </a:lnTo>
                  <a:lnTo>
                    <a:pt x="12448" y="25513"/>
                  </a:lnTo>
                  <a:lnTo>
                    <a:pt x="13067" y="25513"/>
                  </a:lnTo>
                  <a:lnTo>
                    <a:pt x="13707" y="25493"/>
                  </a:lnTo>
                  <a:lnTo>
                    <a:pt x="14326" y="25431"/>
                  </a:lnTo>
                  <a:lnTo>
                    <a:pt x="14966" y="25327"/>
                  </a:lnTo>
                  <a:lnTo>
                    <a:pt x="15585" y="25204"/>
                  </a:lnTo>
                  <a:lnTo>
                    <a:pt x="16204" y="25038"/>
                  </a:lnTo>
                  <a:lnTo>
                    <a:pt x="16823" y="24853"/>
                  </a:lnTo>
                  <a:lnTo>
                    <a:pt x="17443" y="24626"/>
                  </a:lnTo>
                  <a:lnTo>
                    <a:pt x="18062" y="24378"/>
                  </a:lnTo>
                  <a:lnTo>
                    <a:pt x="18640" y="24089"/>
                  </a:lnTo>
                  <a:lnTo>
                    <a:pt x="19197" y="23779"/>
                  </a:lnTo>
                  <a:lnTo>
                    <a:pt x="19755" y="23449"/>
                  </a:lnTo>
                  <a:lnTo>
                    <a:pt x="20271" y="23078"/>
                  </a:lnTo>
                  <a:lnTo>
                    <a:pt x="20766" y="22706"/>
                  </a:lnTo>
                  <a:lnTo>
                    <a:pt x="21261" y="22293"/>
                  </a:lnTo>
                  <a:lnTo>
                    <a:pt x="21715" y="21860"/>
                  </a:lnTo>
                  <a:lnTo>
                    <a:pt x="22149" y="21426"/>
                  </a:lnTo>
                  <a:lnTo>
                    <a:pt x="22562" y="20951"/>
                  </a:lnTo>
                  <a:lnTo>
                    <a:pt x="22933" y="20477"/>
                  </a:lnTo>
                  <a:lnTo>
                    <a:pt x="23305" y="19981"/>
                  </a:lnTo>
                  <a:lnTo>
                    <a:pt x="23635" y="19465"/>
                  </a:lnTo>
                  <a:lnTo>
                    <a:pt x="23945" y="18929"/>
                  </a:lnTo>
                  <a:lnTo>
                    <a:pt x="24234" y="18392"/>
                  </a:lnTo>
                  <a:lnTo>
                    <a:pt x="24481" y="17835"/>
                  </a:lnTo>
                  <a:lnTo>
                    <a:pt x="24729" y="17277"/>
                  </a:lnTo>
                  <a:lnTo>
                    <a:pt x="24915" y="16699"/>
                  </a:lnTo>
                  <a:lnTo>
                    <a:pt x="25101" y="16101"/>
                  </a:lnTo>
                  <a:lnTo>
                    <a:pt x="25245" y="15502"/>
                  </a:lnTo>
                  <a:lnTo>
                    <a:pt x="25369" y="14904"/>
                  </a:lnTo>
                  <a:lnTo>
                    <a:pt x="25452" y="14305"/>
                  </a:lnTo>
                  <a:lnTo>
                    <a:pt x="25513" y="13686"/>
                  </a:lnTo>
                  <a:lnTo>
                    <a:pt x="25555" y="13067"/>
                  </a:lnTo>
                  <a:lnTo>
                    <a:pt x="25555" y="12447"/>
                  </a:lnTo>
                  <a:lnTo>
                    <a:pt x="25513" y="11807"/>
                  </a:lnTo>
                  <a:lnTo>
                    <a:pt x="25452" y="11188"/>
                  </a:lnTo>
                  <a:lnTo>
                    <a:pt x="25369" y="10569"/>
                  </a:lnTo>
                  <a:lnTo>
                    <a:pt x="25245" y="9929"/>
                  </a:lnTo>
                  <a:lnTo>
                    <a:pt x="25080" y="9310"/>
                  </a:lnTo>
                  <a:lnTo>
                    <a:pt x="24894" y="8691"/>
                  </a:lnTo>
                  <a:lnTo>
                    <a:pt x="24667" y="8071"/>
                  </a:lnTo>
                  <a:lnTo>
                    <a:pt x="24419" y="7473"/>
                  </a:lnTo>
                  <a:lnTo>
                    <a:pt x="24130" y="6895"/>
                  </a:lnTo>
                  <a:lnTo>
                    <a:pt x="23821" y="6317"/>
                  </a:lnTo>
                  <a:lnTo>
                    <a:pt x="23491" y="5780"/>
                  </a:lnTo>
                  <a:lnTo>
                    <a:pt x="23119" y="5264"/>
                  </a:lnTo>
                  <a:lnTo>
                    <a:pt x="22748" y="4748"/>
                  </a:lnTo>
                  <a:lnTo>
                    <a:pt x="22335" y="4273"/>
                  </a:lnTo>
                  <a:lnTo>
                    <a:pt x="21922" y="3819"/>
                  </a:lnTo>
                  <a:lnTo>
                    <a:pt x="21468" y="3386"/>
                  </a:lnTo>
                  <a:lnTo>
                    <a:pt x="20993" y="2994"/>
                  </a:lnTo>
                  <a:lnTo>
                    <a:pt x="20518" y="2601"/>
                  </a:lnTo>
                  <a:lnTo>
                    <a:pt x="20023" y="2251"/>
                  </a:lnTo>
                  <a:lnTo>
                    <a:pt x="19507" y="1900"/>
                  </a:lnTo>
                  <a:lnTo>
                    <a:pt x="18970" y="1590"/>
                  </a:lnTo>
                  <a:lnTo>
                    <a:pt x="18433" y="1322"/>
                  </a:lnTo>
                  <a:lnTo>
                    <a:pt x="17876" y="1053"/>
                  </a:lnTo>
                  <a:lnTo>
                    <a:pt x="17319" y="826"/>
                  </a:lnTo>
                  <a:lnTo>
                    <a:pt x="16741" y="620"/>
                  </a:lnTo>
                  <a:lnTo>
                    <a:pt x="16142" y="455"/>
                  </a:lnTo>
                  <a:lnTo>
                    <a:pt x="15544" y="310"/>
                  </a:lnTo>
                  <a:lnTo>
                    <a:pt x="14945" y="186"/>
                  </a:lnTo>
                  <a:lnTo>
                    <a:pt x="14326" y="104"/>
                  </a:lnTo>
                  <a:lnTo>
                    <a:pt x="13707" y="42"/>
                  </a:lnTo>
                  <a:lnTo>
                    <a:pt x="13087" y="1"/>
                  </a:lnTo>
                  <a:close/>
                </a:path>
              </a:pathLst>
            </a:custGeom>
            <a:solidFill>
              <a:schemeClr val="accent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48" name="Google Shape;1448;p211"/>
            <p:cNvSpPr/>
            <p:nvPr/>
          </p:nvSpPr>
          <p:spPr>
            <a:xfrm>
              <a:off x="1220025" y="3563925"/>
              <a:ext cx="487150" cy="486125"/>
            </a:xfrm>
            <a:custGeom>
              <a:avLst/>
              <a:gdLst/>
              <a:ahLst/>
              <a:cxnLst/>
              <a:rect l="l" t="t" r="r" b="b"/>
              <a:pathLst>
                <a:path w="19486" h="19445" extrusionOk="0">
                  <a:moveTo>
                    <a:pt x="9516" y="1"/>
                  </a:moveTo>
                  <a:lnTo>
                    <a:pt x="9041" y="22"/>
                  </a:lnTo>
                  <a:lnTo>
                    <a:pt x="8546" y="83"/>
                  </a:lnTo>
                  <a:lnTo>
                    <a:pt x="8071" y="145"/>
                  </a:lnTo>
                  <a:lnTo>
                    <a:pt x="7596" y="249"/>
                  </a:lnTo>
                  <a:lnTo>
                    <a:pt x="7121" y="372"/>
                  </a:lnTo>
                  <a:lnTo>
                    <a:pt x="6647" y="517"/>
                  </a:lnTo>
                  <a:lnTo>
                    <a:pt x="6172" y="682"/>
                  </a:lnTo>
                  <a:lnTo>
                    <a:pt x="5718" y="888"/>
                  </a:lnTo>
                  <a:lnTo>
                    <a:pt x="5264" y="1095"/>
                  </a:lnTo>
                  <a:lnTo>
                    <a:pt x="4830" y="1343"/>
                  </a:lnTo>
                  <a:lnTo>
                    <a:pt x="4417" y="1590"/>
                  </a:lnTo>
                  <a:lnTo>
                    <a:pt x="4025" y="1859"/>
                  </a:lnTo>
                  <a:lnTo>
                    <a:pt x="3633" y="2148"/>
                  </a:lnTo>
                  <a:lnTo>
                    <a:pt x="3282" y="2457"/>
                  </a:lnTo>
                  <a:lnTo>
                    <a:pt x="2931" y="2787"/>
                  </a:lnTo>
                  <a:lnTo>
                    <a:pt x="2601" y="3118"/>
                  </a:lnTo>
                  <a:lnTo>
                    <a:pt x="2291" y="3469"/>
                  </a:lnTo>
                  <a:lnTo>
                    <a:pt x="2002" y="3840"/>
                  </a:lnTo>
                  <a:lnTo>
                    <a:pt x="1713" y="4232"/>
                  </a:lnTo>
                  <a:lnTo>
                    <a:pt x="1466" y="4625"/>
                  </a:lnTo>
                  <a:lnTo>
                    <a:pt x="1218" y="5017"/>
                  </a:lnTo>
                  <a:lnTo>
                    <a:pt x="1012" y="5430"/>
                  </a:lnTo>
                  <a:lnTo>
                    <a:pt x="805" y="5863"/>
                  </a:lnTo>
                  <a:lnTo>
                    <a:pt x="640" y="6296"/>
                  </a:lnTo>
                  <a:lnTo>
                    <a:pt x="475" y="6730"/>
                  </a:lnTo>
                  <a:lnTo>
                    <a:pt x="351" y="7184"/>
                  </a:lnTo>
                  <a:lnTo>
                    <a:pt x="227" y="7638"/>
                  </a:lnTo>
                  <a:lnTo>
                    <a:pt x="145" y="8092"/>
                  </a:lnTo>
                  <a:lnTo>
                    <a:pt x="83" y="8546"/>
                  </a:lnTo>
                  <a:lnTo>
                    <a:pt x="21" y="9021"/>
                  </a:lnTo>
                  <a:lnTo>
                    <a:pt x="0" y="9496"/>
                  </a:lnTo>
                  <a:lnTo>
                    <a:pt x="0" y="9971"/>
                  </a:lnTo>
                  <a:lnTo>
                    <a:pt x="21" y="10445"/>
                  </a:lnTo>
                  <a:lnTo>
                    <a:pt x="62" y="10920"/>
                  </a:lnTo>
                  <a:lnTo>
                    <a:pt x="145" y="11395"/>
                  </a:lnTo>
                  <a:lnTo>
                    <a:pt x="248" y="11870"/>
                  </a:lnTo>
                  <a:lnTo>
                    <a:pt x="351" y="12344"/>
                  </a:lnTo>
                  <a:lnTo>
                    <a:pt x="496" y="12819"/>
                  </a:lnTo>
                  <a:lnTo>
                    <a:pt x="681" y="13294"/>
                  </a:lnTo>
                  <a:lnTo>
                    <a:pt x="867" y="13748"/>
                  </a:lnTo>
                  <a:lnTo>
                    <a:pt x="1094" y="14202"/>
                  </a:lnTo>
                  <a:lnTo>
                    <a:pt x="1321" y="14636"/>
                  </a:lnTo>
                  <a:lnTo>
                    <a:pt x="1569" y="15048"/>
                  </a:lnTo>
                  <a:lnTo>
                    <a:pt x="1858" y="15441"/>
                  </a:lnTo>
                  <a:lnTo>
                    <a:pt x="2147" y="15833"/>
                  </a:lnTo>
                  <a:lnTo>
                    <a:pt x="2456" y="16184"/>
                  </a:lnTo>
                  <a:lnTo>
                    <a:pt x="2766" y="16535"/>
                  </a:lnTo>
                  <a:lnTo>
                    <a:pt x="3117" y="16865"/>
                  </a:lnTo>
                  <a:lnTo>
                    <a:pt x="3468" y="17174"/>
                  </a:lnTo>
                  <a:lnTo>
                    <a:pt x="3839" y="17463"/>
                  </a:lnTo>
                  <a:lnTo>
                    <a:pt x="4211" y="17732"/>
                  </a:lnTo>
                  <a:lnTo>
                    <a:pt x="4603" y="18000"/>
                  </a:lnTo>
                  <a:lnTo>
                    <a:pt x="5016" y="18227"/>
                  </a:lnTo>
                  <a:lnTo>
                    <a:pt x="5429" y="18454"/>
                  </a:lnTo>
                  <a:lnTo>
                    <a:pt x="5842" y="18640"/>
                  </a:lnTo>
                  <a:lnTo>
                    <a:pt x="6275" y="18826"/>
                  </a:lnTo>
                  <a:lnTo>
                    <a:pt x="6729" y="18970"/>
                  </a:lnTo>
                  <a:lnTo>
                    <a:pt x="7163" y="19115"/>
                  </a:lnTo>
                  <a:lnTo>
                    <a:pt x="7617" y="19218"/>
                  </a:lnTo>
                  <a:lnTo>
                    <a:pt x="8091" y="19300"/>
                  </a:lnTo>
                  <a:lnTo>
                    <a:pt x="8546" y="19383"/>
                  </a:lnTo>
                  <a:lnTo>
                    <a:pt x="9020" y="19424"/>
                  </a:lnTo>
                  <a:lnTo>
                    <a:pt x="9495" y="19445"/>
                  </a:lnTo>
                  <a:lnTo>
                    <a:pt x="9970" y="19445"/>
                  </a:lnTo>
                  <a:lnTo>
                    <a:pt x="10445" y="19424"/>
                  </a:lnTo>
                  <a:lnTo>
                    <a:pt x="10919" y="19383"/>
                  </a:lnTo>
                  <a:lnTo>
                    <a:pt x="11394" y="19300"/>
                  </a:lnTo>
                  <a:lnTo>
                    <a:pt x="11889" y="19197"/>
                  </a:lnTo>
                  <a:lnTo>
                    <a:pt x="12364" y="19094"/>
                  </a:lnTo>
                  <a:lnTo>
                    <a:pt x="12839" y="18950"/>
                  </a:lnTo>
                  <a:lnTo>
                    <a:pt x="13293" y="18764"/>
                  </a:lnTo>
                  <a:lnTo>
                    <a:pt x="13768" y="18578"/>
                  </a:lnTo>
                  <a:lnTo>
                    <a:pt x="14201" y="18351"/>
                  </a:lnTo>
                  <a:lnTo>
                    <a:pt x="14635" y="18124"/>
                  </a:lnTo>
                  <a:lnTo>
                    <a:pt x="15048" y="17856"/>
                  </a:lnTo>
                  <a:lnTo>
                    <a:pt x="15460" y="17587"/>
                  </a:lnTo>
                  <a:lnTo>
                    <a:pt x="15832" y="17298"/>
                  </a:lnTo>
                  <a:lnTo>
                    <a:pt x="16203" y="16989"/>
                  </a:lnTo>
                  <a:lnTo>
                    <a:pt x="16554" y="16658"/>
                  </a:lnTo>
                  <a:lnTo>
                    <a:pt x="16885" y="16328"/>
                  </a:lnTo>
                  <a:lnTo>
                    <a:pt x="17194" y="15977"/>
                  </a:lnTo>
                  <a:lnTo>
                    <a:pt x="17483" y="15606"/>
                  </a:lnTo>
                  <a:lnTo>
                    <a:pt x="17752" y="15234"/>
                  </a:lnTo>
                  <a:lnTo>
                    <a:pt x="18020" y="14842"/>
                  </a:lnTo>
                  <a:lnTo>
                    <a:pt x="18247" y="14429"/>
                  </a:lnTo>
                  <a:lnTo>
                    <a:pt x="18474" y="14016"/>
                  </a:lnTo>
                  <a:lnTo>
                    <a:pt x="18660" y="13603"/>
                  </a:lnTo>
                  <a:lnTo>
                    <a:pt x="18846" y="13170"/>
                  </a:lnTo>
                  <a:lnTo>
                    <a:pt x="18990" y="12716"/>
                  </a:lnTo>
                  <a:lnTo>
                    <a:pt x="19135" y="12282"/>
                  </a:lnTo>
                  <a:lnTo>
                    <a:pt x="19238" y="11828"/>
                  </a:lnTo>
                  <a:lnTo>
                    <a:pt x="19341" y="11354"/>
                  </a:lnTo>
                  <a:lnTo>
                    <a:pt x="19403" y="10899"/>
                  </a:lnTo>
                  <a:lnTo>
                    <a:pt x="19444" y="10425"/>
                  </a:lnTo>
                  <a:lnTo>
                    <a:pt x="19485" y="9950"/>
                  </a:lnTo>
                  <a:lnTo>
                    <a:pt x="19485" y="9475"/>
                  </a:lnTo>
                  <a:lnTo>
                    <a:pt x="19444" y="9000"/>
                  </a:lnTo>
                  <a:lnTo>
                    <a:pt x="19403" y="8526"/>
                  </a:lnTo>
                  <a:lnTo>
                    <a:pt x="19341" y="8051"/>
                  </a:lnTo>
                  <a:lnTo>
                    <a:pt x="19238" y="7576"/>
                  </a:lnTo>
                  <a:lnTo>
                    <a:pt x="19114" y="7101"/>
                  </a:lnTo>
                  <a:lnTo>
                    <a:pt x="18969" y="6627"/>
                  </a:lnTo>
                  <a:lnTo>
                    <a:pt x="18804" y="6152"/>
                  </a:lnTo>
                  <a:lnTo>
                    <a:pt x="18598" y="5698"/>
                  </a:lnTo>
                  <a:lnTo>
                    <a:pt x="18391" y="5244"/>
                  </a:lnTo>
                  <a:lnTo>
                    <a:pt x="18164" y="4831"/>
                  </a:lnTo>
                  <a:lnTo>
                    <a:pt x="17896" y="4397"/>
                  </a:lnTo>
                  <a:lnTo>
                    <a:pt x="17628" y="4005"/>
                  </a:lnTo>
                  <a:lnTo>
                    <a:pt x="17339" y="3634"/>
                  </a:lnTo>
                  <a:lnTo>
                    <a:pt x="17029" y="3262"/>
                  </a:lnTo>
                  <a:lnTo>
                    <a:pt x="16699" y="2911"/>
                  </a:lnTo>
                  <a:lnTo>
                    <a:pt x="16369" y="2581"/>
                  </a:lnTo>
                  <a:lnTo>
                    <a:pt x="16018" y="2271"/>
                  </a:lnTo>
                  <a:lnTo>
                    <a:pt x="15646" y="1982"/>
                  </a:lnTo>
                  <a:lnTo>
                    <a:pt x="15254" y="1714"/>
                  </a:lnTo>
                  <a:lnTo>
                    <a:pt x="14862" y="1466"/>
                  </a:lnTo>
                  <a:lnTo>
                    <a:pt x="14470" y="1219"/>
                  </a:lnTo>
                  <a:lnTo>
                    <a:pt x="14057" y="1012"/>
                  </a:lnTo>
                  <a:lnTo>
                    <a:pt x="13623" y="806"/>
                  </a:lnTo>
                  <a:lnTo>
                    <a:pt x="13190" y="641"/>
                  </a:lnTo>
                  <a:lnTo>
                    <a:pt x="12756" y="476"/>
                  </a:lnTo>
                  <a:lnTo>
                    <a:pt x="12302" y="352"/>
                  </a:lnTo>
                  <a:lnTo>
                    <a:pt x="11848" y="228"/>
                  </a:lnTo>
                  <a:lnTo>
                    <a:pt x="11394" y="145"/>
                  </a:lnTo>
                  <a:lnTo>
                    <a:pt x="10919" y="83"/>
                  </a:lnTo>
                  <a:lnTo>
                    <a:pt x="10465" y="22"/>
                  </a:lnTo>
                  <a:lnTo>
                    <a:pt x="9990" y="1"/>
                  </a:lnTo>
                  <a:close/>
                </a:path>
              </a:pathLst>
            </a:custGeom>
            <a:solidFill>
              <a:schemeClr val="accent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49" name="Google Shape;1449;p211"/>
            <p:cNvSpPr/>
            <p:nvPr/>
          </p:nvSpPr>
          <p:spPr>
            <a:xfrm>
              <a:off x="1213825" y="3555150"/>
              <a:ext cx="473750" cy="348350"/>
            </a:xfrm>
            <a:custGeom>
              <a:avLst/>
              <a:gdLst/>
              <a:ahLst/>
              <a:cxnLst/>
              <a:rect l="l" t="t" r="r" b="b"/>
              <a:pathLst>
                <a:path w="18950" h="13934" extrusionOk="0">
                  <a:moveTo>
                    <a:pt x="9475" y="1"/>
                  </a:moveTo>
                  <a:lnTo>
                    <a:pt x="9083" y="42"/>
                  </a:lnTo>
                  <a:lnTo>
                    <a:pt x="8711" y="84"/>
                  </a:lnTo>
                  <a:lnTo>
                    <a:pt x="8319" y="125"/>
                  </a:lnTo>
                  <a:lnTo>
                    <a:pt x="7927" y="207"/>
                  </a:lnTo>
                  <a:lnTo>
                    <a:pt x="7534" y="290"/>
                  </a:lnTo>
                  <a:lnTo>
                    <a:pt x="7142" y="393"/>
                  </a:lnTo>
                  <a:lnTo>
                    <a:pt x="6771" y="517"/>
                  </a:lnTo>
                  <a:lnTo>
                    <a:pt x="6379" y="662"/>
                  </a:lnTo>
                  <a:lnTo>
                    <a:pt x="6007" y="806"/>
                  </a:lnTo>
                  <a:lnTo>
                    <a:pt x="5635" y="971"/>
                  </a:lnTo>
                  <a:lnTo>
                    <a:pt x="5264" y="1157"/>
                  </a:lnTo>
                  <a:lnTo>
                    <a:pt x="4913" y="1363"/>
                  </a:lnTo>
                  <a:lnTo>
                    <a:pt x="4562" y="1570"/>
                  </a:lnTo>
                  <a:lnTo>
                    <a:pt x="4232" y="1797"/>
                  </a:lnTo>
                  <a:lnTo>
                    <a:pt x="3922" y="2024"/>
                  </a:lnTo>
                  <a:lnTo>
                    <a:pt x="3613" y="2272"/>
                  </a:lnTo>
                  <a:lnTo>
                    <a:pt x="3303" y="2519"/>
                  </a:lnTo>
                  <a:lnTo>
                    <a:pt x="3035" y="2788"/>
                  </a:lnTo>
                  <a:lnTo>
                    <a:pt x="2746" y="3056"/>
                  </a:lnTo>
                  <a:lnTo>
                    <a:pt x="2498" y="3324"/>
                  </a:lnTo>
                  <a:lnTo>
                    <a:pt x="2250" y="3613"/>
                  </a:lnTo>
                  <a:lnTo>
                    <a:pt x="2023" y="3902"/>
                  </a:lnTo>
                  <a:lnTo>
                    <a:pt x="1817" y="4191"/>
                  </a:lnTo>
                  <a:lnTo>
                    <a:pt x="1610" y="4501"/>
                  </a:lnTo>
                  <a:lnTo>
                    <a:pt x="1425" y="4810"/>
                  </a:lnTo>
                  <a:lnTo>
                    <a:pt x="1239" y="5099"/>
                  </a:lnTo>
                  <a:lnTo>
                    <a:pt x="1074" y="5409"/>
                  </a:lnTo>
                  <a:lnTo>
                    <a:pt x="785" y="6028"/>
                  </a:lnTo>
                  <a:lnTo>
                    <a:pt x="537" y="6647"/>
                  </a:lnTo>
                  <a:lnTo>
                    <a:pt x="351" y="7267"/>
                  </a:lnTo>
                  <a:lnTo>
                    <a:pt x="207" y="7865"/>
                  </a:lnTo>
                  <a:lnTo>
                    <a:pt x="104" y="8443"/>
                  </a:lnTo>
                  <a:lnTo>
                    <a:pt x="42" y="9001"/>
                  </a:lnTo>
                  <a:lnTo>
                    <a:pt x="0" y="9558"/>
                  </a:lnTo>
                  <a:lnTo>
                    <a:pt x="0" y="10074"/>
                  </a:lnTo>
                  <a:lnTo>
                    <a:pt x="21" y="10569"/>
                  </a:lnTo>
                  <a:lnTo>
                    <a:pt x="62" y="11023"/>
                  </a:lnTo>
                  <a:lnTo>
                    <a:pt x="145" y="11457"/>
                  </a:lnTo>
                  <a:lnTo>
                    <a:pt x="207" y="11849"/>
                  </a:lnTo>
                  <a:lnTo>
                    <a:pt x="310" y="12221"/>
                  </a:lnTo>
                  <a:lnTo>
                    <a:pt x="393" y="12551"/>
                  </a:lnTo>
                  <a:lnTo>
                    <a:pt x="496" y="12840"/>
                  </a:lnTo>
                  <a:lnTo>
                    <a:pt x="702" y="13335"/>
                  </a:lnTo>
                  <a:lnTo>
                    <a:pt x="867" y="13665"/>
                  </a:lnTo>
                  <a:lnTo>
                    <a:pt x="971" y="13872"/>
                  </a:lnTo>
                  <a:lnTo>
                    <a:pt x="1012" y="13913"/>
                  </a:lnTo>
                  <a:lnTo>
                    <a:pt x="1053" y="13934"/>
                  </a:lnTo>
                  <a:lnTo>
                    <a:pt x="1053" y="13893"/>
                  </a:lnTo>
                  <a:lnTo>
                    <a:pt x="1053" y="13831"/>
                  </a:lnTo>
                  <a:lnTo>
                    <a:pt x="991" y="13604"/>
                  </a:lnTo>
                  <a:lnTo>
                    <a:pt x="785" y="12757"/>
                  </a:lnTo>
                  <a:lnTo>
                    <a:pt x="661" y="12138"/>
                  </a:lnTo>
                  <a:lnTo>
                    <a:pt x="599" y="11787"/>
                  </a:lnTo>
                  <a:lnTo>
                    <a:pt x="558" y="11395"/>
                  </a:lnTo>
                  <a:lnTo>
                    <a:pt x="516" y="10982"/>
                  </a:lnTo>
                  <a:lnTo>
                    <a:pt x="496" y="10549"/>
                  </a:lnTo>
                  <a:lnTo>
                    <a:pt x="496" y="10074"/>
                  </a:lnTo>
                  <a:lnTo>
                    <a:pt x="537" y="9579"/>
                  </a:lnTo>
                  <a:lnTo>
                    <a:pt x="578" y="9062"/>
                  </a:lnTo>
                  <a:lnTo>
                    <a:pt x="661" y="8546"/>
                  </a:lnTo>
                  <a:lnTo>
                    <a:pt x="785" y="7989"/>
                  </a:lnTo>
                  <a:lnTo>
                    <a:pt x="950" y="7432"/>
                  </a:lnTo>
                  <a:lnTo>
                    <a:pt x="1136" y="6875"/>
                  </a:lnTo>
                  <a:lnTo>
                    <a:pt x="1383" y="6297"/>
                  </a:lnTo>
                  <a:lnTo>
                    <a:pt x="1672" y="5719"/>
                  </a:lnTo>
                  <a:lnTo>
                    <a:pt x="2003" y="5161"/>
                  </a:lnTo>
                  <a:lnTo>
                    <a:pt x="2374" y="4604"/>
                  </a:lnTo>
                  <a:lnTo>
                    <a:pt x="2581" y="4336"/>
                  </a:lnTo>
                  <a:lnTo>
                    <a:pt x="2808" y="4067"/>
                  </a:lnTo>
                  <a:lnTo>
                    <a:pt x="3035" y="3820"/>
                  </a:lnTo>
                  <a:lnTo>
                    <a:pt x="3282" y="3551"/>
                  </a:lnTo>
                  <a:lnTo>
                    <a:pt x="3530" y="3304"/>
                  </a:lnTo>
                  <a:lnTo>
                    <a:pt x="3798" y="3077"/>
                  </a:lnTo>
                  <a:lnTo>
                    <a:pt x="4067" y="2829"/>
                  </a:lnTo>
                  <a:lnTo>
                    <a:pt x="4356" y="2622"/>
                  </a:lnTo>
                  <a:lnTo>
                    <a:pt x="4645" y="2395"/>
                  </a:lnTo>
                  <a:lnTo>
                    <a:pt x="4954" y="2189"/>
                  </a:lnTo>
                  <a:lnTo>
                    <a:pt x="5285" y="2003"/>
                  </a:lnTo>
                  <a:lnTo>
                    <a:pt x="5615" y="1817"/>
                  </a:lnTo>
                  <a:lnTo>
                    <a:pt x="5945" y="1652"/>
                  </a:lnTo>
                  <a:lnTo>
                    <a:pt x="6296" y="1487"/>
                  </a:lnTo>
                  <a:lnTo>
                    <a:pt x="6647" y="1343"/>
                  </a:lnTo>
                  <a:lnTo>
                    <a:pt x="6998" y="1219"/>
                  </a:lnTo>
                  <a:lnTo>
                    <a:pt x="7349" y="1116"/>
                  </a:lnTo>
                  <a:lnTo>
                    <a:pt x="7720" y="1012"/>
                  </a:lnTo>
                  <a:lnTo>
                    <a:pt x="8071" y="930"/>
                  </a:lnTo>
                  <a:lnTo>
                    <a:pt x="8443" y="847"/>
                  </a:lnTo>
                  <a:lnTo>
                    <a:pt x="8794" y="806"/>
                  </a:lnTo>
                  <a:lnTo>
                    <a:pt x="9144" y="765"/>
                  </a:lnTo>
                  <a:lnTo>
                    <a:pt x="9516" y="723"/>
                  </a:lnTo>
                  <a:lnTo>
                    <a:pt x="10569" y="723"/>
                  </a:lnTo>
                  <a:lnTo>
                    <a:pt x="10899" y="744"/>
                  </a:lnTo>
                  <a:lnTo>
                    <a:pt x="11250" y="785"/>
                  </a:lnTo>
                  <a:lnTo>
                    <a:pt x="11910" y="889"/>
                  </a:lnTo>
                  <a:lnTo>
                    <a:pt x="12550" y="1033"/>
                  </a:lnTo>
                  <a:lnTo>
                    <a:pt x="13149" y="1219"/>
                  </a:lnTo>
                  <a:lnTo>
                    <a:pt x="13727" y="1446"/>
                  </a:lnTo>
                  <a:lnTo>
                    <a:pt x="14284" y="1694"/>
                  </a:lnTo>
                  <a:lnTo>
                    <a:pt x="14800" y="1962"/>
                  </a:lnTo>
                  <a:lnTo>
                    <a:pt x="15275" y="2251"/>
                  </a:lnTo>
                  <a:lnTo>
                    <a:pt x="15708" y="2560"/>
                  </a:lnTo>
                  <a:lnTo>
                    <a:pt x="16121" y="2870"/>
                  </a:lnTo>
                  <a:lnTo>
                    <a:pt x="16513" y="3180"/>
                  </a:lnTo>
                  <a:lnTo>
                    <a:pt x="16844" y="3510"/>
                  </a:lnTo>
                  <a:lnTo>
                    <a:pt x="17153" y="3820"/>
                  </a:lnTo>
                  <a:lnTo>
                    <a:pt x="17442" y="4129"/>
                  </a:lnTo>
                  <a:lnTo>
                    <a:pt x="17690" y="4418"/>
                  </a:lnTo>
                  <a:lnTo>
                    <a:pt x="17896" y="4707"/>
                  </a:lnTo>
                  <a:lnTo>
                    <a:pt x="18268" y="5223"/>
                  </a:lnTo>
                  <a:lnTo>
                    <a:pt x="18743" y="5966"/>
                  </a:lnTo>
                  <a:lnTo>
                    <a:pt x="18867" y="6173"/>
                  </a:lnTo>
                  <a:lnTo>
                    <a:pt x="18908" y="6214"/>
                  </a:lnTo>
                  <a:lnTo>
                    <a:pt x="18928" y="6235"/>
                  </a:lnTo>
                  <a:lnTo>
                    <a:pt x="18949" y="6193"/>
                  </a:lnTo>
                  <a:lnTo>
                    <a:pt x="18928" y="6131"/>
                  </a:lnTo>
                  <a:lnTo>
                    <a:pt x="18867" y="5904"/>
                  </a:lnTo>
                  <a:lnTo>
                    <a:pt x="18743" y="5553"/>
                  </a:lnTo>
                  <a:lnTo>
                    <a:pt x="18516" y="5079"/>
                  </a:lnTo>
                  <a:lnTo>
                    <a:pt x="18371" y="4810"/>
                  </a:lnTo>
                  <a:lnTo>
                    <a:pt x="18206" y="4521"/>
                  </a:lnTo>
                  <a:lnTo>
                    <a:pt x="18000" y="4191"/>
                  </a:lnTo>
                  <a:lnTo>
                    <a:pt x="17752" y="3861"/>
                  </a:lnTo>
                  <a:lnTo>
                    <a:pt x="17484" y="3531"/>
                  </a:lnTo>
                  <a:lnTo>
                    <a:pt x="17195" y="3180"/>
                  </a:lnTo>
                  <a:lnTo>
                    <a:pt x="16844" y="2808"/>
                  </a:lnTo>
                  <a:lnTo>
                    <a:pt x="16472" y="2457"/>
                  </a:lnTo>
                  <a:lnTo>
                    <a:pt x="16059" y="2106"/>
                  </a:lnTo>
                  <a:lnTo>
                    <a:pt x="15585" y="1776"/>
                  </a:lnTo>
                  <a:lnTo>
                    <a:pt x="15089" y="1446"/>
                  </a:lnTo>
                  <a:lnTo>
                    <a:pt x="14553" y="1136"/>
                  </a:lnTo>
                  <a:lnTo>
                    <a:pt x="13975" y="868"/>
                  </a:lnTo>
                  <a:lnTo>
                    <a:pt x="13376" y="620"/>
                  </a:lnTo>
                  <a:lnTo>
                    <a:pt x="12715" y="393"/>
                  </a:lnTo>
                  <a:lnTo>
                    <a:pt x="12385" y="311"/>
                  </a:lnTo>
                  <a:lnTo>
                    <a:pt x="12055" y="228"/>
                  </a:lnTo>
                  <a:lnTo>
                    <a:pt x="11704" y="145"/>
                  </a:lnTo>
                  <a:lnTo>
                    <a:pt x="11332" y="104"/>
                  </a:lnTo>
                  <a:lnTo>
                    <a:pt x="10982" y="42"/>
                  </a:lnTo>
                  <a:lnTo>
                    <a:pt x="10610" y="22"/>
                  </a:lnTo>
                  <a:lnTo>
                    <a:pt x="10238" y="1"/>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50" name="Google Shape;1450;p211"/>
            <p:cNvSpPr/>
            <p:nvPr/>
          </p:nvSpPr>
          <p:spPr>
            <a:xfrm>
              <a:off x="1346950" y="3641850"/>
              <a:ext cx="251850" cy="343700"/>
            </a:xfrm>
            <a:custGeom>
              <a:avLst/>
              <a:gdLst/>
              <a:ahLst/>
              <a:cxnLst/>
              <a:rect l="l" t="t" r="r" b="b"/>
              <a:pathLst>
                <a:path w="10074" h="13748" extrusionOk="0">
                  <a:moveTo>
                    <a:pt x="3056" y="4005"/>
                  </a:moveTo>
                  <a:lnTo>
                    <a:pt x="3881" y="5987"/>
                  </a:lnTo>
                  <a:lnTo>
                    <a:pt x="3613" y="6007"/>
                  </a:lnTo>
                  <a:lnTo>
                    <a:pt x="3386" y="6007"/>
                  </a:lnTo>
                  <a:lnTo>
                    <a:pt x="3159" y="5987"/>
                  </a:lnTo>
                  <a:lnTo>
                    <a:pt x="2973" y="5925"/>
                  </a:lnTo>
                  <a:lnTo>
                    <a:pt x="2808" y="5863"/>
                  </a:lnTo>
                  <a:lnTo>
                    <a:pt x="2664" y="5760"/>
                  </a:lnTo>
                  <a:lnTo>
                    <a:pt x="2540" y="5636"/>
                  </a:lnTo>
                  <a:lnTo>
                    <a:pt x="2437" y="5471"/>
                  </a:lnTo>
                  <a:lnTo>
                    <a:pt x="2395" y="5285"/>
                  </a:lnTo>
                  <a:lnTo>
                    <a:pt x="2354" y="5099"/>
                  </a:lnTo>
                  <a:lnTo>
                    <a:pt x="2375" y="4934"/>
                  </a:lnTo>
                  <a:lnTo>
                    <a:pt x="2416" y="4748"/>
                  </a:lnTo>
                  <a:lnTo>
                    <a:pt x="2519" y="4542"/>
                  </a:lnTo>
                  <a:lnTo>
                    <a:pt x="2643" y="4356"/>
                  </a:lnTo>
                  <a:lnTo>
                    <a:pt x="2829" y="4191"/>
                  </a:lnTo>
                  <a:lnTo>
                    <a:pt x="3056" y="4005"/>
                  </a:lnTo>
                  <a:close/>
                  <a:moveTo>
                    <a:pt x="6751" y="7824"/>
                  </a:moveTo>
                  <a:lnTo>
                    <a:pt x="6957" y="7865"/>
                  </a:lnTo>
                  <a:lnTo>
                    <a:pt x="7143" y="7906"/>
                  </a:lnTo>
                  <a:lnTo>
                    <a:pt x="7308" y="7989"/>
                  </a:lnTo>
                  <a:lnTo>
                    <a:pt x="7452" y="8071"/>
                  </a:lnTo>
                  <a:lnTo>
                    <a:pt x="7576" y="8216"/>
                  </a:lnTo>
                  <a:lnTo>
                    <a:pt x="7659" y="8381"/>
                  </a:lnTo>
                  <a:lnTo>
                    <a:pt x="7721" y="8546"/>
                  </a:lnTo>
                  <a:lnTo>
                    <a:pt x="7741" y="8732"/>
                  </a:lnTo>
                  <a:lnTo>
                    <a:pt x="7721" y="8897"/>
                  </a:lnTo>
                  <a:lnTo>
                    <a:pt x="7679" y="9083"/>
                  </a:lnTo>
                  <a:lnTo>
                    <a:pt x="7576" y="9248"/>
                  </a:lnTo>
                  <a:lnTo>
                    <a:pt x="7452" y="9413"/>
                  </a:lnTo>
                  <a:lnTo>
                    <a:pt x="7267" y="9599"/>
                  </a:lnTo>
                  <a:lnTo>
                    <a:pt x="7060" y="9764"/>
                  </a:lnTo>
                  <a:lnTo>
                    <a:pt x="6255" y="7824"/>
                  </a:lnTo>
                  <a:close/>
                  <a:moveTo>
                    <a:pt x="3056" y="1"/>
                  </a:moveTo>
                  <a:lnTo>
                    <a:pt x="1652" y="579"/>
                  </a:lnTo>
                  <a:lnTo>
                    <a:pt x="2292" y="2147"/>
                  </a:lnTo>
                  <a:lnTo>
                    <a:pt x="1921" y="2354"/>
                  </a:lnTo>
                  <a:lnTo>
                    <a:pt x="1570" y="2602"/>
                  </a:lnTo>
                  <a:lnTo>
                    <a:pt x="1260" y="2849"/>
                  </a:lnTo>
                  <a:lnTo>
                    <a:pt x="992" y="3097"/>
                  </a:lnTo>
                  <a:lnTo>
                    <a:pt x="744" y="3365"/>
                  </a:lnTo>
                  <a:lnTo>
                    <a:pt x="558" y="3634"/>
                  </a:lnTo>
                  <a:lnTo>
                    <a:pt x="372" y="3923"/>
                  </a:lnTo>
                  <a:lnTo>
                    <a:pt x="249" y="4191"/>
                  </a:lnTo>
                  <a:lnTo>
                    <a:pt x="125" y="4480"/>
                  </a:lnTo>
                  <a:lnTo>
                    <a:pt x="63" y="4769"/>
                  </a:lnTo>
                  <a:lnTo>
                    <a:pt x="22" y="5058"/>
                  </a:lnTo>
                  <a:lnTo>
                    <a:pt x="1" y="5367"/>
                  </a:lnTo>
                  <a:lnTo>
                    <a:pt x="22" y="5656"/>
                  </a:lnTo>
                  <a:lnTo>
                    <a:pt x="63" y="5945"/>
                  </a:lnTo>
                  <a:lnTo>
                    <a:pt x="125" y="6214"/>
                  </a:lnTo>
                  <a:lnTo>
                    <a:pt x="228" y="6503"/>
                  </a:lnTo>
                  <a:lnTo>
                    <a:pt x="393" y="6854"/>
                  </a:lnTo>
                  <a:lnTo>
                    <a:pt x="599" y="7163"/>
                  </a:lnTo>
                  <a:lnTo>
                    <a:pt x="806" y="7411"/>
                  </a:lnTo>
                  <a:lnTo>
                    <a:pt x="1033" y="7638"/>
                  </a:lnTo>
                  <a:lnTo>
                    <a:pt x="1301" y="7803"/>
                  </a:lnTo>
                  <a:lnTo>
                    <a:pt x="1570" y="7948"/>
                  </a:lnTo>
                  <a:lnTo>
                    <a:pt x="1838" y="8051"/>
                  </a:lnTo>
                  <a:lnTo>
                    <a:pt x="2148" y="8133"/>
                  </a:lnTo>
                  <a:lnTo>
                    <a:pt x="2457" y="8175"/>
                  </a:lnTo>
                  <a:lnTo>
                    <a:pt x="2767" y="8216"/>
                  </a:lnTo>
                  <a:lnTo>
                    <a:pt x="3076" y="8216"/>
                  </a:lnTo>
                  <a:lnTo>
                    <a:pt x="3407" y="8195"/>
                  </a:lnTo>
                  <a:lnTo>
                    <a:pt x="4067" y="8133"/>
                  </a:lnTo>
                  <a:lnTo>
                    <a:pt x="4728" y="8051"/>
                  </a:lnTo>
                  <a:lnTo>
                    <a:pt x="5677" y="10383"/>
                  </a:lnTo>
                  <a:lnTo>
                    <a:pt x="5285" y="10507"/>
                  </a:lnTo>
                  <a:lnTo>
                    <a:pt x="4872" y="10569"/>
                  </a:lnTo>
                  <a:lnTo>
                    <a:pt x="4459" y="10631"/>
                  </a:lnTo>
                  <a:lnTo>
                    <a:pt x="4067" y="10652"/>
                  </a:lnTo>
                  <a:lnTo>
                    <a:pt x="3675" y="10652"/>
                  </a:lnTo>
                  <a:lnTo>
                    <a:pt x="3283" y="10631"/>
                  </a:lnTo>
                  <a:lnTo>
                    <a:pt x="2911" y="10590"/>
                  </a:lnTo>
                  <a:lnTo>
                    <a:pt x="2560" y="10507"/>
                  </a:lnTo>
                  <a:lnTo>
                    <a:pt x="2478" y="12551"/>
                  </a:lnTo>
                  <a:lnTo>
                    <a:pt x="2891" y="12633"/>
                  </a:lnTo>
                  <a:lnTo>
                    <a:pt x="3324" y="12674"/>
                  </a:lnTo>
                  <a:lnTo>
                    <a:pt x="3799" y="12695"/>
                  </a:lnTo>
                  <a:lnTo>
                    <a:pt x="4315" y="12674"/>
                  </a:lnTo>
                  <a:lnTo>
                    <a:pt x="4831" y="12613"/>
                  </a:lnTo>
                  <a:lnTo>
                    <a:pt x="5368" y="12530"/>
                  </a:lnTo>
                  <a:lnTo>
                    <a:pt x="5904" y="12385"/>
                  </a:lnTo>
                  <a:lnTo>
                    <a:pt x="6441" y="12220"/>
                  </a:lnTo>
                  <a:lnTo>
                    <a:pt x="7060" y="13748"/>
                  </a:lnTo>
                  <a:lnTo>
                    <a:pt x="8464" y="13190"/>
                  </a:lnTo>
                  <a:lnTo>
                    <a:pt x="7824" y="11601"/>
                  </a:lnTo>
                  <a:lnTo>
                    <a:pt x="8195" y="11395"/>
                  </a:lnTo>
                  <a:lnTo>
                    <a:pt x="8526" y="11147"/>
                  </a:lnTo>
                  <a:lnTo>
                    <a:pt x="8835" y="10899"/>
                  </a:lnTo>
                  <a:lnTo>
                    <a:pt x="9104" y="10652"/>
                  </a:lnTo>
                  <a:lnTo>
                    <a:pt x="9331" y="10383"/>
                  </a:lnTo>
                  <a:lnTo>
                    <a:pt x="9537" y="10115"/>
                  </a:lnTo>
                  <a:lnTo>
                    <a:pt x="9702" y="9847"/>
                  </a:lnTo>
                  <a:lnTo>
                    <a:pt x="9847" y="9558"/>
                  </a:lnTo>
                  <a:lnTo>
                    <a:pt x="9950" y="9269"/>
                  </a:lnTo>
                  <a:lnTo>
                    <a:pt x="10033" y="8980"/>
                  </a:lnTo>
                  <a:lnTo>
                    <a:pt x="10074" y="8691"/>
                  </a:lnTo>
                  <a:lnTo>
                    <a:pt x="10074" y="8402"/>
                  </a:lnTo>
                  <a:lnTo>
                    <a:pt x="10074" y="8133"/>
                  </a:lnTo>
                  <a:lnTo>
                    <a:pt x="10033" y="7844"/>
                  </a:lnTo>
                  <a:lnTo>
                    <a:pt x="9950" y="7555"/>
                  </a:lnTo>
                  <a:lnTo>
                    <a:pt x="9847" y="7287"/>
                  </a:lnTo>
                  <a:lnTo>
                    <a:pt x="9682" y="6936"/>
                  </a:lnTo>
                  <a:lnTo>
                    <a:pt x="9496" y="6647"/>
                  </a:lnTo>
                  <a:lnTo>
                    <a:pt x="9289" y="6379"/>
                  </a:lnTo>
                  <a:lnTo>
                    <a:pt x="9062" y="6172"/>
                  </a:lnTo>
                  <a:lnTo>
                    <a:pt x="8815" y="6007"/>
                  </a:lnTo>
                  <a:lnTo>
                    <a:pt x="8546" y="5863"/>
                  </a:lnTo>
                  <a:lnTo>
                    <a:pt x="8257" y="5760"/>
                  </a:lnTo>
                  <a:lnTo>
                    <a:pt x="7968" y="5677"/>
                  </a:lnTo>
                  <a:lnTo>
                    <a:pt x="7659" y="5636"/>
                  </a:lnTo>
                  <a:lnTo>
                    <a:pt x="7349" y="5615"/>
                  </a:lnTo>
                  <a:lnTo>
                    <a:pt x="7040" y="5594"/>
                  </a:lnTo>
                  <a:lnTo>
                    <a:pt x="6709" y="5615"/>
                  </a:lnTo>
                  <a:lnTo>
                    <a:pt x="6069" y="5677"/>
                  </a:lnTo>
                  <a:lnTo>
                    <a:pt x="5409" y="5760"/>
                  </a:lnTo>
                  <a:lnTo>
                    <a:pt x="4439" y="3386"/>
                  </a:lnTo>
                  <a:lnTo>
                    <a:pt x="4728" y="3324"/>
                  </a:lnTo>
                  <a:lnTo>
                    <a:pt x="4996" y="3262"/>
                  </a:lnTo>
                  <a:lnTo>
                    <a:pt x="5306" y="3221"/>
                  </a:lnTo>
                  <a:lnTo>
                    <a:pt x="5615" y="3200"/>
                  </a:lnTo>
                  <a:lnTo>
                    <a:pt x="5925" y="3179"/>
                  </a:lnTo>
                  <a:lnTo>
                    <a:pt x="6235" y="3179"/>
                  </a:lnTo>
                  <a:lnTo>
                    <a:pt x="6544" y="3200"/>
                  </a:lnTo>
                  <a:lnTo>
                    <a:pt x="6874" y="3241"/>
                  </a:lnTo>
                  <a:lnTo>
                    <a:pt x="6874" y="1219"/>
                  </a:lnTo>
                  <a:lnTo>
                    <a:pt x="6503" y="1177"/>
                  </a:lnTo>
                  <a:lnTo>
                    <a:pt x="6111" y="1157"/>
                  </a:lnTo>
                  <a:lnTo>
                    <a:pt x="5718" y="1157"/>
                  </a:lnTo>
                  <a:lnTo>
                    <a:pt x="5326" y="1177"/>
                  </a:lnTo>
                  <a:lnTo>
                    <a:pt x="4913" y="1239"/>
                  </a:lnTo>
                  <a:lnTo>
                    <a:pt x="4501" y="1322"/>
                  </a:lnTo>
                  <a:lnTo>
                    <a:pt x="4088" y="1425"/>
                  </a:lnTo>
                  <a:lnTo>
                    <a:pt x="3675" y="1528"/>
                  </a:lnTo>
                  <a:lnTo>
                    <a:pt x="3056" y="1"/>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51" name="Google Shape;1451;p211"/>
            <p:cNvSpPr/>
            <p:nvPr/>
          </p:nvSpPr>
          <p:spPr>
            <a:xfrm>
              <a:off x="1989425" y="253600"/>
              <a:ext cx="686350" cy="454125"/>
            </a:xfrm>
            <a:custGeom>
              <a:avLst/>
              <a:gdLst/>
              <a:ahLst/>
              <a:cxnLst/>
              <a:rect l="l" t="t" r="r" b="b"/>
              <a:pathLst>
                <a:path w="27454" h="18165" extrusionOk="0">
                  <a:moveTo>
                    <a:pt x="5037" y="0"/>
                  </a:moveTo>
                  <a:lnTo>
                    <a:pt x="4644" y="21"/>
                  </a:lnTo>
                  <a:lnTo>
                    <a:pt x="4294" y="62"/>
                  </a:lnTo>
                  <a:lnTo>
                    <a:pt x="3943" y="145"/>
                  </a:lnTo>
                  <a:lnTo>
                    <a:pt x="3633" y="248"/>
                  </a:lnTo>
                  <a:lnTo>
                    <a:pt x="3344" y="392"/>
                  </a:lnTo>
                  <a:lnTo>
                    <a:pt x="3076" y="558"/>
                  </a:lnTo>
                  <a:lnTo>
                    <a:pt x="2849" y="764"/>
                  </a:lnTo>
                  <a:lnTo>
                    <a:pt x="0" y="10094"/>
                  </a:lnTo>
                  <a:lnTo>
                    <a:pt x="248" y="10135"/>
                  </a:lnTo>
                  <a:lnTo>
                    <a:pt x="970" y="10300"/>
                  </a:lnTo>
                  <a:lnTo>
                    <a:pt x="1486" y="10445"/>
                  </a:lnTo>
                  <a:lnTo>
                    <a:pt x="2085" y="10610"/>
                  </a:lnTo>
                  <a:lnTo>
                    <a:pt x="2745" y="10816"/>
                  </a:lnTo>
                  <a:lnTo>
                    <a:pt x="3468" y="11064"/>
                  </a:lnTo>
                  <a:lnTo>
                    <a:pt x="4273" y="11353"/>
                  </a:lnTo>
                  <a:lnTo>
                    <a:pt x="5099" y="11683"/>
                  </a:lnTo>
                  <a:lnTo>
                    <a:pt x="5966" y="12075"/>
                  </a:lnTo>
                  <a:lnTo>
                    <a:pt x="6853" y="12509"/>
                  </a:lnTo>
                  <a:lnTo>
                    <a:pt x="7761" y="12984"/>
                  </a:lnTo>
                  <a:lnTo>
                    <a:pt x="8215" y="13252"/>
                  </a:lnTo>
                  <a:lnTo>
                    <a:pt x="8690" y="13520"/>
                  </a:lnTo>
                  <a:lnTo>
                    <a:pt x="9144" y="13830"/>
                  </a:lnTo>
                  <a:lnTo>
                    <a:pt x="9598" y="14119"/>
                  </a:lnTo>
                  <a:lnTo>
                    <a:pt x="10032" y="14449"/>
                  </a:lnTo>
                  <a:lnTo>
                    <a:pt x="10486" y="14779"/>
                  </a:lnTo>
                  <a:lnTo>
                    <a:pt x="10919" y="15110"/>
                  </a:lnTo>
                  <a:lnTo>
                    <a:pt x="11394" y="15419"/>
                  </a:lnTo>
                  <a:lnTo>
                    <a:pt x="11890" y="15708"/>
                  </a:lnTo>
                  <a:lnTo>
                    <a:pt x="12406" y="15977"/>
                  </a:lnTo>
                  <a:lnTo>
                    <a:pt x="12922" y="16224"/>
                  </a:lnTo>
                  <a:lnTo>
                    <a:pt x="13458" y="16431"/>
                  </a:lnTo>
                  <a:lnTo>
                    <a:pt x="14016" y="16658"/>
                  </a:lnTo>
                  <a:lnTo>
                    <a:pt x="14594" y="16844"/>
                  </a:lnTo>
                  <a:lnTo>
                    <a:pt x="15151" y="17009"/>
                  </a:lnTo>
                  <a:lnTo>
                    <a:pt x="15729" y="17174"/>
                  </a:lnTo>
                  <a:lnTo>
                    <a:pt x="16307" y="17318"/>
                  </a:lnTo>
                  <a:lnTo>
                    <a:pt x="16864" y="17442"/>
                  </a:lnTo>
                  <a:lnTo>
                    <a:pt x="17999" y="17649"/>
                  </a:lnTo>
                  <a:lnTo>
                    <a:pt x="19114" y="17834"/>
                  </a:lnTo>
                  <a:lnTo>
                    <a:pt x="20146" y="17958"/>
                  </a:lnTo>
                  <a:lnTo>
                    <a:pt x="21116" y="18041"/>
                  </a:lnTo>
                  <a:lnTo>
                    <a:pt x="22004" y="18103"/>
                  </a:lnTo>
                  <a:lnTo>
                    <a:pt x="22767" y="18144"/>
                  </a:lnTo>
                  <a:lnTo>
                    <a:pt x="23861" y="18165"/>
                  </a:lnTo>
                  <a:lnTo>
                    <a:pt x="24274" y="18144"/>
                  </a:lnTo>
                  <a:lnTo>
                    <a:pt x="27453" y="6193"/>
                  </a:lnTo>
                  <a:lnTo>
                    <a:pt x="27205" y="6296"/>
                  </a:lnTo>
                  <a:lnTo>
                    <a:pt x="26916" y="6420"/>
                  </a:lnTo>
                  <a:lnTo>
                    <a:pt x="26545" y="6544"/>
                  </a:lnTo>
                  <a:lnTo>
                    <a:pt x="26049" y="6709"/>
                  </a:lnTo>
                  <a:lnTo>
                    <a:pt x="25492" y="6853"/>
                  </a:lnTo>
                  <a:lnTo>
                    <a:pt x="24832" y="6956"/>
                  </a:lnTo>
                  <a:lnTo>
                    <a:pt x="24481" y="7018"/>
                  </a:lnTo>
                  <a:lnTo>
                    <a:pt x="24109" y="7060"/>
                  </a:lnTo>
                  <a:lnTo>
                    <a:pt x="23717" y="7080"/>
                  </a:lnTo>
                  <a:lnTo>
                    <a:pt x="23304" y="7101"/>
                  </a:lnTo>
                  <a:lnTo>
                    <a:pt x="22891" y="7101"/>
                  </a:lnTo>
                  <a:lnTo>
                    <a:pt x="22458" y="7080"/>
                  </a:lnTo>
                  <a:lnTo>
                    <a:pt x="22004" y="7039"/>
                  </a:lnTo>
                  <a:lnTo>
                    <a:pt x="21550" y="6977"/>
                  </a:lnTo>
                  <a:lnTo>
                    <a:pt x="21075" y="6894"/>
                  </a:lnTo>
                  <a:lnTo>
                    <a:pt x="20580" y="6791"/>
                  </a:lnTo>
                  <a:lnTo>
                    <a:pt x="20084" y="6647"/>
                  </a:lnTo>
                  <a:lnTo>
                    <a:pt x="19589" y="6482"/>
                  </a:lnTo>
                  <a:lnTo>
                    <a:pt x="19073" y="6296"/>
                  </a:lnTo>
                  <a:lnTo>
                    <a:pt x="18557" y="6069"/>
                  </a:lnTo>
                  <a:lnTo>
                    <a:pt x="18020" y="5821"/>
                  </a:lnTo>
                  <a:lnTo>
                    <a:pt x="17483" y="5532"/>
                  </a:lnTo>
                  <a:lnTo>
                    <a:pt x="16947" y="5202"/>
                  </a:lnTo>
                  <a:lnTo>
                    <a:pt x="16410" y="4830"/>
                  </a:lnTo>
                  <a:lnTo>
                    <a:pt x="15688" y="4335"/>
                  </a:lnTo>
                  <a:lnTo>
                    <a:pt x="14883" y="3819"/>
                  </a:lnTo>
                  <a:lnTo>
                    <a:pt x="14016" y="3303"/>
                  </a:lnTo>
                  <a:lnTo>
                    <a:pt x="13107" y="2766"/>
                  </a:lnTo>
                  <a:lnTo>
                    <a:pt x="12137" y="2271"/>
                  </a:lnTo>
                  <a:lnTo>
                    <a:pt x="11146" y="1775"/>
                  </a:lnTo>
                  <a:lnTo>
                    <a:pt x="10156" y="1321"/>
                  </a:lnTo>
                  <a:lnTo>
                    <a:pt x="9144" y="929"/>
                  </a:lnTo>
                  <a:lnTo>
                    <a:pt x="8649" y="743"/>
                  </a:lnTo>
                  <a:lnTo>
                    <a:pt x="8174" y="578"/>
                  </a:lnTo>
                  <a:lnTo>
                    <a:pt x="7679" y="434"/>
                  </a:lnTo>
                  <a:lnTo>
                    <a:pt x="7204" y="310"/>
                  </a:lnTo>
                  <a:lnTo>
                    <a:pt x="6750" y="207"/>
                  </a:lnTo>
                  <a:lnTo>
                    <a:pt x="6296" y="124"/>
                  </a:lnTo>
                  <a:lnTo>
                    <a:pt x="5862" y="62"/>
                  </a:lnTo>
                  <a:lnTo>
                    <a:pt x="5449" y="21"/>
                  </a:lnTo>
                  <a:lnTo>
                    <a:pt x="5037" y="0"/>
                  </a:lnTo>
                  <a:close/>
                </a:path>
              </a:pathLst>
            </a:custGeom>
            <a:solidFill>
              <a:schemeClr val="lt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52" name="Google Shape;1452;p211"/>
            <p:cNvSpPr/>
            <p:nvPr/>
          </p:nvSpPr>
          <p:spPr>
            <a:xfrm>
              <a:off x="1989425" y="253600"/>
              <a:ext cx="686350" cy="454125"/>
            </a:xfrm>
            <a:custGeom>
              <a:avLst/>
              <a:gdLst/>
              <a:ahLst/>
              <a:cxnLst/>
              <a:rect l="l" t="t" r="r" b="b"/>
              <a:pathLst>
                <a:path w="27454" h="18165" fill="none" extrusionOk="0">
                  <a:moveTo>
                    <a:pt x="27453" y="6193"/>
                  </a:moveTo>
                  <a:lnTo>
                    <a:pt x="27453" y="6193"/>
                  </a:lnTo>
                  <a:lnTo>
                    <a:pt x="27205" y="6296"/>
                  </a:lnTo>
                  <a:lnTo>
                    <a:pt x="26916" y="6420"/>
                  </a:lnTo>
                  <a:lnTo>
                    <a:pt x="26545" y="6544"/>
                  </a:lnTo>
                  <a:lnTo>
                    <a:pt x="26049" y="6709"/>
                  </a:lnTo>
                  <a:lnTo>
                    <a:pt x="25492" y="6853"/>
                  </a:lnTo>
                  <a:lnTo>
                    <a:pt x="24832" y="6956"/>
                  </a:lnTo>
                  <a:lnTo>
                    <a:pt x="24481" y="7018"/>
                  </a:lnTo>
                  <a:lnTo>
                    <a:pt x="24109" y="7060"/>
                  </a:lnTo>
                  <a:lnTo>
                    <a:pt x="23717" y="7080"/>
                  </a:lnTo>
                  <a:lnTo>
                    <a:pt x="23304" y="7101"/>
                  </a:lnTo>
                  <a:lnTo>
                    <a:pt x="22891" y="7101"/>
                  </a:lnTo>
                  <a:lnTo>
                    <a:pt x="22458" y="7080"/>
                  </a:lnTo>
                  <a:lnTo>
                    <a:pt x="22004" y="7039"/>
                  </a:lnTo>
                  <a:lnTo>
                    <a:pt x="21550" y="6977"/>
                  </a:lnTo>
                  <a:lnTo>
                    <a:pt x="21075" y="6894"/>
                  </a:lnTo>
                  <a:lnTo>
                    <a:pt x="20580" y="6791"/>
                  </a:lnTo>
                  <a:lnTo>
                    <a:pt x="20084" y="6647"/>
                  </a:lnTo>
                  <a:lnTo>
                    <a:pt x="19589" y="6482"/>
                  </a:lnTo>
                  <a:lnTo>
                    <a:pt x="19073" y="6296"/>
                  </a:lnTo>
                  <a:lnTo>
                    <a:pt x="18557" y="6069"/>
                  </a:lnTo>
                  <a:lnTo>
                    <a:pt x="18020" y="5821"/>
                  </a:lnTo>
                  <a:lnTo>
                    <a:pt x="17483" y="5532"/>
                  </a:lnTo>
                  <a:lnTo>
                    <a:pt x="16947" y="5202"/>
                  </a:lnTo>
                  <a:lnTo>
                    <a:pt x="16410" y="4830"/>
                  </a:lnTo>
                  <a:lnTo>
                    <a:pt x="16410" y="4830"/>
                  </a:lnTo>
                  <a:lnTo>
                    <a:pt x="15688" y="4335"/>
                  </a:lnTo>
                  <a:lnTo>
                    <a:pt x="14883" y="3819"/>
                  </a:lnTo>
                  <a:lnTo>
                    <a:pt x="14016" y="3303"/>
                  </a:lnTo>
                  <a:lnTo>
                    <a:pt x="13107" y="2766"/>
                  </a:lnTo>
                  <a:lnTo>
                    <a:pt x="12137" y="2271"/>
                  </a:lnTo>
                  <a:lnTo>
                    <a:pt x="11146" y="1775"/>
                  </a:lnTo>
                  <a:lnTo>
                    <a:pt x="10156" y="1321"/>
                  </a:lnTo>
                  <a:lnTo>
                    <a:pt x="9144" y="929"/>
                  </a:lnTo>
                  <a:lnTo>
                    <a:pt x="8649" y="743"/>
                  </a:lnTo>
                  <a:lnTo>
                    <a:pt x="8174" y="578"/>
                  </a:lnTo>
                  <a:lnTo>
                    <a:pt x="7679" y="434"/>
                  </a:lnTo>
                  <a:lnTo>
                    <a:pt x="7204" y="310"/>
                  </a:lnTo>
                  <a:lnTo>
                    <a:pt x="6750" y="207"/>
                  </a:lnTo>
                  <a:lnTo>
                    <a:pt x="6296" y="124"/>
                  </a:lnTo>
                  <a:lnTo>
                    <a:pt x="5862" y="62"/>
                  </a:lnTo>
                  <a:lnTo>
                    <a:pt x="5449" y="21"/>
                  </a:lnTo>
                  <a:lnTo>
                    <a:pt x="5037" y="0"/>
                  </a:lnTo>
                  <a:lnTo>
                    <a:pt x="4644" y="21"/>
                  </a:lnTo>
                  <a:lnTo>
                    <a:pt x="4294" y="62"/>
                  </a:lnTo>
                  <a:lnTo>
                    <a:pt x="3943" y="145"/>
                  </a:lnTo>
                  <a:lnTo>
                    <a:pt x="3633" y="248"/>
                  </a:lnTo>
                  <a:lnTo>
                    <a:pt x="3344" y="392"/>
                  </a:lnTo>
                  <a:lnTo>
                    <a:pt x="3076" y="558"/>
                  </a:lnTo>
                  <a:lnTo>
                    <a:pt x="2849" y="764"/>
                  </a:lnTo>
                  <a:lnTo>
                    <a:pt x="0" y="10094"/>
                  </a:lnTo>
                  <a:lnTo>
                    <a:pt x="0" y="10094"/>
                  </a:lnTo>
                  <a:lnTo>
                    <a:pt x="248" y="10135"/>
                  </a:lnTo>
                  <a:lnTo>
                    <a:pt x="970" y="10300"/>
                  </a:lnTo>
                  <a:lnTo>
                    <a:pt x="1486" y="10445"/>
                  </a:lnTo>
                  <a:lnTo>
                    <a:pt x="2085" y="10610"/>
                  </a:lnTo>
                  <a:lnTo>
                    <a:pt x="2745" y="10816"/>
                  </a:lnTo>
                  <a:lnTo>
                    <a:pt x="3468" y="11064"/>
                  </a:lnTo>
                  <a:lnTo>
                    <a:pt x="4273" y="11353"/>
                  </a:lnTo>
                  <a:lnTo>
                    <a:pt x="5099" y="11683"/>
                  </a:lnTo>
                  <a:lnTo>
                    <a:pt x="5966" y="12075"/>
                  </a:lnTo>
                  <a:lnTo>
                    <a:pt x="6853" y="12509"/>
                  </a:lnTo>
                  <a:lnTo>
                    <a:pt x="7761" y="12984"/>
                  </a:lnTo>
                  <a:lnTo>
                    <a:pt x="8215" y="13252"/>
                  </a:lnTo>
                  <a:lnTo>
                    <a:pt x="8690" y="13520"/>
                  </a:lnTo>
                  <a:lnTo>
                    <a:pt x="9144" y="13830"/>
                  </a:lnTo>
                  <a:lnTo>
                    <a:pt x="9598" y="14119"/>
                  </a:lnTo>
                  <a:lnTo>
                    <a:pt x="10032" y="14449"/>
                  </a:lnTo>
                  <a:lnTo>
                    <a:pt x="10486" y="14779"/>
                  </a:lnTo>
                  <a:lnTo>
                    <a:pt x="10486" y="14779"/>
                  </a:lnTo>
                  <a:lnTo>
                    <a:pt x="10919" y="15110"/>
                  </a:lnTo>
                  <a:lnTo>
                    <a:pt x="11394" y="15419"/>
                  </a:lnTo>
                  <a:lnTo>
                    <a:pt x="11890" y="15708"/>
                  </a:lnTo>
                  <a:lnTo>
                    <a:pt x="12406" y="15977"/>
                  </a:lnTo>
                  <a:lnTo>
                    <a:pt x="12922" y="16224"/>
                  </a:lnTo>
                  <a:lnTo>
                    <a:pt x="13458" y="16431"/>
                  </a:lnTo>
                  <a:lnTo>
                    <a:pt x="14016" y="16658"/>
                  </a:lnTo>
                  <a:lnTo>
                    <a:pt x="14594" y="16844"/>
                  </a:lnTo>
                  <a:lnTo>
                    <a:pt x="15151" y="17009"/>
                  </a:lnTo>
                  <a:lnTo>
                    <a:pt x="15729" y="17174"/>
                  </a:lnTo>
                  <a:lnTo>
                    <a:pt x="16307" y="17318"/>
                  </a:lnTo>
                  <a:lnTo>
                    <a:pt x="16864" y="17442"/>
                  </a:lnTo>
                  <a:lnTo>
                    <a:pt x="17999" y="17649"/>
                  </a:lnTo>
                  <a:lnTo>
                    <a:pt x="19114" y="17834"/>
                  </a:lnTo>
                  <a:lnTo>
                    <a:pt x="20146" y="17958"/>
                  </a:lnTo>
                  <a:lnTo>
                    <a:pt x="21116" y="18041"/>
                  </a:lnTo>
                  <a:lnTo>
                    <a:pt x="22004" y="18103"/>
                  </a:lnTo>
                  <a:lnTo>
                    <a:pt x="22767" y="18144"/>
                  </a:lnTo>
                  <a:lnTo>
                    <a:pt x="23861" y="18165"/>
                  </a:lnTo>
                  <a:lnTo>
                    <a:pt x="24274" y="18144"/>
                  </a:lnTo>
                  <a:lnTo>
                    <a:pt x="27453" y="6193"/>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53" name="Google Shape;1453;p211"/>
            <p:cNvSpPr/>
            <p:nvPr/>
          </p:nvSpPr>
          <p:spPr>
            <a:xfrm>
              <a:off x="2218525" y="391900"/>
              <a:ext cx="240000" cy="225000"/>
            </a:xfrm>
            <a:custGeom>
              <a:avLst/>
              <a:gdLst/>
              <a:ahLst/>
              <a:cxnLst/>
              <a:rect l="l" t="t" r="r" b="b"/>
              <a:pathLst>
                <a:path w="9600" h="9000" extrusionOk="0">
                  <a:moveTo>
                    <a:pt x="4026" y="0"/>
                  </a:moveTo>
                  <a:lnTo>
                    <a:pt x="3572" y="21"/>
                  </a:lnTo>
                  <a:lnTo>
                    <a:pt x="3138" y="62"/>
                  </a:lnTo>
                  <a:lnTo>
                    <a:pt x="2705" y="165"/>
                  </a:lnTo>
                  <a:lnTo>
                    <a:pt x="2313" y="289"/>
                  </a:lnTo>
                  <a:lnTo>
                    <a:pt x="1941" y="454"/>
                  </a:lnTo>
                  <a:lnTo>
                    <a:pt x="1755" y="557"/>
                  </a:lnTo>
                  <a:lnTo>
                    <a:pt x="1590" y="661"/>
                  </a:lnTo>
                  <a:lnTo>
                    <a:pt x="1425" y="784"/>
                  </a:lnTo>
                  <a:lnTo>
                    <a:pt x="1260" y="908"/>
                  </a:lnTo>
                  <a:lnTo>
                    <a:pt x="1116" y="1053"/>
                  </a:lnTo>
                  <a:lnTo>
                    <a:pt x="971" y="1218"/>
                  </a:lnTo>
                  <a:lnTo>
                    <a:pt x="827" y="1383"/>
                  </a:lnTo>
                  <a:lnTo>
                    <a:pt x="703" y="1569"/>
                  </a:lnTo>
                  <a:lnTo>
                    <a:pt x="579" y="1775"/>
                  </a:lnTo>
                  <a:lnTo>
                    <a:pt x="476" y="1982"/>
                  </a:lnTo>
                  <a:lnTo>
                    <a:pt x="372" y="2188"/>
                  </a:lnTo>
                  <a:lnTo>
                    <a:pt x="290" y="2394"/>
                  </a:lnTo>
                  <a:lnTo>
                    <a:pt x="145" y="2849"/>
                  </a:lnTo>
                  <a:lnTo>
                    <a:pt x="42" y="3323"/>
                  </a:lnTo>
                  <a:lnTo>
                    <a:pt x="1" y="3798"/>
                  </a:lnTo>
                  <a:lnTo>
                    <a:pt x="1" y="4273"/>
                  </a:lnTo>
                  <a:lnTo>
                    <a:pt x="22" y="4521"/>
                  </a:lnTo>
                  <a:lnTo>
                    <a:pt x="63" y="4768"/>
                  </a:lnTo>
                  <a:lnTo>
                    <a:pt x="104" y="5016"/>
                  </a:lnTo>
                  <a:lnTo>
                    <a:pt x="145" y="5243"/>
                  </a:lnTo>
                  <a:lnTo>
                    <a:pt x="228" y="5491"/>
                  </a:lnTo>
                  <a:lnTo>
                    <a:pt x="311" y="5718"/>
                  </a:lnTo>
                  <a:lnTo>
                    <a:pt x="393" y="5965"/>
                  </a:lnTo>
                  <a:lnTo>
                    <a:pt x="517" y="6192"/>
                  </a:lnTo>
                  <a:lnTo>
                    <a:pt x="641" y="6420"/>
                  </a:lnTo>
                  <a:lnTo>
                    <a:pt x="765" y="6626"/>
                  </a:lnTo>
                  <a:lnTo>
                    <a:pt x="909" y="6853"/>
                  </a:lnTo>
                  <a:lnTo>
                    <a:pt x="1074" y="7059"/>
                  </a:lnTo>
                  <a:lnTo>
                    <a:pt x="1260" y="7245"/>
                  </a:lnTo>
                  <a:lnTo>
                    <a:pt x="1446" y="7452"/>
                  </a:lnTo>
                  <a:lnTo>
                    <a:pt x="1652" y="7617"/>
                  </a:lnTo>
                  <a:lnTo>
                    <a:pt x="1879" y="7802"/>
                  </a:lnTo>
                  <a:lnTo>
                    <a:pt x="2127" y="7968"/>
                  </a:lnTo>
                  <a:lnTo>
                    <a:pt x="2375" y="8112"/>
                  </a:lnTo>
                  <a:lnTo>
                    <a:pt x="2746" y="8319"/>
                  </a:lnTo>
                  <a:lnTo>
                    <a:pt x="3118" y="8484"/>
                  </a:lnTo>
                  <a:lnTo>
                    <a:pt x="3489" y="8649"/>
                  </a:lnTo>
                  <a:lnTo>
                    <a:pt x="3881" y="8773"/>
                  </a:lnTo>
                  <a:lnTo>
                    <a:pt x="4274" y="8876"/>
                  </a:lnTo>
                  <a:lnTo>
                    <a:pt x="4666" y="8938"/>
                  </a:lnTo>
                  <a:lnTo>
                    <a:pt x="5058" y="9000"/>
                  </a:lnTo>
                  <a:lnTo>
                    <a:pt x="5430" y="9000"/>
                  </a:lnTo>
                  <a:lnTo>
                    <a:pt x="5863" y="8979"/>
                  </a:lnTo>
                  <a:lnTo>
                    <a:pt x="6297" y="8917"/>
                  </a:lnTo>
                  <a:lnTo>
                    <a:pt x="6730" y="8814"/>
                  </a:lnTo>
                  <a:lnTo>
                    <a:pt x="7122" y="8669"/>
                  </a:lnTo>
                  <a:lnTo>
                    <a:pt x="7329" y="8566"/>
                  </a:lnTo>
                  <a:lnTo>
                    <a:pt x="7514" y="8463"/>
                  </a:lnTo>
                  <a:lnTo>
                    <a:pt x="7700" y="8339"/>
                  </a:lnTo>
                  <a:lnTo>
                    <a:pt x="7886" y="8215"/>
                  </a:lnTo>
                  <a:lnTo>
                    <a:pt x="8072" y="8071"/>
                  </a:lnTo>
                  <a:lnTo>
                    <a:pt x="8237" y="7926"/>
                  </a:lnTo>
                  <a:lnTo>
                    <a:pt x="8402" y="7761"/>
                  </a:lnTo>
                  <a:lnTo>
                    <a:pt x="8567" y="7575"/>
                  </a:lnTo>
                  <a:lnTo>
                    <a:pt x="8835" y="7225"/>
                  </a:lnTo>
                  <a:lnTo>
                    <a:pt x="9062" y="6832"/>
                  </a:lnTo>
                  <a:lnTo>
                    <a:pt x="9248" y="6440"/>
                  </a:lnTo>
                  <a:lnTo>
                    <a:pt x="9393" y="6048"/>
                  </a:lnTo>
                  <a:lnTo>
                    <a:pt x="9496" y="5635"/>
                  </a:lnTo>
                  <a:lnTo>
                    <a:pt x="9558" y="5202"/>
                  </a:lnTo>
                  <a:lnTo>
                    <a:pt x="9599" y="4789"/>
                  </a:lnTo>
                  <a:lnTo>
                    <a:pt x="9578" y="4355"/>
                  </a:lnTo>
                  <a:lnTo>
                    <a:pt x="9517" y="3943"/>
                  </a:lnTo>
                  <a:lnTo>
                    <a:pt x="9413" y="3530"/>
                  </a:lnTo>
                  <a:lnTo>
                    <a:pt x="9289" y="3138"/>
                  </a:lnTo>
                  <a:lnTo>
                    <a:pt x="9104" y="2745"/>
                  </a:lnTo>
                  <a:lnTo>
                    <a:pt x="8897" y="2374"/>
                  </a:lnTo>
                  <a:lnTo>
                    <a:pt x="8650" y="2023"/>
                  </a:lnTo>
                  <a:lnTo>
                    <a:pt x="8340" y="1693"/>
                  </a:lnTo>
                  <a:lnTo>
                    <a:pt x="8010" y="1383"/>
                  </a:lnTo>
                  <a:lnTo>
                    <a:pt x="7824" y="1218"/>
                  </a:lnTo>
                  <a:lnTo>
                    <a:pt x="7618" y="1073"/>
                  </a:lnTo>
                  <a:lnTo>
                    <a:pt x="7163" y="805"/>
                  </a:lnTo>
                  <a:lnTo>
                    <a:pt x="6689" y="578"/>
                  </a:lnTo>
                  <a:lnTo>
                    <a:pt x="6173" y="372"/>
                  </a:lnTo>
                  <a:lnTo>
                    <a:pt x="5657" y="207"/>
                  </a:lnTo>
                  <a:lnTo>
                    <a:pt x="5120" y="103"/>
                  </a:lnTo>
                  <a:lnTo>
                    <a:pt x="4563" y="21"/>
                  </a:lnTo>
                  <a:lnTo>
                    <a:pt x="4026" y="0"/>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54" name="Google Shape;1454;p211"/>
            <p:cNvSpPr/>
            <p:nvPr/>
          </p:nvSpPr>
          <p:spPr>
            <a:xfrm>
              <a:off x="2218525" y="391900"/>
              <a:ext cx="240000" cy="225000"/>
            </a:xfrm>
            <a:custGeom>
              <a:avLst/>
              <a:gdLst/>
              <a:ahLst/>
              <a:cxnLst/>
              <a:rect l="l" t="t" r="r" b="b"/>
              <a:pathLst>
                <a:path w="9600" h="9000" fill="none" extrusionOk="0">
                  <a:moveTo>
                    <a:pt x="4026" y="0"/>
                  </a:moveTo>
                  <a:lnTo>
                    <a:pt x="4026" y="0"/>
                  </a:lnTo>
                  <a:lnTo>
                    <a:pt x="3572" y="21"/>
                  </a:lnTo>
                  <a:lnTo>
                    <a:pt x="3138" y="62"/>
                  </a:lnTo>
                  <a:lnTo>
                    <a:pt x="2705" y="165"/>
                  </a:lnTo>
                  <a:lnTo>
                    <a:pt x="2313" y="289"/>
                  </a:lnTo>
                  <a:lnTo>
                    <a:pt x="1941" y="454"/>
                  </a:lnTo>
                  <a:lnTo>
                    <a:pt x="1755" y="557"/>
                  </a:lnTo>
                  <a:lnTo>
                    <a:pt x="1590" y="661"/>
                  </a:lnTo>
                  <a:lnTo>
                    <a:pt x="1425" y="784"/>
                  </a:lnTo>
                  <a:lnTo>
                    <a:pt x="1260" y="908"/>
                  </a:lnTo>
                  <a:lnTo>
                    <a:pt x="1116" y="1053"/>
                  </a:lnTo>
                  <a:lnTo>
                    <a:pt x="971" y="1218"/>
                  </a:lnTo>
                  <a:lnTo>
                    <a:pt x="971" y="1218"/>
                  </a:lnTo>
                  <a:lnTo>
                    <a:pt x="827" y="1383"/>
                  </a:lnTo>
                  <a:lnTo>
                    <a:pt x="703" y="1569"/>
                  </a:lnTo>
                  <a:lnTo>
                    <a:pt x="579" y="1775"/>
                  </a:lnTo>
                  <a:lnTo>
                    <a:pt x="476" y="1982"/>
                  </a:lnTo>
                  <a:lnTo>
                    <a:pt x="372" y="2188"/>
                  </a:lnTo>
                  <a:lnTo>
                    <a:pt x="290" y="2394"/>
                  </a:lnTo>
                  <a:lnTo>
                    <a:pt x="145" y="2849"/>
                  </a:lnTo>
                  <a:lnTo>
                    <a:pt x="42" y="3323"/>
                  </a:lnTo>
                  <a:lnTo>
                    <a:pt x="1" y="3798"/>
                  </a:lnTo>
                  <a:lnTo>
                    <a:pt x="1" y="4273"/>
                  </a:lnTo>
                  <a:lnTo>
                    <a:pt x="22" y="4521"/>
                  </a:lnTo>
                  <a:lnTo>
                    <a:pt x="63" y="4768"/>
                  </a:lnTo>
                  <a:lnTo>
                    <a:pt x="104" y="5016"/>
                  </a:lnTo>
                  <a:lnTo>
                    <a:pt x="145" y="5243"/>
                  </a:lnTo>
                  <a:lnTo>
                    <a:pt x="228" y="5491"/>
                  </a:lnTo>
                  <a:lnTo>
                    <a:pt x="311" y="5718"/>
                  </a:lnTo>
                  <a:lnTo>
                    <a:pt x="393" y="5965"/>
                  </a:lnTo>
                  <a:lnTo>
                    <a:pt x="517" y="6192"/>
                  </a:lnTo>
                  <a:lnTo>
                    <a:pt x="641" y="6420"/>
                  </a:lnTo>
                  <a:lnTo>
                    <a:pt x="765" y="6626"/>
                  </a:lnTo>
                  <a:lnTo>
                    <a:pt x="909" y="6853"/>
                  </a:lnTo>
                  <a:lnTo>
                    <a:pt x="1074" y="7059"/>
                  </a:lnTo>
                  <a:lnTo>
                    <a:pt x="1260" y="7245"/>
                  </a:lnTo>
                  <a:lnTo>
                    <a:pt x="1446" y="7452"/>
                  </a:lnTo>
                  <a:lnTo>
                    <a:pt x="1652" y="7617"/>
                  </a:lnTo>
                  <a:lnTo>
                    <a:pt x="1879" y="7802"/>
                  </a:lnTo>
                  <a:lnTo>
                    <a:pt x="2127" y="7968"/>
                  </a:lnTo>
                  <a:lnTo>
                    <a:pt x="2375" y="8112"/>
                  </a:lnTo>
                  <a:lnTo>
                    <a:pt x="2375" y="8112"/>
                  </a:lnTo>
                  <a:lnTo>
                    <a:pt x="2746" y="8319"/>
                  </a:lnTo>
                  <a:lnTo>
                    <a:pt x="3118" y="8484"/>
                  </a:lnTo>
                  <a:lnTo>
                    <a:pt x="3489" y="8649"/>
                  </a:lnTo>
                  <a:lnTo>
                    <a:pt x="3881" y="8773"/>
                  </a:lnTo>
                  <a:lnTo>
                    <a:pt x="4274" y="8876"/>
                  </a:lnTo>
                  <a:lnTo>
                    <a:pt x="4666" y="8938"/>
                  </a:lnTo>
                  <a:lnTo>
                    <a:pt x="5058" y="9000"/>
                  </a:lnTo>
                  <a:lnTo>
                    <a:pt x="5430" y="9000"/>
                  </a:lnTo>
                  <a:lnTo>
                    <a:pt x="5430" y="9000"/>
                  </a:lnTo>
                  <a:lnTo>
                    <a:pt x="5863" y="8979"/>
                  </a:lnTo>
                  <a:lnTo>
                    <a:pt x="6297" y="8917"/>
                  </a:lnTo>
                  <a:lnTo>
                    <a:pt x="6730" y="8814"/>
                  </a:lnTo>
                  <a:lnTo>
                    <a:pt x="7122" y="8669"/>
                  </a:lnTo>
                  <a:lnTo>
                    <a:pt x="7329" y="8566"/>
                  </a:lnTo>
                  <a:lnTo>
                    <a:pt x="7514" y="8463"/>
                  </a:lnTo>
                  <a:lnTo>
                    <a:pt x="7700" y="8339"/>
                  </a:lnTo>
                  <a:lnTo>
                    <a:pt x="7886" y="8215"/>
                  </a:lnTo>
                  <a:lnTo>
                    <a:pt x="8072" y="8071"/>
                  </a:lnTo>
                  <a:lnTo>
                    <a:pt x="8237" y="7926"/>
                  </a:lnTo>
                  <a:lnTo>
                    <a:pt x="8402" y="7761"/>
                  </a:lnTo>
                  <a:lnTo>
                    <a:pt x="8567" y="7575"/>
                  </a:lnTo>
                  <a:lnTo>
                    <a:pt x="8567" y="7575"/>
                  </a:lnTo>
                  <a:lnTo>
                    <a:pt x="8835" y="7225"/>
                  </a:lnTo>
                  <a:lnTo>
                    <a:pt x="9062" y="6832"/>
                  </a:lnTo>
                  <a:lnTo>
                    <a:pt x="9248" y="6440"/>
                  </a:lnTo>
                  <a:lnTo>
                    <a:pt x="9393" y="6048"/>
                  </a:lnTo>
                  <a:lnTo>
                    <a:pt x="9496" y="5635"/>
                  </a:lnTo>
                  <a:lnTo>
                    <a:pt x="9558" y="5202"/>
                  </a:lnTo>
                  <a:lnTo>
                    <a:pt x="9599" y="4789"/>
                  </a:lnTo>
                  <a:lnTo>
                    <a:pt x="9578" y="4355"/>
                  </a:lnTo>
                  <a:lnTo>
                    <a:pt x="9517" y="3943"/>
                  </a:lnTo>
                  <a:lnTo>
                    <a:pt x="9413" y="3530"/>
                  </a:lnTo>
                  <a:lnTo>
                    <a:pt x="9289" y="3138"/>
                  </a:lnTo>
                  <a:lnTo>
                    <a:pt x="9104" y="2745"/>
                  </a:lnTo>
                  <a:lnTo>
                    <a:pt x="8897" y="2374"/>
                  </a:lnTo>
                  <a:lnTo>
                    <a:pt x="8650" y="2023"/>
                  </a:lnTo>
                  <a:lnTo>
                    <a:pt x="8340" y="1693"/>
                  </a:lnTo>
                  <a:lnTo>
                    <a:pt x="8010" y="1383"/>
                  </a:lnTo>
                  <a:lnTo>
                    <a:pt x="8010" y="1383"/>
                  </a:lnTo>
                  <a:lnTo>
                    <a:pt x="7824" y="1218"/>
                  </a:lnTo>
                  <a:lnTo>
                    <a:pt x="7618" y="1073"/>
                  </a:lnTo>
                  <a:lnTo>
                    <a:pt x="7163" y="805"/>
                  </a:lnTo>
                  <a:lnTo>
                    <a:pt x="6689" y="578"/>
                  </a:lnTo>
                  <a:lnTo>
                    <a:pt x="6173" y="372"/>
                  </a:lnTo>
                  <a:lnTo>
                    <a:pt x="5657" y="207"/>
                  </a:lnTo>
                  <a:lnTo>
                    <a:pt x="5120" y="103"/>
                  </a:lnTo>
                  <a:lnTo>
                    <a:pt x="4563" y="21"/>
                  </a:lnTo>
                  <a:lnTo>
                    <a:pt x="4026"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55" name="Google Shape;1455;p211"/>
            <p:cNvSpPr/>
            <p:nvPr/>
          </p:nvSpPr>
          <p:spPr>
            <a:xfrm>
              <a:off x="2267050" y="428000"/>
              <a:ext cx="130050" cy="152775"/>
            </a:xfrm>
            <a:custGeom>
              <a:avLst/>
              <a:gdLst/>
              <a:ahLst/>
              <a:cxnLst/>
              <a:rect l="l" t="t" r="r" b="b"/>
              <a:pathLst>
                <a:path w="5202" h="6111" extrusionOk="0">
                  <a:moveTo>
                    <a:pt x="2973" y="1487"/>
                  </a:moveTo>
                  <a:lnTo>
                    <a:pt x="3096" y="1508"/>
                  </a:lnTo>
                  <a:lnTo>
                    <a:pt x="2663" y="2395"/>
                  </a:lnTo>
                  <a:lnTo>
                    <a:pt x="2498" y="2230"/>
                  </a:lnTo>
                  <a:lnTo>
                    <a:pt x="2415" y="2065"/>
                  </a:lnTo>
                  <a:lnTo>
                    <a:pt x="2374" y="1983"/>
                  </a:lnTo>
                  <a:lnTo>
                    <a:pt x="2374" y="1900"/>
                  </a:lnTo>
                  <a:lnTo>
                    <a:pt x="2374" y="1817"/>
                  </a:lnTo>
                  <a:lnTo>
                    <a:pt x="2415" y="1735"/>
                  </a:lnTo>
                  <a:lnTo>
                    <a:pt x="2457" y="1673"/>
                  </a:lnTo>
                  <a:lnTo>
                    <a:pt x="2518" y="1611"/>
                  </a:lnTo>
                  <a:lnTo>
                    <a:pt x="2580" y="1549"/>
                  </a:lnTo>
                  <a:lnTo>
                    <a:pt x="2663" y="1508"/>
                  </a:lnTo>
                  <a:lnTo>
                    <a:pt x="2745" y="1487"/>
                  </a:lnTo>
                  <a:close/>
                  <a:moveTo>
                    <a:pt x="2745" y="3758"/>
                  </a:moveTo>
                  <a:lnTo>
                    <a:pt x="2890" y="3923"/>
                  </a:lnTo>
                  <a:lnTo>
                    <a:pt x="2973" y="4088"/>
                  </a:lnTo>
                  <a:lnTo>
                    <a:pt x="3014" y="4171"/>
                  </a:lnTo>
                  <a:lnTo>
                    <a:pt x="3014" y="4253"/>
                  </a:lnTo>
                  <a:lnTo>
                    <a:pt x="3014" y="4336"/>
                  </a:lnTo>
                  <a:lnTo>
                    <a:pt x="2973" y="4398"/>
                  </a:lnTo>
                  <a:lnTo>
                    <a:pt x="2931" y="4480"/>
                  </a:lnTo>
                  <a:lnTo>
                    <a:pt x="2869" y="4542"/>
                  </a:lnTo>
                  <a:lnTo>
                    <a:pt x="2807" y="4583"/>
                  </a:lnTo>
                  <a:lnTo>
                    <a:pt x="2745" y="4625"/>
                  </a:lnTo>
                  <a:lnTo>
                    <a:pt x="2642" y="4645"/>
                  </a:lnTo>
                  <a:lnTo>
                    <a:pt x="2539" y="4645"/>
                  </a:lnTo>
                  <a:lnTo>
                    <a:pt x="2436" y="4625"/>
                  </a:lnTo>
                  <a:lnTo>
                    <a:pt x="2312" y="4604"/>
                  </a:lnTo>
                  <a:lnTo>
                    <a:pt x="2745" y="3758"/>
                  </a:lnTo>
                  <a:close/>
                  <a:moveTo>
                    <a:pt x="3860" y="1"/>
                  </a:moveTo>
                  <a:lnTo>
                    <a:pt x="3509" y="682"/>
                  </a:lnTo>
                  <a:lnTo>
                    <a:pt x="3323" y="620"/>
                  </a:lnTo>
                  <a:lnTo>
                    <a:pt x="3138" y="579"/>
                  </a:lnTo>
                  <a:lnTo>
                    <a:pt x="2952" y="538"/>
                  </a:lnTo>
                  <a:lnTo>
                    <a:pt x="2477" y="538"/>
                  </a:lnTo>
                  <a:lnTo>
                    <a:pt x="2333" y="558"/>
                  </a:lnTo>
                  <a:lnTo>
                    <a:pt x="2188" y="600"/>
                  </a:lnTo>
                  <a:lnTo>
                    <a:pt x="2064" y="641"/>
                  </a:lnTo>
                  <a:lnTo>
                    <a:pt x="1940" y="703"/>
                  </a:lnTo>
                  <a:lnTo>
                    <a:pt x="1817" y="785"/>
                  </a:lnTo>
                  <a:lnTo>
                    <a:pt x="1713" y="868"/>
                  </a:lnTo>
                  <a:lnTo>
                    <a:pt x="1631" y="950"/>
                  </a:lnTo>
                  <a:lnTo>
                    <a:pt x="1528" y="1054"/>
                  </a:lnTo>
                  <a:lnTo>
                    <a:pt x="1466" y="1178"/>
                  </a:lnTo>
                  <a:lnTo>
                    <a:pt x="1383" y="1281"/>
                  </a:lnTo>
                  <a:lnTo>
                    <a:pt x="1321" y="1446"/>
                  </a:lnTo>
                  <a:lnTo>
                    <a:pt x="1280" y="1611"/>
                  </a:lnTo>
                  <a:lnTo>
                    <a:pt x="1259" y="1755"/>
                  </a:lnTo>
                  <a:lnTo>
                    <a:pt x="1239" y="1900"/>
                  </a:lnTo>
                  <a:lnTo>
                    <a:pt x="1259" y="2044"/>
                  </a:lnTo>
                  <a:lnTo>
                    <a:pt x="1301" y="2168"/>
                  </a:lnTo>
                  <a:lnTo>
                    <a:pt x="1342" y="2313"/>
                  </a:lnTo>
                  <a:lnTo>
                    <a:pt x="1404" y="2437"/>
                  </a:lnTo>
                  <a:lnTo>
                    <a:pt x="1569" y="2664"/>
                  </a:lnTo>
                  <a:lnTo>
                    <a:pt x="1755" y="2891"/>
                  </a:lnTo>
                  <a:lnTo>
                    <a:pt x="1982" y="3097"/>
                  </a:lnTo>
                  <a:lnTo>
                    <a:pt x="2209" y="3304"/>
                  </a:lnTo>
                  <a:lnTo>
                    <a:pt x="1693" y="4315"/>
                  </a:lnTo>
                  <a:lnTo>
                    <a:pt x="1528" y="4212"/>
                  </a:lnTo>
                  <a:lnTo>
                    <a:pt x="1383" y="4109"/>
                  </a:lnTo>
                  <a:lnTo>
                    <a:pt x="1115" y="3840"/>
                  </a:lnTo>
                  <a:lnTo>
                    <a:pt x="888" y="3572"/>
                  </a:lnTo>
                  <a:lnTo>
                    <a:pt x="785" y="3427"/>
                  </a:lnTo>
                  <a:lnTo>
                    <a:pt x="702" y="3283"/>
                  </a:lnTo>
                  <a:lnTo>
                    <a:pt x="0" y="3861"/>
                  </a:lnTo>
                  <a:lnTo>
                    <a:pt x="83" y="4026"/>
                  </a:lnTo>
                  <a:lnTo>
                    <a:pt x="186" y="4212"/>
                  </a:lnTo>
                  <a:lnTo>
                    <a:pt x="330" y="4377"/>
                  </a:lnTo>
                  <a:lnTo>
                    <a:pt x="496" y="4542"/>
                  </a:lnTo>
                  <a:lnTo>
                    <a:pt x="661" y="4707"/>
                  </a:lnTo>
                  <a:lnTo>
                    <a:pt x="867" y="4852"/>
                  </a:lnTo>
                  <a:lnTo>
                    <a:pt x="1074" y="4996"/>
                  </a:lnTo>
                  <a:lnTo>
                    <a:pt x="1280" y="5141"/>
                  </a:lnTo>
                  <a:lnTo>
                    <a:pt x="950" y="5801"/>
                  </a:lnTo>
                  <a:lnTo>
                    <a:pt x="1569" y="6111"/>
                  </a:lnTo>
                  <a:lnTo>
                    <a:pt x="1899" y="5430"/>
                  </a:lnTo>
                  <a:lnTo>
                    <a:pt x="2106" y="5492"/>
                  </a:lnTo>
                  <a:lnTo>
                    <a:pt x="2271" y="5533"/>
                  </a:lnTo>
                  <a:lnTo>
                    <a:pt x="2457" y="5553"/>
                  </a:lnTo>
                  <a:lnTo>
                    <a:pt x="2622" y="5574"/>
                  </a:lnTo>
                  <a:lnTo>
                    <a:pt x="2931" y="5574"/>
                  </a:lnTo>
                  <a:lnTo>
                    <a:pt x="3076" y="5553"/>
                  </a:lnTo>
                  <a:lnTo>
                    <a:pt x="3220" y="5512"/>
                  </a:lnTo>
                  <a:lnTo>
                    <a:pt x="3344" y="5450"/>
                  </a:lnTo>
                  <a:lnTo>
                    <a:pt x="3468" y="5388"/>
                  </a:lnTo>
                  <a:lnTo>
                    <a:pt x="3592" y="5326"/>
                  </a:lnTo>
                  <a:lnTo>
                    <a:pt x="3695" y="5244"/>
                  </a:lnTo>
                  <a:lnTo>
                    <a:pt x="3778" y="5161"/>
                  </a:lnTo>
                  <a:lnTo>
                    <a:pt x="3860" y="5058"/>
                  </a:lnTo>
                  <a:lnTo>
                    <a:pt x="3943" y="4955"/>
                  </a:lnTo>
                  <a:lnTo>
                    <a:pt x="4005" y="4831"/>
                  </a:lnTo>
                  <a:lnTo>
                    <a:pt x="4067" y="4666"/>
                  </a:lnTo>
                  <a:lnTo>
                    <a:pt x="4128" y="4521"/>
                  </a:lnTo>
                  <a:lnTo>
                    <a:pt x="4149" y="4377"/>
                  </a:lnTo>
                  <a:lnTo>
                    <a:pt x="4149" y="4232"/>
                  </a:lnTo>
                  <a:lnTo>
                    <a:pt x="4128" y="4088"/>
                  </a:lnTo>
                  <a:lnTo>
                    <a:pt x="4108" y="3964"/>
                  </a:lnTo>
                  <a:lnTo>
                    <a:pt x="4046" y="3820"/>
                  </a:lnTo>
                  <a:lnTo>
                    <a:pt x="3984" y="3696"/>
                  </a:lnTo>
                  <a:lnTo>
                    <a:pt x="3839" y="3469"/>
                  </a:lnTo>
                  <a:lnTo>
                    <a:pt x="3633" y="3242"/>
                  </a:lnTo>
                  <a:lnTo>
                    <a:pt x="3427" y="3035"/>
                  </a:lnTo>
                  <a:lnTo>
                    <a:pt x="3200" y="2849"/>
                  </a:lnTo>
                  <a:lnTo>
                    <a:pt x="3716" y="1797"/>
                  </a:lnTo>
                  <a:lnTo>
                    <a:pt x="3943" y="1962"/>
                  </a:lnTo>
                  <a:lnTo>
                    <a:pt x="4149" y="2148"/>
                  </a:lnTo>
                  <a:lnTo>
                    <a:pt x="4335" y="2354"/>
                  </a:lnTo>
                  <a:lnTo>
                    <a:pt x="4500" y="2602"/>
                  </a:lnTo>
                  <a:lnTo>
                    <a:pt x="5202" y="1983"/>
                  </a:lnTo>
                  <a:lnTo>
                    <a:pt x="5099" y="1838"/>
                  </a:lnTo>
                  <a:lnTo>
                    <a:pt x="4995" y="1714"/>
                  </a:lnTo>
                  <a:lnTo>
                    <a:pt x="4748" y="1446"/>
                  </a:lnTo>
                  <a:lnTo>
                    <a:pt x="4459" y="1198"/>
                  </a:lnTo>
                  <a:lnTo>
                    <a:pt x="4128" y="992"/>
                  </a:lnTo>
                  <a:lnTo>
                    <a:pt x="4479" y="311"/>
                  </a:lnTo>
                  <a:lnTo>
                    <a:pt x="3860" y="1"/>
                  </a:lnTo>
                  <a:close/>
                </a:path>
              </a:pathLst>
            </a:custGeom>
            <a:solidFill>
              <a:schemeClr val="lt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56" name="Google Shape;1456;p211"/>
            <p:cNvSpPr/>
            <p:nvPr/>
          </p:nvSpPr>
          <p:spPr>
            <a:xfrm>
              <a:off x="2018325" y="275275"/>
              <a:ext cx="629050" cy="403025"/>
            </a:xfrm>
            <a:custGeom>
              <a:avLst/>
              <a:gdLst/>
              <a:ahLst/>
              <a:cxnLst/>
              <a:rect l="l" t="t" r="r" b="b"/>
              <a:pathLst>
                <a:path w="25162" h="16121" extrusionOk="0">
                  <a:moveTo>
                    <a:pt x="4046" y="310"/>
                  </a:moveTo>
                  <a:lnTo>
                    <a:pt x="4417" y="330"/>
                  </a:lnTo>
                  <a:lnTo>
                    <a:pt x="4768" y="351"/>
                  </a:lnTo>
                  <a:lnTo>
                    <a:pt x="5140" y="392"/>
                  </a:lnTo>
                  <a:lnTo>
                    <a:pt x="5511" y="454"/>
                  </a:lnTo>
                  <a:lnTo>
                    <a:pt x="5883" y="516"/>
                  </a:lnTo>
                  <a:lnTo>
                    <a:pt x="6254" y="619"/>
                  </a:lnTo>
                  <a:lnTo>
                    <a:pt x="7018" y="826"/>
                  </a:lnTo>
                  <a:lnTo>
                    <a:pt x="7782" y="1094"/>
                  </a:lnTo>
                  <a:lnTo>
                    <a:pt x="8546" y="1404"/>
                  </a:lnTo>
                  <a:lnTo>
                    <a:pt x="9289" y="1734"/>
                  </a:lnTo>
                  <a:lnTo>
                    <a:pt x="10052" y="2106"/>
                  </a:lnTo>
                  <a:lnTo>
                    <a:pt x="10795" y="2518"/>
                  </a:lnTo>
                  <a:lnTo>
                    <a:pt x="11518" y="2931"/>
                  </a:lnTo>
                  <a:lnTo>
                    <a:pt x="12240" y="3365"/>
                  </a:lnTo>
                  <a:lnTo>
                    <a:pt x="12942" y="3798"/>
                  </a:lnTo>
                  <a:lnTo>
                    <a:pt x="14284" y="4665"/>
                  </a:lnTo>
                  <a:lnTo>
                    <a:pt x="15522" y="5491"/>
                  </a:lnTo>
                  <a:lnTo>
                    <a:pt x="16389" y="6089"/>
                  </a:lnTo>
                  <a:lnTo>
                    <a:pt x="17194" y="6605"/>
                  </a:lnTo>
                  <a:lnTo>
                    <a:pt x="17463" y="6771"/>
                  </a:lnTo>
                  <a:lnTo>
                    <a:pt x="17710" y="6915"/>
                  </a:lnTo>
                  <a:lnTo>
                    <a:pt x="18247" y="7163"/>
                  </a:lnTo>
                  <a:lnTo>
                    <a:pt x="18763" y="7348"/>
                  </a:lnTo>
                  <a:lnTo>
                    <a:pt x="19279" y="7514"/>
                  </a:lnTo>
                  <a:lnTo>
                    <a:pt x="19795" y="7617"/>
                  </a:lnTo>
                  <a:lnTo>
                    <a:pt x="20311" y="7699"/>
                  </a:lnTo>
                  <a:lnTo>
                    <a:pt x="20786" y="7741"/>
                  </a:lnTo>
                  <a:lnTo>
                    <a:pt x="21715" y="7741"/>
                  </a:lnTo>
                  <a:lnTo>
                    <a:pt x="22128" y="7699"/>
                  </a:lnTo>
                  <a:lnTo>
                    <a:pt x="22520" y="7658"/>
                  </a:lnTo>
                  <a:lnTo>
                    <a:pt x="22891" y="7596"/>
                  </a:lnTo>
                  <a:lnTo>
                    <a:pt x="23490" y="7472"/>
                  </a:lnTo>
                  <a:lnTo>
                    <a:pt x="23923" y="7348"/>
                  </a:lnTo>
                  <a:lnTo>
                    <a:pt x="24254" y="7245"/>
                  </a:lnTo>
                  <a:lnTo>
                    <a:pt x="24501" y="7163"/>
                  </a:lnTo>
                  <a:lnTo>
                    <a:pt x="24728" y="7039"/>
                  </a:lnTo>
                  <a:lnTo>
                    <a:pt x="22231" y="15626"/>
                  </a:lnTo>
                  <a:lnTo>
                    <a:pt x="21611" y="15708"/>
                  </a:lnTo>
                  <a:lnTo>
                    <a:pt x="21013" y="15770"/>
                  </a:lnTo>
                  <a:lnTo>
                    <a:pt x="20414" y="15791"/>
                  </a:lnTo>
                  <a:lnTo>
                    <a:pt x="19816" y="15811"/>
                  </a:lnTo>
                  <a:lnTo>
                    <a:pt x="18928" y="15791"/>
                  </a:lnTo>
                  <a:lnTo>
                    <a:pt x="18041" y="15708"/>
                  </a:lnTo>
                  <a:lnTo>
                    <a:pt x="17194" y="15605"/>
                  </a:lnTo>
                  <a:lnTo>
                    <a:pt x="16348" y="15460"/>
                  </a:lnTo>
                  <a:lnTo>
                    <a:pt x="15543" y="15254"/>
                  </a:lnTo>
                  <a:lnTo>
                    <a:pt x="14738" y="15048"/>
                  </a:lnTo>
                  <a:lnTo>
                    <a:pt x="13974" y="14800"/>
                  </a:lnTo>
                  <a:lnTo>
                    <a:pt x="13231" y="14511"/>
                  </a:lnTo>
                  <a:lnTo>
                    <a:pt x="12529" y="14201"/>
                  </a:lnTo>
                  <a:lnTo>
                    <a:pt x="11828" y="13892"/>
                  </a:lnTo>
                  <a:lnTo>
                    <a:pt x="11188" y="13541"/>
                  </a:lnTo>
                  <a:lnTo>
                    <a:pt x="10568" y="13190"/>
                  </a:lnTo>
                  <a:lnTo>
                    <a:pt x="9990" y="12818"/>
                  </a:lnTo>
                  <a:lnTo>
                    <a:pt x="9454" y="12447"/>
                  </a:lnTo>
                  <a:lnTo>
                    <a:pt x="8938" y="12075"/>
                  </a:lnTo>
                  <a:lnTo>
                    <a:pt x="8484" y="11683"/>
                  </a:lnTo>
                  <a:lnTo>
                    <a:pt x="8236" y="11497"/>
                  </a:lnTo>
                  <a:lnTo>
                    <a:pt x="7988" y="11312"/>
                  </a:lnTo>
                  <a:lnTo>
                    <a:pt x="7472" y="10961"/>
                  </a:lnTo>
                  <a:lnTo>
                    <a:pt x="6915" y="10610"/>
                  </a:lnTo>
                  <a:lnTo>
                    <a:pt x="6316" y="10300"/>
                  </a:lnTo>
                  <a:lnTo>
                    <a:pt x="5718" y="10032"/>
                  </a:lnTo>
                  <a:lnTo>
                    <a:pt x="5099" y="9763"/>
                  </a:lnTo>
                  <a:lnTo>
                    <a:pt x="4500" y="9536"/>
                  </a:lnTo>
                  <a:lnTo>
                    <a:pt x="3881" y="9309"/>
                  </a:lnTo>
                  <a:lnTo>
                    <a:pt x="3303" y="9124"/>
                  </a:lnTo>
                  <a:lnTo>
                    <a:pt x="2745" y="8958"/>
                  </a:lnTo>
                  <a:lnTo>
                    <a:pt x="1734" y="8690"/>
                  </a:lnTo>
                  <a:lnTo>
                    <a:pt x="929" y="8504"/>
                  </a:lnTo>
                  <a:lnTo>
                    <a:pt x="413" y="8381"/>
                  </a:lnTo>
                  <a:lnTo>
                    <a:pt x="2869" y="413"/>
                  </a:lnTo>
                  <a:lnTo>
                    <a:pt x="3158" y="372"/>
                  </a:lnTo>
                  <a:lnTo>
                    <a:pt x="3447" y="330"/>
                  </a:lnTo>
                  <a:lnTo>
                    <a:pt x="3757" y="310"/>
                  </a:lnTo>
                  <a:close/>
                  <a:moveTo>
                    <a:pt x="4046" y="0"/>
                  </a:moveTo>
                  <a:lnTo>
                    <a:pt x="3716" y="21"/>
                  </a:lnTo>
                  <a:lnTo>
                    <a:pt x="3385" y="41"/>
                  </a:lnTo>
                  <a:lnTo>
                    <a:pt x="3055" y="83"/>
                  </a:lnTo>
                  <a:lnTo>
                    <a:pt x="2725" y="145"/>
                  </a:lnTo>
                  <a:lnTo>
                    <a:pt x="2622" y="145"/>
                  </a:lnTo>
                  <a:lnTo>
                    <a:pt x="0" y="8628"/>
                  </a:lnTo>
                  <a:lnTo>
                    <a:pt x="186" y="8649"/>
                  </a:lnTo>
                  <a:lnTo>
                    <a:pt x="434" y="8711"/>
                  </a:lnTo>
                  <a:lnTo>
                    <a:pt x="1094" y="8855"/>
                  </a:lnTo>
                  <a:lnTo>
                    <a:pt x="2085" y="9103"/>
                  </a:lnTo>
                  <a:lnTo>
                    <a:pt x="2642" y="9268"/>
                  </a:lnTo>
                  <a:lnTo>
                    <a:pt x="3261" y="9454"/>
                  </a:lnTo>
                  <a:lnTo>
                    <a:pt x="3922" y="9660"/>
                  </a:lnTo>
                  <a:lnTo>
                    <a:pt x="4582" y="9908"/>
                  </a:lnTo>
                  <a:lnTo>
                    <a:pt x="5243" y="10176"/>
                  </a:lnTo>
                  <a:lnTo>
                    <a:pt x="5904" y="10465"/>
                  </a:lnTo>
                  <a:lnTo>
                    <a:pt x="6564" y="10796"/>
                  </a:lnTo>
                  <a:lnTo>
                    <a:pt x="7183" y="11146"/>
                  </a:lnTo>
                  <a:lnTo>
                    <a:pt x="7472" y="11332"/>
                  </a:lnTo>
                  <a:lnTo>
                    <a:pt x="7761" y="11518"/>
                  </a:lnTo>
                  <a:lnTo>
                    <a:pt x="8030" y="11724"/>
                  </a:lnTo>
                  <a:lnTo>
                    <a:pt x="8277" y="11931"/>
                  </a:lnTo>
                  <a:lnTo>
                    <a:pt x="8752" y="12323"/>
                  </a:lnTo>
                  <a:lnTo>
                    <a:pt x="9268" y="12695"/>
                  </a:lnTo>
                  <a:lnTo>
                    <a:pt x="9805" y="13087"/>
                  </a:lnTo>
                  <a:lnTo>
                    <a:pt x="10403" y="13458"/>
                  </a:lnTo>
                  <a:lnTo>
                    <a:pt x="11043" y="13809"/>
                  </a:lnTo>
                  <a:lnTo>
                    <a:pt x="11704" y="14160"/>
                  </a:lnTo>
                  <a:lnTo>
                    <a:pt x="12385" y="14490"/>
                  </a:lnTo>
                  <a:lnTo>
                    <a:pt x="13107" y="14800"/>
                  </a:lnTo>
                  <a:lnTo>
                    <a:pt x="13871" y="15089"/>
                  </a:lnTo>
                  <a:lnTo>
                    <a:pt x="14655" y="15337"/>
                  </a:lnTo>
                  <a:lnTo>
                    <a:pt x="15460" y="15564"/>
                  </a:lnTo>
                  <a:lnTo>
                    <a:pt x="16286" y="15749"/>
                  </a:lnTo>
                  <a:lnTo>
                    <a:pt x="17153" y="15915"/>
                  </a:lnTo>
                  <a:lnTo>
                    <a:pt x="18020" y="16018"/>
                  </a:lnTo>
                  <a:lnTo>
                    <a:pt x="18907" y="16100"/>
                  </a:lnTo>
                  <a:lnTo>
                    <a:pt x="19816" y="16121"/>
                  </a:lnTo>
                  <a:lnTo>
                    <a:pt x="20456" y="16100"/>
                  </a:lnTo>
                  <a:lnTo>
                    <a:pt x="21095" y="16080"/>
                  </a:lnTo>
                  <a:lnTo>
                    <a:pt x="21735" y="16018"/>
                  </a:lnTo>
                  <a:lnTo>
                    <a:pt x="22375" y="15915"/>
                  </a:lnTo>
                  <a:lnTo>
                    <a:pt x="22478" y="15894"/>
                  </a:lnTo>
                  <a:lnTo>
                    <a:pt x="25162" y="6709"/>
                  </a:lnTo>
                  <a:lnTo>
                    <a:pt x="24873" y="6605"/>
                  </a:lnTo>
                  <a:lnTo>
                    <a:pt x="24749" y="6688"/>
                  </a:lnTo>
                  <a:lnTo>
                    <a:pt x="24522" y="6812"/>
                  </a:lnTo>
                  <a:lnTo>
                    <a:pt x="24171" y="6956"/>
                  </a:lnTo>
                  <a:lnTo>
                    <a:pt x="23738" y="7101"/>
                  </a:lnTo>
                  <a:lnTo>
                    <a:pt x="23222" y="7225"/>
                  </a:lnTo>
                  <a:lnTo>
                    <a:pt x="22623" y="7348"/>
                  </a:lnTo>
                  <a:lnTo>
                    <a:pt x="22313" y="7390"/>
                  </a:lnTo>
                  <a:lnTo>
                    <a:pt x="21983" y="7410"/>
                  </a:lnTo>
                  <a:lnTo>
                    <a:pt x="21632" y="7431"/>
                  </a:lnTo>
                  <a:lnTo>
                    <a:pt x="21261" y="7452"/>
                  </a:lnTo>
                  <a:lnTo>
                    <a:pt x="20806" y="7431"/>
                  </a:lnTo>
                  <a:lnTo>
                    <a:pt x="20332" y="7390"/>
                  </a:lnTo>
                  <a:lnTo>
                    <a:pt x="19836" y="7328"/>
                  </a:lnTo>
                  <a:lnTo>
                    <a:pt x="19341" y="7204"/>
                  </a:lnTo>
                  <a:lnTo>
                    <a:pt x="18846" y="7059"/>
                  </a:lnTo>
                  <a:lnTo>
                    <a:pt x="18350" y="6874"/>
                  </a:lnTo>
                  <a:lnTo>
                    <a:pt x="17855" y="6626"/>
                  </a:lnTo>
                  <a:lnTo>
                    <a:pt x="17359" y="6358"/>
                  </a:lnTo>
                  <a:lnTo>
                    <a:pt x="16575" y="5821"/>
                  </a:lnTo>
                  <a:lnTo>
                    <a:pt x="15687" y="5243"/>
                  </a:lnTo>
                  <a:lnTo>
                    <a:pt x="14449" y="4397"/>
                  </a:lnTo>
                  <a:lnTo>
                    <a:pt x="13087" y="3530"/>
                  </a:lnTo>
                  <a:lnTo>
                    <a:pt x="12385" y="3076"/>
                  </a:lnTo>
                  <a:lnTo>
                    <a:pt x="11662" y="2642"/>
                  </a:lnTo>
                  <a:lnTo>
                    <a:pt x="10919" y="2229"/>
                  </a:lnTo>
                  <a:lnTo>
                    <a:pt x="10156" y="1817"/>
                  </a:lnTo>
                  <a:lnTo>
                    <a:pt x="9392" y="1445"/>
                  </a:lnTo>
                  <a:lnTo>
                    <a:pt x="8628" y="1094"/>
                  </a:lnTo>
                  <a:lnTo>
                    <a:pt x="7844" y="785"/>
                  </a:lnTo>
                  <a:lnTo>
                    <a:pt x="7080" y="516"/>
                  </a:lnTo>
                  <a:lnTo>
                    <a:pt x="6316" y="310"/>
                  </a:lnTo>
                  <a:lnTo>
                    <a:pt x="5924" y="207"/>
                  </a:lnTo>
                  <a:lnTo>
                    <a:pt x="5553" y="145"/>
                  </a:lnTo>
                  <a:lnTo>
                    <a:pt x="5160" y="83"/>
                  </a:lnTo>
                  <a:lnTo>
                    <a:pt x="4789" y="41"/>
                  </a:lnTo>
                  <a:lnTo>
                    <a:pt x="4417" y="21"/>
                  </a:lnTo>
                  <a:lnTo>
                    <a:pt x="4046" y="0"/>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57" name="Google Shape;1457;p211"/>
            <p:cNvSpPr/>
            <p:nvPr/>
          </p:nvSpPr>
          <p:spPr>
            <a:xfrm>
              <a:off x="4159325" y="1310950"/>
              <a:ext cx="654350" cy="633175"/>
            </a:xfrm>
            <a:custGeom>
              <a:avLst/>
              <a:gdLst/>
              <a:ahLst/>
              <a:cxnLst/>
              <a:rect l="l" t="t" r="r" b="b"/>
              <a:pathLst>
                <a:path w="26174" h="25327" extrusionOk="0">
                  <a:moveTo>
                    <a:pt x="17731" y="0"/>
                  </a:moveTo>
                  <a:lnTo>
                    <a:pt x="17690" y="269"/>
                  </a:lnTo>
                  <a:lnTo>
                    <a:pt x="17649" y="557"/>
                  </a:lnTo>
                  <a:lnTo>
                    <a:pt x="17546" y="970"/>
                  </a:lnTo>
                  <a:lnTo>
                    <a:pt x="17422" y="1445"/>
                  </a:lnTo>
                  <a:lnTo>
                    <a:pt x="17236" y="2002"/>
                  </a:lnTo>
                  <a:lnTo>
                    <a:pt x="16988" y="2622"/>
                  </a:lnTo>
                  <a:lnTo>
                    <a:pt x="16844" y="2952"/>
                  </a:lnTo>
                  <a:lnTo>
                    <a:pt x="16679" y="3282"/>
                  </a:lnTo>
                  <a:lnTo>
                    <a:pt x="16493" y="3633"/>
                  </a:lnTo>
                  <a:lnTo>
                    <a:pt x="16287" y="3984"/>
                  </a:lnTo>
                  <a:lnTo>
                    <a:pt x="16080" y="4335"/>
                  </a:lnTo>
                  <a:lnTo>
                    <a:pt x="15832" y="4706"/>
                  </a:lnTo>
                  <a:lnTo>
                    <a:pt x="15543" y="5057"/>
                  </a:lnTo>
                  <a:lnTo>
                    <a:pt x="15255" y="5408"/>
                  </a:lnTo>
                  <a:lnTo>
                    <a:pt x="14924" y="5780"/>
                  </a:lnTo>
                  <a:lnTo>
                    <a:pt x="14573" y="6131"/>
                  </a:lnTo>
                  <a:lnTo>
                    <a:pt x="14202" y="6482"/>
                  </a:lnTo>
                  <a:lnTo>
                    <a:pt x="13810" y="6812"/>
                  </a:lnTo>
                  <a:lnTo>
                    <a:pt x="13376" y="7142"/>
                  </a:lnTo>
                  <a:lnTo>
                    <a:pt x="12901" y="7472"/>
                  </a:lnTo>
                  <a:lnTo>
                    <a:pt x="12406" y="7782"/>
                  </a:lnTo>
                  <a:lnTo>
                    <a:pt x="11869" y="8071"/>
                  </a:lnTo>
                  <a:lnTo>
                    <a:pt x="11312" y="8360"/>
                  </a:lnTo>
                  <a:lnTo>
                    <a:pt x="10713" y="8628"/>
                  </a:lnTo>
                  <a:lnTo>
                    <a:pt x="9908" y="8979"/>
                  </a:lnTo>
                  <a:lnTo>
                    <a:pt x="9041" y="9371"/>
                  </a:lnTo>
                  <a:lnTo>
                    <a:pt x="8133" y="9825"/>
                  </a:lnTo>
                  <a:lnTo>
                    <a:pt x="7204" y="10341"/>
                  </a:lnTo>
                  <a:lnTo>
                    <a:pt x="6276" y="10878"/>
                  </a:lnTo>
                  <a:lnTo>
                    <a:pt x="5326" y="11456"/>
                  </a:lnTo>
                  <a:lnTo>
                    <a:pt x="4418" y="12075"/>
                  </a:lnTo>
                  <a:lnTo>
                    <a:pt x="3551" y="12695"/>
                  </a:lnTo>
                  <a:lnTo>
                    <a:pt x="3138" y="13025"/>
                  </a:lnTo>
                  <a:lnTo>
                    <a:pt x="2725" y="13355"/>
                  </a:lnTo>
                  <a:lnTo>
                    <a:pt x="2354" y="13685"/>
                  </a:lnTo>
                  <a:lnTo>
                    <a:pt x="1982" y="14016"/>
                  </a:lnTo>
                  <a:lnTo>
                    <a:pt x="1652" y="14346"/>
                  </a:lnTo>
                  <a:lnTo>
                    <a:pt x="1342" y="14676"/>
                  </a:lnTo>
                  <a:lnTo>
                    <a:pt x="1053" y="15027"/>
                  </a:lnTo>
                  <a:lnTo>
                    <a:pt x="806" y="15357"/>
                  </a:lnTo>
                  <a:lnTo>
                    <a:pt x="579" y="15688"/>
                  </a:lnTo>
                  <a:lnTo>
                    <a:pt x="372" y="16018"/>
                  </a:lnTo>
                  <a:lnTo>
                    <a:pt x="228" y="16348"/>
                  </a:lnTo>
                  <a:lnTo>
                    <a:pt x="104" y="16678"/>
                  </a:lnTo>
                  <a:lnTo>
                    <a:pt x="21" y="17009"/>
                  </a:lnTo>
                  <a:lnTo>
                    <a:pt x="1" y="17339"/>
                  </a:lnTo>
                  <a:lnTo>
                    <a:pt x="1" y="17648"/>
                  </a:lnTo>
                  <a:lnTo>
                    <a:pt x="42" y="17958"/>
                  </a:lnTo>
                  <a:lnTo>
                    <a:pt x="6441" y="25327"/>
                  </a:lnTo>
                  <a:lnTo>
                    <a:pt x="6606" y="25141"/>
                  </a:lnTo>
                  <a:lnTo>
                    <a:pt x="7142" y="24605"/>
                  </a:lnTo>
                  <a:lnTo>
                    <a:pt x="7514" y="24254"/>
                  </a:lnTo>
                  <a:lnTo>
                    <a:pt x="7968" y="23841"/>
                  </a:lnTo>
                  <a:lnTo>
                    <a:pt x="8505" y="23387"/>
                  </a:lnTo>
                  <a:lnTo>
                    <a:pt x="9103" y="22891"/>
                  </a:lnTo>
                  <a:lnTo>
                    <a:pt x="9764" y="22375"/>
                  </a:lnTo>
                  <a:lnTo>
                    <a:pt x="10507" y="21859"/>
                  </a:lnTo>
                  <a:lnTo>
                    <a:pt x="11291" y="21323"/>
                  </a:lnTo>
                  <a:lnTo>
                    <a:pt x="12117" y="20786"/>
                  </a:lnTo>
                  <a:lnTo>
                    <a:pt x="13025" y="20291"/>
                  </a:lnTo>
                  <a:lnTo>
                    <a:pt x="13479" y="20043"/>
                  </a:lnTo>
                  <a:lnTo>
                    <a:pt x="13975" y="19795"/>
                  </a:lnTo>
                  <a:lnTo>
                    <a:pt x="14449" y="19568"/>
                  </a:lnTo>
                  <a:lnTo>
                    <a:pt x="14945" y="19341"/>
                  </a:lnTo>
                  <a:lnTo>
                    <a:pt x="15461" y="19135"/>
                  </a:lnTo>
                  <a:lnTo>
                    <a:pt x="15977" y="18949"/>
                  </a:lnTo>
                  <a:lnTo>
                    <a:pt x="16493" y="18742"/>
                  </a:lnTo>
                  <a:lnTo>
                    <a:pt x="17009" y="18495"/>
                  </a:lnTo>
                  <a:lnTo>
                    <a:pt x="17504" y="18247"/>
                  </a:lnTo>
                  <a:lnTo>
                    <a:pt x="18000" y="17937"/>
                  </a:lnTo>
                  <a:lnTo>
                    <a:pt x="18495" y="17628"/>
                  </a:lnTo>
                  <a:lnTo>
                    <a:pt x="18970" y="17298"/>
                  </a:lnTo>
                  <a:lnTo>
                    <a:pt x="19445" y="16926"/>
                  </a:lnTo>
                  <a:lnTo>
                    <a:pt x="19899" y="16554"/>
                  </a:lnTo>
                  <a:lnTo>
                    <a:pt x="20353" y="16162"/>
                  </a:lnTo>
                  <a:lnTo>
                    <a:pt x="20786" y="15770"/>
                  </a:lnTo>
                  <a:lnTo>
                    <a:pt x="21220" y="15357"/>
                  </a:lnTo>
                  <a:lnTo>
                    <a:pt x="21633" y="14944"/>
                  </a:lnTo>
                  <a:lnTo>
                    <a:pt x="22417" y="14098"/>
                  </a:lnTo>
                  <a:lnTo>
                    <a:pt x="23139" y="13252"/>
                  </a:lnTo>
                  <a:lnTo>
                    <a:pt x="23821" y="12426"/>
                  </a:lnTo>
                  <a:lnTo>
                    <a:pt x="24399" y="11662"/>
                  </a:lnTo>
                  <a:lnTo>
                    <a:pt x="24915" y="10940"/>
                  </a:lnTo>
                  <a:lnTo>
                    <a:pt x="25348" y="10321"/>
                  </a:lnTo>
                  <a:lnTo>
                    <a:pt x="25967" y="9392"/>
                  </a:lnTo>
                  <a:lnTo>
                    <a:pt x="26174" y="9062"/>
                  </a:lnTo>
                  <a:lnTo>
                    <a:pt x="17731" y="0"/>
                  </a:lnTo>
                  <a:close/>
                </a:path>
              </a:pathLst>
            </a:custGeom>
            <a:solidFill>
              <a:schemeClr val="lt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58" name="Google Shape;1458;p211"/>
            <p:cNvSpPr/>
            <p:nvPr/>
          </p:nvSpPr>
          <p:spPr>
            <a:xfrm>
              <a:off x="4380700" y="1532325"/>
              <a:ext cx="244125" cy="229125"/>
            </a:xfrm>
            <a:custGeom>
              <a:avLst/>
              <a:gdLst/>
              <a:ahLst/>
              <a:cxnLst/>
              <a:rect l="l" t="t" r="r" b="b"/>
              <a:pathLst>
                <a:path w="9765" h="9165" extrusionOk="0">
                  <a:moveTo>
                    <a:pt x="5388" y="0"/>
                  </a:moveTo>
                  <a:lnTo>
                    <a:pt x="5037" y="21"/>
                  </a:lnTo>
                  <a:lnTo>
                    <a:pt x="4707" y="62"/>
                  </a:lnTo>
                  <a:lnTo>
                    <a:pt x="4356" y="124"/>
                  </a:lnTo>
                  <a:lnTo>
                    <a:pt x="4026" y="227"/>
                  </a:lnTo>
                  <a:lnTo>
                    <a:pt x="3592" y="392"/>
                  </a:lnTo>
                  <a:lnTo>
                    <a:pt x="3159" y="599"/>
                  </a:lnTo>
                  <a:lnTo>
                    <a:pt x="2746" y="847"/>
                  </a:lnTo>
                  <a:lnTo>
                    <a:pt x="2333" y="1136"/>
                  </a:lnTo>
                  <a:lnTo>
                    <a:pt x="1962" y="1445"/>
                  </a:lnTo>
                  <a:lnTo>
                    <a:pt x="1590" y="1796"/>
                  </a:lnTo>
                  <a:lnTo>
                    <a:pt x="1239" y="2168"/>
                  </a:lnTo>
                  <a:lnTo>
                    <a:pt x="930" y="2580"/>
                  </a:lnTo>
                  <a:lnTo>
                    <a:pt x="661" y="2993"/>
                  </a:lnTo>
                  <a:lnTo>
                    <a:pt x="434" y="3427"/>
                  </a:lnTo>
                  <a:lnTo>
                    <a:pt x="248" y="3860"/>
                  </a:lnTo>
                  <a:lnTo>
                    <a:pt x="166" y="4087"/>
                  </a:lnTo>
                  <a:lnTo>
                    <a:pt x="104" y="4314"/>
                  </a:lnTo>
                  <a:lnTo>
                    <a:pt x="63" y="4541"/>
                  </a:lnTo>
                  <a:lnTo>
                    <a:pt x="21" y="4768"/>
                  </a:lnTo>
                  <a:lnTo>
                    <a:pt x="1" y="4995"/>
                  </a:lnTo>
                  <a:lnTo>
                    <a:pt x="1" y="5223"/>
                  </a:lnTo>
                  <a:lnTo>
                    <a:pt x="1" y="5429"/>
                  </a:lnTo>
                  <a:lnTo>
                    <a:pt x="42" y="5656"/>
                  </a:lnTo>
                  <a:lnTo>
                    <a:pt x="83" y="5883"/>
                  </a:lnTo>
                  <a:lnTo>
                    <a:pt x="145" y="6089"/>
                  </a:lnTo>
                  <a:lnTo>
                    <a:pt x="248" y="6420"/>
                  </a:lnTo>
                  <a:lnTo>
                    <a:pt x="393" y="6729"/>
                  </a:lnTo>
                  <a:lnTo>
                    <a:pt x="579" y="7018"/>
                  </a:lnTo>
                  <a:lnTo>
                    <a:pt x="764" y="7287"/>
                  </a:lnTo>
                  <a:lnTo>
                    <a:pt x="991" y="7555"/>
                  </a:lnTo>
                  <a:lnTo>
                    <a:pt x="1219" y="7823"/>
                  </a:lnTo>
                  <a:lnTo>
                    <a:pt x="1487" y="8050"/>
                  </a:lnTo>
                  <a:lnTo>
                    <a:pt x="1776" y="8257"/>
                  </a:lnTo>
                  <a:lnTo>
                    <a:pt x="2065" y="8463"/>
                  </a:lnTo>
                  <a:lnTo>
                    <a:pt x="2374" y="8649"/>
                  </a:lnTo>
                  <a:lnTo>
                    <a:pt x="2705" y="8793"/>
                  </a:lnTo>
                  <a:lnTo>
                    <a:pt x="3056" y="8917"/>
                  </a:lnTo>
                  <a:lnTo>
                    <a:pt x="3407" y="9020"/>
                  </a:lnTo>
                  <a:lnTo>
                    <a:pt x="3757" y="9103"/>
                  </a:lnTo>
                  <a:lnTo>
                    <a:pt x="4129" y="9144"/>
                  </a:lnTo>
                  <a:lnTo>
                    <a:pt x="4501" y="9165"/>
                  </a:lnTo>
                  <a:lnTo>
                    <a:pt x="4789" y="9144"/>
                  </a:lnTo>
                  <a:lnTo>
                    <a:pt x="5058" y="9124"/>
                  </a:lnTo>
                  <a:lnTo>
                    <a:pt x="5326" y="9082"/>
                  </a:lnTo>
                  <a:lnTo>
                    <a:pt x="5615" y="9020"/>
                  </a:lnTo>
                  <a:lnTo>
                    <a:pt x="5883" y="8938"/>
                  </a:lnTo>
                  <a:lnTo>
                    <a:pt x="6172" y="8855"/>
                  </a:lnTo>
                  <a:lnTo>
                    <a:pt x="6441" y="8732"/>
                  </a:lnTo>
                  <a:lnTo>
                    <a:pt x="6730" y="8587"/>
                  </a:lnTo>
                  <a:lnTo>
                    <a:pt x="7122" y="8360"/>
                  </a:lnTo>
                  <a:lnTo>
                    <a:pt x="7493" y="8133"/>
                  </a:lnTo>
                  <a:lnTo>
                    <a:pt x="7844" y="7865"/>
                  </a:lnTo>
                  <a:lnTo>
                    <a:pt x="8175" y="7576"/>
                  </a:lnTo>
                  <a:lnTo>
                    <a:pt x="8484" y="7266"/>
                  </a:lnTo>
                  <a:lnTo>
                    <a:pt x="8773" y="6956"/>
                  </a:lnTo>
                  <a:lnTo>
                    <a:pt x="9021" y="6626"/>
                  </a:lnTo>
                  <a:lnTo>
                    <a:pt x="9227" y="6275"/>
                  </a:lnTo>
                  <a:lnTo>
                    <a:pt x="9413" y="5904"/>
                  </a:lnTo>
                  <a:lnTo>
                    <a:pt x="9558" y="5532"/>
                  </a:lnTo>
                  <a:lnTo>
                    <a:pt x="9661" y="5140"/>
                  </a:lnTo>
                  <a:lnTo>
                    <a:pt x="9743" y="4748"/>
                  </a:lnTo>
                  <a:lnTo>
                    <a:pt x="9764" y="4335"/>
                  </a:lnTo>
                  <a:lnTo>
                    <a:pt x="9743" y="3922"/>
                  </a:lnTo>
                  <a:lnTo>
                    <a:pt x="9681" y="3489"/>
                  </a:lnTo>
                  <a:lnTo>
                    <a:pt x="9558" y="3055"/>
                  </a:lnTo>
                  <a:lnTo>
                    <a:pt x="9434" y="2725"/>
                  </a:lnTo>
                  <a:lnTo>
                    <a:pt x="9289" y="2395"/>
                  </a:lnTo>
                  <a:lnTo>
                    <a:pt x="9104" y="2085"/>
                  </a:lnTo>
                  <a:lnTo>
                    <a:pt x="8918" y="1796"/>
                  </a:lnTo>
                  <a:lnTo>
                    <a:pt x="8691" y="1528"/>
                  </a:lnTo>
                  <a:lnTo>
                    <a:pt x="8464" y="1280"/>
                  </a:lnTo>
                  <a:lnTo>
                    <a:pt x="8216" y="1053"/>
                  </a:lnTo>
                  <a:lnTo>
                    <a:pt x="7948" y="826"/>
                  </a:lnTo>
                  <a:lnTo>
                    <a:pt x="7659" y="640"/>
                  </a:lnTo>
                  <a:lnTo>
                    <a:pt x="7370" y="475"/>
                  </a:lnTo>
                  <a:lnTo>
                    <a:pt x="7060" y="351"/>
                  </a:lnTo>
                  <a:lnTo>
                    <a:pt x="6730" y="227"/>
                  </a:lnTo>
                  <a:lnTo>
                    <a:pt x="6400" y="124"/>
                  </a:lnTo>
                  <a:lnTo>
                    <a:pt x="6069" y="62"/>
                  </a:lnTo>
                  <a:lnTo>
                    <a:pt x="5718" y="21"/>
                  </a:lnTo>
                  <a:lnTo>
                    <a:pt x="5388" y="0"/>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59" name="Google Shape;1459;p211"/>
            <p:cNvSpPr/>
            <p:nvPr/>
          </p:nvSpPr>
          <p:spPr>
            <a:xfrm>
              <a:off x="4380700" y="1532325"/>
              <a:ext cx="244125" cy="229125"/>
            </a:xfrm>
            <a:custGeom>
              <a:avLst/>
              <a:gdLst/>
              <a:ahLst/>
              <a:cxnLst/>
              <a:rect l="l" t="t" r="r" b="b"/>
              <a:pathLst>
                <a:path w="9765" h="9165" fill="none" extrusionOk="0">
                  <a:moveTo>
                    <a:pt x="5388" y="0"/>
                  </a:moveTo>
                  <a:lnTo>
                    <a:pt x="5388" y="0"/>
                  </a:lnTo>
                  <a:lnTo>
                    <a:pt x="5037" y="21"/>
                  </a:lnTo>
                  <a:lnTo>
                    <a:pt x="4707" y="62"/>
                  </a:lnTo>
                  <a:lnTo>
                    <a:pt x="4356" y="124"/>
                  </a:lnTo>
                  <a:lnTo>
                    <a:pt x="4026" y="227"/>
                  </a:lnTo>
                  <a:lnTo>
                    <a:pt x="4026" y="227"/>
                  </a:lnTo>
                  <a:lnTo>
                    <a:pt x="3592" y="392"/>
                  </a:lnTo>
                  <a:lnTo>
                    <a:pt x="3159" y="599"/>
                  </a:lnTo>
                  <a:lnTo>
                    <a:pt x="2746" y="847"/>
                  </a:lnTo>
                  <a:lnTo>
                    <a:pt x="2333" y="1136"/>
                  </a:lnTo>
                  <a:lnTo>
                    <a:pt x="1962" y="1445"/>
                  </a:lnTo>
                  <a:lnTo>
                    <a:pt x="1590" y="1796"/>
                  </a:lnTo>
                  <a:lnTo>
                    <a:pt x="1239" y="2168"/>
                  </a:lnTo>
                  <a:lnTo>
                    <a:pt x="930" y="2580"/>
                  </a:lnTo>
                  <a:lnTo>
                    <a:pt x="661" y="2993"/>
                  </a:lnTo>
                  <a:lnTo>
                    <a:pt x="434" y="3427"/>
                  </a:lnTo>
                  <a:lnTo>
                    <a:pt x="248" y="3860"/>
                  </a:lnTo>
                  <a:lnTo>
                    <a:pt x="166" y="4087"/>
                  </a:lnTo>
                  <a:lnTo>
                    <a:pt x="104" y="4314"/>
                  </a:lnTo>
                  <a:lnTo>
                    <a:pt x="63" y="4541"/>
                  </a:lnTo>
                  <a:lnTo>
                    <a:pt x="21" y="4768"/>
                  </a:lnTo>
                  <a:lnTo>
                    <a:pt x="1" y="4995"/>
                  </a:lnTo>
                  <a:lnTo>
                    <a:pt x="1" y="5223"/>
                  </a:lnTo>
                  <a:lnTo>
                    <a:pt x="1" y="5429"/>
                  </a:lnTo>
                  <a:lnTo>
                    <a:pt x="42" y="5656"/>
                  </a:lnTo>
                  <a:lnTo>
                    <a:pt x="83" y="5883"/>
                  </a:lnTo>
                  <a:lnTo>
                    <a:pt x="145" y="6089"/>
                  </a:lnTo>
                  <a:lnTo>
                    <a:pt x="145" y="6089"/>
                  </a:lnTo>
                  <a:lnTo>
                    <a:pt x="248" y="6420"/>
                  </a:lnTo>
                  <a:lnTo>
                    <a:pt x="393" y="6729"/>
                  </a:lnTo>
                  <a:lnTo>
                    <a:pt x="579" y="7018"/>
                  </a:lnTo>
                  <a:lnTo>
                    <a:pt x="764" y="7287"/>
                  </a:lnTo>
                  <a:lnTo>
                    <a:pt x="991" y="7555"/>
                  </a:lnTo>
                  <a:lnTo>
                    <a:pt x="1219" y="7823"/>
                  </a:lnTo>
                  <a:lnTo>
                    <a:pt x="1487" y="8050"/>
                  </a:lnTo>
                  <a:lnTo>
                    <a:pt x="1776" y="8257"/>
                  </a:lnTo>
                  <a:lnTo>
                    <a:pt x="2065" y="8463"/>
                  </a:lnTo>
                  <a:lnTo>
                    <a:pt x="2374" y="8649"/>
                  </a:lnTo>
                  <a:lnTo>
                    <a:pt x="2705" y="8793"/>
                  </a:lnTo>
                  <a:lnTo>
                    <a:pt x="3056" y="8917"/>
                  </a:lnTo>
                  <a:lnTo>
                    <a:pt x="3407" y="9020"/>
                  </a:lnTo>
                  <a:lnTo>
                    <a:pt x="3757" y="9103"/>
                  </a:lnTo>
                  <a:lnTo>
                    <a:pt x="4129" y="9144"/>
                  </a:lnTo>
                  <a:lnTo>
                    <a:pt x="4501" y="9165"/>
                  </a:lnTo>
                  <a:lnTo>
                    <a:pt x="4501" y="9165"/>
                  </a:lnTo>
                  <a:lnTo>
                    <a:pt x="4789" y="9144"/>
                  </a:lnTo>
                  <a:lnTo>
                    <a:pt x="5058" y="9124"/>
                  </a:lnTo>
                  <a:lnTo>
                    <a:pt x="5326" y="9082"/>
                  </a:lnTo>
                  <a:lnTo>
                    <a:pt x="5615" y="9020"/>
                  </a:lnTo>
                  <a:lnTo>
                    <a:pt x="5883" y="8938"/>
                  </a:lnTo>
                  <a:lnTo>
                    <a:pt x="6172" y="8855"/>
                  </a:lnTo>
                  <a:lnTo>
                    <a:pt x="6441" y="8732"/>
                  </a:lnTo>
                  <a:lnTo>
                    <a:pt x="6730" y="8587"/>
                  </a:lnTo>
                  <a:lnTo>
                    <a:pt x="6730" y="8587"/>
                  </a:lnTo>
                  <a:lnTo>
                    <a:pt x="7122" y="8360"/>
                  </a:lnTo>
                  <a:lnTo>
                    <a:pt x="7493" y="8133"/>
                  </a:lnTo>
                  <a:lnTo>
                    <a:pt x="7844" y="7865"/>
                  </a:lnTo>
                  <a:lnTo>
                    <a:pt x="8175" y="7576"/>
                  </a:lnTo>
                  <a:lnTo>
                    <a:pt x="8484" y="7266"/>
                  </a:lnTo>
                  <a:lnTo>
                    <a:pt x="8773" y="6956"/>
                  </a:lnTo>
                  <a:lnTo>
                    <a:pt x="9021" y="6626"/>
                  </a:lnTo>
                  <a:lnTo>
                    <a:pt x="9227" y="6275"/>
                  </a:lnTo>
                  <a:lnTo>
                    <a:pt x="9413" y="5904"/>
                  </a:lnTo>
                  <a:lnTo>
                    <a:pt x="9558" y="5532"/>
                  </a:lnTo>
                  <a:lnTo>
                    <a:pt x="9661" y="5140"/>
                  </a:lnTo>
                  <a:lnTo>
                    <a:pt x="9743" y="4748"/>
                  </a:lnTo>
                  <a:lnTo>
                    <a:pt x="9764" y="4335"/>
                  </a:lnTo>
                  <a:lnTo>
                    <a:pt x="9743" y="3922"/>
                  </a:lnTo>
                  <a:lnTo>
                    <a:pt x="9681" y="3489"/>
                  </a:lnTo>
                  <a:lnTo>
                    <a:pt x="9558" y="3055"/>
                  </a:lnTo>
                  <a:lnTo>
                    <a:pt x="9558" y="3055"/>
                  </a:lnTo>
                  <a:lnTo>
                    <a:pt x="9434" y="2725"/>
                  </a:lnTo>
                  <a:lnTo>
                    <a:pt x="9289" y="2395"/>
                  </a:lnTo>
                  <a:lnTo>
                    <a:pt x="9104" y="2085"/>
                  </a:lnTo>
                  <a:lnTo>
                    <a:pt x="8918" y="1796"/>
                  </a:lnTo>
                  <a:lnTo>
                    <a:pt x="8691" y="1528"/>
                  </a:lnTo>
                  <a:lnTo>
                    <a:pt x="8464" y="1280"/>
                  </a:lnTo>
                  <a:lnTo>
                    <a:pt x="8216" y="1053"/>
                  </a:lnTo>
                  <a:lnTo>
                    <a:pt x="7948" y="826"/>
                  </a:lnTo>
                  <a:lnTo>
                    <a:pt x="7659" y="640"/>
                  </a:lnTo>
                  <a:lnTo>
                    <a:pt x="7370" y="475"/>
                  </a:lnTo>
                  <a:lnTo>
                    <a:pt x="7060" y="351"/>
                  </a:lnTo>
                  <a:lnTo>
                    <a:pt x="6730" y="227"/>
                  </a:lnTo>
                  <a:lnTo>
                    <a:pt x="6400" y="124"/>
                  </a:lnTo>
                  <a:lnTo>
                    <a:pt x="6069" y="62"/>
                  </a:lnTo>
                  <a:lnTo>
                    <a:pt x="5718" y="21"/>
                  </a:lnTo>
                  <a:lnTo>
                    <a:pt x="5388"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60" name="Google Shape;1460;p211"/>
            <p:cNvSpPr/>
            <p:nvPr/>
          </p:nvSpPr>
          <p:spPr>
            <a:xfrm>
              <a:off x="4442625" y="1577225"/>
              <a:ext cx="119750" cy="147600"/>
            </a:xfrm>
            <a:custGeom>
              <a:avLst/>
              <a:gdLst/>
              <a:ahLst/>
              <a:cxnLst/>
              <a:rect l="l" t="t" r="r" b="b"/>
              <a:pathLst>
                <a:path w="4790" h="5904" extrusionOk="0">
                  <a:moveTo>
                    <a:pt x="1301" y="1796"/>
                  </a:moveTo>
                  <a:lnTo>
                    <a:pt x="1796" y="2621"/>
                  </a:lnTo>
                  <a:lnTo>
                    <a:pt x="1590" y="2663"/>
                  </a:lnTo>
                  <a:lnTo>
                    <a:pt x="1404" y="2663"/>
                  </a:lnTo>
                  <a:lnTo>
                    <a:pt x="1322" y="2642"/>
                  </a:lnTo>
                  <a:lnTo>
                    <a:pt x="1239" y="2601"/>
                  </a:lnTo>
                  <a:lnTo>
                    <a:pt x="1177" y="2560"/>
                  </a:lnTo>
                  <a:lnTo>
                    <a:pt x="1115" y="2498"/>
                  </a:lnTo>
                  <a:lnTo>
                    <a:pt x="1095" y="2415"/>
                  </a:lnTo>
                  <a:lnTo>
                    <a:pt x="1074" y="2333"/>
                  </a:lnTo>
                  <a:lnTo>
                    <a:pt x="1053" y="2250"/>
                  </a:lnTo>
                  <a:lnTo>
                    <a:pt x="1074" y="2167"/>
                  </a:lnTo>
                  <a:lnTo>
                    <a:pt x="1095" y="2064"/>
                  </a:lnTo>
                  <a:lnTo>
                    <a:pt x="1136" y="1982"/>
                  </a:lnTo>
                  <a:lnTo>
                    <a:pt x="1198" y="1878"/>
                  </a:lnTo>
                  <a:lnTo>
                    <a:pt x="1301" y="1796"/>
                  </a:lnTo>
                  <a:close/>
                  <a:moveTo>
                    <a:pt x="3427" y="3261"/>
                  </a:moveTo>
                  <a:lnTo>
                    <a:pt x="3489" y="3282"/>
                  </a:lnTo>
                  <a:lnTo>
                    <a:pt x="3572" y="3323"/>
                  </a:lnTo>
                  <a:lnTo>
                    <a:pt x="3634" y="3365"/>
                  </a:lnTo>
                  <a:lnTo>
                    <a:pt x="3695" y="3427"/>
                  </a:lnTo>
                  <a:lnTo>
                    <a:pt x="3716" y="3509"/>
                  </a:lnTo>
                  <a:lnTo>
                    <a:pt x="3737" y="3592"/>
                  </a:lnTo>
                  <a:lnTo>
                    <a:pt x="3757" y="3654"/>
                  </a:lnTo>
                  <a:lnTo>
                    <a:pt x="3737" y="3736"/>
                  </a:lnTo>
                  <a:lnTo>
                    <a:pt x="3716" y="3839"/>
                  </a:lnTo>
                  <a:lnTo>
                    <a:pt x="3654" y="3922"/>
                  </a:lnTo>
                  <a:lnTo>
                    <a:pt x="3592" y="4004"/>
                  </a:lnTo>
                  <a:lnTo>
                    <a:pt x="3510" y="4108"/>
                  </a:lnTo>
                  <a:lnTo>
                    <a:pt x="3014" y="3282"/>
                  </a:lnTo>
                  <a:lnTo>
                    <a:pt x="3221" y="3261"/>
                  </a:lnTo>
                  <a:close/>
                  <a:moveTo>
                    <a:pt x="1012" y="0"/>
                  </a:moveTo>
                  <a:lnTo>
                    <a:pt x="413" y="351"/>
                  </a:lnTo>
                  <a:lnTo>
                    <a:pt x="826" y="1011"/>
                  </a:lnTo>
                  <a:lnTo>
                    <a:pt x="661" y="1135"/>
                  </a:lnTo>
                  <a:lnTo>
                    <a:pt x="537" y="1259"/>
                  </a:lnTo>
                  <a:lnTo>
                    <a:pt x="413" y="1404"/>
                  </a:lnTo>
                  <a:lnTo>
                    <a:pt x="310" y="1528"/>
                  </a:lnTo>
                  <a:lnTo>
                    <a:pt x="207" y="1672"/>
                  </a:lnTo>
                  <a:lnTo>
                    <a:pt x="145" y="1796"/>
                  </a:lnTo>
                  <a:lnTo>
                    <a:pt x="83" y="1940"/>
                  </a:lnTo>
                  <a:lnTo>
                    <a:pt x="42" y="2085"/>
                  </a:lnTo>
                  <a:lnTo>
                    <a:pt x="21" y="2209"/>
                  </a:lnTo>
                  <a:lnTo>
                    <a:pt x="1" y="2353"/>
                  </a:lnTo>
                  <a:lnTo>
                    <a:pt x="1" y="2477"/>
                  </a:lnTo>
                  <a:lnTo>
                    <a:pt x="21" y="2621"/>
                  </a:lnTo>
                  <a:lnTo>
                    <a:pt x="42" y="2745"/>
                  </a:lnTo>
                  <a:lnTo>
                    <a:pt x="83" y="2869"/>
                  </a:lnTo>
                  <a:lnTo>
                    <a:pt x="145" y="2993"/>
                  </a:lnTo>
                  <a:lnTo>
                    <a:pt x="207" y="3117"/>
                  </a:lnTo>
                  <a:lnTo>
                    <a:pt x="310" y="3261"/>
                  </a:lnTo>
                  <a:lnTo>
                    <a:pt x="413" y="3385"/>
                  </a:lnTo>
                  <a:lnTo>
                    <a:pt x="517" y="3488"/>
                  </a:lnTo>
                  <a:lnTo>
                    <a:pt x="641" y="3571"/>
                  </a:lnTo>
                  <a:lnTo>
                    <a:pt x="764" y="3633"/>
                  </a:lnTo>
                  <a:lnTo>
                    <a:pt x="909" y="3674"/>
                  </a:lnTo>
                  <a:lnTo>
                    <a:pt x="1033" y="3695"/>
                  </a:lnTo>
                  <a:lnTo>
                    <a:pt x="1177" y="3715"/>
                  </a:lnTo>
                  <a:lnTo>
                    <a:pt x="1466" y="3695"/>
                  </a:lnTo>
                  <a:lnTo>
                    <a:pt x="1755" y="3654"/>
                  </a:lnTo>
                  <a:lnTo>
                    <a:pt x="2044" y="3592"/>
                  </a:lnTo>
                  <a:lnTo>
                    <a:pt x="2333" y="3488"/>
                  </a:lnTo>
                  <a:lnTo>
                    <a:pt x="2932" y="4479"/>
                  </a:lnTo>
                  <a:lnTo>
                    <a:pt x="2767" y="4562"/>
                  </a:lnTo>
                  <a:lnTo>
                    <a:pt x="2581" y="4624"/>
                  </a:lnTo>
                  <a:lnTo>
                    <a:pt x="2230" y="4706"/>
                  </a:lnTo>
                  <a:lnTo>
                    <a:pt x="1858" y="4768"/>
                  </a:lnTo>
                  <a:lnTo>
                    <a:pt x="1693" y="4768"/>
                  </a:lnTo>
                  <a:lnTo>
                    <a:pt x="1528" y="4748"/>
                  </a:lnTo>
                  <a:lnTo>
                    <a:pt x="1652" y="5676"/>
                  </a:lnTo>
                  <a:lnTo>
                    <a:pt x="2044" y="5676"/>
                  </a:lnTo>
                  <a:lnTo>
                    <a:pt x="2251" y="5656"/>
                  </a:lnTo>
                  <a:lnTo>
                    <a:pt x="2478" y="5614"/>
                  </a:lnTo>
                  <a:lnTo>
                    <a:pt x="2705" y="5553"/>
                  </a:lnTo>
                  <a:lnTo>
                    <a:pt x="2932" y="5470"/>
                  </a:lnTo>
                  <a:lnTo>
                    <a:pt x="3179" y="5367"/>
                  </a:lnTo>
                  <a:lnTo>
                    <a:pt x="3406" y="5264"/>
                  </a:lnTo>
                  <a:lnTo>
                    <a:pt x="3799" y="5903"/>
                  </a:lnTo>
                  <a:lnTo>
                    <a:pt x="4377" y="5532"/>
                  </a:lnTo>
                  <a:lnTo>
                    <a:pt x="3984" y="4871"/>
                  </a:lnTo>
                  <a:lnTo>
                    <a:pt x="4129" y="4748"/>
                  </a:lnTo>
                  <a:lnTo>
                    <a:pt x="4273" y="4624"/>
                  </a:lnTo>
                  <a:lnTo>
                    <a:pt x="4397" y="4479"/>
                  </a:lnTo>
                  <a:lnTo>
                    <a:pt x="4500" y="4355"/>
                  </a:lnTo>
                  <a:lnTo>
                    <a:pt x="4583" y="4211"/>
                  </a:lnTo>
                  <a:lnTo>
                    <a:pt x="4645" y="4087"/>
                  </a:lnTo>
                  <a:lnTo>
                    <a:pt x="4707" y="3943"/>
                  </a:lnTo>
                  <a:lnTo>
                    <a:pt x="4748" y="3819"/>
                  </a:lnTo>
                  <a:lnTo>
                    <a:pt x="4769" y="3674"/>
                  </a:lnTo>
                  <a:lnTo>
                    <a:pt x="4789" y="3550"/>
                  </a:lnTo>
                  <a:lnTo>
                    <a:pt x="4789" y="3406"/>
                  </a:lnTo>
                  <a:lnTo>
                    <a:pt x="4769" y="3282"/>
                  </a:lnTo>
                  <a:lnTo>
                    <a:pt x="4748" y="3158"/>
                  </a:lnTo>
                  <a:lnTo>
                    <a:pt x="4707" y="3034"/>
                  </a:lnTo>
                  <a:lnTo>
                    <a:pt x="4666" y="2910"/>
                  </a:lnTo>
                  <a:lnTo>
                    <a:pt x="4583" y="2787"/>
                  </a:lnTo>
                  <a:lnTo>
                    <a:pt x="4500" y="2642"/>
                  </a:lnTo>
                  <a:lnTo>
                    <a:pt x="4397" y="2518"/>
                  </a:lnTo>
                  <a:lnTo>
                    <a:pt x="4273" y="2415"/>
                  </a:lnTo>
                  <a:lnTo>
                    <a:pt x="4150" y="2333"/>
                  </a:lnTo>
                  <a:lnTo>
                    <a:pt x="4026" y="2291"/>
                  </a:lnTo>
                  <a:lnTo>
                    <a:pt x="3902" y="2229"/>
                  </a:lnTo>
                  <a:lnTo>
                    <a:pt x="3778" y="2209"/>
                  </a:lnTo>
                  <a:lnTo>
                    <a:pt x="3634" y="2188"/>
                  </a:lnTo>
                  <a:lnTo>
                    <a:pt x="3345" y="2209"/>
                  </a:lnTo>
                  <a:lnTo>
                    <a:pt x="3056" y="2250"/>
                  </a:lnTo>
                  <a:lnTo>
                    <a:pt x="2767" y="2333"/>
                  </a:lnTo>
                  <a:lnTo>
                    <a:pt x="2478" y="2415"/>
                  </a:lnTo>
                  <a:lnTo>
                    <a:pt x="1879" y="1404"/>
                  </a:lnTo>
                  <a:lnTo>
                    <a:pt x="2127" y="1321"/>
                  </a:lnTo>
                  <a:lnTo>
                    <a:pt x="2395" y="1239"/>
                  </a:lnTo>
                  <a:lnTo>
                    <a:pt x="2663" y="1197"/>
                  </a:lnTo>
                  <a:lnTo>
                    <a:pt x="2973" y="1177"/>
                  </a:lnTo>
                  <a:lnTo>
                    <a:pt x="2829" y="268"/>
                  </a:lnTo>
                  <a:lnTo>
                    <a:pt x="2643" y="268"/>
                  </a:lnTo>
                  <a:lnTo>
                    <a:pt x="2478" y="289"/>
                  </a:lnTo>
                  <a:lnTo>
                    <a:pt x="2127" y="351"/>
                  </a:lnTo>
                  <a:lnTo>
                    <a:pt x="1755" y="475"/>
                  </a:lnTo>
                  <a:lnTo>
                    <a:pt x="1404" y="640"/>
                  </a:lnTo>
                  <a:lnTo>
                    <a:pt x="1012" y="0"/>
                  </a:lnTo>
                  <a:close/>
                </a:path>
              </a:pathLst>
            </a:custGeom>
            <a:solidFill>
              <a:schemeClr val="lt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61" name="Google Shape;1461;p211"/>
            <p:cNvSpPr/>
            <p:nvPr/>
          </p:nvSpPr>
          <p:spPr>
            <a:xfrm>
              <a:off x="4178425" y="1353775"/>
              <a:ext cx="597575" cy="557325"/>
            </a:xfrm>
            <a:custGeom>
              <a:avLst/>
              <a:gdLst/>
              <a:ahLst/>
              <a:cxnLst/>
              <a:rect l="l" t="t" r="r" b="b"/>
              <a:pathLst>
                <a:path w="23903" h="22293" extrusionOk="0">
                  <a:moveTo>
                    <a:pt x="17607" y="516"/>
                  </a:moveTo>
                  <a:lnTo>
                    <a:pt x="23531" y="7204"/>
                  </a:lnTo>
                  <a:lnTo>
                    <a:pt x="23304" y="7700"/>
                  </a:lnTo>
                  <a:lnTo>
                    <a:pt x="23077" y="8174"/>
                  </a:lnTo>
                  <a:lnTo>
                    <a:pt x="22809" y="8649"/>
                  </a:lnTo>
                  <a:lnTo>
                    <a:pt x="22541" y="9103"/>
                  </a:lnTo>
                  <a:lnTo>
                    <a:pt x="22272" y="9557"/>
                  </a:lnTo>
                  <a:lnTo>
                    <a:pt x="21983" y="9991"/>
                  </a:lnTo>
                  <a:lnTo>
                    <a:pt x="21694" y="10404"/>
                  </a:lnTo>
                  <a:lnTo>
                    <a:pt x="21385" y="10796"/>
                  </a:lnTo>
                  <a:lnTo>
                    <a:pt x="21054" y="11188"/>
                  </a:lnTo>
                  <a:lnTo>
                    <a:pt x="20724" y="11580"/>
                  </a:lnTo>
                  <a:lnTo>
                    <a:pt x="20394" y="11952"/>
                  </a:lnTo>
                  <a:lnTo>
                    <a:pt x="20064" y="12303"/>
                  </a:lnTo>
                  <a:lnTo>
                    <a:pt x="19713" y="12633"/>
                  </a:lnTo>
                  <a:lnTo>
                    <a:pt x="19362" y="12963"/>
                  </a:lnTo>
                  <a:lnTo>
                    <a:pt x="18639" y="13582"/>
                  </a:lnTo>
                  <a:lnTo>
                    <a:pt x="17896" y="14160"/>
                  </a:lnTo>
                  <a:lnTo>
                    <a:pt x="17174" y="14676"/>
                  </a:lnTo>
                  <a:lnTo>
                    <a:pt x="16431" y="15151"/>
                  </a:lnTo>
                  <a:lnTo>
                    <a:pt x="15688" y="15564"/>
                  </a:lnTo>
                  <a:lnTo>
                    <a:pt x="14965" y="15935"/>
                  </a:lnTo>
                  <a:lnTo>
                    <a:pt x="14243" y="16266"/>
                  </a:lnTo>
                  <a:lnTo>
                    <a:pt x="13562" y="16534"/>
                  </a:lnTo>
                  <a:lnTo>
                    <a:pt x="12880" y="16761"/>
                  </a:lnTo>
                  <a:lnTo>
                    <a:pt x="12592" y="16864"/>
                  </a:lnTo>
                  <a:lnTo>
                    <a:pt x="12303" y="16968"/>
                  </a:lnTo>
                  <a:lnTo>
                    <a:pt x="11725" y="17215"/>
                  </a:lnTo>
                  <a:lnTo>
                    <a:pt x="11147" y="17525"/>
                  </a:lnTo>
                  <a:lnTo>
                    <a:pt x="10569" y="17855"/>
                  </a:lnTo>
                  <a:lnTo>
                    <a:pt x="10011" y="18206"/>
                  </a:lnTo>
                  <a:lnTo>
                    <a:pt x="9454" y="18598"/>
                  </a:lnTo>
                  <a:lnTo>
                    <a:pt x="8938" y="18990"/>
                  </a:lnTo>
                  <a:lnTo>
                    <a:pt x="8443" y="19383"/>
                  </a:lnTo>
                  <a:lnTo>
                    <a:pt x="7968" y="19775"/>
                  </a:lnTo>
                  <a:lnTo>
                    <a:pt x="7514" y="20167"/>
                  </a:lnTo>
                  <a:lnTo>
                    <a:pt x="6750" y="20869"/>
                  </a:lnTo>
                  <a:lnTo>
                    <a:pt x="6172" y="21447"/>
                  </a:lnTo>
                  <a:lnTo>
                    <a:pt x="5801" y="21839"/>
                  </a:lnTo>
                  <a:lnTo>
                    <a:pt x="351" y="15523"/>
                  </a:lnTo>
                  <a:lnTo>
                    <a:pt x="516" y="15172"/>
                  </a:lnTo>
                  <a:lnTo>
                    <a:pt x="682" y="14821"/>
                  </a:lnTo>
                  <a:lnTo>
                    <a:pt x="888" y="14470"/>
                  </a:lnTo>
                  <a:lnTo>
                    <a:pt x="1094" y="14140"/>
                  </a:lnTo>
                  <a:lnTo>
                    <a:pt x="1342" y="13830"/>
                  </a:lnTo>
                  <a:lnTo>
                    <a:pt x="1610" y="13500"/>
                  </a:lnTo>
                  <a:lnTo>
                    <a:pt x="1879" y="13190"/>
                  </a:lnTo>
                  <a:lnTo>
                    <a:pt x="2168" y="12901"/>
                  </a:lnTo>
                  <a:lnTo>
                    <a:pt x="2477" y="12592"/>
                  </a:lnTo>
                  <a:lnTo>
                    <a:pt x="2808" y="12303"/>
                  </a:lnTo>
                  <a:lnTo>
                    <a:pt x="3138" y="12014"/>
                  </a:lnTo>
                  <a:lnTo>
                    <a:pt x="3489" y="11745"/>
                  </a:lnTo>
                  <a:lnTo>
                    <a:pt x="4232" y="11209"/>
                  </a:lnTo>
                  <a:lnTo>
                    <a:pt x="4996" y="10713"/>
                  </a:lnTo>
                  <a:lnTo>
                    <a:pt x="5801" y="10218"/>
                  </a:lnTo>
                  <a:lnTo>
                    <a:pt x="6606" y="9764"/>
                  </a:lnTo>
                  <a:lnTo>
                    <a:pt x="7431" y="9330"/>
                  </a:lnTo>
                  <a:lnTo>
                    <a:pt x="8257" y="8917"/>
                  </a:lnTo>
                  <a:lnTo>
                    <a:pt x="9082" y="8546"/>
                  </a:lnTo>
                  <a:lnTo>
                    <a:pt x="9867" y="8174"/>
                  </a:lnTo>
                  <a:lnTo>
                    <a:pt x="11374" y="7514"/>
                  </a:lnTo>
                  <a:lnTo>
                    <a:pt x="12344" y="7080"/>
                  </a:lnTo>
                  <a:lnTo>
                    <a:pt x="13231" y="6668"/>
                  </a:lnTo>
                  <a:lnTo>
                    <a:pt x="13500" y="6544"/>
                  </a:lnTo>
                  <a:lnTo>
                    <a:pt x="13747" y="6399"/>
                  </a:lnTo>
                  <a:lnTo>
                    <a:pt x="14243" y="6090"/>
                  </a:lnTo>
                  <a:lnTo>
                    <a:pt x="14676" y="5739"/>
                  </a:lnTo>
                  <a:lnTo>
                    <a:pt x="15089" y="5388"/>
                  </a:lnTo>
                  <a:lnTo>
                    <a:pt x="15461" y="5016"/>
                  </a:lnTo>
                  <a:lnTo>
                    <a:pt x="15791" y="4624"/>
                  </a:lnTo>
                  <a:lnTo>
                    <a:pt x="16080" y="4232"/>
                  </a:lnTo>
                  <a:lnTo>
                    <a:pt x="16348" y="3840"/>
                  </a:lnTo>
                  <a:lnTo>
                    <a:pt x="16575" y="3447"/>
                  </a:lnTo>
                  <a:lnTo>
                    <a:pt x="16761" y="3076"/>
                  </a:lnTo>
                  <a:lnTo>
                    <a:pt x="16947" y="2725"/>
                  </a:lnTo>
                  <a:lnTo>
                    <a:pt x="17091" y="2395"/>
                  </a:lnTo>
                  <a:lnTo>
                    <a:pt x="17298" y="1796"/>
                  </a:lnTo>
                  <a:lnTo>
                    <a:pt x="17422" y="1383"/>
                  </a:lnTo>
                  <a:lnTo>
                    <a:pt x="17504" y="1032"/>
                  </a:lnTo>
                  <a:lnTo>
                    <a:pt x="17566" y="785"/>
                  </a:lnTo>
                  <a:lnTo>
                    <a:pt x="17607" y="516"/>
                  </a:lnTo>
                  <a:close/>
                  <a:moveTo>
                    <a:pt x="17545" y="0"/>
                  </a:moveTo>
                  <a:lnTo>
                    <a:pt x="17298" y="166"/>
                  </a:lnTo>
                  <a:lnTo>
                    <a:pt x="17298" y="289"/>
                  </a:lnTo>
                  <a:lnTo>
                    <a:pt x="17298" y="475"/>
                  </a:lnTo>
                  <a:lnTo>
                    <a:pt x="17256" y="723"/>
                  </a:lnTo>
                  <a:lnTo>
                    <a:pt x="17195" y="1053"/>
                  </a:lnTo>
                  <a:lnTo>
                    <a:pt x="17091" y="1425"/>
                  </a:lnTo>
                  <a:lnTo>
                    <a:pt x="16967" y="1837"/>
                  </a:lnTo>
                  <a:lnTo>
                    <a:pt x="16802" y="2292"/>
                  </a:lnTo>
                  <a:lnTo>
                    <a:pt x="16575" y="2787"/>
                  </a:lnTo>
                  <a:lnTo>
                    <a:pt x="16328" y="3262"/>
                  </a:lnTo>
                  <a:lnTo>
                    <a:pt x="16039" y="3778"/>
                  </a:lnTo>
                  <a:lnTo>
                    <a:pt x="15688" y="4273"/>
                  </a:lnTo>
                  <a:lnTo>
                    <a:pt x="15481" y="4521"/>
                  </a:lnTo>
                  <a:lnTo>
                    <a:pt x="15275" y="4748"/>
                  </a:lnTo>
                  <a:lnTo>
                    <a:pt x="15048" y="4996"/>
                  </a:lnTo>
                  <a:lnTo>
                    <a:pt x="14821" y="5223"/>
                  </a:lnTo>
                  <a:lnTo>
                    <a:pt x="14573" y="5450"/>
                  </a:lnTo>
                  <a:lnTo>
                    <a:pt x="14305" y="5656"/>
                  </a:lnTo>
                  <a:lnTo>
                    <a:pt x="14016" y="5863"/>
                  </a:lnTo>
                  <a:lnTo>
                    <a:pt x="13727" y="6048"/>
                  </a:lnTo>
                  <a:lnTo>
                    <a:pt x="13417" y="6234"/>
                  </a:lnTo>
                  <a:lnTo>
                    <a:pt x="13087" y="6399"/>
                  </a:lnTo>
                  <a:lnTo>
                    <a:pt x="12220" y="6791"/>
                  </a:lnTo>
                  <a:lnTo>
                    <a:pt x="11250" y="7225"/>
                  </a:lnTo>
                  <a:lnTo>
                    <a:pt x="9722" y="7906"/>
                  </a:lnTo>
                  <a:lnTo>
                    <a:pt x="8897" y="8278"/>
                  </a:lnTo>
                  <a:lnTo>
                    <a:pt x="8071" y="8670"/>
                  </a:lnTo>
                  <a:lnTo>
                    <a:pt x="7225" y="9103"/>
                  </a:lnTo>
                  <a:lnTo>
                    <a:pt x="6399" y="9537"/>
                  </a:lnTo>
                  <a:lnTo>
                    <a:pt x="5553" y="10011"/>
                  </a:lnTo>
                  <a:lnTo>
                    <a:pt x="4748" y="10507"/>
                  </a:lnTo>
                  <a:lnTo>
                    <a:pt x="3963" y="11023"/>
                  </a:lnTo>
                  <a:lnTo>
                    <a:pt x="3220" y="11580"/>
                  </a:lnTo>
                  <a:lnTo>
                    <a:pt x="2849" y="11869"/>
                  </a:lnTo>
                  <a:lnTo>
                    <a:pt x="2519" y="12158"/>
                  </a:lnTo>
                  <a:lnTo>
                    <a:pt x="2188" y="12447"/>
                  </a:lnTo>
                  <a:lnTo>
                    <a:pt x="1858" y="12757"/>
                  </a:lnTo>
                  <a:lnTo>
                    <a:pt x="1569" y="13066"/>
                  </a:lnTo>
                  <a:lnTo>
                    <a:pt x="1280" y="13397"/>
                  </a:lnTo>
                  <a:lnTo>
                    <a:pt x="1032" y="13727"/>
                  </a:lnTo>
                  <a:lnTo>
                    <a:pt x="785" y="14057"/>
                  </a:lnTo>
                  <a:lnTo>
                    <a:pt x="558" y="14408"/>
                  </a:lnTo>
                  <a:lnTo>
                    <a:pt x="372" y="14759"/>
                  </a:lnTo>
                  <a:lnTo>
                    <a:pt x="186" y="15130"/>
                  </a:lnTo>
                  <a:lnTo>
                    <a:pt x="42" y="15502"/>
                  </a:lnTo>
                  <a:lnTo>
                    <a:pt x="0" y="15585"/>
                  </a:lnTo>
                  <a:lnTo>
                    <a:pt x="5780" y="22293"/>
                  </a:lnTo>
                  <a:lnTo>
                    <a:pt x="5904" y="22169"/>
                  </a:lnTo>
                  <a:lnTo>
                    <a:pt x="6090" y="21983"/>
                  </a:lnTo>
                  <a:lnTo>
                    <a:pt x="6564" y="21509"/>
                  </a:lnTo>
                  <a:lnTo>
                    <a:pt x="7287" y="20807"/>
                  </a:lnTo>
                  <a:lnTo>
                    <a:pt x="7720" y="20415"/>
                  </a:lnTo>
                  <a:lnTo>
                    <a:pt x="8216" y="19981"/>
                  </a:lnTo>
                  <a:lnTo>
                    <a:pt x="8732" y="19548"/>
                  </a:lnTo>
                  <a:lnTo>
                    <a:pt x="9289" y="19114"/>
                  </a:lnTo>
                  <a:lnTo>
                    <a:pt x="9888" y="18681"/>
                  </a:lnTo>
                  <a:lnTo>
                    <a:pt x="10486" y="18289"/>
                  </a:lnTo>
                  <a:lnTo>
                    <a:pt x="11105" y="17896"/>
                  </a:lnTo>
                  <a:lnTo>
                    <a:pt x="11725" y="17566"/>
                  </a:lnTo>
                  <a:lnTo>
                    <a:pt x="12034" y="17422"/>
                  </a:lnTo>
                  <a:lnTo>
                    <a:pt x="12344" y="17277"/>
                  </a:lnTo>
                  <a:lnTo>
                    <a:pt x="12674" y="17153"/>
                  </a:lnTo>
                  <a:lnTo>
                    <a:pt x="12984" y="17050"/>
                  </a:lnTo>
                  <a:lnTo>
                    <a:pt x="13665" y="16823"/>
                  </a:lnTo>
                  <a:lnTo>
                    <a:pt x="14367" y="16555"/>
                  </a:lnTo>
                  <a:lnTo>
                    <a:pt x="15089" y="16224"/>
                  </a:lnTo>
                  <a:lnTo>
                    <a:pt x="15853" y="15832"/>
                  </a:lnTo>
                  <a:lnTo>
                    <a:pt x="16596" y="15399"/>
                  </a:lnTo>
                  <a:lnTo>
                    <a:pt x="17360" y="14924"/>
                  </a:lnTo>
                  <a:lnTo>
                    <a:pt x="18123" y="14387"/>
                  </a:lnTo>
                  <a:lnTo>
                    <a:pt x="18866" y="13809"/>
                  </a:lnTo>
                  <a:lnTo>
                    <a:pt x="19238" y="13479"/>
                  </a:lnTo>
                  <a:lnTo>
                    <a:pt x="19610" y="13170"/>
                  </a:lnTo>
                  <a:lnTo>
                    <a:pt x="19960" y="12819"/>
                  </a:lnTo>
                  <a:lnTo>
                    <a:pt x="20311" y="12468"/>
                  </a:lnTo>
                  <a:lnTo>
                    <a:pt x="20662" y="12117"/>
                  </a:lnTo>
                  <a:lnTo>
                    <a:pt x="21013" y="11725"/>
                  </a:lnTo>
                  <a:lnTo>
                    <a:pt x="21343" y="11332"/>
                  </a:lnTo>
                  <a:lnTo>
                    <a:pt x="21674" y="10940"/>
                  </a:lnTo>
                  <a:lnTo>
                    <a:pt x="21983" y="10527"/>
                  </a:lnTo>
                  <a:lnTo>
                    <a:pt x="22293" y="10094"/>
                  </a:lnTo>
                  <a:lnTo>
                    <a:pt x="22582" y="9640"/>
                  </a:lnTo>
                  <a:lnTo>
                    <a:pt x="22871" y="9186"/>
                  </a:lnTo>
                  <a:lnTo>
                    <a:pt x="23139" y="8732"/>
                  </a:lnTo>
                  <a:lnTo>
                    <a:pt x="23387" y="8236"/>
                  </a:lnTo>
                  <a:lnTo>
                    <a:pt x="23635" y="7741"/>
                  </a:lnTo>
                  <a:lnTo>
                    <a:pt x="23862" y="7245"/>
                  </a:lnTo>
                  <a:lnTo>
                    <a:pt x="23903" y="7142"/>
                  </a:lnTo>
                  <a:lnTo>
                    <a:pt x="17545" y="0"/>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62" name="Google Shape;1462;p211"/>
            <p:cNvSpPr/>
            <p:nvPr/>
          </p:nvSpPr>
          <p:spPr>
            <a:xfrm>
              <a:off x="5670775" y="418200"/>
              <a:ext cx="589350" cy="519675"/>
            </a:xfrm>
            <a:custGeom>
              <a:avLst/>
              <a:gdLst/>
              <a:ahLst/>
              <a:cxnLst/>
              <a:rect l="l" t="t" r="r" b="b"/>
              <a:pathLst>
                <a:path w="23574" h="20787" extrusionOk="0">
                  <a:moveTo>
                    <a:pt x="5904" y="1"/>
                  </a:moveTo>
                  <a:lnTo>
                    <a:pt x="5615" y="42"/>
                  </a:lnTo>
                  <a:lnTo>
                    <a:pt x="5347" y="104"/>
                  </a:lnTo>
                  <a:lnTo>
                    <a:pt x="5099" y="207"/>
                  </a:lnTo>
                  <a:lnTo>
                    <a:pt x="1" y="6957"/>
                  </a:lnTo>
                  <a:lnTo>
                    <a:pt x="187" y="7081"/>
                  </a:lnTo>
                  <a:lnTo>
                    <a:pt x="723" y="7432"/>
                  </a:lnTo>
                  <a:lnTo>
                    <a:pt x="1528" y="8010"/>
                  </a:lnTo>
                  <a:lnTo>
                    <a:pt x="2024" y="8381"/>
                  </a:lnTo>
                  <a:lnTo>
                    <a:pt x="2540" y="8794"/>
                  </a:lnTo>
                  <a:lnTo>
                    <a:pt x="3097" y="9269"/>
                  </a:lnTo>
                  <a:lnTo>
                    <a:pt x="3675" y="9785"/>
                  </a:lnTo>
                  <a:lnTo>
                    <a:pt x="4274" y="10363"/>
                  </a:lnTo>
                  <a:lnTo>
                    <a:pt x="4872" y="10982"/>
                  </a:lnTo>
                  <a:lnTo>
                    <a:pt x="5471" y="11642"/>
                  </a:lnTo>
                  <a:lnTo>
                    <a:pt x="6049" y="12365"/>
                  </a:lnTo>
                  <a:lnTo>
                    <a:pt x="6627" y="13129"/>
                  </a:lnTo>
                  <a:lnTo>
                    <a:pt x="6895" y="13521"/>
                  </a:lnTo>
                  <a:lnTo>
                    <a:pt x="7143" y="13934"/>
                  </a:lnTo>
                  <a:lnTo>
                    <a:pt x="7411" y="14326"/>
                  </a:lnTo>
                  <a:lnTo>
                    <a:pt x="7700" y="14718"/>
                  </a:lnTo>
                  <a:lnTo>
                    <a:pt x="8030" y="15090"/>
                  </a:lnTo>
                  <a:lnTo>
                    <a:pt x="8361" y="15461"/>
                  </a:lnTo>
                  <a:lnTo>
                    <a:pt x="8711" y="15833"/>
                  </a:lnTo>
                  <a:lnTo>
                    <a:pt x="9104" y="16163"/>
                  </a:lnTo>
                  <a:lnTo>
                    <a:pt x="9475" y="16514"/>
                  </a:lnTo>
                  <a:lnTo>
                    <a:pt x="9888" y="16823"/>
                  </a:lnTo>
                  <a:lnTo>
                    <a:pt x="10301" y="17133"/>
                  </a:lnTo>
                  <a:lnTo>
                    <a:pt x="10714" y="17443"/>
                  </a:lnTo>
                  <a:lnTo>
                    <a:pt x="11581" y="18000"/>
                  </a:lnTo>
                  <a:lnTo>
                    <a:pt x="12427" y="18516"/>
                  </a:lnTo>
                  <a:lnTo>
                    <a:pt x="13273" y="18991"/>
                  </a:lnTo>
                  <a:lnTo>
                    <a:pt x="14099" y="19404"/>
                  </a:lnTo>
                  <a:lnTo>
                    <a:pt x="14863" y="19754"/>
                  </a:lnTo>
                  <a:lnTo>
                    <a:pt x="15564" y="20085"/>
                  </a:lnTo>
                  <a:lnTo>
                    <a:pt x="16163" y="20332"/>
                  </a:lnTo>
                  <a:lnTo>
                    <a:pt x="17071" y="20683"/>
                  </a:lnTo>
                  <a:lnTo>
                    <a:pt x="17401" y="20787"/>
                  </a:lnTo>
                  <a:lnTo>
                    <a:pt x="23573" y="11973"/>
                  </a:lnTo>
                  <a:lnTo>
                    <a:pt x="23346" y="11993"/>
                  </a:lnTo>
                  <a:lnTo>
                    <a:pt x="23078" y="12014"/>
                  </a:lnTo>
                  <a:lnTo>
                    <a:pt x="22727" y="12014"/>
                  </a:lnTo>
                  <a:lnTo>
                    <a:pt x="22273" y="11973"/>
                  </a:lnTo>
                  <a:lnTo>
                    <a:pt x="21777" y="11931"/>
                  </a:lnTo>
                  <a:lnTo>
                    <a:pt x="21199" y="11828"/>
                  </a:lnTo>
                  <a:lnTo>
                    <a:pt x="20580" y="11684"/>
                  </a:lnTo>
                  <a:lnTo>
                    <a:pt x="20250" y="11601"/>
                  </a:lnTo>
                  <a:lnTo>
                    <a:pt x="19920" y="11477"/>
                  </a:lnTo>
                  <a:lnTo>
                    <a:pt x="19569" y="11353"/>
                  </a:lnTo>
                  <a:lnTo>
                    <a:pt x="19238" y="11209"/>
                  </a:lnTo>
                  <a:lnTo>
                    <a:pt x="18867" y="11044"/>
                  </a:lnTo>
                  <a:lnTo>
                    <a:pt x="18516" y="10858"/>
                  </a:lnTo>
                  <a:lnTo>
                    <a:pt x="18144" y="10652"/>
                  </a:lnTo>
                  <a:lnTo>
                    <a:pt x="17794" y="10425"/>
                  </a:lnTo>
                  <a:lnTo>
                    <a:pt x="17422" y="10156"/>
                  </a:lnTo>
                  <a:lnTo>
                    <a:pt x="17071" y="9867"/>
                  </a:lnTo>
                  <a:lnTo>
                    <a:pt x="16700" y="9558"/>
                  </a:lnTo>
                  <a:lnTo>
                    <a:pt x="16349" y="9227"/>
                  </a:lnTo>
                  <a:lnTo>
                    <a:pt x="15977" y="8856"/>
                  </a:lnTo>
                  <a:lnTo>
                    <a:pt x="15647" y="8464"/>
                  </a:lnTo>
                  <a:lnTo>
                    <a:pt x="15296" y="8030"/>
                  </a:lnTo>
                  <a:lnTo>
                    <a:pt x="14966" y="7576"/>
                  </a:lnTo>
                  <a:lnTo>
                    <a:pt x="14532" y="6957"/>
                  </a:lnTo>
                  <a:lnTo>
                    <a:pt x="14016" y="6296"/>
                  </a:lnTo>
                  <a:lnTo>
                    <a:pt x="13480" y="5615"/>
                  </a:lnTo>
                  <a:lnTo>
                    <a:pt x="12881" y="4913"/>
                  </a:lnTo>
                  <a:lnTo>
                    <a:pt x="12241" y="4212"/>
                  </a:lnTo>
                  <a:lnTo>
                    <a:pt x="11581" y="3510"/>
                  </a:lnTo>
                  <a:lnTo>
                    <a:pt x="10899" y="2849"/>
                  </a:lnTo>
                  <a:lnTo>
                    <a:pt x="10198" y="2209"/>
                  </a:lnTo>
                  <a:lnTo>
                    <a:pt x="9496" y="1652"/>
                  </a:lnTo>
                  <a:lnTo>
                    <a:pt x="9145" y="1384"/>
                  </a:lnTo>
                  <a:lnTo>
                    <a:pt x="8815" y="1136"/>
                  </a:lnTo>
                  <a:lnTo>
                    <a:pt x="8464" y="909"/>
                  </a:lnTo>
                  <a:lnTo>
                    <a:pt x="8113" y="703"/>
                  </a:lnTo>
                  <a:lnTo>
                    <a:pt x="7783" y="517"/>
                  </a:lnTo>
                  <a:lnTo>
                    <a:pt x="7452" y="372"/>
                  </a:lnTo>
                  <a:lnTo>
                    <a:pt x="7122" y="228"/>
                  </a:lnTo>
                  <a:lnTo>
                    <a:pt x="6812" y="125"/>
                  </a:lnTo>
                  <a:lnTo>
                    <a:pt x="6503" y="63"/>
                  </a:lnTo>
                  <a:lnTo>
                    <a:pt x="6193" y="21"/>
                  </a:lnTo>
                  <a:lnTo>
                    <a:pt x="5904" y="1"/>
                  </a:lnTo>
                  <a:close/>
                </a:path>
              </a:pathLst>
            </a:custGeom>
            <a:solidFill>
              <a:schemeClr val="lt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63" name="Google Shape;1463;p211"/>
            <p:cNvSpPr/>
            <p:nvPr/>
          </p:nvSpPr>
          <p:spPr>
            <a:xfrm>
              <a:off x="5670775" y="418200"/>
              <a:ext cx="589350" cy="519675"/>
            </a:xfrm>
            <a:custGeom>
              <a:avLst/>
              <a:gdLst/>
              <a:ahLst/>
              <a:cxnLst/>
              <a:rect l="l" t="t" r="r" b="b"/>
              <a:pathLst>
                <a:path w="23574" h="20787" fill="none" extrusionOk="0">
                  <a:moveTo>
                    <a:pt x="23573" y="11973"/>
                  </a:moveTo>
                  <a:lnTo>
                    <a:pt x="23573" y="11973"/>
                  </a:lnTo>
                  <a:lnTo>
                    <a:pt x="23346" y="11993"/>
                  </a:lnTo>
                  <a:lnTo>
                    <a:pt x="23078" y="12014"/>
                  </a:lnTo>
                  <a:lnTo>
                    <a:pt x="22727" y="12014"/>
                  </a:lnTo>
                  <a:lnTo>
                    <a:pt x="22273" y="11973"/>
                  </a:lnTo>
                  <a:lnTo>
                    <a:pt x="21777" y="11931"/>
                  </a:lnTo>
                  <a:lnTo>
                    <a:pt x="21199" y="11828"/>
                  </a:lnTo>
                  <a:lnTo>
                    <a:pt x="20580" y="11684"/>
                  </a:lnTo>
                  <a:lnTo>
                    <a:pt x="20250" y="11601"/>
                  </a:lnTo>
                  <a:lnTo>
                    <a:pt x="19920" y="11477"/>
                  </a:lnTo>
                  <a:lnTo>
                    <a:pt x="19569" y="11353"/>
                  </a:lnTo>
                  <a:lnTo>
                    <a:pt x="19238" y="11209"/>
                  </a:lnTo>
                  <a:lnTo>
                    <a:pt x="18867" y="11044"/>
                  </a:lnTo>
                  <a:lnTo>
                    <a:pt x="18516" y="10858"/>
                  </a:lnTo>
                  <a:lnTo>
                    <a:pt x="18144" y="10652"/>
                  </a:lnTo>
                  <a:lnTo>
                    <a:pt x="17794" y="10425"/>
                  </a:lnTo>
                  <a:lnTo>
                    <a:pt x="17422" y="10156"/>
                  </a:lnTo>
                  <a:lnTo>
                    <a:pt x="17071" y="9867"/>
                  </a:lnTo>
                  <a:lnTo>
                    <a:pt x="16700" y="9558"/>
                  </a:lnTo>
                  <a:lnTo>
                    <a:pt x="16349" y="9227"/>
                  </a:lnTo>
                  <a:lnTo>
                    <a:pt x="15977" y="8856"/>
                  </a:lnTo>
                  <a:lnTo>
                    <a:pt x="15647" y="8464"/>
                  </a:lnTo>
                  <a:lnTo>
                    <a:pt x="15296" y="8030"/>
                  </a:lnTo>
                  <a:lnTo>
                    <a:pt x="14966" y="7576"/>
                  </a:lnTo>
                  <a:lnTo>
                    <a:pt x="14966" y="7576"/>
                  </a:lnTo>
                  <a:lnTo>
                    <a:pt x="14532" y="6957"/>
                  </a:lnTo>
                  <a:lnTo>
                    <a:pt x="14016" y="6296"/>
                  </a:lnTo>
                  <a:lnTo>
                    <a:pt x="13480" y="5615"/>
                  </a:lnTo>
                  <a:lnTo>
                    <a:pt x="12881" y="4913"/>
                  </a:lnTo>
                  <a:lnTo>
                    <a:pt x="12241" y="4212"/>
                  </a:lnTo>
                  <a:lnTo>
                    <a:pt x="11581" y="3510"/>
                  </a:lnTo>
                  <a:lnTo>
                    <a:pt x="10899" y="2849"/>
                  </a:lnTo>
                  <a:lnTo>
                    <a:pt x="10198" y="2209"/>
                  </a:lnTo>
                  <a:lnTo>
                    <a:pt x="9496" y="1652"/>
                  </a:lnTo>
                  <a:lnTo>
                    <a:pt x="9145" y="1384"/>
                  </a:lnTo>
                  <a:lnTo>
                    <a:pt x="8815" y="1136"/>
                  </a:lnTo>
                  <a:lnTo>
                    <a:pt x="8464" y="909"/>
                  </a:lnTo>
                  <a:lnTo>
                    <a:pt x="8113" y="703"/>
                  </a:lnTo>
                  <a:lnTo>
                    <a:pt x="7783" y="517"/>
                  </a:lnTo>
                  <a:lnTo>
                    <a:pt x="7452" y="372"/>
                  </a:lnTo>
                  <a:lnTo>
                    <a:pt x="7122" y="228"/>
                  </a:lnTo>
                  <a:lnTo>
                    <a:pt x="6812" y="125"/>
                  </a:lnTo>
                  <a:lnTo>
                    <a:pt x="6503" y="63"/>
                  </a:lnTo>
                  <a:lnTo>
                    <a:pt x="6193" y="21"/>
                  </a:lnTo>
                  <a:lnTo>
                    <a:pt x="5904" y="1"/>
                  </a:lnTo>
                  <a:lnTo>
                    <a:pt x="5615" y="42"/>
                  </a:lnTo>
                  <a:lnTo>
                    <a:pt x="5347" y="104"/>
                  </a:lnTo>
                  <a:lnTo>
                    <a:pt x="5099" y="207"/>
                  </a:lnTo>
                  <a:lnTo>
                    <a:pt x="1" y="6957"/>
                  </a:lnTo>
                  <a:lnTo>
                    <a:pt x="1" y="6957"/>
                  </a:lnTo>
                  <a:lnTo>
                    <a:pt x="187" y="7081"/>
                  </a:lnTo>
                  <a:lnTo>
                    <a:pt x="723" y="7432"/>
                  </a:lnTo>
                  <a:lnTo>
                    <a:pt x="1528" y="8010"/>
                  </a:lnTo>
                  <a:lnTo>
                    <a:pt x="2024" y="8381"/>
                  </a:lnTo>
                  <a:lnTo>
                    <a:pt x="2540" y="8794"/>
                  </a:lnTo>
                  <a:lnTo>
                    <a:pt x="3097" y="9269"/>
                  </a:lnTo>
                  <a:lnTo>
                    <a:pt x="3675" y="9785"/>
                  </a:lnTo>
                  <a:lnTo>
                    <a:pt x="4274" y="10363"/>
                  </a:lnTo>
                  <a:lnTo>
                    <a:pt x="4872" y="10982"/>
                  </a:lnTo>
                  <a:lnTo>
                    <a:pt x="5471" y="11642"/>
                  </a:lnTo>
                  <a:lnTo>
                    <a:pt x="6049" y="12365"/>
                  </a:lnTo>
                  <a:lnTo>
                    <a:pt x="6627" y="13129"/>
                  </a:lnTo>
                  <a:lnTo>
                    <a:pt x="6895" y="13521"/>
                  </a:lnTo>
                  <a:lnTo>
                    <a:pt x="7143" y="13934"/>
                  </a:lnTo>
                  <a:lnTo>
                    <a:pt x="7143" y="13934"/>
                  </a:lnTo>
                  <a:lnTo>
                    <a:pt x="7411" y="14326"/>
                  </a:lnTo>
                  <a:lnTo>
                    <a:pt x="7700" y="14718"/>
                  </a:lnTo>
                  <a:lnTo>
                    <a:pt x="8030" y="15090"/>
                  </a:lnTo>
                  <a:lnTo>
                    <a:pt x="8361" y="15461"/>
                  </a:lnTo>
                  <a:lnTo>
                    <a:pt x="8711" y="15833"/>
                  </a:lnTo>
                  <a:lnTo>
                    <a:pt x="9104" y="16163"/>
                  </a:lnTo>
                  <a:lnTo>
                    <a:pt x="9475" y="16514"/>
                  </a:lnTo>
                  <a:lnTo>
                    <a:pt x="9888" y="16823"/>
                  </a:lnTo>
                  <a:lnTo>
                    <a:pt x="10301" y="17133"/>
                  </a:lnTo>
                  <a:lnTo>
                    <a:pt x="10714" y="17443"/>
                  </a:lnTo>
                  <a:lnTo>
                    <a:pt x="11581" y="18000"/>
                  </a:lnTo>
                  <a:lnTo>
                    <a:pt x="12427" y="18516"/>
                  </a:lnTo>
                  <a:lnTo>
                    <a:pt x="13273" y="18991"/>
                  </a:lnTo>
                  <a:lnTo>
                    <a:pt x="14099" y="19404"/>
                  </a:lnTo>
                  <a:lnTo>
                    <a:pt x="14863" y="19754"/>
                  </a:lnTo>
                  <a:lnTo>
                    <a:pt x="15564" y="20085"/>
                  </a:lnTo>
                  <a:lnTo>
                    <a:pt x="16163" y="20332"/>
                  </a:lnTo>
                  <a:lnTo>
                    <a:pt x="17071" y="20683"/>
                  </a:lnTo>
                  <a:lnTo>
                    <a:pt x="17401" y="20787"/>
                  </a:lnTo>
                  <a:lnTo>
                    <a:pt x="23573" y="11973"/>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64" name="Google Shape;1464;p211"/>
            <p:cNvSpPr/>
            <p:nvPr/>
          </p:nvSpPr>
          <p:spPr>
            <a:xfrm>
              <a:off x="5855000" y="591075"/>
              <a:ext cx="202825" cy="206950"/>
            </a:xfrm>
            <a:custGeom>
              <a:avLst/>
              <a:gdLst/>
              <a:ahLst/>
              <a:cxnLst/>
              <a:rect l="l" t="t" r="r" b="b"/>
              <a:pathLst>
                <a:path w="8113" h="8278" extrusionOk="0">
                  <a:moveTo>
                    <a:pt x="3303" y="1"/>
                  </a:moveTo>
                  <a:lnTo>
                    <a:pt x="2932" y="21"/>
                  </a:lnTo>
                  <a:lnTo>
                    <a:pt x="2581" y="83"/>
                  </a:lnTo>
                  <a:lnTo>
                    <a:pt x="2395" y="124"/>
                  </a:lnTo>
                  <a:lnTo>
                    <a:pt x="2230" y="186"/>
                  </a:lnTo>
                  <a:lnTo>
                    <a:pt x="2065" y="269"/>
                  </a:lnTo>
                  <a:lnTo>
                    <a:pt x="1900" y="352"/>
                  </a:lnTo>
                  <a:lnTo>
                    <a:pt x="1569" y="558"/>
                  </a:lnTo>
                  <a:lnTo>
                    <a:pt x="1260" y="826"/>
                  </a:lnTo>
                  <a:lnTo>
                    <a:pt x="992" y="1115"/>
                  </a:lnTo>
                  <a:lnTo>
                    <a:pt x="744" y="1446"/>
                  </a:lnTo>
                  <a:lnTo>
                    <a:pt x="517" y="1796"/>
                  </a:lnTo>
                  <a:lnTo>
                    <a:pt x="331" y="2168"/>
                  </a:lnTo>
                  <a:lnTo>
                    <a:pt x="187" y="2560"/>
                  </a:lnTo>
                  <a:lnTo>
                    <a:pt x="83" y="2973"/>
                  </a:lnTo>
                  <a:lnTo>
                    <a:pt x="21" y="3406"/>
                  </a:lnTo>
                  <a:lnTo>
                    <a:pt x="1" y="3840"/>
                  </a:lnTo>
                  <a:lnTo>
                    <a:pt x="42" y="4273"/>
                  </a:lnTo>
                  <a:lnTo>
                    <a:pt x="63" y="4480"/>
                  </a:lnTo>
                  <a:lnTo>
                    <a:pt x="125" y="4707"/>
                  </a:lnTo>
                  <a:lnTo>
                    <a:pt x="166" y="4934"/>
                  </a:lnTo>
                  <a:lnTo>
                    <a:pt x="248" y="5140"/>
                  </a:lnTo>
                  <a:lnTo>
                    <a:pt x="331" y="5367"/>
                  </a:lnTo>
                  <a:lnTo>
                    <a:pt x="434" y="5574"/>
                  </a:lnTo>
                  <a:lnTo>
                    <a:pt x="537" y="5780"/>
                  </a:lnTo>
                  <a:lnTo>
                    <a:pt x="682" y="5987"/>
                  </a:lnTo>
                  <a:lnTo>
                    <a:pt x="826" y="6193"/>
                  </a:lnTo>
                  <a:lnTo>
                    <a:pt x="971" y="6399"/>
                  </a:lnTo>
                  <a:lnTo>
                    <a:pt x="1342" y="6792"/>
                  </a:lnTo>
                  <a:lnTo>
                    <a:pt x="1735" y="7163"/>
                  </a:lnTo>
                  <a:lnTo>
                    <a:pt x="1941" y="7328"/>
                  </a:lnTo>
                  <a:lnTo>
                    <a:pt x="2168" y="7493"/>
                  </a:lnTo>
                  <a:lnTo>
                    <a:pt x="2374" y="7638"/>
                  </a:lnTo>
                  <a:lnTo>
                    <a:pt x="2602" y="7762"/>
                  </a:lnTo>
                  <a:lnTo>
                    <a:pt x="2829" y="7865"/>
                  </a:lnTo>
                  <a:lnTo>
                    <a:pt x="3056" y="7968"/>
                  </a:lnTo>
                  <a:lnTo>
                    <a:pt x="3283" y="8071"/>
                  </a:lnTo>
                  <a:lnTo>
                    <a:pt x="3530" y="8133"/>
                  </a:lnTo>
                  <a:lnTo>
                    <a:pt x="3757" y="8195"/>
                  </a:lnTo>
                  <a:lnTo>
                    <a:pt x="4005" y="8236"/>
                  </a:lnTo>
                  <a:lnTo>
                    <a:pt x="4253" y="8257"/>
                  </a:lnTo>
                  <a:lnTo>
                    <a:pt x="4480" y="8278"/>
                  </a:lnTo>
                  <a:lnTo>
                    <a:pt x="4707" y="8257"/>
                  </a:lnTo>
                  <a:lnTo>
                    <a:pt x="4913" y="8236"/>
                  </a:lnTo>
                  <a:lnTo>
                    <a:pt x="5140" y="8216"/>
                  </a:lnTo>
                  <a:lnTo>
                    <a:pt x="5347" y="8154"/>
                  </a:lnTo>
                  <a:lnTo>
                    <a:pt x="5553" y="8092"/>
                  </a:lnTo>
                  <a:lnTo>
                    <a:pt x="5780" y="8009"/>
                  </a:lnTo>
                  <a:lnTo>
                    <a:pt x="5987" y="7927"/>
                  </a:lnTo>
                  <a:lnTo>
                    <a:pt x="6193" y="7803"/>
                  </a:lnTo>
                  <a:lnTo>
                    <a:pt x="6523" y="7597"/>
                  </a:lnTo>
                  <a:lnTo>
                    <a:pt x="6833" y="7349"/>
                  </a:lnTo>
                  <a:lnTo>
                    <a:pt x="7101" y="7101"/>
                  </a:lnTo>
                  <a:lnTo>
                    <a:pt x="7328" y="6812"/>
                  </a:lnTo>
                  <a:lnTo>
                    <a:pt x="7555" y="6503"/>
                  </a:lnTo>
                  <a:lnTo>
                    <a:pt x="7721" y="6172"/>
                  </a:lnTo>
                  <a:lnTo>
                    <a:pt x="7865" y="5842"/>
                  </a:lnTo>
                  <a:lnTo>
                    <a:pt x="7989" y="5491"/>
                  </a:lnTo>
                  <a:lnTo>
                    <a:pt x="8051" y="5140"/>
                  </a:lnTo>
                  <a:lnTo>
                    <a:pt x="8113" y="4769"/>
                  </a:lnTo>
                  <a:lnTo>
                    <a:pt x="8113" y="4397"/>
                  </a:lnTo>
                  <a:lnTo>
                    <a:pt x="8092" y="4026"/>
                  </a:lnTo>
                  <a:lnTo>
                    <a:pt x="8030" y="3654"/>
                  </a:lnTo>
                  <a:lnTo>
                    <a:pt x="7927" y="3303"/>
                  </a:lnTo>
                  <a:lnTo>
                    <a:pt x="7782" y="2932"/>
                  </a:lnTo>
                  <a:lnTo>
                    <a:pt x="7597" y="2581"/>
                  </a:lnTo>
                  <a:lnTo>
                    <a:pt x="7432" y="2333"/>
                  </a:lnTo>
                  <a:lnTo>
                    <a:pt x="7246" y="2065"/>
                  </a:lnTo>
                  <a:lnTo>
                    <a:pt x="7039" y="1817"/>
                  </a:lnTo>
                  <a:lnTo>
                    <a:pt x="6833" y="1590"/>
                  </a:lnTo>
                  <a:lnTo>
                    <a:pt x="6585" y="1363"/>
                  </a:lnTo>
                  <a:lnTo>
                    <a:pt x="6317" y="1157"/>
                  </a:lnTo>
                  <a:lnTo>
                    <a:pt x="6049" y="950"/>
                  </a:lnTo>
                  <a:lnTo>
                    <a:pt x="5760" y="764"/>
                  </a:lnTo>
                  <a:lnTo>
                    <a:pt x="5471" y="599"/>
                  </a:lnTo>
                  <a:lnTo>
                    <a:pt x="5182" y="434"/>
                  </a:lnTo>
                  <a:lnTo>
                    <a:pt x="4872" y="310"/>
                  </a:lnTo>
                  <a:lnTo>
                    <a:pt x="4562" y="207"/>
                  </a:lnTo>
                  <a:lnTo>
                    <a:pt x="4232" y="104"/>
                  </a:lnTo>
                  <a:lnTo>
                    <a:pt x="3923" y="42"/>
                  </a:lnTo>
                  <a:lnTo>
                    <a:pt x="3613" y="1"/>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65" name="Google Shape;1465;p211"/>
            <p:cNvSpPr/>
            <p:nvPr/>
          </p:nvSpPr>
          <p:spPr>
            <a:xfrm>
              <a:off x="5855000" y="591075"/>
              <a:ext cx="202825" cy="206950"/>
            </a:xfrm>
            <a:custGeom>
              <a:avLst/>
              <a:gdLst/>
              <a:ahLst/>
              <a:cxnLst/>
              <a:rect l="l" t="t" r="r" b="b"/>
              <a:pathLst>
                <a:path w="8113" h="8278" fill="none" extrusionOk="0">
                  <a:moveTo>
                    <a:pt x="3303" y="1"/>
                  </a:moveTo>
                  <a:lnTo>
                    <a:pt x="3303" y="1"/>
                  </a:lnTo>
                  <a:lnTo>
                    <a:pt x="2932" y="21"/>
                  </a:lnTo>
                  <a:lnTo>
                    <a:pt x="2581" y="83"/>
                  </a:lnTo>
                  <a:lnTo>
                    <a:pt x="2395" y="124"/>
                  </a:lnTo>
                  <a:lnTo>
                    <a:pt x="2230" y="186"/>
                  </a:lnTo>
                  <a:lnTo>
                    <a:pt x="2065" y="269"/>
                  </a:lnTo>
                  <a:lnTo>
                    <a:pt x="1900" y="352"/>
                  </a:lnTo>
                  <a:lnTo>
                    <a:pt x="1900" y="352"/>
                  </a:lnTo>
                  <a:lnTo>
                    <a:pt x="1569" y="558"/>
                  </a:lnTo>
                  <a:lnTo>
                    <a:pt x="1260" y="826"/>
                  </a:lnTo>
                  <a:lnTo>
                    <a:pt x="992" y="1115"/>
                  </a:lnTo>
                  <a:lnTo>
                    <a:pt x="744" y="1446"/>
                  </a:lnTo>
                  <a:lnTo>
                    <a:pt x="517" y="1796"/>
                  </a:lnTo>
                  <a:lnTo>
                    <a:pt x="331" y="2168"/>
                  </a:lnTo>
                  <a:lnTo>
                    <a:pt x="187" y="2560"/>
                  </a:lnTo>
                  <a:lnTo>
                    <a:pt x="83" y="2973"/>
                  </a:lnTo>
                  <a:lnTo>
                    <a:pt x="21" y="3406"/>
                  </a:lnTo>
                  <a:lnTo>
                    <a:pt x="1" y="3840"/>
                  </a:lnTo>
                  <a:lnTo>
                    <a:pt x="42" y="4273"/>
                  </a:lnTo>
                  <a:lnTo>
                    <a:pt x="63" y="4480"/>
                  </a:lnTo>
                  <a:lnTo>
                    <a:pt x="125" y="4707"/>
                  </a:lnTo>
                  <a:lnTo>
                    <a:pt x="166" y="4934"/>
                  </a:lnTo>
                  <a:lnTo>
                    <a:pt x="248" y="5140"/>
                  </a:lnTo>
                  <a:lnTo>
                    <a:pt x="331" y="5367"/>
                  </a:lnTo>
                  <a:lnTo>
                    <a:pt x="434" y="5574"/>
                  </a:lnTo>
                  <a:lnTo>
                    <a:pt x="537" y="5780"/>
                  </a:lnTo>
                  <a:lnTo>
                    <a:pt x="682" y="5987"/>
                  </a:lnTo>
                  <a:lnTo>
                    <a:pt x="826" y="6193"/>
                  </a:lnTo>
                  <a:lnTo>
                    <a:pt x="971" y="6399"/>
                  </a:lnTo>
                  <a:lnTo>
                    <a:pt x="971" y="6399"/>
                  </a:lnTo>
                  <a:lnTo>
                    <a:pt x="1342" y="6792"/>
                  </a:lnTo>
                  <a:lnTo>
                    <a:pt x="1735" y="7163"/>
                  </a:lnTo>
                  <a:lnTo>
                    <a:pt x="1941" y="7328"/>
                  </a:lnTo>
                  <a:lnTo>
                    <a:pt x="2168" y="7493"/>
                  </a:lnTo>
                  <a:lnTo>
                    <a:pt x="2374" y="7638"/>
                  </a:lnTo>
                  <a:lnTo>
                    <a:pt x="2602" y="7762"/>
                  </a:lnTo>
                  <a:lnTo>
                    <a:pt x="2829" y="7865"/>
                  </a:lnTo>
                  <a:lnTo>
                    <a:pt x="3056" y="7968"/>
                  </a:lnTo>
                  <a:lnTo>
                    <a:pt x="3283" y="8071"/>
                  </a:lnTo>
                  <a:lnTo>
                    <a:pt x="3530" y="8133"/>
                  </a:lnTo>
                  <a:lnTo>
                    <a:pt x="3757" y="8195"/>
                  </a:lnTo>
                  <a:lnTo>
                    <a:pt x="4005" y="8236"/>
                  </a:lnTo>
                  <a:lnTo>
                    <a:pt x="4253" y="8257"/>
                  </a:lnTo>
                  <a:lnTo>
                    <a:pt x="4480" y="8278"/>
                  </a:lnTo>
                  <a:lnTo>
                    <a:pt x="4480" y="8278"/>
                  </a:lnTo>
                  <a:lnTo>
                    <a:pt x="4707" y="8257"/>
                  </a:lnTo>
                  <a:lnTo>
                    <a:pt x="4913" y="8236"/>
                  </a:lnTo>
                  <a:lnTo>
                    <a:pt x="5140" y="8216"/>
                  </a:lnTo>
                  <a:lnTo>
                    <a:pt x="5347" y="8154"/>
                  </a:lnTo>
                  <a:lnTo>
                    <a:pt x="5553" y="8092"/>
                  </a:lnTo>
                  <a:lnTo>
                    <a:pt x="5780" y="8009"/>
                  </a:lnTo>
                  <a:lnTo>
                    <a:pt x="5987" y="7927"/>
                  </a:lnTo>
                  <a:lnTo>
                    <a:pt x="6193" y="7803"/>
                  </a:lnTo>
                  <a:lnTo>
                    <a:pt x="6193" y="7803"/>
                  </a:lnTo>
                  <a:lnTo>
                    <a:pt x="6523" y="7597"/>
                  </a:lnTo>
                  <a:lnTo>
                    <a:pt x="6833" y="7349"/>
                  </a:lnTo>
                  <a:lnTo>
                    <a:pt x="7101" y="7101"/>
                  </a:lnTo>
                  <a:lnTo>
                    <a:pt x="7328" y="6812"/>
                  </a:lnTo>
                  <a:lnTo>
                    <a:pt x="7555" y="6503"/>
                  </a:lnTo>
                  <a:lnTo>
                    <a:pt x="7721" y="6172"/>
                  </a:lnTo>
                  <a:lnTo>
                    <a:pt x="7865" y="5842"/>
                  </a:lnTo>
                  <a:lnTo>
                    <a:pt x="7989" y="5491"/>
                  </a:lnTo>
                  <a:lnTo>
                    <a:pt x="8051" y="5140"/>
                  </a:lnTo>
                  <a:lnTo>
                    <a:pt x="8113" y="4769"/>
                  </a:lnTo>
                  <a:lnTo>
                    <a:pt x="8113" y="4397"/>
                  </a:lnTo>
                  <a:lnTo>
                    <a:pt x="8092" y="4026"/>
                  </a:lnTo>
                  <a:lnTo>
                    <a:pt x="8030" y="3654"/>
                  </a:lnTo>
                  <a:lnTo>
                    <a:pt x="7927" y="3303"/>
                  </a:lnTo>
                  <a:lnTo>
                    <a:pt x="7782" y="2932"/>
                  </a:lnTo>
                  <a:lnTo>
                    <a:pt x="7597" y="2581"/>
                  </a:lnTo>
                  <a:lnTo>
                    <a:pt x="7597" y="2581"/>
                  </a:lnTo>
                  <a:lnTo>
                    <a:pt x="7432" y="2333"/>
                  </a:lnTo>
                  <a:lnTo>
                    <a:pt x="7246" y="2065"/>
                  </a:lnTo>
                  <a:lnTo>
                    <a:pt x="7039" y="1817"/>
                  </a:lnTo>
                  <a:lnTo>
                    <a:pt x="6833" y="1590"/>
                  </a:lnTo>
                  <a:lnTo>
                    <a:pt x="6585" y="1363"/>
                  </a:lnTo>
                  <a:lnTo>
                    <a:pt x="6317" y="1157"/>
                  </a:lnTo>
                  <a:lnTo>
                    <a:pt x="6049" y="950"/>
                  </a:lnTo>
                  <a:lnTo>
                    <a:pt x="5760" y="764"/>
                  </a:lnTo>
                  <a:lnTo>
                    <a:pt x="5471" y="599"/>
                  </a:lnTo>
                  <a:lnTo>
                    <a:pt x="5182" y="434"/>
                  </a:lnTo>
                  <a:lnTo>
                    <a:pt x="4872" y="310"/>
                  </a:lnTo>
                  <a:lnTo>
                    <a:pt x="4562" y="207"/>
                  </a:lnTo>
                  <a:lnTo>
                    <a:pt x="4232" y="104"/>
                  </a:lnTo>
                  <a:lnTo>
                    <a:pt x="3923" y="42"/>
                  </a:lnTo>
                  <a:lnTo>
                    <a:pt x="3613" y="1"/>
                  </a:lnTo>
                  <a:lnTo>
                    <a:pt x="3303"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66" name="Google Shape;1466;p211"/>
            <p:cNvSpPr/>
            <p:nvPr/>
          </p:nvSpPr>
          <p:spPr>
            <a:xfrm>
              <a:off x="5891650" y="640100"/>
              <a:ext cx="120250" cy="107875"/>
            </a:xfrm>
            <a:custGeom>
              <a:avLst/>
              <a:gdLst/>
              <a:ahLst/>
              <a:cxnLst/>
              <a:rect l="l" t="t" r="r" b="b"/>
              <a:pathLst>
                <a:path w="4810" h="4315" extrusionOk="0">
                  <a:moveTo>
                    <a:pt x="2952" y="888"/>
                  </a:moveTo>
                  <a:lnTo>
                    <a:pt x="3035" y="929"/>
                  </a:lnTo>
                  <a:lnTo>
                    <a:pt x="3138" y="971"/>
                  </a:lnTo>
                  <a:lnTo>
                    <a:pt x="3241" y="1012"/>
                  </a:lnTo>
                  <a:lnTo>
                    <a:pt x="2622" y="1611"/>
                  </a:lnTo>
                  <a:lnTo>
                    <a:pt x="2539" y="1425"/>
                  </a:lnTo>
                  <a:lnTo>
                    <a:pt x="2498" y="1260"/>
                  </a:lnTo>
                  <a:lnTo>
                    <a:pt x="2518" y="1198"/>
                  </a:lnTo>
                  <a:lnTo>
                    <a:pt x="2518" y="1115"/>
                  </a:lnTo>
                  <a:lnTo>
                    <a:pt x="2560" y="1053"/>
                  </a:lnTo>
                  <a:lnTo>
                    <a:pt x="2601" y="991"/>
                  </a:lnTo>
                  <a:lnTo>
                    <a:pt x="2663" y="950"/>
                  </a:lnTo>
                  <a:lnTo>
                    <a:pt x="2725" y="929"/>
                  </a:lnTo>
                  <a:lnTo>
                    <a:pt x="2787" y="909"/>
                  </a:lnTo>
                  <a:lnTo>
                    <a:pt x="2869" y="888"/>
                  </a:lnTo>
                  <a:close/>
                  <a:moveTo>
                    <a:pt x="2271" y="2746"/>
                  </a:moveTo>
                  <a:lnTo>
                    <a:pt x="2333" y="2932"/>
                  </a:lnTo>
                  <a:lnTo>
                    <a:pt x="2374" y="3097"/>
                  </a:lnTo>
                  <a:lnTo>
                    <a:pt x="2374" y="3159"/>
                  </a:lnTo>
                  <a:lnTo>
                    <a:pt x="2353" y="3221"/>
                  </a:lnTo>
                  <a:lnTo>
                    <a:pt x="2312" y="3282"/>
                  </a:lnTo>
                  <a:lnTo>
                    <a:pt x="2271" y="3344"/>
                  </a:lnTo>
                  <a:lnTo>
                    <a:pt x="2209" y="3386"/>
                  </a:lnTo>
                  <a:lnTo>
                    <a:pt x="2147" y="3427"/>
                  </a:lnTo>
                  <a:lnTo>
                    <a:pt x="2085" y="3448"/>
                  </a:lnTo>
                  <a:lnTo>
                    <a:pt x="1941" y="3448"/>
                  </a:lnTo>
                  <a:lnTo>
                    <a:pt x="1858" y="3406"/>
                  </a:lnTo>
                  <a:lnTo>
                    <a:pt x="1755" y="3365"/>
                  </a:lnTo>
                  <a:lnTo>
                    <a:pt x="1672" y="3324"/>
                  </a:lnTo>
                  <a:lnTo>
                    <a:pt x="2271" y="2746"/>
                  </a:lnTo>
                  <a:close/>
                  <a:moveTo>
                    <a:pt x="2766" y="1"/>
                  </a:moveTo>
                  <a:lnTo>
                    <a:pt x="2518" y="21"/>
                  </a:lnTo>
                  <a:lnTo>
                    <a:pt x="2291" y="83"/>
                  </a:lnTo>
                  <a:lnTo>
                    <a:pt x="2085" y="186"/>
                  </a:lnTo>
                  <a:lnTo>
                    <a:pt x="1899" y="331"/>
                  </a:lnTo>
                  <a:lnTo>
                    <a:pt x="1796" y="434"/>
                  </a:lnTo>
                  <a:lnTo>
                    <a:pt x="1713" y="558"/>
                  </a:lnTo>
                  <a:lnTo>
                    <a:pt x="1652" y="661"/>
                  </a:lnTo>
                  <a:lnTo>
                    <a:pt x="1610" y="785"/>
                  </a:lnTo>
                  <a:lnTo>
                    <a:pt x="1569" y="909"/>
                  </a:lnTo>
                  <a:lnTo>
                    <a:pt x="1569" y="1033"/>
                  </a:lnTo>
                  <a:lnTo>
                    <a:pt x="1569" y="1136"/>
                  </a:lnTo>
                  <a:lnTo>
                    <a:pt x="1569" y="1260"/>
                  </a:lnTo>
                  <a:lnTo>
                    <a:pt x="1631" y="1507"/>
                  </a:lnTo>
                  <a:lnTo>
                    <a:pt x="1734" y="1755"/>
                  </a:lnTo>
                  <a:lnTo>
                    <a:pt x="1837" y="1982"/>
                  </a:lnTo>
                  <a:lnTo>
                    <a:pt x="1961" y="2209"/>
                  </a:lnTo>
                  <a:lnTo>
                    <a:pt x="1239" y="2890"/>
                  </a:lnTo>
                  <a:lnTo>
                    <a:pt x="1053" y="2622"/>
                  </a:lnTo>
                  <a:lnTo>
                    <a:pt x="908" y="2333"/>
                  </a:lnTo>
                  <a:lnTo>
                    <a:pt x="805" y="2044"/>
                  </a:lnTo>
                  <a:lnTo>
                    <a:pt x="743" y="1755"/>
                  </a:lnTo>
                  <a:lnTo>
                    <a:pt x="0" y="2023"/>
                  </a:lnTo>
                  <a:lnTo>
                    <a:pt x="21" y="2189"/>
                  </a:lnTo>
                  <a:lnTo>
                    <a:pt x="62" y="2354"/>
                  </a:lnTo>
                  <a:lnTo>
                    <a:pt x="124" y="2519"/>
                  </a:lnTo>
                  <a:lnTo>
                    <a:pt x="207" y="2705"/>
                  </a:lnTo>
                  <a:lnTo>
                    <a:pt x="289" y="2890"/>
                  </a:lnTo>
                  <a:lnTo>
                    <a:pt x="413" y="3076"/>
                  </a:lnTo>
                  <a:lnTo>
                    <a:pt x="537" y="3262"/>
                  </a:lnTo>
                  <a:lnTo>
                    <a:pt x="661" y="3427"/>
                  </a:lnTo>
                  <a:lnTo>
                    <a:pt x="186" y="3881"/>
                  </a:lnTo>
                  <a:lnTo>
                    <a:pt x="599" y="4315"/>
                  </a:lnTo>
                  <a:lnTo>
                    <a:pt x="1094" y="3860"/>
                  </a:lnTo>
                  <a:lnTo>
                    <a:pt x="1363" y="4067"/>
                  </a:lnTo>
                  <a:lnTo>
                    <a:pt x="1631" y="4191"/>
                  </a:lnTo>
                  <a:lnTo>
                    <a:pt x="1899" y="4294"/>
                  </a:lnTo>
                  <a:lnTo>
                    <a:pt x="2147" y="4315"/>
                  </a:lnTo>
                  <a:lnTo>
                    <a:pt x="2374" y="4315"/>
                  </a:lnTo>
                  <a:lnTo>
                    <a:pt x="2601" y="4253"/>
                  </a:lnTo>
                  <a:lnTo>
                    <a:pt x="2807" y="4149"/>
                  </a:lnTo>
                  <a:lnTo>
                    <a:pt x="2993" y="4005"/>
                  </a:lnTo>
                  <a:lnTo>
                    <a:pt x="3096" y="3902"/>
                  </a:lnTo>
                  <a:lnTo>
                    <a:pt x="3179" y="3778"/>
                  </a:lnTo>
                  <a:lnTo>
                    <a:pt x="3241" y="3675"/>
                  </a:lnTo>
                  <a:lnTo>
                    <a:pt x="3282" y="3551"/>
                  </a:lnTo>
                  <a:lnTo>
                    <a:pt x="3303" y="3427"/>
                  </a:lnTo>
                  <a:lnTo>
                    <a:pt x="3324" y="3324"/>
                  </a:lnTo>
                  <a:lnTo>
                    <a:pt x="3324" y="3200"/>
                  </a:lnTo>
                  <a:lnTo>
                    <a:pt x="3303" y="3076"/>
                  </a:lnTo>
                  <a:lnTo>
                    <a:pt x="3241" y="2849"/>
                  </a:lnTo>
                  <a:lnTo>
                    <a:pt x="3158" y="2601"/>
                  </a:lnTo>
                  <a:lnTo>
                    <a:pt x="3035" y="2374"/>
                  </a:lnTo>
                  <a:lnTo>
                    <a:pt x="2911" y="2147"/>
                  </a:lnTo>
                  <a:lnTo>
                    <a:pt x="3654" y="1445"/>
                  </a:lnTo>
                  <a:lnTo>
                    <a:pt x="3778" y="1631"/>
                  </a:lnTo>
                  <a:lnTo>
                    <a:pt x="3901" y="1858"/>
                  </a:lnTo>
                  <a:lnTo>
                    <a:pt x="3984" y="2085"/>
                  </a:lnTo>
                  <a:lnTo>
                    <a:pt x="4067" y="2333"/>
                  </a:lnTo>
                  <a:lnTo>
                    <a:pt x="4810" y="2044"/>
                  </a:lnTo>
                  <a:lnTo>
                    <a:pt x="4727" y="1755"/>
                  </a:lnTo>
                  <a:lnTo>
                    <a:pt x="4603" y="1466"/>
                  </a:lnTo>
                  <a:lnTo>
                    <a:pt x="4438" y="1177"/>
                  </a:lnTo>
                  <a:lnTo>
                    <a:pt x="4232" y="909"/>
                  </a:lnTo>
                  <a:lnTo>
                    <a:pt x="4706" y="455"/>
                  </a:lnTo>
                  <a:lnTo>
                    <a:pt x="4294" y="21"/>
                  </a:lnTo>
                  <a:lnTo>
                    <a:pt x="3819" y="475"/>
                  </a:lnTo>
                  <a:lnTo>
                    <a:pt x="3551" y="269"/>
                  </a:lnTo>
                  <a:lnTo>
                    <a:pt x="3282" y="124"/>
                  </a:lnTo>
                  <a:lnTo>
                    <a:pt x="3014" y="42"/>
                  </a:lnTo>
                  <a:lnTo>
                    <a:pt x="2766" y="1"/>
                  </a:lnTo>
                  <a:close/>
                </a:path>
              </a:pathLst>
            </a:custGeom>
            <a:solidFill>
              <a:schemeClr val="lt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67" name="Google Shape;1467;p211"/>
            <p:cNvSpPr/>
            <p:nvPr/>
          </p:nvSpPr>
          <p:spPr>
            <a:xfrm>
              <a:off x="5699175" y="435225"/>
              <a:ext cx="527400" cy="470150"/>
            </a:xfrm>
            <a:custGeom>
              <a:avLst/>
              <a:gdLst/>
              <a:ahLst/>
              <a:cxnLst/>
              <a:rect l="l" t="t" r="r" b="b"/>
              <a:pathLst>
                <a:path w="21096" h="18806" extrusionOk="0">
                  <a:moveTo>
                    <a:pt x="4789" y="290"/>
                  </a:moveTo>
                  <a:lnTo>
                    <a:pt x="5098" y="373"/>
                  </a:lnTo>
                  <a:lnTo>
                    <a:pt x="5429" y="455"/>
                  </a:lnTo>
                  <a:lnTo>
                    <a:pt x="5759" y="558"/>
                  </a:lnTo>
                  <a:lnTo>
                    <a:pt x="6069" y="682"/>
                  </a:lnTo>
                  <a:lnTo>
                    <a:pt x="6399" y="827"/>
                  </a:lnTo>
                  <a:lnTo>
                    <a:pt x="6708" y="992"/>
                  </a:lnTo>
                  <a:lnTo>
                    <a:pt x="7018" y="1178"/>
                  </a:lnTo>
                  <a:lnTo>
                    <a:pt x="7348" y="1363"/>
                  </a:lnTo>
                  <a:lnTo>
                    <a:pt x="7637" y="1570"/>
                  </a:lnTo>
                  <a:lnTo>
                    <a:pt x="7947" y="1797"/>
                  </a:lnTo>
                  <a:lnTo>
                    <a:pt x="8546" y="2292"/>
                  </a:lnTo>
                  <a:lnTo>
                    <a:pt x="9144" y="2808"/>
                  </a:lnTo>
                  <a:lnTo>
                    <a:pt x="9701" y="3365"/>
                  </a:lnTo>
                  <a:lnTo>
                    <a:pt x="10259" y="3964"/>
                  </a:lnTo>
                  <a:lnTo>
                    <a:pt x="10795" y="4583"/>
                  </a:lnTo>
                  <a:lnTo>
                    <a:pt x="11311" y="5203"/>
                  </a:lnTo>
                  <a:lnTo>
                    <a:pt x="11807" y="5822"/>
                  </a:lnTo>
                  <a:lnTo>
                    <a:pt x="12736" y="7060"/>
                  </a:lnTo>
                  <a:lnTo>
                    <a:pt x="13582" y="8216"/>
                  </a:lnTo>
                  <a:lnTo>
                    <a:pt x="14119" y="8959"/>
                  </a:lnTo>
                  <a:lnTo>
                    <a:pt x="14614" y="9640"/>
                  </a:lnTo>
                  <a:lnTo>
                    <a:pt x="14965" y="10033"/>
                  </a:lnTo>
                  <a:lnTo>
                    <a:pt x="15316" y="10384"/>
                  </a:lnTo>
                  <a:lnTo>
                    <a:pt x="15687" y="10714"/>
                  </a:lnTo>
                  <a:lnTo>
                    <a:pt x="16059" y="10982"/>
                  </a:lnTo>
                  <a:lnTo>
                    <a:pt x="16451" y="11230"/>
                  </a:lnTo>
                  <a:lnTo>
                    <a:pt x="16843" y="11436"/>
                  </a:lnTo>
                  <a:lnTo>
                    <a:pt x="17215" y="11622"/>
                  </a:lnTo>
                  <a:lnTo>
                    <a:pt x="17607" y="11766"/>
                  </a:lnTo>
                  <a:lnTo>
                    <a:pt x="17979" y="11890"/>
                  </a:lnTo>
                  <a:lnTo>
                    <a:pt x="18330" y="11994"/>
                  </a:lnTo>
                  <a:lnTo>
                    <a:pt x="18660" y="12076"/>
                  </a:lnTo>
                  <a:lnTo>
                    <a:pt x="18969" y="12138"/>
                  </a:lnTo>
                  <a:lnTo>
                    <a:pt x="19506" y="12221"/>
                  </a:lnTo>
                  <a:lnTo>
                    <a:pt x="19898" y="12262"/>
                  </a:lnTo>
                  <a:lnTo>
                    <a:pt x="20228" y="12262"/>
                  </a:lnTo>
                  <a:lnTo>
                    <a:pt x="20641" y="12241"/>
                  </a:lnTo>
                  <a:lnTo>
                    <a:pt x="20641" y="12241"/>
                  </a:lnTo>
                  <a:lnTo>
                    <a:pt x="16038" y="18496"/>
                  </a:lnTo>
                  <a:lnTo>
                    <a:pt x="15584" y="18392"/>
                  </a:lnTo>
                  <a:lnTo>
                    <a:pt x="15130" y="18289"/>
                  </a:lnTo>
                  <a:lnTo>
                    <a:pt x="14676" y="18145"/>
                  </a:lnTo>
                  <a:lnTo>
                    <a:pt x="14243" y="18000"/>
                  </a:lnTo>
                  <a:lnTo>
                    <a:pt x="13809" y="17856"/>
                  </a:lnTo>
                  <a:lnTo>
                    <a:pt x="13396" y="17691"/>
                  </a:lnTo>
                  <a:lnTo>
                    <a:pt x="12983" y="17505"/>
                  </a:lnTo>
                  <a:lnTo>
                    <a:pt x="12591" y="17319"/>
                  </a:lnTo>
                  <a:lnTo>
                    <a:pt x="12199" y="17113"/>
                  </a:lnTo>
                  <a:lnTo>
                    <a:pt x="11807" y="16906"/>
                  </a:lnTo>
                  <a:lnTo>
                    <a:pt x="11084" y="16473"/>
                  </a:lnTo>
                  <a:lnTo>
                    <a:pt x="10383" y="15998"/>
                  </a:lnTo>
                  <a:lnTo>
                    <a:pt x="9722" y="15482"/>
                  </a:lnTo>
                  <a:lnTo>
                    <a:pt x="9103" y="14966"/>
                  </a:lnTo>
                  <a:lnTo>
                    <a:pt x="8525" y="14429"/>
                  </a:lnTo>
                  <a:lnTo>
                    <a:pt x="7988" y="13893"/>
                  </a:lnTo>
                  <a:lnTo>
                    <a:pt x="7513" y="13335"/>
                  </a:lnTo>
                  <a:lnTo>
                    <a:pt x="7059" y="12778"/>
                  </a:lnTo>
                  <a:lnTo>
                    <a:pt x="6647" y="12241"/>
                  </a:lnTo>
                  <a:lnTo>
                    <a:pt x="6296" y="11705"/>
                  </a:lnTo>
                  <a:lnTo>
                    <a:pt x="5986" y="11168"/>
                  </a:lnTo>
                  <a:lnTo>
                    <a:pt x="5697" y="10714"/>
                  </a:lnTo>
                  <a:lnTo>
                    <a:pt x="5387" y="10260"/>
                  </a:lnTo>
                  <a:lnTo>
                    <a:pt x="5016" y="9826"/>
                  </a:lnTo>
                  <a:lnTo>
                    <a:pt x="4644" y="9393"/>
                  </a:lnTo>
                  <a:lnTo>
                    <a:pt x="4232" y="8980"/>
                  </a:lnTo>
                  <a:lnTo>
                    <a:pt x="3798" y="8588"/>
                  </a:lnTo>
                  <a:lnTo>
                    <a:pt x="3385" y="8216"/>
                  </a:lnTo>
                  <a:lnTo>
                    <a:pt x="2952" y="7865"/>
                  </a:lnTo>
                  <a:lnTo>
                    <a:pt x="2539" y="7535"/>
                  </a:lnTo>
                  <a:lnTo>
                    <a:pt x="2126" y="7225"/>
                  </a:lnTo>
                  <a:lnTo>
                    <a:pt x="1383" y="6709"/>
                  </a:lnTo>
                  <a:lnTo>
                    <a:pt x="784" y="6317"/>
                  </a:lnTo>
                  <a:lnTo>
                    <a:pt x="392" y="6069"/>
                  </a:lnTo>
                  <a:lnTo>
                    <a:pt x="4789" y="290"/>
                  </a:lnTo>
                  <a:close/>
                  <a:moveTo>
                    <a:pt x="4665" y="1"/>
                  </a:moveTo>
                  <a:lnTo>
                    <a:pt x="0" y="6131"/>
                  </a:lnTo>
                  <a:lnTo>
                    <a:pt x="124" y="6214"/>
                  </a:lnTo>
                  <a:lnTo>
                    <a:pt x="310" y="6338"/>
                  </a:lnTo>
                  <a:lnTo>
                    <a:pt x="805" y="6647"/>
                  </a:lnTo>
                  <a:lnTo>
                    <a:pt x="1528" y="7143"/>
                  </a:lnTo>
                  <a:lnTo>
                    <a:pt x="1961" y="7452"/>
                  </a:lnTo>
                  <a:lnTo>
                    <a:pt x="2394" y="7783"/>
                  </a:lnTo>
                  <a:lnTo>
                    <a:pt x="2869" y="8154"/>
                  </a:lnTo>
                  <a:lnTo>
                    <a:pt x="3344" y="8546"/>
                  </a:lnTo>
                  <a:lnTo>
                    <a:pt x="3798" y="8959"/>
                  </a:lnTo>
                  <a:lnTo>
                    <a:pt x="4252" y="9413"/>
                  </a:lnTo>
                  <a:lnTo>
                    <a:pt x="4686" y="9867"/>
                  </a:lnTo>
                  <a:lnTo>
                    <a:pt x="5098" y="10342"/>
                  </a:lnTo>
                  <a:lnTo>
                    <a:pt x="5449" y="10817"/>
                  </a:lnTo>
                  <a:lnTo>
                    <a:pt x="5615" y="11065"/>
                  </a:lnTo>
                  <a:lnTo>
                    <a:pt x="5759" y="11312"/>
                  </a:lnTo>
                  <a:lnTo>
                    <a:pt x="6069" y="11849"/>
                  </a:lnTo>
                  <a:lnTo>
                    <a:pt x="6440" y="12406"/>
                  </a:lnTo>
                  <a:lnTo>
                    <a:pt x="6853" y="12964"/>
                  </a:lnTo>
                  <a:lnTo>
                    <a:pt x="7307" y="13521"/>
                  </a:lnTo>
                  <a:lnTo>
                    <a:pt x="7823" y="14078"/>
                  </a:lnTo>
                  <a:lnTo>
                    <a:pt x="8360" y="14636"/>
                  </a:lnTo>
                  <a:lnTo>
                    <a:pt x="8958" y="15193"/>
                  </a:lnTo>
                  <a:lnTo>
                    <a:pt x="9578" y="15730"/>
                  </a:lnTo>
                  <a:lnTo>
                    <a:pt x="10259" y="16225"/>
                  </a:lnTo>
                  <a:lnTo>
                    <a:pt x="10981" y="16720"/>
                  </a:lnTo>
                  <a:lnTo>
                    <a:pt x="11353" y="16947"/>
                  </a:lnTo>
                  <a:lnTo>
                    <a:pt x="11724" y="17174"/>
                  </a:lnTo>
                  <a:lnTo>
                    <a:pt x="12116" y="17381"/>
                  </a:lnTo>
                  <a:lnTo>
                    <a:pt x="12529" y="17587"/>
                  </a:lnTo>
                  <a:lnTo>
                    <a:pt x="12942" y="17773"/>
                  </a:lnTo>
                  <a:lnTo>
                    <a:pt x="13355" y="17959"/>
                  </a:lnTo>
                  <a:lnTo>
                    <a:pt x="13788" y="18124"/>
                  </a:lnTo>
                  <a:lnTo>
                    <a:pt x="14222" y="18289"/>
                  </a:lnTo>
                  <a:lnTo>
                    <a:pt x="14676" y="18434"/>
                  </a:lnTo>
                  <a:lnTo>
                    <a:pt x="15130" y="18557"/>
                  </a:lnTo>
                  <a:lnTo>
                    <a:pt x="15605" y="18681"/>
                  </a:lnTo>
                  <a:lnTo>
                    <a:pt x="16080" y="18785"/>
                  </a:lnTo>
                  <a:lnTo>
                    <a:pt x="16162" y="18805"/>
                  </a:lnTo>
                  <a:lnTo>
                    <a:pt x="21095" y="12097"/>
                  </a:lnTo>
                  <a:lnTo>
                    <a:pt x="20889" y="11911"/>
                  </a:lnTo>
                  <a:lnTo>
                    <a:pt x="20806" y="11952"/>
                  </a:lnTo>
                  <a:lnTo>
                    <a:pt x="20662" y="11973"/>
                  </a:lnTo>
                  <a:lnTo>
                    <a:pt x="20476" y="11994"/>
                  </a:lnTo>
                  <a:lnTo>
                    <a:pt x="20208" y="11994"/>
                  </a:lnTo>
                  <a:lnTo>
                    <a:pt x="19712" y="11973"/>
                  </a:lnTo>
                  <a:lnTo>
                    <a:pt x="19403" y="11952"/>
                  </a:lnTo>
                  <a:lnTo>
                    <a:pt x="19093" y="11890"/>
                  </a:lnTo>
                  <a:lnTo>
                    <a:pt x="18763" y="11828"/>
                  </a:lnTo>
                  <a:lnTo>
                    <a:pt x="18412" y="11746"/>
                  </a:lnTo>
                  <a:lnTo>
                    <a:pt x="18041" y="11643"/>
                  </a:lnTo>
                  <a:lnTo>
                    <a:pt x="17669" y="11519"/>
                  </a:lnTo>
                  <a:lnTo>
                    <a:pt x="17297" y="11374"/>
                  </a:lnTo>
                  <a:lnTo>
                    <a:pt x="16926" y="11189"/>
                  </a:lnTo>
                  <a:lnTo>
                    <a:pt x="16554" y="10982"/>
                  </a:lnTo>
                  <a:lnTo>
                    <a:pt x="16183" y="10755"/>
                  </a:lnTo>
                  <a:lnTo>
                    <a:pt x="15832" y="10487"/>
                  </a:lnTo>
                  <a:lnTo>
                    <a:pt x="15481" y="10177"/>
                  </a:lnTo>
                  <a:lnTo>
                    <a:pt x="15151" y="9847"/>
                  </a:lnTo>
                  <a:lnTo>
                    <a:pt x="14841" y="9475"/>
                  </a:lnTo>
                  <a:lnTo>
                    <a:pt x="14346" y="8815"/>
                  </a:lnTo>
                  <a:lnTo>
                    <a:pt x="13809" y="8051"/>
                  </a:lnTo>
                  <a:lnTo>
                    <a:pt x="12942" y="6874"/>
                  </a:lnTo>
                  <a:lnTo>
                    <a:pt x="12488" y="6255"/>
                  </a:lnTo>
                  <a:lnTo>
                    <a:pt x="11993" y="5615"/>
                  </a:lnTo>
                  <a:lnTo>
                    <a:pt x="11477" y="4976"/>
                  </a:lnTo>
                  <a:lnTo>
                    <a:pt x="10961" y="4336"/>
                  </a:lnTo>
                  <a:lnTo>
                    <a:pt x="10403" y="3716"/>
                  </a:lnTo>
                  <a:lnTo>
                    <a:pt x="9825" y="3118"/>
                  </a:lnTo>
                  <a:lnTo>
                    <a:pt x="9247" y="2540"/>
                  </a:lnTo>
                  <a:lnTo>
                    <a:pt x="8649" y="2003"/>
                  </a:lnTo>
                  <a:lnTo>
                    <a:pt x="8030" y="1528"/>
                  </a:lnTo>
                  <a:lnTo>
                    <a:pt x="7720" y="1301"/>
                  </a:lnTo>
                  <a:lnTo>
                    <a:pt x="7390" y="1074"/>
                  </a:lnTo>
                  <a:lnTo>
                    <a:pt x="7080" y="889"/>
                  </a:lnTo>
                  <a:lnTo>
                    <a:pt x="6750" y="703"/>
                  </a:lnTo>
                  <a:lnTo>
                    <a:pt x="6420" y="538"/>
                  </a:lnTo>
                  <a:lnTo>
                    <a:pt x="6089" y="393"/>
                  </a:lnTo>
                  <a:lnTo>
                    <a:pt x="5759" y="269"/>
                  </a:lnTo>
                  <a:lnTo>
                    <a:pt x="5429" y="166"/>
                  </a:lnTo>
                  <a:lnTo>
                    <a:pt x="5078" y="84"/>
                  </a:lnTo>
                  <a:lnTo>
                    <a:pt x="4748" y="22"/>
                  </a:lnTo>
                  <a:lnTo>
                    <a:pt x="4665" y="1"/>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68" name="Google Shape;1468;p211"/>
            <p:cNvSpPr/>
            <p:nvPr/>
          </p:nvSpPr>
          <p:spPr>
            <a:xfrm>
              <a:off x="1053350" y="5457250"/>
              <a:ext cx="5513275" cy="6225"/>
            </a:xfrm>
            <a:custGeom>
              <a:avLst/>
              <a:gdLst/>
              <a:ahLst/>
              <a:cxnLst/>
              <a:rect l="l" t="t" r="r" b="b"/>
              <a:pathLst>
                <a:path w="220531" h="249" extrusionOk="0">
                  <a:moveTo>
                    <a:pt x="110266" y="1"/>
                  </a:moveTo>
                  <a:lnTo>
                    <a:pt x="67352" y="21"/>
                  </a:lnTo>
                  <a:lnTo>
                    <a:pt x="32304" y="42"/>
                  </a:lnTo>
                  <a:lnTo>
                    <a:pt x="8669" y="83"/>
                  </a:lnTo>
                  <a:lnTo>
                    <a:pt x="2250" y="104"/>
                  </a:lnTo>
                  <a:lnTo>
                    <a:pt x="578" y="124"/>
                  </a:lnTo>
                  <a:lnTo>
                    <a:pt x="0" y="124"/>
                  </a:lnTo>
                  <a:lnTo>
                    <a:pt x="578" y="145"/>
                  </a:lnTo>
                  <a:lnTo>
                    <a:pt x="2250" y="145"/>
                  </a:lnTo>
                  <a:lnTo>
                    <a:pt x="8669" y="186"/>
                  </a:lnTo>
                  <a:lnTo>
                    <a:pt x="32304" y="207"/>
                  </a:lnTo>
                  <a:lnTo>
                    <a:pt x="67352" y="248"/>
                  </a:lnTo>
                  <a:lnTo>
                    <a:pt x="153199" y="248"/>
                  </a:lnTo>
                  <a:lnTo>
                    <a:pt x="188248" y="207"/>
                  </a:lnTo>
                  <a:lnTo>
                    <a:pt x="211882" y="186"/>
                  </a:lnTo>
                  <a:lnTo>
                    <a:pt x="218302" y="145"/>
                  </a:lnTo>
                  <a:lnTo>
                    <a:pt x="219974" y="145"/>
                  </a:lnTo>
                  <a:lnTo>
                    <a:pt x="220531" y="124"/>
                  </a:lnTo>
                  <a:lnTo>
                    <a:pt x="219974" y="124"/>
                  </a:lnTo>
                  <a:lnTo>
                    <a:pt x="218302" y="104"/>
                  </a:lnTo>
                  <a:lnTo>
                    <a:pt x="211882" y="83"/>
                  </a:lnTo>
                  <a:lnTo>
                    <a:pt x="188248" y="42"/>
                  </a:lnTo>
                  <a:lnTo>
                    <a:pt x="153199" y="21"/>
                  </a:lnTo>
                  <a:lnTo>
                    <a:pt x="110266"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69" name="Google Shape;1469;p211"/>
            <p:cNvSpPr/>
            <p:nvPr/>
          </p:nvSpPr>
          <p:spPr>
            <a:xfrm>
              <a:off x="1053350" y="5457250"/>
              <a:ext cx="5513275" cy="6225"/>
            </a:xfrm>
            <a:custGeom>
              <a:avLst/>
              <a:gdLst/>
              <a:ahLst/>
              <a:cxnLst/>
              <a:rect l="l" t="t" r="r" b="b"/>
              <a:pathLst>
                <a:path w="220531" h="249" fill="none" extrusionOk="0">
                  <a:moveTo>
                    <a:pt x="220531" y="124"/>
                  </a:moveTo>
                  <a:lnTo>
                    <a:pt x="220531" y="124"/>
                  </a:lnTo>
                  <a:lnTo>
                    <a:pt x="219974" y="145"/>
                  </a:lnTo>
                  <a:lnTo>
                    <a:pt x="218302" y="145"/>
                  </a:lnTo>
                  <a:lnTo>
                    <a:pt x="211882" y="186"/>
                  </a:lnTo>
                  <a:lnTo>
                    <a:pt x="188248" y="207"/>
                  </a:lnTo>
                  <a:lnTo>
                    <a:pt x="153199" y="248"/>
                  </a:lnTo>
                  <a:lnTo>
                    <a:pt x="110266" y="248"/>
                  </a:lnTo>
                  <a:lnTo>
                    <a:pt x="110266" y="248"/>
                  </a:lnTo>
                  <a:lnTo>
                    <a:pt x="67352" y="248"/>
                  </a:lnTo>
                  <a:lnTo>
                    <a:pt x="32304" y="207"/>
                  </a:lnTo>
                  <a:lnTo>
                    <a:pt x="8669" y="186"/>
                  </a:lnTo>
                  <a:lnTo>
                    <a:pt x="2250" y="145"/>
                  </a:lnTo>
                  <a:lnTo>
                    <a:pt x="578" y="145"/>
                  </a:lnTo>
                  <a:lnTo>
                    <a:pt x="0" y="124"/>
                  </a:lnTo>
                  <a:lnTo>
                    <a:pt x="0" y="124"/>
                  </a:lnTo>
                  <a:lnTo>
                    <a:pt x="578" y="124"/>
                  </a:lnTo>
                  <a:lnTo>
                    <a:pt x="2250" y="104"/>
                  </a:lnTo>
                  <a:lnTo>
                    <a:pt x="8669" y="83"/>
                  </a:lnTo>
                  <a:lnTo>
                    <a:pt x="32304" y="42"/>
                  </a:lnTo>
                  <a:lnTo>
                    <a:pt x="67352" y="21"/>
                  </a:lnTo>
                  <a:lnTo>
                    <a:pt x="110266" y="1"/>
                  </a:lnTo>
                  <a:lnTo>
                    <a:pt x="110266" y="1"/>
                  </a:lnTo>
                  <a:lnTo>
                    <a:pt x="153199" y="21"/>
                  </a:lnTo>
                  <a:lnTo>
                    <a:pt x="188248" y="42"/>
                  </a:lnTo>
                  <a:lnTo>
                    <a:pt x="211882" y="83"/>
                  </a:lnTo>
                  <a:lnTo>
                    <a:pt x="218302" y="104"/>
                  </a:lnTo>
                  <a:lnTo>
                    <a:pt x="219974" y="124"/>
                  </a:lnTo>
                  <a:lnTo>
                    <a:pt x="220531" y="124"/>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70" name="Google Shape;1470;p211"/>
            <p:cNvSpPr/>
            <p:nvPr/>
          </p:nvSpPr>
          <p:spPr>
            <a:xfrm>
              <a:off x="1540975" y="5051125"/>
              <a:ext cx="749825" cy="136275"/>
            </a:xfrm>
            <a:custGeom>
              <a:avLst/>
              <a:gdLst/>
              <a:ahLst/>
              <a:cxnLst/>
              <a:rect l="l" t="t" r="r" b="b"/>
              <a:pathLst>
                <a:path w="29993" h="5451" extrusionOk="0">
                  <a:moveTo>
                    <a:pt x="1" y="1"/>
                  </a:moveTo>
                  <a:lnTo>
                    <a:pt x="1" y="5450"/>
                  </a:lnTo>
                  <a:lnTo>
                    <a:pt x="29993" y="5450"/>
                  </a:lnTo>
                  <a:lnTo>
                    <a:pt x="29993" y="1"/>
                  </a:lnTo>
                  <a:close/>
                </a:path>
              </a:pathLst>
            </a:custGeom>
            <a:solidFill>
              <a:schemeClr val="accent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71" name="Google Shape;1471;p211"/>
            <p:cNvSpPr/>
            <p:nvPr/>
          </p:nvSpPr>
          <p:spPr>
            <a:xfrm>
              <a:off x="1540975" y="5051125"/>
              <a:ext cx="749825" cy="136275"/>
            </a:xfrm>
            <a:custGeom>
              <a:avLst/>
              <a:gdLst/>
              <a:ahLst/>
              <a:cxnLst/>
              <a:rect l="l" t="t" r="r" b="b"/>
              <a:pathLst>
                <a:path w="29993" h="5451" fill="none" extrusionOk="0">
                  <a:moveTo>
                    <a:pt x="29993" y="5450"/>
                  </a:moveTo>
                  <a:lnTo>
                    <a:pt x="1" y="5450"/>
                  </a:lnTo>
                  <a:lnTo>
                    <a:pt x="1" y="1"/>
                  </a:lnTo>
                  <a:lnTo>
                    <a:pt x="29993" y="1"/>
                  </a:lnTo>
                  <a:lnTo>
                    <a:pt x="29993" y="545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72" name="Google Shape;1472;p211"/>
            <p:cNvSpPr/>
            <p:nvPr/>
          </p:nvSpPr>
          <p:spPr>
            <a:xfrm>
              <a:off x="1611175" y="5053200"/>
              <a:ext cx="6725" cy="135225"/>
            </a:xfrm>
            <a:custGeom>
              <a:avLst/>
              <a:gdLst/>
              <a:ahLst/>
              <a:cxnLst/>
              <a:rect l="l" t="t" r="r" b="b"/>
              <a:pathLst>
                <a:path w="269" h="5409" extrusionOk="0">
                  <a:moveTo>
                    <a:pt x="145" y="1"/>
                  </a:moveTo>
                  <a:lnTo>
                    <a:pt x="103" y="62"/>
                  </a:lnTo>
                  <a:lnTo>
                    <a:pt x="83" y="207"/>
                  </a:lnTo>
                  <a:lnTo>
                    <a:pt x="41" y="806"/>
                  </a:lnTo>
                  <a:lnTo>
                    <a:pt x="21" y="1652"/>
                  </a:lnTo>
                  <a:lnTo>
                    <a:pt x="0" y="2705"/>
                  </a:lnTo>
                  <a:lnTo>
                    <a:pt x="21" y="3757"/>
                  </a:lnTo>
                  <a:lnTo>
                    <a:pt x="41" y="4624"/>
                  </a:lnTo>
                  <a:lnTo>
                    <a:pt x="83" y="5202"/>
                  </a:lnTo>
                  <a:lnTo>
                    <a:pt x="103" y="5347"/>
                  </a:lnTo>
                  <a:lnTo>
                    <a:pt x="145" y="5409"/>
                  </a:lnTo>
                  <a:lnTo>
                    <a:pt x="165" y="5347"/>
                  </a:lnTo>
                  <a:lnTo>
                    <a:pt x="186" y="5202"/>
                  </a:lnTo>
                  <a:lnTo>
                    <a:pt x="227" y="4624"/>
                  </a:lnTo>
                  <a:lnTo>
                    <a:pt x="248" y="3757"/>
                  </a:lnTo>
                  <a:lnTo>
                    <a:pt x="269" y="2705"/>
                  </a:lnTo>
                  <a:lnTo>
                    <a:pt x="248" y="1652"/>
                  </a:lnTo>
                  <a:lnTo>
                    <a:pt x="227" y="806"/>
                  </a:lnTo>
                  <a:lnTo>
                    <a:pt x="186" y="207"/>
                  </a:lnTo>
                  <a:lnTo>
                    <a:pt x="165" y="62"/>
                  </a:lnTo>
                  <a:lnTo>
                    <a:pt x="14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73" name="Google Shape;1473;p211"/>
            <p:cNvSpPr/>
            <p:nvPr/>
          </p:nvSpPr>
          <p:spPr>
            <a:xfrm>
              <a:off x="1611175" y="5053200"/>
              <a:ext cx="6725" cy="135225"/>
            </a:xfrm>
            <a:custGeom>
              <a:avLst/>
              <a:gdLst/>
              <a:ahLst/>
              <a:cxnLst/>
              <a:rect l="l" t="t" r="r" b="b"/>
              <a:pathLst>
                <a:path w="269" h="5409" fill="none" extrusionOk="0">
                  <a:moveTo>
                    <a:pt x="145" y="5409"/>
                  </a:moveTo>
                  <a:lnTo>
                    <a:pt x="145" y="5409"/>
                  </a:lnTo>
                  <a:lnTo>
                    <a:pt x="103" y="5347"/>
                  </a:lnTo>
                  <a:lnTo>
                    <a:pt x="83" y="5202"/>
                  </a:lnTo>
                  <a:lnTo>
                    <a:pt x="41" y="4624"/>
                  </a:lnTo>
                  <a:lnTo>
                    <a:pt x="21" y="3757"/>
                  </a:lnTo>
                  <a:lnTo>
                    <a:pt x="0" y="2705"/>
                  </a:lnTo>
                  <a:lnTo>
                    <a:pt x="0" y="2705"/>
                  </a:lnTo>
                  <a:lnTo>
                    <a:pt x="21" y="1652"/>
                  </a:lnTo>
                  <a:lnTo>
                    <a:pt x="41" y="806"/>
                  </a:lnTo>
                  <a:lnTo>
                    <a:pt x="83" y="207"/>
                  </a:lnTo>
                  <a:lnTo>
                    <a:pt x="103" y="62"/>
                  </a:lnTo>
                  <a:lnTo>
                    <a:pt x="145" y="1"/>
                  </a:lnTo>
                  <a:lnTo>
                    <a:pt x="145" y="1"/>
                  </a:lnTo>
                  <a:lnTo>
                    <a:pt x="165" y="62"/>
                  </a:lnTo>
                  <a:lnTo>
                    <a:pt x="186" y="207"/>
                  </a:lnTo>
                  <a:lnTo>
                    <a:pt x="227" y="806"/>
                  </a:lnTo>
                  <a:lnTo>
                    <a:pt x="248" y="1652"/>
                  </a:lnTo>
                  <a:lnTo>
                    <a:pt x="269" y="2705"/>
                  </a:lnTo>
                  <a:lnTo>
                    <a:pt x="269" y="2705"/>
                  </a:lnTo>
                  <a:lnTo>
                    <a:pt x="248" y="3757"/>
                  </a:lnTo>
                  <a:lnTo>
                    <a:pt x="227" y="4624"/>
                  </a:lnTo>
                  <a:lnTo>
                    <a:pt x="186" y="5202"/>
                  </a:lnTo>
                  <a:lnTo>
                    <a:pt x="165" y="5347"/>
                  </a:lnTo>
                  <a:lnTo>
                    <a:pt x="145"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74" name="Google Shape;1474;p211"/>
            <p:cNvSpPr/>
            <p:nvPr/>
          </p:nvSpPr>
          <p:spPr>
            <a:xfrm>
              <a:off x="1570400" y="5053200"/>
              <a:ext cx="6225" cy="135225"/>
            </a:xfrm>
            <a:custGeom>
              <a:avLst/>
              <a:gdLst/>
              <a:ahLst/>
              <a:cxnLst/>
              <a:rect l="l" t="t" r="r" b="b"/>
              <a:pathLst>
                <a:path w="249" h="5409" extrusionOk="0">
                  <a:moveTo>
                    <a:pt x="124" y="1"/>
                  </a:moveTo>
                  <a:lnTo>
                    <a:pt x="104" y="62"/>
                  </a:lnTo>
                  <a:lnTo>
                    <a:pt x="83" y="207"/>
                  </a:lnTo>
                  <a:lnTo>
                    <a:pt x="42" y="806"/>
                  </a:lnTo>
                  <a:lnTo>
                    <a:pt x="1" y="1652"/>
                  </a:lnTo>
                  <a:lnTo>
                    <a:pt x="1" y="2705"/>
                  </a:lnTo>
                  <a:lnTo>
                    <a:pt x="1" y="3757"/>
                  </a:lnTo>
                  <a:lnTo>
                    <a:pt x="42" y="4624"/>
                  </a:lnTo>
                  <a:lnTo>
                    <a:pt x="83" y="5202"/>
                  </a:lnTo>
                  <a:lnTo>
                    <a:pt x="104" y="5347"/>
                  </a:lnTo>
                  <a:lnTo>
                    <a:pt x="124" y="5409"/>
                  </a:lnTo>
                  <a:lnTo>
                    <a:pt x="145" y="5347"/>
                  </a:lnTo>
                  <a:lnTo>
                    <a:pt x="166" y="5202"/>
                  </a:lnTo>
                  <a:lnTo>
                    <a:pt x="207" y="4624"/>
                  </a:lnTo>
                  <a:lnTo>
                    <a:pt x="248" y="3757"/>
                  </a:lnTo>
                  <a:lnTo>
                    <a:pt x="248" y="2705"/>
                  </a:lnTo>
                  <a:lnTo>
                    <a:pt x="248" y="1652"/>
                  </a:lnTo>
                  <a:lnTo>
                    <a:pt x="207" y="806"/>
                  </a:lnTo>
                  <a:lnTo>
                    <a:pt x="166" y="207"/>
                  </a:lnTo>
                  <a:lnTo>
                    <a:pt x="145" y="62"/>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75" name="Google Shape;1475;p211"/>
            <p:cNvSpPr/>
            <p:nvPr/>
          </p:nvSpPr>
          <p:spPr>
            <a:xfrm>
              <a:off x="1570400" y="5053200"/>
              <a:ext cx="6225" cy="135225"/>
            </a:xfrm>
            <a:custGeom>
              <a:avLst/>
              <a:gdLst/>
              <a:ahLst/>
              <a:cxnLst/>
              <a:rect l="l" t="t" r="r" b="b"/>
              <a:pathLst>
                <a:path w="249" h="5409" fill="none" extrusionOk="0">
                  <a:moveTo>
                    <a:pt x="124" y="5409"/>
                  </a:moveTo>
                  <a:lnTo>
                    <a:pt x="124" y="5409"/>
                  </a:lnTo>
                  <a:lnTo>
                    <a:pt x="104" y="5347"/>
                  </a:lnTo>
                  <a:lnTo>
                    <a:pt x="83" y="5202"/>
                  </a:lnTo>
                  <a:lnTo>
                    <a:pt x="42" y="4624"/>
                  </a:lnTo>
                  <a:lnTo>
                    <a:pt x="1" y="3757"/>
                  </a:lnTo>
                  <a:lnTo>
                    <a:pt x="1" y="2705"/>
                  </a:lnTo>
                  <a:lnTo>
                    <a:pt x="1" y="2705"/>
                  </a:lnTo>
                  <a:lnTo>
                    <a:pt x="1" y="1652"/>
                  </a:lnTo>
                  <a:lnTo>
                    <a:pt x="42" y="806"/>
                  </a:lnTo>
                  <a:lnTo>
                    <a:pt x="83" y="207"/>
                  </a:lnTo>
                  <a:lnTo>
                    <a:pt x="104" y="62"/>
                  </a:lnTo>
                  <a:lnTo>
                    <a:pt x="124" y="1"/>
                  </a:lnTo>
                  <a:lnTo>
                    <a:pt x="124" y="1"/>
                  </a:lnTo>
                  <a:lnTo>
                    <a:pt x="145" y="62"/>
                  </a:lnTo>
                  <a:lnTo>
                    <a:pt x="166" y="207"/>
                  </a:lnTo>
                  <a:lnTo>
                    <a:pt x="207" y="806"/>
                  </a:lnTo>
                  <a:lnTo>
                    <a:pt x="248" y="1652"/>
                  </a:lnTo>
                  <a:lnTo>
                    <a:pt x="248" y="2705"/>
                  </a:lnTo>
                  <a:lnTo>
                    <a:pt x="248" y="2705"/>
                  </a:lnTo>
                  <a:lnTo>
                    <a:pt x="248" y="3757"/>
                  </a:lnTo>
                  <a:lnTo>
                    <a:pt x="207" y="4624"/>
                  </a:lnTo>
                  <a:lnTo>
                    <a:pt x="166" y="5202"/>
                  </a:lnTo>
                  <a:lnTo>
                    <a:pt x="145" y="5347"/>
                  </a:lnTo>
                  <a:lnTo>
                    <a:pt x="124"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76" name="Google Shape;1476;p211"/>
            <p:cNvSpPr/>
            <p:nvPr/>
          </p:nvSpPr>
          <p:spPr>
            <a:xfrm>
              <a:off x="1701475" y="5053200"/>
              <a:ext cx="6225" cy="135225"/>
            </a:xfrm>
            <a:custGeom>
              <a:avLst/>
              <a:gdLst/>
              <a:ahLst/>
              <a:cxnLst/>
              <a:rect l="l" t="t" r="r" b="b"/>
              <a:pathLst>
                <a:path w="249" h="5409" extrusionOk="0">
                  <a:moveTo>
                    <a:pt x="124" y="1"/>
                  </a:moveTo>
                  <a:lnTo>
                    <a:pt x="104" y="62"/>
                  </a:lnTo>
                  <a:lnTo>
                    <a:pt x="83" y="207"/>
                  </a:lnTo>
                  <a:lnTo>
                    <a:pt x="42" y="806"/>
                  </a:lnTo>
                  <a:lnTo>
                    <a:pt x="0" y="1652"/>
                  </a:lnTo>
                  <a:lnTo>
                    <a:pt x="0" y="2705"/>
                  </a:lnTo>
                  <a:lnTo>
                    <a:pt x="0" y="3757"/>
                  </a:lnTo>
                  <a:lnTo>
                    <a:pt x="42" y="4624"/>
                  </a:lnTo>
                  <a:lnTo>
                    <a:pt x="83" y="5202"/>
                  </a:lnTo>
                  <a:lnTo>
                    <a:pt x="104" y="5347"/>
                  </a:lnTo>
                  <a:lnTo>
                    <a:pt x="124" y="5409"/>
                  </a:lnTo>
                  <a:lnTo>
                    <a:pt x="145" y="5347"/>
                  </a:lnTo>
                  <a:lnTo>
                    <a:pt x="166" y="5202"/>
                  </a:lnTo>
                  <a:lnTo>
                    <a:pt x="207" y="4624"/>
                  </a:lnTo>
                  <a:lnTo>
                    <a:pt x="248" y="3757"/>
                  </a:lnTo>
                  <a:lnTo>
                    <a:pt x="248" y="2705"/>
                  </a:lnTo>
                  <a:lnTo>
                    <a:pt x="248" y="1652"/>
                  </a:lnTo>
                  <a:lnTo>
                    <a:pt x="207" y="806"/>
                  </a:lnTo>
                  <a:lnTo>
                    <a:pt x="166" y="207"/>
                  </a:lnTo>
                  <a:lnTo>
                    <a:pt x="145" y="62"/>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77" name="Google Shape;1477;p211"/>
            <p:cNvSpPr/>
            <p:nvPr/>
          </p:nvSpPr>
          <p:spPr>
            <a:xfrm>
              <a:off x="1701475" y="5053200"/>
              <a:ext cx="6225" cy="135225"/>
            </a:xfrm>
            <a:custGeom>
              <a:avLst/>
              <a:gdLst/>
              <a:ahLst/>
              <a:cxnLst/>
              <a:rect l="l" t="t" r="r" b="b"/>
              <a:pathLst>
                <a:path w="249" h="5409" fill="none" extrusionOk="0">
                  <a:moveTo>
                    <a:pt x="124" y="5409"/>
                  </a:moveTo>
                  <a:lnTo>
                    <a:pt x="124" y="5409"/>
                  </a:lnTo>
                  <a:lnTo>
                    <a:pt x="104" y="5347"/>
                  </a:lnTo>
                  <a:lnTo>
                    <a:pt x="83" y="5202"/>
                  </a:lnTo>
                  <a:lnTo>
                    <a:pt x="42" y="4624"/>
                  </a:lnTo>
                  <a:lnTo>
                    <a:pt x="0" y="3757"/>
                  </a:lnTo>
                  <a:lnTo>
                    <a:pt x="0" y="2705"/>
                  </a:lnTo>
                  <a:lnTo>
                    <a:pt x="0" y="2705"/>
                  </a:lnTo>
                  <a:lnTo>
                    <a:pt x="0" y="1652"/>
                  </a:lnTo>
                  <a:lnTo>
                    <a:pt x="42" y="806"/>
                  </a:lnTo>
                  <a:lnTo>
                    <a:pt x="83" y="207"/>
                  </a:lnTo>
                  <a:lnTo>
                    <a:pt x="104" y="62"/>
                  </a:lnTo>
                  <a:lnTo>
                    <a:pt x="124" y="1"/>
                  </a:lnTo>
                  <a:lnTo>
                    <a:pt x="124" y="1"/>
                  </a:lnTo>
                  <a:lnTo>
                    <a:pt x="145" y="62"/>
                  </a:lnTo>
                  <a:lnTo>
                    <a:pt x="166" y="207"/>
                  </a:lnTo>
                  <a:lnTo>
                    <a:pt x="207" y="806"/>
                  </a:lnTo>
                  <a:lnTo>
                    <a:pt x="248" y="1652"/>
                  </a:lnTo>
                  <a:lnTo>
                    <a:pt x="248" y="2705"/>
                  </a:lnTo>
                  <a:lnTo>
                    <a:pt x="248" y="2705"/>
                  </a:lnTo>
                  <a:lnTo>
                    <a:pt x="248" y="3757"/>
                  </a:lnTo>
                  <a:lnTo>
                    <a:pt x="207" y="4624"/>
                  </a:lnTo>
                  <a:lnTo>
                    <a:pt x="166" y="5202"/>
                  </a:lnTo>
                  <a:lnTo>
                    <a:pt x="145" y="5347"/>
                  </a:lnTo>
                  <a:lnTo>
                    <a:pt x="124"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78" name="Google Shape;1478;p211"/>
            <p:cNvSpPr/>
            <p:nvPr/>
          </p:nvSpPr>
          <p:spPr>
            <a:xfrm>
              <a:off x="1660700" y="5053200"/>
              <a:ext cx="6225" cy="135225"/>
            </a:xfrm>
            <a:custGeom>
              <a:avLst/>
              <a:gdLst/>
              <a:ahLst/>
              <a:cxnLst/>
              <a:rect l="l" t="t" r="r" b="b"/>
              <a:pathLst>
                <a:path w="249" h="5409" extrusionOk="0">
                  <a:moveTo>
                    <a:pt x="125" y="1"/>
                  </a:moveTo>
                  <a:lnTo>
                    <a:pt x="83" y="62"/>
                  </a:lnTo>
                  <a:lnTo>
                    <a:pt x="63" y="207"/>
                  </a:lnTo>
                  <a:lnTo>
                    <a:pt x="21" y="806"/>
                  </a:lnTo>
                  <a:lnTo>
                    <a:pt x="1" y="1652"/>
                  </a:lnTo>
                  <a:lnTo>
                    <a:pt x="1" y="2705"/>
                  </a:lnTo>
                  <a:lnTo>
                    <a:pt x="1" y="3757"/>
                  </a:lnTo>
                  <a:lnTo>
                    <a:pt x="21" y="4624"/>
                  </a:lnTo>
                  <a:lnTo>
                    <a:pt x="63" y="5202"/>
                  </a:lnTo>
                  <a:lnTo>
                    <a:pt x="83" y="5347"/>
                  </a:lnTo>
                  <a:lnTo>
                    <a:pt x="125" y="5409"/>
                  </a:lnTo>
                  <a:lnTo>
                    <a:pt x="145" y="5347"/>
                  </a:lnTo>
                  <a:lnTo>
                    <a:pt x="166" y="5202"/>
                  </a:lnTo>
                  <a:lnTo>
                    <a:pt x="207" y="4624"/>
                  </a:lnTo>
                  <a:lnTo>
                    <a:pt x="228" y="3757"/>
                  </a:lnTo>
                  <a:lnTo>
                    <a:pt x="248" y="2705"/>
                  </a:lnTo>
                  <a:lnTo>
                    <a:pt x="228" y="1652"/>
                  </a:lnTo>
                  <a:lnTo>
                    <a:pt x="207" y="806"/>
                  </a:lnTo>
                  <a:lnTo>
                    <a:pt x="166" y="207"/>
                  </a:lnTo>
                  <a:lnTo>
                    <a:pt x="145" y="62"/>
                  </a:lnTo>
                  <a:lnTo>
                    <a:pt x="12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79" name="Google Shape;1479;p211"/>
            <p:cNvSpPr/>
            <p:nvPr/>
          </p:nvSpPr>
          <p:spPr>
            <a:xfrm>
              <a:off x="1660700" y="5053200"/>
              <a:ext cx="6225" cy="135225"/>
            </a:xfrm>
            <a:custGeom>
              <a:avLst/>
              <a:gdLst/>
              <a:ahLst/>
              <a:cxnLst/>
              <a:rect l="l" t="t" r="r" b="b"/>
              <a:pathLst>
                <a:path w="249" h="5409" fill="none" extrusionOk="0">
                  <a:moveTo>
                    <a:pt x="125" y="5409"/>
                  </a:moveTo>
                  <a:lnTo>
                    <a:pt x="125" y="5409"/>
                  </a:lnTo>
                  <a:lnTo>
                    <a:pt x="83" y="5347"/>
                  </a:lnTo>
                  <a:lnTo>
                    <a:pt x="63" y="5202"/>
                  </a:lnTo>
                  <a:lnTo>
                    <a:pt x="21" y="4624"/>
                  </a:lnTo>
                  <a:lnTo>
                    <a:pt x="1" y="3757"/>
                  </a:lnTo>
                  <a:lnTo>
                    <a:pt x="1" y="2705"/>
                  </a:lnTo>
                  <a:lnTo>
                    <a:pt x="1" y="2705"/>
                  </a:lnTo>
                  <a:lnTo>
                    <a:pt x="1" y="1652"/>
                  </a:lnTo>
                  <a:lnTo>
                    <a:pt x="21" y="806"/>
                  </a:lnTo>
                  <a:lnTo>
                    <a:pt x="63" y="207"/>
                  </a:lnTo>
                  <a:lnTo>
                    <a:pt x="83" y="62"/>
                  </a:lnTo>
                  <a:lnTo>
                    <a:pt x="125" y="1"/>
                  </a:lnTo>
                  <a:lnTo>
                    <a:pt x="125" y="1"/>
                  </a:lnTo>
                  <a:lnTo>
                    <a:pt x="145" y="62"/>
                  </a:lnTo>
                  <a:lnTo>
                    <a:pt x="166" y="207"/>
                  </a:lnTo>
                  <a:lnTo>
                    <a:pt x="207" y="806"/>
                  </a:lnTo>
                  <a:lnTo>
                    <a:pt x="228" y="1652"/>
                  </a:lnTo>
                  <a:lnTo>
                    <a:pt x="248" y="2705"/>
                  </a:lnTo>
                  <a:lnTo>
                    <a:pt x="248" y="2705"/>
                  </a:lnTo>
                  <a:lnTo>
                    <a:pt x="228" y="3757"/>
                  </a:lnTo>
                  <a:lnTo>
                    <a:pt x="207" y="4624"/>
                  </a:lnTo>
                  <a:lnTo>
                    <a:pt x="166" y="5202"/>
                  </a:lnTo>
                  <a:lnTo>
                    <a:pt x="145" y="5347"/>
                  </a:lnTo>
                  <a:lnTo>
                    <a:pt x="125"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80" name="Google Shape;1480;p211"/>
            <p:cNvSpPr/>
            <p:nvPr/>
          </p:nvSpPr>
          <p:spPr>
            <a:xfrm>
              <a:off x="1791775" y="5053200"/>
              <a:ext cx="6225" cy="135225"/>
            </a:xfrm>
            <a:custGeom>
              <a:avLst/>
              <a:gdLst/>
              <a:ahLst/>
              <a:cxnLst/>
              <a:rect l="l" t="t" r="r" b="b"/>
              <a:pathLst>
                <a:path w="249" h="5409" extrusionOk="0">
                  <a:moveTo>
                    <a:pt x="124" y="1"/>
                  </a:moveTo>
                  <a:lnTo>
                    <a:pt x="83" y="62"/>
                  </a:lnTo>
                  <a:lnTo>
                    <a:pt x="63" y="207"/>
                  </a:lnTo>
                  <a:lnTo>
                    <a:pt x="21" y="806"/>
                  </a:lnTo>
                  <a:lnTo>
                    <a:pt x="1" y="1652"/>
                  </a:lnTo>
                  <a:lnTo>
                    <a:pt x="1" y="2705"/>
                  </a:lnTo>
                  <a:lnTo>
                    <a:pt x="1" y="3757"/>
                  </a:lnTo>
                  <a:lnTo>
                    <a:pt x="21" y="4624"/>
                  </a:lnTo>
                  <a:lnTo>
                    <a:pt x="63" y="5202"/>
                  </a:lnTo>
                  <a:lnTo>
                    <a:pt x="83" y="5347"/>
                  </a:lnTo>
                  <a:lnTo>
                    <a:pt x="124" y="5409"/>
                  </a:lnTo>
                  <a:lnTo>
                    <a:pt x="145" y="5347"/>
                  </a:lnTo>
                  <a:lnTo>
                    <a:pt x="166" y="5202"/>
                  </a:lnTo>
                  <a:lnTo>
                    <a:pt x="207" y="4624"/>
                  </a:lnTo>
                  <a:lnTo>
                    <a:pt x="228" y="3757"/>
                  </a:lnTo>
                  <a:lnTo>
                    <a:pt x="248" y="2705"/>
                  </a:lnTo>
                  <a:lnTo>
                    <a:pt x="228" y="1652"/>
                  </a:lnTo>
                  <a:lnTo>
                    <a:pt x="207" y="806"/>
                  </a:lnTo>
                  <a:lnTo>
                    <a:pt x="166" y="207"/>
                  </a:lnTo>
                  <a:lnTo>
                    <a:pt x="145" y="62"/>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81" name="Google Shape;1481;p211"/>
            <p:cNvSpPr/>
            <p:nvPr/>
          </p:nvSpPr>
          <p:spPr>
            <a:xfrm>
              <a:off x="1791775" y="5053200"/>
              <a:ext cx="6225" cy="135225"/>
            </a:xfrm>
            <a:custGeom>
              <a:avLst/>
              <a:gdLst/>
              <a:ahLst/>
              <a:cxnLst/>
              <a:rect l="l" t="t" r="r" b="b"/>
              <a:pathLst>
                <a:path w="249" h="5409" fill="none" extrusionOk="0">
                  <a:moveTo>
                    <a:pt x="124" y="5409"/>
                  </a:moveTo>
                  <a:lnTo>
                    <a:pt x="124" y="5409"/>
                  </a:lnTo>
                  <a:lnTo>
                    <a:pt x="83" y="5347"/>
                  </a:lnTo>
                  <a:lnTo>
                    <a:pt x="63" y="5202"/>
                  </a:lnTo>
                  <a:lnTo>
                    <a:pt x="21" y="4624"/>
                  </a:lnTo>
                  <a:lnTo>
                    <a:pt x="1" y="3757"/>
                  </a:lnTo>
                  <a:lnTo>
                    <a:pt x="1" y="2705"/>
                  </a:lnTo>
                  <a:lnTo>
                    <a:pt x="1" y="2705"/>
                  </a:lnTo>
                  <a:lnTo>
                    <a:pt x="1" y="1652"/>
                  </a:lnTo>
                  <a:lnTo>
                    <a:pt x="21" y="806"/>
                  </a:lnTo>
                  <a:lnTo>
                    <a:pt x="63" y="207"/>
                  </a:lnTo>
                  <a:lnTo>
                    <a:pt x="83" y="62"/>
                  </a:lnTo>
                  <a:lnTo>
                    <a:pt x="124" y="1"/>
                  </a:lnTo>
                  <a:lnTo>
                    <a:pt x="124" y="1"/>
                  </a:lnTo>
                  <a:lnTo>
                    <a:pt x="145" y="62"/>
                  </a:lnTo>
                  <a:lnTo>
                    <a:pt x="166" y="207"/>
                  </a:lnTo>
                  <a:lnTo>
                    <a:pt x="207" y="806"/>
                  </a:lnTo>
                  <a:lnTo>
                    <a:pt x="228" y="1652"/>
                  </a:lnTo>
                  <a:lnTo>
                    <a:pt x="248" y="2705"/>
                  </a:lnTo>
                  <a:lnTo>
                    <a:pt x="248" y="2705"/>
                  </a:lnTo>
                  <a:lnTo>
                    <a:pt x="228" y="3757"/>
                  </a:lnTo>
                  <a:lnTo>
                    <a:pt x="207" y="4624"/>
                  </a:lnTo>
                  <a:lnTo>
                    <a:pt x="166" y="5202"/>
                  </a:lnTo>
                  <a:lnTo>
                    <a:pt x="145" y="5347"/>
                  </a:lnTo>
                  <a:lnTo>
                    <a:pt x="124"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82" name="Google Shape;1482;p211"/>
            <p:cNvSpPr/>
            <p:nvPr/>
          </p:nvSpPr>
          <p:spPr>
            <a:xfrm>
              <a:off x="1750500" y="5053200"/>
              <a:ext cx="6225" cy="135225"/>
            </a:xfrm>
            <a:custGeom>
              <a:avLst/>
              <a:gdLst/>
              <a:ahLst/>
              <a:cxnLst/>
              <a:rect l="l" t="t" r="r" b="b"/>
              <a:pathLst>
                <a:path w="249" h="5409" extrusionOk="0">
                  <a:moveTo>
                    <a:pt x="124" y="1"/>
                  </a:moveTo>
                  <a:lnTo>
                    <a:pt x="104" y="62"/>
                  </a:lnTo>
                  <a:lnTo>
                    <a:pt x="83" y="207"/>
                  </a:lnTo>
                  <a:lnTo>
                    <a:pt x="42" y="806"/>
                  </a:lnTo>
                  <a:lnTo>
                    <a:pt x="21" y="1652"/>
                  </a:lnTo>
                  <a:lnTo>
                    <a:pt x="0" y="2705"/>
                  </a:lnTo>
                  <a:lnTo>
                    <a:pt x="21" y="3757"/>
                  </a:lnTo>
                  <a:lnTo>
                    <a:pt x="42" y="4624"/>
                  </a:lnTo>
                  <a:lnTo>
                    <a:pt x="83" y="5202"/>
                  </a:lnTo>
                  <a:lnTo>
                    <a:pt x="104" y="5347"/>
                  </a:lnTo>
                  <a:lnTo>
                    <a:pt x="124" y="5409"/>
                  </a:lnTo>
                  <a:lnTo>
                    <a:pt x="145" y="5347"/>
                  </a:lnTo>
                  <a:lnTo>
                    <a:pt x="165" y="5202"/>
                  </a:lnTo>
                  <a:lnTo>
                    <a:pt x="207" y="4624"/>
                  </a:lnTo>
                  <a:lnTo>
                    <a:pt x="248" y="3757"/>
                  </a:lnTo>
                  <a:lnTo>
                    <a:pt x="248" y="2705"/>
                  </a:lnTo>
                  <a:lnTo>
                    <a:pt x="248" y="1652"/>
                  </a:lnTo>
                  <a:lnTo>
                    <a:pt x="207" y="806"/>
                  </a:lnTo>
                  <a:lnTo>
                    <a:pt x="165" y="207"/>
                  </a:lnTo>
                  <a:lnTo>
                    <a:pt x="145" y="62"/>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83" name="Google Shape;1483;p211"/>
            <p:cNvSpPr/>
            <p:nvPr/>
          </p:nvSpPr>
          <p:spPr>
            <a:xfrm>
              <a:off x="1750500" y="5053200"/>
              <a:ext cx="6225" cy="135225"/>
            </a:xfrm>
            <a:custGeom>
              <a:avLst/>
              <a:gdLst/>
              <a:ahLst/>
              <a:cxnLst/>
              <a:rect l="l" t="t" r="r" b="b"/>
              <a:pathLst>
                <a:path w="249" h="5409" fill="none" extrusionOk="0">
                  <a:moveTo>
                    <a:pt x="124" y="5409"/>
                  </a:moveTo>
                  <a:lnTo>
                    <a:pt x="124" y="5409"/>
                  </a:lnTo>
                  <a:lnTo>
                    <a:pt x="104" y="5347"/>
                  </a:lnTo>
                  <a:lnTo>
                    <a:pt x="83" y="5202"/>
                  </a:lnTo>
                  <a:lnTo>
                    <a:pt x="42" y="4624"/>
                  </a:lnTo>
                  <a:lnTo>
                    <a:pt x="21" y="3757"/>
                  </a:lnTo>
                  <a:lnTo>
                    <a:pt x="0" y="2705"/>
                  </a:lnTo>
                  <a:lnTo>
                    <a:pt x="0" y="2705"/>
                  </a:lnTo>
                  <a:lnTo>
                    <a:pt x="21" y="1652"/>
                  </a:lnTo>
                  <a:lnTo>
                    <a:pt x="42" y="806"/>
                  </a:lnTo>
                  <a:lnTo>
                    <a:pt x="83" y="207"/>
                  </a:lnTo>
                  <a:lnTo>
                    <a:pt x="104" y="62"/>
                  </a:lnTo>
                  <a:lnTo>
                    <a:pt x="124" y="1"/>
                  </a:lnTo>
                  <a:lnTo>
                    <a:pt x="124" y="1"/>
                  </a:lnTo>
                  <a:lnTo>
                    <a:pt x="145" y="62"/>
                  </a:lnTo>
                  <a:lnTo>
                    <a:pt x="165" y="207"/>
                  </a:lnTo>
                  <a:lnTo>
                    <a:pt x="207" y="806"/>
                  </a:lnTo>
                  <a:lnTo>
                    <a:pt x="248" y="1652"/>
                  </a:lnTo>
                  <a:lnTo>
                    <a:pt x="248" y="2705"/>
                  </a:lnTo>
                  <a:lnTo>
                    <a:pt x="248" y="2705"/>
                  </a:lnTo>
                  <a:lnTo>
                    <a:pt x="248" y="3757"/>
                  </a:lnTo>
                  <a:lnTo>
                    <a:pt x="207" y="4624"/>
                  </a:lnTo>
                  <a:lnTo>
                    <a:pt x="165" y="5202"/>
                  </a:lnTo>
                  <a:lnTo>
                    <a:pt x="145" y="5347"/>
                  </a:lnTo>
                  <a:lnTo>
                    <a:pt x="124"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84" name="Google Shape;1484;p211"/>
            <p:cNvSpPr/>
            <p:nvPr/>
          </p:nvSpPr>
          <p:spPr>
            <a:xfrm>
              <a:off x="1881575" y="5053200"/>
              <a:ext cx="6200" cy="135225"/>
            </a:xfrm>
            <a:custGeom>
              <a:avLst/>
              <a:gdLst/>
              <a:ahLst/>
              <a:cxnLst/>
              <a:rect l="l" t="t" r="r" b="b"/>
              <a:pathLst>
                <a:path w="248" h="5409" extrusionOk="0">
                  <a:moveTo>
                    <a:pt x="124" y="1"/>
                  </a:moveTo>
                  <a:lnTo>
                    <a:pt x="103" y="62"/>
                  </a:lnTo>
                  <a:lnTo>
                    <a:pt x="83" y="207"/>
                  </a:lnTo>
                  <a:lnTo>
                    <a:pt x="41" y="806"/>
                  </a:lnTo>
                  <a:lnTo>
                    <a:pt x="21" y="1652"/>
                  </a:lnTo>
                  <a:lnTo>
                    <a:pt x="0" y="2705"/>
                  </a:lnTo>
                  <a:lnTo>
                    <a:pt x="21" y="3757"/>
                  </a:lnTo>
                  <a:lnTo>
                    <a:pt x="41" y="4624"/>
                  </a:lnTo>
                  <a:lnTo>
                    <a:pt x="83" y="5202"/>
                  </a:lnTo>
                  <a:lnTo>
                    <a:pt x="103" y="5347"/>
                  </a:lnTo>
                  <a:lnTo>
                    <a:pt x="124" y="5409"/>
                  </a:lnTo>
                  <a:lnTo>
                    <a:pt x="145" y="5347"/>
                  </a:lnTo>
                  <a:lnTo>
                    <a:pt x="165" y="5202"/>
                  </a:lnTo>
                  <a:lnTo>
                    <a:pt x="207" y="4624"/>
                  </a:lnTo>
                  <a:lnTo>
                    <a:pt x="248" y="3757"/>
                  </a:lnTo>
                  <a:lnTo>
                    <a:pt x="248" y="2705"/>
                  </a:lnTo>
                  <a:lnTo>
                    <a:pt x="248" y="1652"/>
                  </a:lnTo>
                  <a:lnTo>
                    <a:pt x="207" y="806"/>
                  </a:lnTo>
                  <a:lnTo>
                    <a:pt x="165" y="207"/>
                  </a:lnTo>
                  <a:lnTo>
                    <a:pt x="145" y="62"/>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85" name="Google Shape;1485;p211"/>
            <p:cNvSpPr/>
            <p:nvPr/>
          </p:nvSpPr>
          <p:spPr>
            <a:xfrm>
              <a:off x="1881575" y="5053200"/>
              <a:ext cx="6200" cy="135225"/>
            </a:xfrm>
            <a:custGeom>
              <a:avLst/>
              <a:gdLst/>
              <a:ahLst/>
              <a:cxnLst/>
              <a:rect l="l" t="t" r="r" b="b"/>
              <a:pathLst>
                <a:path w="248" h="5409" fill="none" extrusionOk="0">
                  <a:moveTo>
                    <a:pt x="124" y="5409"/>
                  </a:moveTo>
                  <a:lnTo>
                    <a:pt x="124" y="5409"/>
                  </a:lnTo>
                  <a:lnTo>
                    <a:pt x="103" y="5347"/>
                  </a:lnTo>
                  <a:lnTo>
                    <a:pt x="83" y="5202"/>
                  </a:lnTo>
                  <a:lnTo>
                    <a:pt x="41" y="4624"/>
                  </a:lnTo>
                  <a:lnTo>
                    <a:pt x="21" y="3757"/>
                  </a:lnTo>
                  <a:lnTo>
                    <a:pt x="0" y="2705"/>
                  </a:lnTo>
                  <a:lnTo>
                    <a:pt x="0" y="2705"/>
                  </a:lnTo>
                  <a:lnTo>
                    <a:pt x="21" y="1652"/>
                  </a:lnTo>
                  <a:lnTo>
                    <a:pt x="41" y="806"/>
                  </a:lnTo>
                  <a:lnTo>
                    <a:pt x="83" y="207"/>
                  </a:lnTo>
                  <a:lnTo>
                    <a:pt x="103" y="62"/>
                  </a:lnTo>
                  <a:lnTo>
                    <a:pt x="124" y="1"/>
                  </a:lnTo>
                  <a:lnTo>
                    <a:pt x="124" y="1"/>
                  </a:lnTo>
                  <a:lnTo>
                    <a:pt x="145" y="62"/>
                  </a:lnTo>
                  <a:lnTo>
                    <a:pt x="165" y="207"/>
                  </a:lnTo>
                  <a:lnTo>
                    <a:pt x="207" y="806"/>
                  </a:lnTo>
                  <a:lnTo>
                    <a:pt x="248" y="1652"/>
                  </a:lnTo>
                  <a:lnTo>
                    <a:pt x="248" y="2705"/>
                  </a:lnTo>
                  <a:lnTo>
                    <a:pt x="248" y="2705"/>
                  </a:lnTo>
                  <a:lnTo>
                    <a:pt x="248" y="3757"/>
                  </a:lnTo>
                  <a:lnTo>
                    <a:pt x="207" y="4624"/>
                  </a:lnTo>
                  <a:lnTo>
                    <a:pt x="165" y="5202"/>
                  </a:lnTo>
                  <a:lnTo>
                    <a:pt x="145" y="5347"/>
                  </a:lnTo>
                  <a:lnTo>
                    <a:pt x="124"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86" name="Google Shape;1486;p211"/>
            <p:cNvSpPr/>
            <p:nvPr/>
          </p:nvSpPr>
          <p:spPr>
            <a:xfrm>
              <a:off x="1840800" y="5053200"/>
              <a:ext cx="6225" cy="135225"/>
            </a:xfrm>
            <a:custGeom>
              <a:avLst/>
              <a:gdLst/>
              <a:ahLst/>
              <a:cxnLst/>
              <a:rect l="l" t="t" r="r" b="b"/>
              <a:pathLst>
                <a:path w="249" h="5409" extrusionOk="0">
                  <a:moveTo>
                    <a:pt x="124" y="1"/>
                  </a:moveTo>
                  <a:lnTo>
                    <a:pt x="83" y="62"/>
                  </a:lnTo>
                  <a:lnTo>
                    <a:pt x="62" y="207"/>
                  </a:lnTo>
                  <a:lnTo>
                    <a:pt x="21" y="806"/>
                  </a:lnTo>
                  <a:lnTo>
                    <a:pt x="1" y="1652"/>
                  </a:lnTo>
                  <a:lnTo>
                    <a:pt x="1" y="2705"/>
                  </a:lnTo>
                  <a:lnTo>
                    <a:pt x="1" y="3757"/>
                  </a:lnTo>
                  <a:lnTo>
                    <a:pt x="21" y="4624"/>
                  </a:lnTo>
                  <a:lnTo>
                    <a:pt x="62" y="5202"/>
                  </a:lnTo>
                  <a:lnTo>
                    <a:pt x="83" y="5347"/>
                  </a:lnTo>
                  <a:lnTo>
                    <a:pt x="124" y="5409"/>
                  </a:lnTo>
                  <a:lnTo>
                    <a:pt x="145" y="5347"/>
                  </a:lnTo>
                  <a:lnTo>
                    <a:pt x="166" y="5202"/>
                  </a:lnTo>
                  <a:lnTo>
                    <a:pt x="207" y="4624"/>
                  </a:lnTo>
                  <a:lnTo>
                    <a:pt x="228" y="3757"/>
                  </a:lnTo>
                  <a:lnTo>
                    <a:pt x="248" y="2705"/>
                  </a:lnTo>
                  <a:lnTo>
                    <a:pt x="228" y="1652"/>
                  </a:lnTo>
                  <a:lnTo>
                    <a:pt x="207" y="806"/>
                  </a:lnTo>
                  <a:lnTo>
                    <a:pt x="166" y="207"/>
                  </a:lnTo>
                  <a:lnTo>
                    <a:pt x="145" y="62"/>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87" name="Google Shape;1487;p211"/>
            <p:cNvSpPr/>
            <p:nvPr/>
          </p:nvSpPr>
          <p:spPr>
            <a:xfrm>
              <a:off x="1840800" y="5053200"/>
              <a:ext cx="6225" cy="135225"/>
            </a:xfrm>
            <a:custGeom>
              <a:avLst/>
              <a:gdLst/>
              <a:ahLst/>
              <a:cxnLst/>
              <a:rect l="l" t="t" r="r" b="b"/>
              <a:pathLst>
                <a:path w="249" h="5409" fill="none" extrusionOk="0">
                  <a:moveTo>
                    <a:pt x="124" y="5409"/>
                  </a:moveTo>
                  <a:lnTo>
                    <a:pt x="124" y="5409"/>
                  </a:lnTo>
                  <a:lnTo>
                    <a:pt x="83" y="5347"/>
                  </a:lnTo>
                  <a:lnTo>
                    <a:pt x="62" y="5202"/>
                  </a:lnTo>
                  <a:lnTo>
                    <a:pt x="21" y="4624"/>
                  </a:lnTo>
                  <a:lnTo>
                    <a:pt x="1" y="3757"/>
                  </a:lnTo>
                  <a:lnTo>
                    <a:pt x="1" y="2705"/>
                  </a:lnTo>
                  <a:lnTo>
                    <a:pt x="1" y="2705"/>
                  </a:lnTo>
                  <a:lnTo>
                    <a:pt x="1" y="1652"/>
                  </a:lnTo>
                  <a:lnTo>
                    <a:pt x="21" y="806"/>
                  </a:lnTo>
                  <a:lnTo>
                    <a:pt x="62" y="207"/>
                  </a:lnTo>
                  <a:lnTo>
                    <a:pt x="83" y="62"/>
                  </a:lnTo>
                  <a:lnTo>
                    <a:pt x="124" y="1"/>
                  </a:lnTo>
                  <a:lnTo>
                    <a:pt x="124" y="1"/>
                  </a:lnTo>
                  <a:lnTo>
                    <a:pt x="145" y="62"/>
                  </a:lnTo>
                  <a:lnTo>
                    <a:pt x="166" y="207"/>
                  </a:lnTo>
                  <a:lnTo>
                    <a:pt x="207" y="806"/>
                  </a:lnTo>
                  <a:lnTo>
                    <a:pt x="228" y="1652"/>
                  </a:lnTo>
                  <a:lnTo>
                    <a:pt x="248" y="2705"/>
                  </a:lnTo>
                  <a:lnTo>
                    <a:pt x="248" y="2705"/>
                  </a:lnTo>
                  <a:lnTo>
                    <a:pt x="228" y="3757"/>
                  </a:lnTo>
                  <a:lnTo>
                    <a:pt x="207" y="4624"/>
                  </a:lnTo>
                  <a:lnTo>
                    <a:pt x="166" y="5202"/>
                  </a:lnTo>
                  <a:lnTo>
                    <a:pt x="145" y="5347"/>
                  </a:lnTo>
                  <a:lnTo>
                    <a:pt x="124"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88" name="Google Shape;1488;p211"/>
            <p:cNvSpPr/>
            <p:nvPr/>
          </p:nvSpPr>
          <p:spPr>
            <a:xfrm>
              <a:off x="1971875" y="5053200"/>
              <a:ext cx="6225" cy="135225"/>
            </a:xfrm>
            <a:custGeom>
              <a:avLst/>
              <a:gdLst/>
              <a:ahLst/>
              <a:cxnLst/>
              <a:rect l="l" t="t" r="r" b="b"/>
              <a:pathLst>
                <a:path w="249" h="5409" extrusionOk="0">
                  <a:moveTo>
                    <a:pt x="124" y="1"/>
                  </a:moveTo>
                  <a:lnTo>
                    <a:pt x="83" y="62"/>
                  </a:lnTo>
                  <a:lnTo>
                    <a:pt x="62" y="207"/>
                  </a:lnTo>
                  <a:lnTo>
                    <a:pt x="21" y="806"/>
                  </a:lnTo>
                  <a:lnTo>
                    <a:pt x="0" y="1652"/>
                  </a:lnTo>
                  <a:lnTo>
                    <a:pt x="0" y="2705"/>
                  </a:lnTo>
                  <a:lnTo>
                    <a:pt x="0" y="3757"/>
                  </a:lnTo>
                  <a:lnTo>
                    <a:pt x="21" y="4624"/>
                  </a:lnTo>
                  <a:lnTo>
                    <a:pt x="62" y="5202"/>
                  </a:lnTo>
                  <a:lnTo>
                    <a:pt x="83" y="5347"/>
                  </a:lnTo>
                  <a:lnTo>
                    <a:pt x="124" y="5409"/>
                  </a:lnTo>
                  <a:lnTo>
                    <a:pt x="145" y="5347"/>
                  </a:lnTo>
                  <a:lnTo>
                    <a:pt x="166" y="5202"/>
                  </a:lnTo>
                  <a:lnTo>
                    <a:pt x="207" y="4624"/>
                  </a:lnTo>
                  <a:lnTo>
                    <a:pt x="227" y="3757"/>
                  </a:lnTo>
                  <a:lnTo>
                    <a:pt x="248" y="2705"/>
                  </a:lnTo>
                  <a:lnTo>
                    <a:pt x="227" y="1652"/>
                  </a:lnTo>
                  <a:lnTo>
                    <a:pt x="207" y="806"/>
                  </a:lnTo>
                  <a:lnTo>
                    <a:pt x="166" y="207"/>
                  </a:lnTo>
                  <a:lnTo>
                    <a:pt x="145" y="62"/>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89" name="Google Shape;1489;p211"/>
            <p:cNvSpPr/>
            <p:nvPr/>
          </p:nvSpPr>
          <p:spPr>
            <a:xfrm>
              <a:off x="1971875" y="5053200"/>
              <a:ext cx="6225" cy="135225"/>
            </a:xfrm>
            <a:custGeom>
              <a:avLst/>
              <a:gdLst/>
              <a:ahLst/>
              <a:cxnLst/>
              <a:rect l="l" t="t" r="r" b="b"/>
              <a:pathLst>
                <a:path w="249" h="5409" fill="none" extrusionOk="0">
                  <a:moveTo>
                    <a:pt x="124" y="5409"/>
                  </a:moveTo>
                  <a:lnTo>
                    <a:pt x="124" y="5409"/>
                  </a:lnTo>
                  <a:lnTo>
                    <a:pt x="83" y="5347"/>
                  </a:lnTo>
                  <a:lnTo>
                    <a:pt x="62" y="5202"/>
                  </a:lnTo>
                  <a:lnTo>
                    <a:pt x="21" y="4624"/>
                  </a:lnTo>
                  <a:lnTo>
                    <a:pt x="0" y="3757"/>
                  </a:lnTo>
                  <a:lnTo>
                    <a:pt x="0" y="2705"/>
                  </a:lnTo>
                  <a:lnTo>
                    <a:pt x="0" y="2705"/>
                  </a:lnTo>
                  <a:lnTo>
                    <a:pt x="0" y="1652"/>
                  </a:lnTo>
                  <a:lnTo>
                    <a:pt x="21" y="806"/>
                  </a:lnTo>
                  <a:lnTo>
                    <a:pt x="62" y="207"/>
                  </a:lnTo>
                  <a:lnTo>
                    <a:pt x="83" y="62"/>
                  </a:lnTo>
                  <a:lnTo>
                    <a:pt x="124" y="1"/>
                  </a:lnTo>
                  <a:lnTo>
                    <a:pt x="124" y="1"/>
                  </a:lnTo>
                  <a:lnTo>
                    <a:pt x="145" y="62"/>
                  </a:lnTo>
                  <a:lnTo>
                    <a:pt x="166" y="207"/>
                  </a:lnTo>
                  <a:lnTo>
                    <a:pt x="207" y="806"/>
                  </a:lnTo>
                  <a:lnTo>
                    <a:pt x="227" y="1652"/>
                  </a:lnTo>
                  <a:lnTo>
                    <a:pt x="248" y="2705"/>
                  </a:lnTo>
                  <a:lnTo>
                    <a:pt x="248" y="2705"/>
                  </a:lnTo>
                  <a:lnTo>
                    <a:pt x="227" y="3757"/>
                  </a:lnTo>
                  <a:lnTo>
                    <a:pt x="207" y="4624"/>
                  </a:lnTo>
                  <a:lnTo>
                    <a:pt x="166" y="5202"/>
                  </a:lnTo>
                  <a:lnTo>
                    <a:pt x="145" y="5347"/>
                  </a:lnTo>
                  <a:lnTo>
                    <a:pt x="124"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90" name="Google Shape;1490;p211"/>
            <p:cNvSpPr/>
            <p:nvPr/>
          </p:nvSpPr>
          <p:spPr>
            <a:xfrm>
              <a:off x="1930600" y="5053200"/>
              <a:ext cx="6200" cy="135225"/>
            </a:xfrm>
            <a:custGeom>
              <a:avLst/>
              <a:gdLst/>
              <a:ahLst/>
              <a:cxnLst/>
              <a:rect l="l" t="t" r="r" b="b"/>
              <a:pathLst>
                <a:path w="248" h="5409" extrusionOk="0">
                  <a:moveTo>
                    <a:pt x="124" y="1"/>
                  </a:moveTo>
                  <a:lnTo>
                    <a:pt x="103" y="62"/>
                  </a:lnTo>
                  <a:lnTo>
                    <a:pt x="83" y="207"/>
                  </a:lnTo>
                  <a:lnTo>
                    <a:pt x="41" y="806"/>
                  </a:lnTo>
                  <a:lnTo>
                    <a:pt x="21" y="1652"/>
                  </a:lnTo>
                  <a:lnTo>
                    <a:pt x="0" y="2705"/>
                  </a:lnTo>
                  <a:lnTo>
                    <a:pt x="21" y="3757"/>
                  </a:lnTo>
                  <a:lnTo>
                    <a:pt x="41" y="4624"/>
                  </a:lnTo>
                  <a:lnTo>
                    <a:pt x="83" y="5202"/>
                  </a:lnTo>
                  <a:lnTo>
                    <a:pt x="103" y="5347"/>
                  </a:lnTo>
                  <a:lnTo>
                    <a:pt x="124" y="5409"/>
                  </a:lnTo>
                  <a:lnTo>
                    <a:pt x="145" y="5347"/>
                  </a:lnTo>
                  <a:lnTo>
                    <a:pt x="186" y="5202"/>
                  </a:lnTo>
                  <a:lnTo>
                    <a:pt x="207" y="4624"/>
                  </a:lnTo>
                  <a:lnTo>
                    <a:pt x="248" y="3757"/>
                  </a:lnTo>
                  <a:lnTo>
                    <a:pt x="248" y="2705"/>
                  </a:lnTo>
                  <a:lnTo>
                    <a:pt x="248" y="1652"/>
                  </a:lnTo>
                  <a:lnTo>
                    <a:pt x="207" y="806"/>
                  </a:lnTo>
                  <a:lnTo>
                    <a:pt x="186" y="207"/>
                  </a:lnTo>
                  <a:lnTo>
                    <a:pt x="145" y="62"/>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91" name="Google Shape;1491;p211"/>
            <p:cNvSpPr/>
            <p:nvPr/>
          </p:nvSpPr>
          <p:spPr>
            <a:xfrm>
              <a:off x="1930600" y="5053200"/>
              <a:ext cx="6200" cy="135225"/>
            </a:xfrm>
            <a:custGeom>
              <a:avLst/>
              <a:gdLst/>
              <a:ahLst/>
              <a:cxnLst/>
              <a:rect l="l" t="t" r="r" b="b"/>
              <a:pathLst>
                <a:path w="248" h="5409" fill="none" extrusionOk="0">
                  <a:moveTo>
                    <a:pt x="124" y="5409"/>
                  </a:moveTo>
                  <a:lnTo>
                    <a:pt x="124" y="5409"/>
                  </a:lnTo>
                  <a:lnTo>
                    <a:pt x="103" y="5347"/>
                  </a:lnTo>
                  <a:lnTo>
                    <a:pt x="83" y="5202"/>
                  </a:lnTo>
                  <a:lnTo>
                    <a:pt x="41" y="4624"/>
                  </a:lnTo>
                  <a:lnTo>
                    <a:pt x="21" y="3757"/>
                  </a:lnTo>
                  <a:lnTo>
                    <a:pt x="0" y="2705"/>
                  </a:lnTo>
                  <a:lnTo>
                    <a:pt x="0" y="2705"/>
                  </a:lnTo>
                  <a:lnTo>
                    <a:pt x="21" y="1652"/>
                  </a:lnTo>
                  <a:lnTo>
                    <a:pt x="41" y="806"/>
                  </a:lnTo>
                  <a:lnTo>
                    <a:pt x="83" y="207"/>
                  </a:lnTo>
                  <a:lnTo>
                    <a:pt x="103" y="62"/>
                  </a:lnTo>
                  <a:lnTo>
                    <a:pt x="124" y="1"/>
                  </a:lnTo>
                  <a:lnTo>
                    <a:pt x="124" y="1"/>
                  </a:lnTo>
                  <a:lnTo>
                    <a:pt x="145" y="62"/>
                  </a:lnTo>
                  <a:lnTo>
                    <a:pt x="186" y="207"/>
                  </a:lnTo>
                  <a:lnTo>
                    <a:pt x="207" y="806"/>
                  </a:lnTo>
                  <a:lnTo>
                    <a:pt x="248" y="1652"/>
                  </a:lnTo>
                  <a:lnTo>
                    <a:pt x="248" y="2705"/>
                  </a:lnTo>
                  <a:lnTo>
                    <a:pt x="248" y="2705"/>
                  </a:lnTo>
                  <a:lnTo>
                    <a:pt x="248" y="3757"/>
                  </a:lnTo>
                  <a:lnTo>
                    <a:pt x="207" y="4624"/>
                  </a:lnTo>
                  <a:lnTo>
                    <a:pt x="186" y="5202"/>
                  </a:lnTo>
                  <a:lnTo>
                    <a:pt x="145" y="5347"/>
                  </a:lnTo>
                  <a:lnTo>
                    <a:pt x="124"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92" name="Google Shape;1492;p211"/>
            <p:cNvSpPr/>
            <p:nvPr/>
          </p:nvSpPr>
          <p:spPr>
            <a:xfrm>
              <a:off x="2061650" y="5053200"/>
              <a:ext cx="6225" cy="135225"/>
            </a:xfrm>
            <a:custGeom>
              <a:avLst/>
              <a:gdLst/>
              <a:ahLst/>
              <a:cxnLst/>
              <a:rect l="l" t="t" r="r" b="b"/>
              <a:pathLst>
                <a:path w="249" h="5409" extrusionOk="0">
                  <a:moveTo>
                    <a:pt x="125" y="1"/>
                  </a:moveTo>
                  <a:lnTo>
                    <a:pt x="104" y="62"/>
                  </a:lnTo>
                  <a:lnTo>
                    <a:pt x="84" y="207"/>
                  </a:lnTo>
                  <a:lnTo>
                    <a:pt x="42" y="806"/>
                  </a:lnTo>
                  <a:lnTo>
                    <a:pt x="22" y="1652"/>
                  </a:lnTo>
                  <a:lnTo>
                    <a:pt x="1" y="2705"/>
                  </a:lnTo>
                  <a:lnTo>
                    <a:pt x="22" y="3757"/>
                  </a:lnTo>
                  <a:lnTo>
                    <a:pt x="42" y="4624"/>
                  </a:lnTo>
                  <a:lnTo>
                    <a:pt x="84" y="5202"/>
                  </a:lnTo>
                  <a:lnTo>
                    <a:pt x="104" y="5347"/>
                  </a:lnTo>
                  <a:lnTo>
                    <a:pt x="125" y="5409"/>
                  </a:lnTo>
                  <a:lnTo>
                    <a:pt x="145" y="5347"/>
                  </a:lnTo>
                  <a:lnTo>
                    <a:pt x="187" y="5202"/>
                  </a:lnTo>
                  <a:lnTo>
                    <a:pt x="207" y="4624"/>
                  </a:lnTo>
                  <a:lnTo>
                    <a:pt x="249" y="3757"/>
                  </a:lnTo>
                  <a:lnTo>
                    <a:pt x="249" y="2705"/>
                  </a:lnTo>
                  <a:lnTo>
                    <a:pt x="249" y="1652"/>
                  </a:lnTo>
                  <a:lnTo>
                    <a:pt x="207" y="806"/>
                  </a:lnTo>
                  <a:lnTo>
                    <a:pt x="187" y="207"/>
                  </a:lnTo>
                  <a:lnTo>
                    <a:pt x="145" y="62"/>
                  </a:lnTo>
                  <a:lnTo>
                    <a:pt x="12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93" name="Google Shape;1493;p211"/>
            <p:cNvSpPr/>
            <p:nvPr/>
          </p:nvSpPr>
          <p:spPr>
            <a:xfrm>
              <a:off x="2061650" y="5053200"/>
              <a:ext cx="6225" cy="135225"/>
            </a:xfrm>
            <a:custGeom>
              <a:avLst/>
              <a:gdLst/>
              <a:ahLst/>
              <a:cxnLst/>
              <a:rect l="l" t="t" r="r" b="b"/>
              <a:pathLst>
                <a:path w="249" h="5409" fill="none" extrusionOk="0">
                  <a:moveTo>
                    <a:pt x="125" y="5409"/>
                  </a:moveTo>
                  <a:lnTo>
                    <a:pt x="125" y="5409"/>
                  </a:lnTo>
                  <a:lnTo>
                    <a:pt x="104" y="5347"/>
                  </a:lnTo>
                  <a:lnTo>
                    <a:pt x="84" y="5202"/>
                  </a:lnTo>
                  <a:lnTo>
                    <a:pt x="42" y="4624"/>
                  </a:lnTo>
                  <a:lnTo>
                    <a:pt x="22" y="3757"/>
                  </a:lnTo>
                  <a:lnTo>
                    <a:pt x="1" y="2705"/>
                  </a:lnTo>
                  <a:lnTo>
                    <a:pt x="1" y="2705"/>
                  </a:lnTo>
                  <a:lnTo>
                    <a:pt x="22" y="1652"/>
                  </a:lnTo>
                  <a:lnTo>
                    <a:pt x="42" y="806"/>
                  </a:lnTo>
                  <a:lnTo>
                    <a:pt x="84" y="207"/>
                  </a:lnTo>
                  <a:lnTo>
                    <a:pt x="104" y="62"/>
                  </a:lnTo>
                  <a:lnTo>
                    <a:pt x="125" y="1"/>
                  </a:lnTo>
                  <a:lnTo>
                    <a:pt x="125" y="1"/>
                  </a:lnTo>
                  <a:lnTo>
                    <a:pt x="145" y="62"/>
                  </a:lnTo>
                  <a:lnTo>
                    <a:pt x="187" y="207"/>
                  </a:lnTo>
                  <a:lnTo>
                    <a:pt x="207" y="806"/>
                  </a:lnTo>
                  <a:lnTo>
                    <a:pt x="249" y="1652"/>
                  </a:lnTo>
                  <a:lnTo>
                    <a:pt x="249" y="2705"/>
                  </a:lnTo>
                  <a:lnTo>
                    <a:pt x="249" y="2705"/>
                  </a:lnTo>
                  <a:lnTo>
                    <a:pt x="249" y="3757"/>
                  </a:lnTo>
                  <a:lnTo>
                    <a:pt x="207" y="4624"/>
                  </a:lnTo>
                  <a:lnTo>
                    <a:pt x="187" y="5202"/>
                  </a:lnTo>
                  <a:lnTo>
                    <a:pt x="145" y="5347"/>
                  </a:lnTo>
                  <a:lnTo>
                    <a:pt x="125"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94" name="Google Shape;1494;p211"/>
            <p:cNvSpPr/>
            <p:nvPr/>
          </p:nvSpPr>
          <p:spPr>
            <a:xfrm>
              <a:off x="2020900" y="5053200"/>
              <a:ext cx="6225" cy="135225"/>
            </a:xfrm>
            <a:custGeom>
              <a:avLst/>
              <a:gdLst/>
              <a:ahLst/>
              <a:cxnLst/>
              <a:rect l="l" t="t" r="r" b="b"/>
              <a:pathLst>
                <a:path w="249" h="5409" extrusionOk="0">
                  <a:moveTo>
                    <a:pt x="124" y="1"/>
                  </a:moveTo>
                  <a:lnTo>
                    <a:pt x="104" y="62"/>
                  </a:lnTo>
                  <a:lnTo>
                    <a:pt x="62" y="207"/>
                  </a:lnTo>
                  <a:lnTo>
                    <a:pt x="21" y="806"/>
                  </a:lnTo>
                  <a:lnTo>
                    <a:pt x="0" y="1652"/>
                  </a:lnTo>
                  <a:lnTo>
                    <a:pt x="0" y="2705"/>
                  </a:lnTo>
                  <a:lnTo>
                    <a:pt x="0" y="3757"/>
                  </a:lnTo>
                  <a:lnTo>
                    <a:pt x="21" y="4624"/>
                  </a:lnTo>
                  <a:lnTo>
                    <a:pt x="62" y="5202"/>
                  </a:lnTo>
                  <a:lnTo>
                    <a:pt x="104" y="5347"/>
                  </a:lnTo>
                  <a:lnTo>
                    <a:pt x="124" y="5409"/>
                  </a:lnTo>
                  <a:lnTo>
                    <a:pt x="145" y="5347"/>
                  </a:lnTo>
                  <a:lnTo>
                    <a:pt x="165" y="5202"/>
                  </a:lnTo>
                  <a:lnTo>
                    <a:pt x="207" y="4624"/>
                  </a:lnTo>
                  <a:lnTo>
                    <a:pt x="227" y="3757"/>
                  </a:lnTo>
                  <a:lnTo>
                    <a:pt x="248" y="2705"/>
                  </a:lnTo>
                  <a:lnTo>
                    <a:pt x="227" y="1652"/>
                  </a:lnTo>
                  <a:lnTo>
                    <a:pt x="207" y="806"/>
                  </a:lnTo>
                  <a:lnTo>
                    <a:pt x="165" y="207"/>
                  </a:lnTo>
                  <a:lnTo>
                    <a:pt x="145" y="62"/>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95" name="Google Shape;1495;p211"/>
            <p:cNvSpPr/>
            <p:nvPr/>
          </p:nvSpPr>
          <p:spPr>
            <a:xfrm>
              <a:off x="2020900" y="5053200"/>
              <a:ext cx="6225" cy="135225"/>
            </a:xfrm>
            <a:custGeom>
              <a:avLst/>
              <a:gdLst/>
              <a:ahLst/>
              <a:cxnLst/>
              <a:rect l="l" t="t" r="r" b="b"/>
              <a:pathLst>
                <a:path w="249" h="5409" fill="none" extrusionOk="0">
                  <a:moveTo>
                    <a:pt x="124" y="5409"/>
                  </a:moveTo>
                  <a:lnTo>
                    <a:pt x="124" y="5409"/>
                  </a:lnTo>
                  <a:lnTo>
                    <a:pt x="104" y="5347"/>
                  </a:lnTo>
                  <a:lnTo>
                    <a:pt x="62" y="5202"/>
                  </a:lnTo>
                  <a:lnTo>
                    <a:pt x="21" y="4624"/>
                  </a:lnTo>
                  <a:lnTo>
                    <a:pt x="0" y="3757"/>
                  </a:lnTo>
                  <a:lnTo>
                    <a:pt x="0" y="2705"/>
                  </a:lnTo>
                  <a:lnTo>
                    <a:pt x="0" y="2705"/>
                  </a:lnTo>
                  <a:lnTo>
                    <a:pt x="0" y="1652"/>
                  </a:lnTo>
                  <a:lnTo>
                    <a:pt x="21" y="806"/>
                  </a:lnTo>
                  <a:lnTo>
                    <a:pt x="62" y="207"/>
                  </a:lnTo>
                  <a:lnTo>
                    <a:pt x="104" y="62"/>
                  </a:lnTo>
                  <a:lnTo>
                    <a:pt x="124" y="1"/>
                  </a:lnTo>
                  <a:lnTo>
                    <a:pt x="124" y="1"/>
                  </a:lnTo>
                  <a:lnTo>
                    <a:pt x="145" y="62"/>
                  </a:lnTo>
                  <a:lnTo>
                    <a:pt x="165" y="207"/>
                  </a:lnTo>
                  <a:lnTo>
                    <a:pt x="207" y="806"/>
                  </a:lnTo>
                  <a:lnTo>
                    <a:pt x="227" y="1652"/>
                  </a:lnTo>
                  <a:lnTo>
                    <a:pt x="248" y="2705"/>
                  </a:lnTo>
                  <a:lnTo>
                    <a:pt x="248" y="2705"/>
                  </a:lnTo>
                  <a:lnTo>
                    <a:pt x="227" y="3757"/>
                  </a:lnTo>
                  <a:lnTo>
                    <a:pt x="207" y="4624"/>
                  </a:lnTo>
                  <a:lnTo>
                    <a:pt x="165" y="5202"/>
                  </a:lnTo>
                  <a:lnTo>
                    <a:pt x="145" y="5347"/>
                  </a:lnTo>
                  <a:lnTo>
                    <a:pt x="124"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96" name="Google Shape;1496;p211"/>
            <p:cNvSpPr/>
            <p:nvPr/>
          </p:nvSpPr>
          <p:spPr>
            <a:xfrm>
              <a:off x="2151975" y="5053200"/>
              <a:ext cx="6200" cy="135225"/>
            </a:xfrm>
            <a:custGeom>
              <a:avLst/>
              <a:gdLst/>
              <a:ahLst/>
              <a:cxnLst/>
              <a:rect l="l" t="t" r="r" b="b"/>
              <a:pathLst>
                <a:path w="248" h="5409" extrusionOk="0">
                  <a:moveTo>
                    <a:pt x="124" y="1"/>
                  </a:moveTo>
                  <a:lnTo>
                    <a:pt x="103" y="62"/>
                  </a:lnTo>
                  <a:lnTo>
                    <a:pt x="62" y="207"/>
                  </a:lnTo>
                  <a:lnTo>
                    <a:pt x="21" y="806"/>
                  </a:lnTo>
                  <a:lnTo>
                    <a:pt x="0" y="1652"/>
                  </a:lnTo>
                  <a:lnTo>
                    <a:pt x="0" y="2705"/>
                  </a:lnTo>
                  <a:lnTo>
                    <a:pt x="0" y="3757"/>
                  </a:lnTo>
                  <a:lnTo>
                    <a:pt x="21" y="4624"/>
                  </a:lnTo>
                  <a:lnTo>
                    <a:pt x="62" y="5202"/>
                  </a:lnTo>
                  <a:lnTo>
                    <a:pt x="103" y="5347"/>
                  </a:lnTo>
                  <a:lnTo>
                    <a:pt x="124" y="5409"/>
                  </a:lnTo>
                  <a:lnTo>
                    <a:pt x="145" y="5347"/>
                  </a:lnTo>
                  <a:lnTo>
                    <a:pt x="165" y="5202"/>
                  </a:lnTo>
                  <a:lnTo>
                    <a:pt x="207" y="4624"/>
                  </a:lnTo>
                  <a:lnTo>
                    <a:pt x="227" y="3757"/>
                  </a:lnTo>
                  <a:lnTo>
                    <a:pt x="248" y="2705"/>
                  </a:lnTo>
                  <a:lnTo>
                    <a:pt x="227" y="1652"/>
                  </a:lnTo>
                  <a:lnTo>
                    <a:pt x="207" y="806"/>
                  </a:lnTo>
                  <a:lnTo>
                    <a:pt x="165" y="207"/>
                  </a:lnTo>
                  <a:lnTo>
                    <a:pt x="145" y="62"/>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97" name="Google Shape;1497;p211"/>
            <p:cNvSpPr/>
            <p:nvPr/>
          </p:nvSpPr>
          <p:spPr>
            <a:xfrm>
              <a:off x="2151975" y="5053200"/>
              <a:ext cx="6200" cy="135225"/>
            </a:xfrm>
            <a:custGeom>
              <a:avLst/>
              <a:gdLst/>
              <a:ahLst/>
              <a:cxnLst/>
              <a:rect l="l" t="t" r="r" b="b"/>
              <a:pathLst>
                <a:path w="248" h="5409" fill="none" extrusionOk="0">
                  <a:moveTo>
                    <a:pt x="124" y="5409"/>
                  </a:moveTo>
                  <a:lnTo>
                    <a:pt x="124" y="5409"/>
                  </a:lnTo>
                  <a:lnTo>
                    <a:pt x="103" y="5347"/>
                  </a:lnTo>
                  <a:lnTo>
                    <a:pt x="62" y="5202"/>
                  </a:lnTo>
                  <a:lnTo>
                    <a:pt x="21" y="4624"/>
                  </a:lnTo>
                  <a:lnTo>
                    <a:pt x="0" y="3757"/>
                  </a:lnTo>
                  <a:lnTo>
                    <a:pt x="0" y="2705"/>
                  </a:lnTo>
                  <a:lnTo>
                    <a:pt x="0" y="2705"/>
                  </a:lnTo>
                  <a:lnTo>
                    <a:pt x="0" y="1652"/>
                  </a:lnTo>
                  <a:lnTo>
                    <a:pt x="21" y="806"/>
                  </a:lnTo>
                  <a:lnTo>
                    <a:pt x="62" y="207"/>
                  </a:lnTo>
                  <a:lnTo>
                    <a:pt x="103" y="62"/>
                  </a:lnTo>
                  <a:lnTo>
                    <a:pt x="124" y="1"/>
                  </a:lnTo>
                  <a:lnTo>
                    <a:pt x="124" y="1"/>
                  </a:lnTo>
                  <a:lnTo>
                    <a:pt x="145" y="62"/>
                  </a:lnTo>
                  <a:lnTo>
                    <a:pt x="165" y="207"/>
                  </a:lnTo>
                  <a:lnTo>
                    <a:pt x="207" y="806"/>
                  </a:lnTo>
                  <a:lnTo>
                    <a:pt x="227" y="1652"/>
                  </a:lnTo>
                  <a:lnTo>
                    <a:pt x="248" y="2705"/>
                  </a:lnTo>
                  <a:lnTo>
                    <a:pt x="248" y="2705"/>
                  </a:lnTo>
                  <a:lnTo>
                    <a:pt x="227" y="3757"/>
                  </a:lnTo>
                  <a:lnTo>
                    <a:pt x="207" y="4624"/>
                  </a:lnTo>
                  <a:lnTo>
                    <a:pt x="165" y="5202"/>
                  </a:lnTo>
                  <a:lnTo>
                    <a:pt x="145" y="5347"/>
                  </a:lnTo>
                  <a:lnTo>
                    <a:pt x="124"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98" name="Google Shape;1498;p211"/>
            <p:cNvSpPr/>
            <p:nvPr/>
          </p:nvSpPr>
          <p:spPr>
            <a:xfrm>
              <a:off x="2110675" y="5053200"/>
              <a:ext cx="6225" cy="135225"/>
            </a:xfrm>
            <a:custGeom>
              <a:avLst/>
              <a:gdLst/>
              <a:ahLst/>
              <a:cxnLst/>
              <a:rect l="l" t="t" r="r" b="b"/>
              <a:pathLst>
                <a:path w="249" h="5409" extrusionOk="0">
                  <a:moveTo>
                    <a:pt x="125" y="1"/>
                  </a:moveTo>
                  <a:lnTo>
                    <a:pt x="104" y="62"/>
                  </a:lnTo>
                  <a:lnTo>
                    <a:pt x="83" y="207"/>
                  </a:lnTo>
                  <a:lnTo>
                    <a:pt x="42" y="806"/>
                  </a:lnTo>
                  <a:lnTo>
                    <a:pt x="22" y="1652"/>
                  </a:lnTo>
                  <a:lnTo>
                    <a:pt x="1" y="2705"/>
                  </a:lnTo>
                  <a:lnTo>
                    <a:pt x="22" y="3757"/>
                  </a:lnTo>
                  <a:lnTo>
                    <a:pt x="42" y="4624"/>
                  </a:lnTo>
                  <a:lnTo>
                    <a:pt x="83" y="5202"/>
                  </a:lnTo>
                  <a:lnTo>
                    <a:pt x="104" y="5347"/>
                  </a:lnTo>
                  <a:lnTo>
                    <a:pt x="125" y="5409"/>
                  </a:lnTo>
                  <a:lnTo>
                    <a:pt x="145" y="5347"/>
                  </a:lnTo>
                  <a:lnTo>
                    <a:pt x="187" y="5202"/>
                  </a:lnTo>
                  <a:lnTo>
                    <a:pt x="228" y="4624"/>
                  </a:lnTo>
                  <a:lnTo>
                    <a:pt x="249" y="3757"/>
                  </a:lnTo>
                  <a:lnTo>
                    <a:pt x="249" y="2705"/>
                  </a:lnTo>
                  <a:lnTo>
                    <a:pt x="249" y="1652"/>
                  </a:lnTo>
                  <a:lnTo>
                    <a:pt x="228" y="806"/>
                  </a:lnTo>
                  <a:lnTo>
                    <a:pt x="187" y="207"/>
                  </a:lnTo>
                  <a:lnTo>
                    <a:pt x="145" y="62"/>
                  </a:lnTo>
                  <a:lnTo>
                    <a:pt x="12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499" name="Google Shape;1499;p211"/>
            <p:cNvSpPr/>
            <p:nvPr/>
          </p:nvSpPr>
          <p:spPr>
            <a:xfrm>
              <a:off x="2110675" y="5053200"/>
              <a:ext cx="6225" cy="135225"/>
            </a:xfrm>
            <a:custGeom>
              <a:avLst/>
              <a:gdLst/>
              <a:ahLst/>
              <a:cxnLst/>
              <a:rect l="l" t="t" r="r" b="b"/>
              <a:pathLst>
                <a:path w="249" h="5409" fill="none" extrusionOk="0">
                  <a:moveTo>
                    <a:pt x="125" y="5409"/>
                  </a:moveTo>
                  <a:lnTo>
                    <a:pt x="125" y="5409"/>
                  </a:lnTo>
                  <a:lnTo>
                    <a:pt x="104" y="5347"/>
                  </a:lnTo>
                  <a:lnTo>
                    <a:pt x="83" y="5202"/>
                  </a:lnTo>
                  <a:lnTo>
                    <a:pt x="42" y="4624"/>
                  </a:lnTo>
                  <a:lnTo>
                    <a:pt x="22" y="3757"/>
                  </a:lnTo>
                  <a:lnTo>
                    <a:pt x="1" y="2705"/>
                  </a:lnTo>
                  <a:lnTo>
                    <a:pt x="1" y="2705"/>
                  </a:lnTo>
                  <a:lnTo>
                    <a:pt x="22" y="1652"/>
                  </a:lnTo>
                  <a:lnTo>
                    <a:pt x="42" y="806"/>
                  </a:lnTo>
                  <a:lnTo>
                    <a:pt x="83" y="207"/>
                  </a:lnTo>
                  <a:lnTo>
                    <a:pt x="104" y="62"/>
                  </a:lnTo>
                  <a:lnTo>
                    <a:pt x="125" y="1"/>
                  </a:lnTo>
                  <a:lnTo>
                    <a:pt x="125" y="1"/>
                  </a:lnTo>
                  <a:lnTo>
                    <a:pt x="145" y="62"/>
                  </a:lnTo>
                  <a:lnTo>
                    <a:pt x="187" y="207"/>
                  </a:lnTo>
                  <a:lnTo>
                    <a:pt x="228" y="806"/>
                  </a:lnTo>
                  <a:lnTo>
                    <a:pt x="249" y="1652"/>
                  </a:lnTo>
                  <a:lnTo>
                    <a:pt x="249" y="2705"/>
                  </a:lnTo>
                  <a:lnTo>
                    <a:pt x="249" y="2705"/>
                  </a:lnTo>
                  <a:lnTo>
                    <a:pt x="249" y="3757"/>
                  </a:lnTo>
                  <a:lnTo>
                    <a:pt x="228" y="4624"/>
                  </a:lnTo>
                  <a:lnTo>
                    <a:pt x="187" y="5202"/>
                  </a:lnTo>
                  <a:lnTo>
                    <a:pt x="145" y="5347"/>
                  </a:lnTo>
                  <a:lnTo>
                    <a:pt x="125"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00" name="Google Shape;1500;p211"/>
            <p:cNvSpPr/>
            <p:nvPr/>
          </p:nvSpPr>
          <p:spPr>
            <a:xfrm>
              <a:off x="2241750" y="5053200"/>
              <a:ext cx="6225" cy="135225"/>
            </a:xfrm>
            <a:custGeom>
              <a:avLst/>
              <a:gdLst/>
              <a:ahLst/>
              <a:cxnLst/>
              <a:rect l="l" t="t" r="r" b="b"/>
              <a:pathLst>
                <a:path w="249" h="5409" extrusionOk="0">
                  <a:moveTo>
                    <a:pt x="125" y="1"/>
                  </a:moveTo>
                  <a:lnTo>
                    <a:pt x="104" y="62"/>
                  </a:lnTo>
                  <a:lnTo>
                    <a:pt x="83" y="207"/>
                  </a:lnTo>
                  <a:lnTo>
                    <a:pt x="42" y="806"/>
                  </a:lnTo>
                  <a:lnTo>
                    <a:pt x="21" y="1652"/>
                  </a:lnTo>
                  <a:lnTo>
                    <a:pt x="1" y="2705"/>
                  </a:lnTo>
                  <a:lnTo>
                    <a:pt x="21" y="3757"/>
                  </a:lnTo>
                  <a:lnTo>
                    <a:pt x="42" y="4624"/>
                  </a:lnTo>
                  <a:lnTo>
                    <a:pt x="83" y="5202"/>
                  </a:lnTo>
                  <a:lnTo>
                    <a:pt x="104" y="5347"/>
                  </a:lnTo>
                  <a:lnTo>
                    <a:pt x="125" y="5409"/>
                  </a:lnTo>
                  <a:lnTo>
                    <a:pt x="145" y="5347"/>
                  </a:lnTo>
                  <a:lnTo>
                    <a:pt x="187" y="5202"/>
                  </a:lnTo>
                  <a:lnTo>
                    <a:pt x="228" y="4624"/>
                  </a:lnTo>
                  <a:lnTo>
                    <a:pt x="248" y="3757"/>
                  </a:lnTo>
                  <a:lnTo>
                    <a:pt x="248" y="2705"/>
                  </a:lnTo>
                  <a:lnTo>
                    <a:pt x="248" y="1652"/>
                  </a:lnTo>
                  <a:lnTo>
                    <a:pt x="228" y="806"/>
                  </a:lnTo>
                  <a:lnTo>
                    <a:pt x="187" y="207"/>
                  </a:lnTo>
                  <a:lnTo>
                    <a:pt x="145" y="62"/>
                  </a:lnTo>
                  <a:lnTo>
                    <a:pt x="12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01" name="Google Shape;1501;p211"/>
            <p:cNvSpPr/>
            <p:nvPr/>
          </p:nvSpPr>
          <p:spPr>
            <a:xfrm>
              <a:off x="2241750" y="5053200"/>
              <a:ext cx="6225" cy="135225"/>
            </a:xfrm>
            <a:custGeom>
              <a:avLst/>
              <a:gdLst/>
              <a:ahLst/>
              <a:cxnLst/>
              <a:rect l="l" t="t" r="r" b="b"/>
              <a:pathLst>
                <a:path w="249" h="5409" fill="none" extrusionOk="0">
                  <a:moveTo>
                    <a:pt x="125" y="5409"/>
                  </a:moveTo>
                  <a:lnTo>
                    <a:pt x="125" y="5409"/>
                  </a:lnTo>
                  <a:lnTo>
                    <a:pt x="104" y="5347"/>
                  </a:lnTo>
                  <a:lnTo>
                    <a:pt x="83" y="5202"/>
                  </a:lnTo>
                  <a:lnTo>
                    <a:pt x="42" y="4624"/>
                  </a:lnTo>
                  <a:lnTo>
                    <a:pt x="21" y="3757"/>
                  </a:lnTo>
                  <a:lnTo>
                    <a:pt x="1" y="2705"/>
                  </a:lnTo>
                  <a:lnTo>
                    <a:pt x="1" y="2705"/>
                  </a:lnTo>
                  <a:lnTo>
                    <a:pt x="21" y="1652"/>
                  </a:lnTo>
                  <a:lnTo>
                    <a:pt x="42" y="806"/>
                  </a:lnTo>
                  <a:lnTo>
                    <a:pt x="83" y="207"/>
                  </a:lnTo>
                  <a:lnTo>
                    <a:pt x="104" y="62"/>
                  </a:lnTo>
                  <a:lnTo>
                    <a:pt x="125" y="1"/>
                  </a:lnTo>
                  <a:lnTo>
                    <a:pt x="125" y="1"/>
                  </a:lnTo>
                  <a:lnTo>
                    <a:pt x="145" y="62"/>
                  </a:lnTo>
                  <a:lnTo>
                    <a:pt x="187" y="207"/>
                  </a:lnTo>
                  <a:lnTo>
                    <a:pt x="228" y="806"/>
                  </a:lnTo>
                  <a:lnTo>
                    <a:pt x="248" y="1652"/>
                  </a:lnTo>
                  <a:lnTo>
                    <a:pt x="248" y="2705"/>
                  </a:lnTo>
                  <a:lnTo>
                    <a:pt x="248" y="2705"/>
                  </a:lnTo>
                  <a:lnTo>
                    <a:pt x="248" y="3757"/>
                  </a:lnTo>
                  <a:lnTo>
                    <a:pt x="228" y="4624"/>
                  </a:lnTo>
                  <a:lnTo>
                    <a:pt x="187" y="5202"/>
                  </a:lnTo>
                  <a:lnTo>
                    <a:pt x="145" y="5347"/>
                  </a:lnTo>
                  <a:lnTo>
                    <a:pt x="125"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02" name="Google Shape;1502;p211"/>
            <p:cNvSpPr/>
            <p:nvPr/>
          </p:nvSpPr>
          <p:spPr>
            <a:xfrm>
              <a:off x="2201000" y="5053200"/>
              <a:ext cx="6200" cy="135225"/>
            </a:xfrm>
            <a:custGeom>
              <a:avLst/>
              <a:gdLst/>
              <a:ahLst/>
              <a:cxnLst/>
              <a:rect l="l" t="t" r="r" b="b"/>
              <a:pathLst>
                <a:path w="248" h="5409" extrusionOk="0">
                  <a:moveTo>
                    <a:pt x="124" y="1"/>
                  </a:moveTo>
                  <a:lnTo>
                    <a:pt x="103" y="62"/>
                  </a:lnTo>
                  <a:lnTo>
                    <a:pt x="62" y="207"/>
                  </a:lnTo>
                  <a:lnTo>
                    <a:pt x="41" y="806"/>
                  </a:lnTo>
                  <a:lnTo>
                    <a:pt x="0" y="1652"/>
                  </a:lnTo>
                  <a:lnTo>
                    <a:pt x="0" y="2705"/>
                  </a:lnTo>
                  <a:lnTo>
                    <a:pt x="0" y="3757"/>
                  </a:lnTo>
                  <a:lnTo>
                    <a:pt x="41" y="4624"/>
                  </a:lnTo>
                  <a:lnTo>
                    <a:pt x="62" y="5202"/>
                  </a:lnTo>
                  <a:lnTo>
                    <a:pt x="103" y="5347"/>
                  </a:lnTo>
                  <a:lnTo>
                    <a:pt x="124" y="5409"/>
                  </a:lnTo>
                  <a:lnTo>
                    <a:pt x="145" y="5347"/>
                  </a:lnTo>
                  <a:lnTo>
                    <a:pt x="165" y="5202"/>
                  </a:lnTo>
                  <a:lnTo>
                    <a:pt x="207" y="4624"/>
                  </a:lnTo>
                  <a:lnTo>
                    <a:pt x="227" y="3757"/>
                  </a:lnTo>
                  <a:lnTo>
                    <a:pt x="248" y="2705"/>
                  </a:lnTo>
                  <a:lnTo>
                    <a:pt x="227" y="1652"/>
                  </a:lnTo>
                  <a:lnTo>
                    <a:pt x="207" y="806"/>
                  </a:lnTo>
                  <a:lnTo>
                    <a:pt x="165" y="207"/>
                  </a:lnTo>
                  <a:lnTo>
                    <a:pt x="145" y="62"/>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03" name="Google Shape;1503;p211"/>
            <p:cNvSpPr/>
            <p:nvPr/>
          </p:nvSpPr>
          <p:spPr>
            <a:xfrm>
              <a:off x="2201000" y="5053200"/>
              <a:ext cx="6200" cy="135225"/>
            </a:xfrm>
            <a:custGeom>
              <a:avLst/>
              <a:gdLst/>
              <a:ahLst/>
              <a:cxnLst/>
              <a:rect l="l" t="t" r="r" b="b"/>
              <a:pathLst>
                <a:path w="248" h="5409" fill="none" extrusionOk="0">
                  <a:moveTo>
                    <a:pt x="124" y="5409"/>
                  </a:moveTo>
                  <a:lnTo>
                    <a:pt x="124" y="5409"/>
                  </a:lnTo>
                  <a:lnTo>
                    <a:pt x="103" y="5347"/>
                  </a:lnTo>
                  <a:lnTo>
                    <a:pt x="62" y="5202"/>
                  </a:lnTo>
                  <a:lnTo>
                    <a:pt x="41" y="4624"/>
                  </a:lnTo>
                  <a:lnTo>
                    <a:pt x="0" y="3757"/>
                  </a:lnTo>
                  <a:lnTo>
                    <a:pt x="0" y="2705"/>
                  </a:lnTo>
                  <a:lnTo>
                    <a:pt x="0" y="2705"/>
                  </a:lnTo>
                  <a:lnTo>
                    <a:pt x="0" y="1652"/>
                  </a:lnTo>
                  <a:lnTo>
                    <a:pt x="41" y="806"/>
                  </a:lnTo>
                  <a:lnTo>
                    <a:pt x="62" y="207"/>
                  </a:lnTo>
                  <a:lnTo>
                    <a:pt x="103" y="62"/>
                  </a:lnTo>
                  <a:lnTo>
                    <a:pt x="124" y="1"/>
                  </a:lnTo>
                  <a:lnTo>
                    <a:pt x="124" y="1"/>
                  </a:lnTo>
                  <a:lnTo>
                    <a:pt x="145" y="62"/>
                  </a:lnTo>
                  <a:lnTo>
                    <a:pt x="165" y="207"/>
                  </a:lnTo>
                  <a:lnTo>
                    <a:pt x="207" y="806"/>
                  </a:lnTo>
                  <a:lnTo>
                    <a:pt x="227" y="1652"/>
                  </a:lnTo>
                  <a:lnTo>
                    <a:pt x="248" y="2705"/>
                  </a:lnTo>
                  <a:lnTo>
                    <a:pt x="248" y="2705"/>
                  </a:lnTo>
                  <a:lnTo>
                    <a:pt x="227" y="3757"/>
                  </a:lnTo>
                  <a:lnTo>
                    <a:pt x="207" y="4624"/>
                  </a:lnTo>
                  <a:lnTo>
                    <a:pt x="165" y="5202"/>
                  </a:lnTo>
                  <a:lnTo>
                    <a:pt x="145" y="5347"/>
                  </a:lnTo>
                  <a:lnTo>
                    <a:pt x="124"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04" name="Google Shape;1504;p211"/>
            <p:cNvSpPr/>
            <p:nvPr/>
          </p:nvSpPr>
          <p:spPr>
            <a:xfrm>
              <a:off x="1535825" y="5048050"/>
              <a:ext cx="754975" cy="6200"/>
            </a:xfrm>
            <a:custGeom>
              <a:avLst/>
              <a:gdLst/>
              <a:ahLst/>
              <a:cxnLst/>
              <a:rect l="l" t="t" r="r" b="b"/>
              <a:pathLst>
                <a:path w="30199" h="248" extrusionOk="0">
                  <a:moveTo>
                    <a:pt x="15089" y="0"/>
                  </a:moveTo>
                  <a:lnTo>
                    <a:pt x="9227" y="21"/>
                  </a:lnTo>
                  <a:lnTo>
                    <a:pt x="4418" y="41"/>
                  </a:lnTo>
                  <a:lnTo>
                    <a:pt x="1177" y="83"/>
                  </a:lnTo>
                  <a:lnTo>
                    <a:pt x="310" y="103"/>
                  </a:lnTo>
                  <a:lnTo>
                    <a:pt x="83" y="124"/>
                  </a:lnTo>
                  <a:lnTo>
                    <a:pt x="1" y="124"/>
                  </a:lnTo>
                  <a:lnTo>
                    <a:pt x="83" y="145"/>
                  </a:lnTo>
                  <a:lnTo>
                    <a:pt x="310" y="165"/>
                  </a:lnTo>
                  <a:lnTo>
                    <a:pt x="1177" y="186"/>
                  </a:lnTo>
                  <a:lnTo>
                    <a:pt x="4418" y="227"/>
                  </a:lnTo>
                  <a:lnTo>
                    <a:pt x="9227" y="248"/>
                  </a:lnTo>
                  <a:lnTo>
                    <a:pt x="20972" y="248"/>
                  </a:lnTo>
                  <a:lnTo>
                    <a:pt x="25781" y="227"/>
                  </a:lnTo>
                  <a:lnTo>
                    <a:pt x="29002" y="186"/>
                  </a:lnTo>
                  <a:lnTo>
                    <a:pt x="29889" y="165"/>
                  </a:lnTo>
                  <a:lnTo>
                    <a:pt x="30116" y="145"/>
                  </a:lnTo>
                  <a:lnTo>
                    <a:pt x="30199" y="124"/>
                  </a:lnTo>
                  <a:lnTo>
                    <a:pt x="30116" y="124"/>
                  </a:lnTo>
                  <a:lnTo>
                    <a:pt x="29889" y="103"/>
                  </a:lnTo>
                  <a:lnTo>
                    <a:pt x="29002" y="83"/>
                  </a:lnTo>
                  <a:lnTo>
                    <a:pt x="25781" y="41"/>
                  </a:lnTo>
                  <a:lnTo>
                    <a:pt x="20972" y="21"/>
                  </a:lnTo>
                  <a:lnTo>
                    <a:pt x="15089"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05" name="Google Shape;1505;p211"/>
            <p:cNvSpPr/>
            <p:nvPr/>
          </p:nvSpPr>
          <p:spPr>
            <a:xfrm>
              <a:off x="1535825" y="5048050"/>
              <a:ext cx="754975" cy="6200"/>
            </a:xfrm>
            <a:custGeom>
              <a:avLst/>
              <a:gdLst/>
              <a:ahLst/>
              <a:cxnLst/>
              <a:rect l="l" t="t" r="r" b="b"/>
              <a:pathLst>
                <a:path w="30199" h="248" fill="none" extrusionOk="0">
                  <a:moveTo>
                    <a:pt x="30199" y="124"/>
                  </a:moveTo>
                  <a:lnTo>
                    <a:pt x="30199" y="124"/>
                  </a:lnTo>
                  <a:lnTo>
                    <a:pt x="30116" y="145"/>
                  </a:lnTo>
                  <a:lnTo>
                    <a:pt x="29889" y="165"/>
                  </a:lnTo>
                  <a:lnTo>
                    <a:pt x="29002" y="186"/>
                  </a:lnTo>
                  <a:lnTo>
                    <a:pt x="25781" y="227"/>
                  </a:lnTo>
                  <a:lnTo>
                    <a:pt x="20972" y="248"/>
                  </a:lnTo>
                  <a:lnTo>
                    <a:pt x="15089" y="248"/>
                  </a:lnTo>
                  <a:lnTo>
                    <a:pt x="15089" y="248"/>
                  </a:lnTo>
                  <a:lnTo>
                    <a:pt x="9227" y="248"/>
                  </a:lnTo>
                  <a:lnTo>
                    <a:pt x="4418" y="227"/>
                  </a:lnTo>
                  <a:lnTo>
                    <a:pt x="1177" y="186"/>
                  </a:lnTo>
                  <a:lnTo>
                    <a:pt x="310" y="165"/>
                  </a:lnTo>
                  <a:lnTo>
                    <a:pt x="83" y="145"/>
                  </a:lnTo>
                  <a:lnTo>
                    <a:pt x="1" y="124"/>
                  </a:lnTo>
                  <a:lnTo>
                    <a:pt x="1" y="124"/>
                  </a:lnTo>
                  <a:lnTo>
                    <a:pt x="83" y="124"/>
                  </a:lnTo>
                  <a:lnTo>
                    <a:pt x="310" y="103"/>
                  </a:lnTo>
                  <a:lnTo>
                    <a:pt x="1177" y="83"/>
                  </a:lnTo>
                  <a:lnTo>
                    <a:pt x="4418" y="41"/>
                  </a:lnTo>
                  <a:lnTo>
                    <a:pt x="9227" y="21"/>
                  </a:lnTo>
                  <a:lnTo>
                    <a:pt x="15089" y="0"/>
                  </a:lnTo>
                  <a:lnTo>
                    <a:pt x="15089" y="0"/>
                  </a:lnTo>
                  <a:lnTo>
                    <a:pt x="20972" y="21"/>
                  </a:lnTo>
                  <a:lnTo>
                    <a:pt x="25781" y="41"/>
                  </a:lnTo>
                  <a:lnTo>
                    <a:pt x="29002" y="83"/>
                  </a:lnTo>
                  <a:lnTo>
                    <a:pt x="29889" y="103"/>
                  </a:lnTo>
                  <a:lnTo>
                    <a:pt x="30116" y="124"/>
                  </a:lnTo>
                  <a:lnTo>
                    <a:pt x="30199" y="124"/>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06" name="Google Shape;1506;p211"/>
            <p:cNvSpPr/>
            <p:nvPr/>
          </p:nvSpPr>
          <p:spPr>
            <a:xfrm>
              <a:off x="1482150" y="5186325"/>
              <a:ext cx="749825" cy="136275"/>
            </a:xfrm>
            <a:custGeom>
              <a:avLst/>
              <a:gdLst/>
              <a:ahLst/>
              <a:cxnLst/>
              <a:rect l="l" t="t" r="r" b="b"/>
              <a:pathLst>
                <a:path w="29993" h="5451" extrusionOk="0">
                  <a:moveTo>
                    <a:pt x="1" y="1"/>
                  </a:moveTo>
                  <a:lnTo>
                    <a:pt x="1" y="5450"/>
                  </a:lnTo>
                  <a:lnTo>
                    <a:pt x="29993" y="5450"/>
                  </a:lnTo>
                  <a:lnTo>
                    <a:pt x="29993" y="1"/>
                  </a:lnTo>
                  <a:close/>
                </a:path>
              </a:pathLst>
            </a:custGeom>
            <a:solidFill>
              <a:schemeClr val="accent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07" name="Google Shape;1507;p211"/>
            <p:cNvSpPr/>
            <p:nvPr/>
          </p:nvSpPr>
          <p:spPr>
            <a:xfrm>
              <a:off x="1482150" y="5186325"/>
              <a:ext cx="749825" cy="136275"/>
            </a:xfrm>
            <a:custGeom>
              <a:avLst/>
              <a:gdLst/>
              <a:ahLst/>
              <a:cxnLst/>
              <a:rect l="l" t="t" r="r" b="b"/>
              <a:pathLst>
                <a:path w="29993" h="5451" fill="none" extrusionOk="0">
                  <a:moveTo>
                    <a:pt x="29993" y="5450"/>
                  </a:moveTo>
                  <a:lnTo>
                    <a:pt x="1" y="5450"/>
                  </a:lnTo>
                  <a:lnTo>
                    <a:pt x="1" y="1"/>
                  </a:lnTo>
                  <a:lnTo>
                    <a:pt x="29993" y="1"/>
                  </a:lnTo>
                  <a:lnTo>
                    <a:pt x="29993" y="545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08" name="Google Shape;1508;p211"/>
            <p:cNvSpPr/>
            <p:nvPr/>
          </p:nvSpPr>
          <p:spPr>
            <a:xfrm>
              <a:off x="1552850" y="5188400"/>
              <a:ext cx="6225" cy="135225"/>
            </a:xfrm>
            <a:custGeom>
              <a:avLst/>
              <a:gdLst/>
              <a:ahLst/>
              <a:cxnLst/>
              <a:rect l="l" t="t" r="r" b="b"/>
              <a:pathLst>
                <a:path w="249" h="5409" extrusionOk="0">
                  <a:moveTo>
                    <a:pt x="125" y="1"/>
                  </a:moveTo>
                  <a:lnTo>
                    <a:pt x="83" y="62"/>
                  </a:lnTo>
                  <a:lnTo>
                    <a:pt x="63" y="207"/>
                  </a:lnTo>
                  <a:lnTo>
                    <a:pt x="21" y="785"/>
                  </a:lnTo>
                  <a:lnTo>
                    <a:pt x="1" y="1652"/>
                  </a:lnTo>
                  <a:lnTo>
                    <a:pt x="1" y="2705"/>
                  </a:lnTo>
                  <a:lnTo>
                    <a:pt x="1" y="3757"/>
                  </a:lnTo>
                  <a:lnTo>
                    <a:pt x="21" y="4604"/>
                  </a:lnTo>
                  <a:lnTo>
                    <a:pt x="63" y="5182"/>
                  </a:lnTo>
                  <a:lnTo>
                    <a:pt x="83" y="5347"/>
                  </a:lnTo>
                  <a:lnTo>
                    <a:pt x="125" y="5409"/>
                  </a:lnTo>
                  <a:lnTo>
                    <a:pt x="145" y="5347"/>
                  </a:lnTo>
                  <a:lnTo>
                    <a:pt x="166" y="5182"/>
                  </a:lnTo>
                  <a:lnTo>
                    <a:pt x="207" y="4604"/>
                  </a:lnTo>
                  <a:lnTo>
                    <a:pt x="228" y="3757"/>
                  </a:lnTo>
                  <a:lnTo>
                    <a:pt x="248" y="2705"/>
                  </a:lnTo>
                  <a:lnTo>
                    <a:pt x="228" y="1652"/>
                  </a:lnTo>
                  <a:lnTo>
                    <a:pt x="207" y="785"/>
                  </a:lnTo>
                  <a:lnTo>
                    <a:pt x="166" y="207"/>
                  </a:lnTo>
                  <a:lnTo>
                    <a:pt x="145" y="62"/>
                  </a:lnTo>
                  <a:lnTo>
                    <a:pt x="12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09" name="Google Shape;1509;p211"/>
            <p:cNvSpPr/>
            <p:nvPr/>
          </p:nvSpPr>
          <p:spPr>
            <a:xfrm>
              <a:off x="1552850" y="5188400"/>
              <a:ext cx="6225" cy="135225"/>
            </a:xfrm>
            <a:custGeom>
              <a:avLst/>
              <a:gdLst/>
              <a:ahLst/>
              <a:cxnLst/>
              <a:rect l="l" t="t" r="r" b="b"/>
              <a:pathLst>
                <a:path w="249" h="5409" fill="none" extrusionOk="0">
                  <a:moveTo>
                    <a:pt x="125" y="5409"/>
                  </a:moveTo>
                  <a:lnTo>
                    <a:pt x="125" y="5409"/>
                  </a:lnTo>
                  <a:lnTo>
                    <a:pt x="83" y="5347"/>
                  </a:lnTo>
                  <a:lnTo>
                    <a:pt x="63" y="5182"/>
                  </a:lnTo>
                  <a:lnTo>
                    <a:pt x="21" y="4604"/>
                  </a:lnTo>
                  <a:lnTo>
                    <a:pt x="1" y="3757"/>
                  </a:lnTo>
                  <a:lnTo>
                    <a:pt x="1" y="2705"/>
                  </a:lnTo>
                  <a:lnTo>
                    <a:pt x="1" y="2705"/>
                  </a:lnTo>
                  <a:lnTo>
                    <a:pt x="1" y="1652"/>
                  </a:lnTo>
                  <a:lnTo>
                    <a:pt x="21" y="785"/>
                  </a:lnTo>
                  <a:lnTo>
                    <a:pt x="63" y="207"/>
                  </a:lnTo>
                  <a:lnTo>
                    <a:pt x="83" y="62"/>
                  </a:lnTo>
                  <a:lnTo>
                    <a:pt x="125" y="1"/>
                  </a:lnTo>
                  <a:lnTo>
                    <a:pt x="125" y="1"/>
                  </a:lnTo>
                  <a:lnTo>
                    <a:pt x="145" y="62"/>
                  </a:lnTo>
                  <a:lnTo>
                    <a:pt x="166" y="207"/>
                  </a:lnTo>
                  <a:lnTo>
                    <a:pt x="207" y="785"/>
                  </a:lnTo>
                  <a:lnTo>
                    <a:pt x="228" y="1652"/>
                  </a:lnTo>
                  <a:lnTo>
                    <a:pt x="248" y="2705"/>
                  </a:lnTo>
                  <a:lnTo>
                    <a:pt x="248" y="2705"/>
                  </a:lnTo>
                  <a:lnTo>
                    <a:pt x="228" y="3757"/>
                  </a:lnTo>
                  <a:lnTo>
                    <a:pt x="207" y="4604"/>
                  </a:lnTo>
                  <a:lnTo>
                    <a:pt x="166" y="5182"/>
                  </a:lnTo>
                  <a:lnTo>
                    <a:pt x="145" y="5347"/>
                  </a:lnTo>
                  <a:lnTo>
                    <a:pt x="125"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10" name="Google Shape;1510;p211"/>
            <p:cNvSpPr/>
            <p:nvPr/>
          </p:nvSpPr>
          <p:spPr>
            <a:xfrm>
              <a:off x="1511575" y="5188400"/>
              <a:ext cx="6225" cy="135225"/>
            </a:xfrm>
            <a:custGeom>
              <a:avLst/>
              <a:gdLst/>
              <a:ahLst/>
              <a:cxnLst/>
              <a:rect l="l" t="t" r="r" b="b"/>
              <a:pathLst>
                <a:path w="249" h="5409" extrusionOk="0">
                  <a:moveTo>
                    <a:pt x="124" y="1"/>
                  </a:moveTo>
                  <a:lnTo>
                    <a:pt x="104" y="62"/>
                  </a:lnTo>
                  <a:lnTo>
                    <a:pt x="83" y="207"/>
                  </a:lnTo>
                  <a:lnTo>
                    <a:pt x="42" y="785"/>
                  </a:lnTo>
                  <a:lnTo>
                    <a:pt x="21" y="1652"/>
                  </a:lnTo>
                  <a:lnTo>
                    <a:pt x="0" y="2705"/>
                  </a:lnTo>
                  <a:lnTo>
                    <a:pt x="21" y="3757"/>
                  </a:lnTo>
                  <a:lnTo>
                    <a:pt x="42" y="4604"/>
                  </a:lnTo>
                  <a:lnTo>
                    <a:pt x="83" y="5182"/>
                  </a:lnTo>
                  <a:lnTo>
                    <a:pt x="104" y="5347"/>
                  </a:lnTo>
                  <a:lnTo>
                    <a:pt x="124" y="5409"/>
                  </a:lnTo>
                  <a:lnTo>
                    <a:pt x="145" y="5347"/>
                  </a:lnTo>
                  <a:lnTo>
                    <a:pt x="186" y="5182"/>
                  </a:lnTo>
                  <a:lnTo>
                    <a:pt x="207" y="4604"/>
                  </a:lnTo>
                  <a:lnTo>
                    <a:pt x="248" y="3757"/>
                  </a:lnTo>
                  <a:lnTo>
                    <a:pt x="248" y="2705"/>
                  </a:lnTo>
                  <a:lnTo>
                    <a:pt x="248" y="1652"/>
                  </a:lnTo>
                  <a:lnTo>
                    <a:pt x="207" y="785"/>
                  </a:lnTo>
                  <a:lnTo>
                    <a:pt x="186" y="207"/>
                  </a:lnTo>
                  <a:lnTo>
                    <a:pt x="145" y="62"/>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11" name="Google Shape;1511;p211"/>
            <p:cNvSpPr/>
            <p:nvPr/>
          </p:nvSpPr>
          <p:spPr>
            <a:xfrm>
              <a:off x="1511575" y="5188400"/>
              <a:ext cx="6225" cy="135225"/>
            </a:xfrm>
            <a:custGeom>
              <a:avLst/>
              <a:gdLst/>
              <a:ahLst/>
              <a:cxnLst/>
              <a:rect l="l" t="t" r="r" b="b"/>
              <a:pathLst>
                <a:path w="249" h="5409" fill="none" extrusionOk="0">
                  <a:moveTo>
                    <a:pt x="124" y="5409"/>
                  </a:moveTo>
                  <a:lnTo>
                    <a:pt x="124" y="5409"/>
                  </a:lnTo>
                  <a:lnTo>
                    <a:pt x="104" y="5347"/>
                  </a:lnTo>
                  <a:lnTo>
                    <a:pt x="83" y="5182"/>
                  </a:lnTo>
                  <a:lnTo>
                    <a:pt x="42" y="4604"/>
                  </a:lnTo>
                  <a:lnTo>
                    <a:pt x="21" y="3757"/>
                  </a:lnTo>
                  <a:lnTo>
                    <a:pt x="0" y="2705"/>
                  </a:lnTo>
                  <a:lnTo>
                    <a:pt x="0" y="2705"/>
                  </a:lnTo>
                  <a:lnTo>
                    <a:pt x="21" y="1652"/>
                  </a:lnTo>
                  <a:lnTo>
                    <a:pt x="42" y="785"/>
                  </a:lnTo>
                  <a:lnTo>
                    <a:pt x="83" y="207"/>
                  </a:lnTo>
                  <a:lnTo>
                    <a:pt x="104" y="62"/>
                  </a:lnTo>
                  <a:lnTo>
                    <a:pt x="124" y="1"/>
                  </a:lnTo>
                  <a:lnTo>
                    <a:pt x="124" y="1"/>
                  </a:lnTo>
                  <a:lnTo>
                    <a:pt x="145" y="62"/>
                  </a:lnTo>
                  <a:lnTo>
                    <a:pt x="186" y="207"/>
                  </a:lnTo>
                  <a:lnTo>
                    <a:pt x="207" y="785"/>
                  </a:lnTo>
                  <a:lnTo>
                    <a:pt x="248" y="1652"/>
                  </a:lnTo>
                  <a:lnTo>
                    <a:pt x="248" y="2705"/>
                  </a:lnTo>
                  <a:lnTo>
                    <a:pt x="248" y="2705"/>
                  </a:lnTo>
                  <a:lnTo>
                    <a:pt x="248" y="3757"/>
                  </a:lnTo>
                  <a:lnTo>
                    <a:pt x="207" y="4604"/>
                  </a:lnTo>
                  <a:lnTo>
                    <a:pt x="186" y="5182"/>
                  </a:lnTo>
                  <a:lnTo>
                    <a:pt x="145" y="5347"/>
                  </a:lnTo>
                  <a:lnTo>
                    <a:pt x="124"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12" name="Google Shape;1512;p211"/>
            <p:cNvSpPr/>
            <p:nvPr/>
          </p:nvSpPr>
          <p:spPr>
            <a:xfrm>
              <a:off x="1642650" y="5188400"/>
              <a:ext cx="6200" cy="135225"/>
            </a:xfrm>
            <a:custGeom>
              <a:avLst/>
              <a:gdLst/>
              <a:ahLst/>
              <a:cxnLst/>
              <a:rect l="l" t="t" r="r" b="b"/>
              <a:pathLst>
                <a:path w="248" h="5409" extrusionOk="0">
                  <a:moveTo>
                    <a:pt x="124" y="1"/>
                  </a:moveTo>
                  <a:lnTo>
                    <a:pt x="104" y="62"/>
                  </a:lnTo>
                  <a:lnTo>
                    <a:pt x="83" y="207"/>
                  </a:lnTo>
                  <a:lnTo>
                    <a:pt x="42" y="785"/>
                  </a:lnTo>
                  <a:lnTo>
                    <a:pt x="21" y="1652"/>
                  </a:lnTo>
                  <a:lnTo>
                    <a:pt x="0" y="2705"/>
                  </a:lnTo>
                  <a:lnTo>
                    <a:pt x="21" y="3757"/>
                  </a:lnTo>
                  <a:lnTo>
                    <a:pt x="42" y="4604"/>
                  </a:lnTo>
                  <a:lnTo>
                    <a:pt x="83" y="5182"/>
                  </a:lnTo>
                  <a:lnTo>
                    <a:pt x="104" y="5347"/>
                  </a:lnTo>
                  <a:lnTo>
                    <a:pt x="124" y="5409"/>
                  </a:lnTo>
                  <a:lnTo>
                    <a:pt x="145" y="5347"/>
                  </a:lnTo>
                  <a:lnTo>
                    <a:pt x="186" y="5182"/>
                  </a:lnTo>
                  <a:lnTo>
                    <a:pt x="207" y="4604"/>
                  </a:lnTo>
                  <a:lnTo>
                    <a:pt x="248" y="3757"/>
                  </a:lnTo>
                  <a:lnTo>
                    <a:pt x="248" y="2705"/>
                  </a:lnTo>
                  <a:lnTo>
                    <a:pt x="248" y="1652"/>
                  </a:lnTo>
                  <a:lnTo>
                    <a:pt x="207" y="785"/>
                  </a:lnTo>
                  <a:lnTo>
                    <a:pt x="186" y="207"/>
                  </a:lnTo>
                  <a:lnTo>
                    <a:pt x="145" y="62"/>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13" name="Google Shape;1513;p211"/>
            <p:cNvSpPr/>
            <p:nvPr/>
          </p:nvSpPr>
          <p:spPr>
            <a:xfrm>
              <a:off x="1642650" y="5188400"/>
              <a:ext cx="6200" cy="135225"/>
            </a:xfrm>
            <a:custGeom>
              <a:avLst/>
              <a:gdLst/>
              <a:ahLst/>
              <a:cxnLst/>
              <a:rect l="l" t="t" r="r" b="b"/>
              <a:pathLst>
                <a:path w="248" h="5409" fill="none" extrusionOk="0">
                  <a:moveTo>
                    <a:pt x="124" y="5409"/>
                  </a:moveTo>
                  <a:lnTo>
                    <a:pt x="124" y="5409"/>
                  </a:lnTo>
                  <a:lnTo>
                    <a:pt x="104" y="5347"/>
                  </a:lnTo>
                  <a:lnTo>
                    <a:pt x="83" y="5182"/>
                  </a:lnTo>
                  <a:lnTo>
                    <a:pt x="42" y="4604"/>
                  </a:lnTo>
                  <a:lnTo>
                    <a:pt x="21" y="3757"/>
                  </a:lnTo>
                  <a:lnTo>
                    <a:pt x="0" y="2705"/>
                  </a:lnTo>
                  <a:lnTo>
                    <a:pt x="0" y="2705"/>
                  </a:lnTo>
                  <a:lnTo>
                    <a:pt x="21" y="1652"/>
                  </a:lnTo>
                  <a:lnTo>
                    <a:pt x="42" y="785"/>
                  </a:lnTo>
                  <a:lnTo>
                    <a:pt x="83" y="207"/>
                  </a:lnTo>
                  <a:lnTo>
                    <a:pt x="104" y="62"/>
                  </a:lnTo>
                  <a:lnTo>
                    <a:pt x="124" y="1"/>
                  </a:lnTo>
                  <a:lnTo>
                    <a:pt x="124" y="1"/>
                  </a:lnTo>
                  <a:lnTo>
                    <a:pt x="145" y="62"/>
                  </a:lnTo>
                  <a:lnTo>
                    <a:pt x="186" y="207"/>
                  </a:lnTo>
                  <a:lnTo>
                    <a:pt x="207" y="785"/>
                  </a:lnTo>
                  <a:lnTo>
                    <a:pt x="248" y="1652"/>
                  </a:lnTo>
                  <a:lnTo>
                    <a:pt x="248" y="2705"/>
                  </a:lnTo>
                  <a:lnTo>
                    <a:pt x="248" y="2705"/>
                  </a:lnTo>
                  <a:lnTo>
                    <a:pt x="248" y="3757"/>
                  </a:lnTo>
                  <a:lnTo>
                    <a:pt x="207" y="4604"/>
                  </a:lnTo>
                  <a:lnTo>
                    <a:pt x="186" y="5182"/>
                  </a:lnTo>
                  <a:lnTo>
                    <a:pt x="145" y="5347"/>
                  </a:lnTo>
                  <a:lnTo>
                    <a:pt x="124"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14" name="Google Shape;1514;p211"/>
            <p:cNvSpPr/>
            <p:nvPr/>
          </p:nvSpPr>
          <p:spPr>
            <a:xfrm>
              <a:off x="1601875" y="5188400"/>
              <a:ext cx="6225" cy="135225"/>
            </a:xfrm>
            <a:custGeom>
              <a:avLst/>
              <a:gdLst/>
              <a:ahLst/>
              <a:cxnLst/>
              <a:rect l="l" t="t" r="r" b="b"/>
              <a:pathLst>
                <a:path w="249" h="5409" extrusionOk="0">
                  <a:moveTo>
                    <a:pt x="124" y="1"/>
                  </a:moveTo>
                  <a:lnTo>
                    <a:pt x="104" y="62"/>
                  </a:lnTo>
                  <a:lnTo>
                    <a:pt x="63" y="207"/>
                  </a:lnTo>
                  <a:lnTo>
                    <a:pt x="21" y="785"/>
                  </a:lnTo>
                  <a:lnTo>
                    <a:pt x="1" y="1652"/>
                  </a:lnTo>
                  <a:lnTo>
                    <a:pt x="1" y="2705"/>
                  </a:lnTo>
                  <a:lnTo>
                    <a:pt x="1" y="3757"/>
                  </a:lnTo>
                  <a:lnTo>
                    <a:pt x="21" y="4604"/>
                  </a:lnTo>
                  <a:lnTo>
                    <a:pt x="63" y="5182"/>
                  </a:lnTo>
                  <a:lnTo>
                    <a:pt x="104" y="5347"/>
                  </a:lnTo>
                  <a:lnTo>
                    <a:pt x="124" y="5409"/>
                  </a:lnTo>
                  <a:lnTo>
                    <a:pt x="145" y="5347"/>
                  </a:lnTo>
                  <a:lnTo>
                    <a:pt x="166" y="5182"/>
                  </a:lnTo>
                  <a:lnTo>
                    <a:pt x="207" y="4604"/>
                  </a:lnTo>
                  <a:lnTo>
                    <a:pt x="228" y="3757"/>
                  </a:lnTo>
                  <a:lnTo>
                    <a:pt x="248" y="2705"/>
                  </a:lnTo>
                  <a:lnTo>
                    <a:pt x="228" y="1652"/>
                  </a:lnTo>
                  <a:lnTo>
                    <a:pt x="207" y="785"/>
                  </a:lnTo>
                  <a:lnTo>
                    <a:pt x="166" y="207"/>
                  </a:lnTo>
                  <a:lnTo>
                    <a:pt x="145" y="62"/>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15" name="Google Shape;1515;p211"/>
            <p:cNvSpPr/>
            <p:nvPr/>
          </p:nvSpPr>
          <p:spPr>
            <a:xfrm>
              <a:off x="1601875" y="5188400"/>
              <a:ext cx="6225" cy="135225"/>
            </a:xfrm>
            <a:custGeom>
              <a:avLst/>
              <a:gdLst/>
              <a:ahLst/>
              <a:cxnLst/>
              <a:rect l="l" t="t" r="r" b="b"/>
              <a:pathLst>
                <a:path w="249" h="5409" fill="none" extrusionOk="0">
                  <a:moveTo>
                    <a:pt x="124" y="5409"/>
                  </a:moveTo>
                  <a:lnTo>
                    <a:pt x="124" y="5409"/>
                  </a:lnTo>
                  <a:lnTo>
                    <a:pt x="104" y="5347"/>
                  </a:lnTo>
                  <a:lnTo>
                    <a:pt x="63" y="5182"/>
                  </a:lnTo>
                  <a:lnTo>
                    <a:pt x="21" y="4604"/>
                  </a:lnTo>
                  <a:lnTo>
                    <a:pt x="1" y="3757"/>
                  </a:lnTo>
                  <a:lnTo>
                    <a:pt x="1" y="2705"/>
                  </a:lnTo>
                  <a:lnTo>
                    <a:pt x="1" y="2705"/>
                  </a:lnTo>
                  <a:lnTo>
                    <a:pt x="1" y="1652"/>
                  </a:lnTo>
                  <a:lnTo>
                    <a:pt x="21" y="785"/>
                  </a:lnTo>
                  <a:lnTo>
                    <a:pt x="63" y="207"/>
                  </a:lnTo>
                  <a:lnTo>
                    <a:pt x="104" y="62"/>
                  </a:lnTo>
                  <a:lnTo>
                    <a:pt x="124" y="1"/>
                  </a:lnTo>
                  <a:lnTo>
                    <a:pt x="124" y="1"/>
                  </a:lnTo>
                  <a:lnTo>
                    <a:pt x="145" y="62"/>
                  </a:lnTo>
                  <a:lnTo>
                    <a:pt x="166" y="207"/>
                  </a:lnTo>
                  <a:lnTo>
                    <a:pt x="207" y="785"/>
                  </a:lnTo>
                  <a:lnTo>
                    <a:pt x="228" y="1652"/>
                  </a:lnTo>
                  <a:lnTo>
                    <a:pt x="248" y="2705"/>
                  </a:lnTo>
                  <a:lnTo>
                    <a:pt x="248" y="2705"/>
                  </a:lnTo>
                  <a:lnTo>
                    <a:pt x="228" y="3757"/>
                  </a:lnTo>
                  <a:lnTo>
                    <a:pt x="207" y="4604"/>
                  </a:lnTo>
                  <a:lnTo>
                    <a:pt x="166" y="5182"/>
                  </a:lnTo>
                  <a:lnTo>
                    <a:pt x="145" y="5347"/>
                  </a:lnTo>
                  <a:lnTo>
                    <a:pt x="124"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16" name="Google Shape;1516;p211"/>
            <p:cNvSpPr/>
            <p:nvPr/>
          </p:nvSpPr>
          <p:spPr>
            <a:xfrm>
              <a:off x="1732950" y="5188400"/>
              <a:ext cx="6225" cy="135225"/>
            </a:xfrm>
            <a:custGeom>
              <a:avLst/>
              <a:gdLst/>
              <a:ahLst/>
              <a:cxnLst/>
              <a:rect l="l" t="t" r="r" b="b"/>
              <a:pathLst>
                <a:path w="249" h="5409" extrusionOk="0">
                  <a:moveTo>
                    <a:pt x="124" y="1"/>
                  </a:moveTo>
                  <a:lnTo>
                    <a:pt x="83" y="62"/>
                  </a:lnTo>
                  <a:lnTo>
                    <a:pt x="62" y="207"/>
                  </a:lnTo>
                  <a:lnTo>
                    <a:pt x="21" y="785"/>
                  </a:lnTo>
                  <a:lnTo>
                    <a:pt x="1" y="1652"/>
                  </a:lnTo>
                  <a:lnTo>
                    <a:pt x="1" y="2705"/>
                  </a:lnTo>
                  <a:lnTo>
                    <a:pt x="1" y="3757"/>
                  </a:lnTo>
                  <a:lnTo>
                    <a:pt x="21" y="4604"/>
                  </a:lnTo>
                  <a:lnTo>
                    <a:pt x="62" y="5182"/>
                  </a:lnTo>
                  <a:lnTo>
                    <a:pt x="83" y="5347"/>
                  </a:lnTo>
                  <a:lnTo>
                    <a:pt x="124" y="5409"/>
                  </a:lnTo>
                  <a:lnTo>
                    <a:pt x="145" y="5347"/>
                  </a:lnTo>
                  <a:lnTo>
                    <a:pt x="166" y="5182"/>
                  </a:lnTo>
                  <a:lnTo>
                    <a:pt x="207" y="4604"/>
                  </a:lnTo>
                  <a:lnTo>
                    <a:pt x="228" y="3757"/>
                  </a:lnTo>
                  <a:lnTo>
                    <a:pt x="248" y="2705"/>
                  </a:lnTo>
                  <a:lnTo>
                    <a:pt x="228" y="1652"/>
                  </a:lnTo>
                  <a:lnTo>
                    <a:pt x="207" y="785"/>
                  </a:lnTo>
                  <a:lnTo>
                    <a:pt x="166" y="207"/>
                  </a:lnTo>
                  <a:lnTo>
                    <a:pt x="145" y="62"/>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17" name="Google Shape;1517;p211"/>
            <p:cNvSpPr/>
            <p:nvPr/>
          </p:nvSpPr>
          <p:spPr>
            <a:xfrm>
              <a:off x="1732950" y="5188400"/>
              <a:ext cx="6225" cy="135225"/>
            </a:xfrm>
            <a:custGeom>
              <a:avLst/>
              <a:gdLst/>
              <a:ahLst/>
              <a:cxnLst/>
              <a:rect l="l" t="t" r="r" b="b"/>
              <a:pathLst>
                <a:path w="249" h="5409" fill="none" extrusionOk="0">
                  <a:moveTo>
                    <a:pt x="124" y="5409"/>
                  </a:moveTo>
                  <a:lnTo>
                    <a:pt x="124" y="5409"/>
                  </a:lnTo>
                  <a:lnTo>
                    <a:pt x="83" y="5347"/>
                  </a:lnTo>
                  <a:lnTo>
                    <a:pt x="62" y="5182"/>
                  </a:lnTo>
                  <a:lnTo>
                    <a:pt x="21" y="4604"/>
                  </a:lnTo>
                  <a:lnTo>
                    <a:pt x="1" y="3757"/>
                  </a:lnTo>
                  <a:lnTo>
                    <a:pt x="1" y="2705"/>
                  </a:lnTo>
                  <a:lnTo>
                    <a:pt x="1" y="2705"/>
                  </a:lnTo>
                  <a:lnTo>
                    <a:pt x="1" y="1652"/>
                  </a:lnTo>
                  <a:lnTo>
                    <a:pt x="21" y="785"/>
                  </a:lnTo>
                  <a:lnTo>
                    <a:pt x="62" y="207"/>
                  </a:lnTo>
                  <a:lnTo>
                    <a:pt x="83" y="62"/>
                  </a:lnTo>
                  <a:lnTo>
                    <a:pt x="124" y="1"/>
                  </a:lnTo>
                  <a:lnTo>
                    <a:pt x="124" y="1"/>
                  </a:lnTo>
                  <a:lnTo>
                    <a:pt x="145" y="62"/>
                  </a:lnTo>
                  <a:lnTo>
                    <a:pt x="166" y="207"/>
                  </a:lnTo>
                  <a:lnTo>
                    <a:pt x="207" y="785"/>
                  </a:lnTo>
                  <a:lnTo>
                    <a:pt x="228" y="1652"/>
                  </a:lnTo>
                  <a:lnTo>
                    <a:pt x="248" y="2705"/>
                  </a:lnTo>
                  <a:lnTo>
                    <a:pt x="248" y="2705"/>
                  </a:lnTo>
                  <a:lnTo>
                    <a:pt x="228" y="3757"/>
                  </a:lnTo>
                  <a:lnTo>
                    <a:pt x="207" y="4604"/>
                  </a:lnTo>
                  <a:lnTo>
                    <a:pt x="166" y="5182"/>
                  </a:lnTo>
                  <a:lnTo>
                    <a:pt x="145" y="5347"/>
                  </a:lnTo>
                  <a:lnTo>
                    <a:pt x="124"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18" name="Google Shape;1518;p211"/>
            <p:cNvSpPr/>
            <p:nvPr/>
          </p:nvSpPr>
          <p:spPr>
            <a:xfrm>
              <a:off x="1691675" y="5188400"/>
              <a:ext cx="6200" cy="135225"/>
            </a:xfrm>
            <a:custGeom>
              <a:avLst/>
              <a:gdLst/>
              <a:ahLst/>
              <a:cxnLst/>
              <a:rect l="l" t="t" r="r" b="b"/>
              <a:pathLst>
                <a:path w="248" h="5409" extrusionOk="0">
                  <a:moveTo>
                    <a:pt x="124" y="1"/>
                  </a:moveTo>
                  <a:lnTo>
                    <a:pt x="103" y="62"/>
                  </a:lnTo>
                  <a:lnTo>
                    <a:pt x="83" y="207"/>
                  </a:lnTo>
                  <a:lnTo>
                    <a:pt x="41" y="785"/>
                  </a:lnTo>
                  <a:lnTo>
                    <a:pt x="21" y="1652"/>
                  </a:lnTo>
                  <a:lnTo>
                    <a:pt x="0" y="2705"/>
                  </a:lnTo>
                  <a:lnTo>
                    <a:pt x="21" y="3757"/>
                  </a:lnTo>
                  <a:lnTo>
                    <a:pt x="41" y="4604"/>
                  </a:lnTo>
                  <a:lnTo>
                    <a:pt x="83" y="5182"/>
                  </a:lnTo>
                  <a:lnTo>
                    <a:pt x="103" y="5347"/>
                  </a:lnTo>
                  <a:lnTo>
                    <a:pt x="124" y="5409"/>
                  </a:lnTo>
                  <a:lnTo>
                    <a:pt x="145" y="5347"/>
                  </a:lnTo>
                  <a:lnTo>
                    <a:pt x="186" y="5182"/>
                  </a:lnTo>
                  <a:lnTo>
                    <a:pt x="227" y="4604"/>
                  </a:lnTo>
                  <a:lnTo>
                    <a:pt x="248" y="3757"/>
                  </a:lnTo>
                  <a:lnTo>
                    <a:pt x="248" y="2705"/>
                  </a:lnTo>
                  <a:lnTo>
                    <a:pt x="248" y="1652"/>
                  </a:lnTo>
                  <a:lnTo>
                    <a:pt x="227" y="785"/>
                  </a:lnTo>
                  <a:lnTo>
                    <a:pt x="186" y="207"/>
                  </a:lnTo>
                  <a:lnTo>
                    <a:pt x="145" y="62"/>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19" name="Google Shape;1519;p211"/>
            <p:cNvSpPr/>
            <p:nvPr/>
          </p:nvSpPr>
          <p:spPr>
            <a:xfrm>
              <a:off x="1691675" y="5188400"/>
              <a:ext cx="6200" cy="135225"/>
            </a:xfrm>
            <a:custGeom>
              <a:avLst/>
              <a:gdLst/>
              <a:ahLst/>
              <a:cxnLst/>
              <a:rect l="l" t="t" r="r" b="b"/>
              <a:pathLst>
                <a:path w="248" h="5409" fill="none" extrusionOk="0">
                  <a:moveTo>
                    <a:pt x="124" y="5409"/>
                  </a:moveTo>
                  <a:lnTo>
                    <a:pt x="124" y="5409"/>
                  </a:lnTo>
                  <a:lnTo>
                    <a:pt x="103" y="5347"/>
                  </a:lnTo>
                  <a:lnTo>
                    <a:pt x="83" y="5182"/>
                  </a:lnTo>
                  <a:lnTo>
                    <a:pt x="41" y="4604"/>
                  </a:lnTo>
                  <a:lnTo>
                    <a:pt x="21" y="3757"/>
                  </a:lnTo>
                  <a:lnTo>
                    <a:pt x="0" y="2705"/>
                  </a:lnTo>
                  <a:lnTo>
                    <a:pt x="0" y="2705"/>
                  </a:lnTo>
                  <a:lnTo>
                    <a:pt x="21" y="1652"/>
                  </a:lnTo>
                  <a:lnTo>
                    <a:pt x="41" y="785"/>
                  </a:lnTo>
                  <a:lnTo>
                    <a:pt x="83" y="207"/>
                  </a:lnTo>
                  <a:lnTo>
                    <a:pt x="103" y="62"/>
                  </a:lnTo>
                  <a:lnTo>
                    <a:pt x="124" y="1"/>
                  </a:lnTo>
                  <a:lnTo>
                    <a:pt x="124" y="1"/>
                  </a:lnTo>
                  <a:lnTo>
                    <a:pt x="145" y="62"/>
                  </a:lnTo>
                  <a:lnTo>
                    <a:pt x="186" y="207"/>
                  </a:lnTo>
                  <a:lnTo>
                    <a:pt x="227" y="785"/>
                  </a:lnTo>
                  <a:lnTo>
                    <a:pt x="248" y="1652"/>
                  </a:lnTo>
                  <a:lnTo>
                    <a:pt x="248" y="2705"/>
                  </a:lnTo>
                  <a:lnTo>
                    <a:pt x="248" y="2705"/>
                  </a:lnTo>
                  <a:lnTo>
                    <a:pt x="248" y="3757"/>
                  </a:lnTo>
                  <a:lnTo>
                    <a:pt x="227" y="4604"/>
                  </a:lnTo>
                  <a:lnTo>
                    <a:pt x="186" y="5182"/>
                  </a:lnTo>
                  <a:lnTo>
                    <a:pt x="145" y="5347"/>
                  </a:lnTo>
                  <a:lnTo>
                    <a:pt x="124"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20" name="Google Shape;1520;p211"/>
            <p:cNvSpPr/>
            <p:nvPr/>
          </p:nvSpPr>
          <p:spPr>
            <a:xfrm>
              <a:off x="1822750" y="5188400"/>
              <a:ext cx="6200" cy="135225"/>
            </a:xfrm>
            <a:custGeom>
              <a:avLst/>
              <a:gdLst/>
              <a:ahLst/>
              <a:cxnLst/>
              <a:rect l="l" t="t" r="r" b="b"/>
              <a:pathLst>
                <a:path w="248" h="5409" extrusionOk="0">
                  <a:moveTo>
                    <a:pt x="124" y="1"/>
                  </a:moveTo>
                  <a:lnTo>
                    <a:pt x="103" y="62"/>
                  </a:lnTo>
                  <a:lnTo>
                    <a:pt x="83" y="207"/>
                  </a:lnTo>
                  <a:lnTo>
                    <a:pt x="41" y="785"/>
                  </a:lnTo>
                  <a:lnTo>
                    <a:pt x="21" y="1652"/>
                  </a:lnTo>
                  <a:lnTo>
                    <a:pt x="0" y="2705"/>
                  </a:lnTo>
                  <a:lnTo>
                    <a:pt x="21" y="3757"/>
                  </a:lnTo>
                  <a:lnTo>
                    <a:pt x="41" y="4604"/>
                  </a:lnTo>
                  <a:lnTo>
                    <a:pt x="83" y="5182"/>
                  </a:lnTo>
                  <a:lnTo>
                    <a:pt x="103" y="5347"/>
                  </a:lnTo>
                  <a:lnTo>
                    <a:pt x="124" y="5409"/>
                  </a:lnTo>
                  <a:lnTo>
                    <a:pt x="145" y="5347"/>
                  </a:lnTo>
                  <a:lnTo>
                    <a:pt x="186" y="5182"/>
                  </a:lnTo>
                  <a:lnTo>
                    <a:pt x="227" y="4604"/>
                  </a:lnTo>
                  <a:lnTo>
                    <a:pt x="248" y="3757"/>
                  </a:lnTo>
                  <a:lnTo>
                    <a:pt x="248" y="2705"/>
                  </a:lnTo>
                  <a:lnTo>
                    <a:pt x="248" y="1652"/>
                  </a:lnTo>
                  <a:lnTo>
                    <a:pt x="227" y="785"/>
                  </a:lnTo>
                  <a:lnTo>
                    <a:pt x="186" y="207"/>
                  </a:lnTo>
                  <a:lnTo>
                    <a:pt x="145" y="62"/>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21" name="Google Shape;1521;p211"/>
            <p:cNvSpPr/>
            <p:nvPr/>
          </p:nvSpPr>
          <p:spPr>
            <a:xfrm>
              <a:off x="1822750" y="5188400"/>
              <a:ext cx="6200" cy="135225"/>
            </a:xfrm>
            <a:custGeom>
              <a:avLst/>
              <a:gdLst/>
              <a:ahLst/>
              <a:cxnLst/>
              <a:rect l="l" t="t" r="r" b="b"/>
              <a:pathLst>
                <a:path w="248" h="5409" fill="none" extrusionOk="0">
                  <a:moveTo>
                    <a:pt x="124" y="5409"/>
                  </a:moveTo>
                  <a:lnTo>
                    <a:pt x="124" y="5409"/>
                  </a:lnTo>
                  <a:lnTo>
                    <a:pt x="103" y="5347"/>
                  </a:lnTo>
                  <a:lnTo>
                    <a:pt x="83" y="5182"/>
                  </a:lnTo>
                  <a:lnTo>
                    <a:pt x="41" y="4604"/>
                  </a:lnTo>
                  <a:lnTo>
                    <a:pt x="21" y="3757"/>
                  </a:lnTo>
                  <a:lnTo>
                    <a:pt x="0" y="2705"/>
                  </a:lnTo>
                  <a:lnTo>
                    <a:pt x="0" y="2705"/>
                  </a:lnTo>
                  <a:lnTo>
                    <a:pt x="21" y="1652"/>
                  </a:lnTo>
                  <a:lnTo>
                    <a:pt x="41" y="785"/>
                  </a:lnTo>
                  <a:lnTo>
                    <a:pt x="83" y="207"/>
                  </a:lnTo>
                  <a:lnTo>
                    <a:pt x="103" y="62"/>
                  </a:lnTo>
                  <a:lnTo>
                    <a:pt x="124" y="1"/>
                  </a:lnTo>
                  <a:lnTo>
                    <a:pt x="124" y="1"/>
                  </a:lnTo>
                  <a:lnTo>
                    <a:pt x="145" y="62"/>
                  </a:lnTo>
                  <a:lnTo>
                    <a:pt x="186" y="207"/>
                  </a:lnTo>
                  <a:lnTo>
                    <a:pt x="227" y="785"/>
                  </a:lnTo>
                  <a:lnTo>
                    <a:pt x="248" y="1652"/>
                  </a:lnTo>
                  <a:lnTo>
                    <a:pt x="248" y="2705"/>
                  </a:lnTo>
                  <a:lnTo>
                    <a:pt x="248" y="2705"/>
                  </a:lnTo>
                  <a:lnTo>
                    <a:pt x="248" y="3757"/>
                  </a:lnTo>
                  <a:lnTo>
                    <a:pt x="227" y="4604"/>
                  </a:lnTo>
                  <a:lnTo>
                    <a:pt x="186" y="5182"/>
                  </a:lnTo>
                  <a:lnTo>
                    <a:pt x="145" y="5347"/>
                  </a:lnTo>
                  <a:lnTo>
                    <a:pt x="124"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22" name="Google Shape;1522;p211"/>
            <p:cNvSpPr/>
            <p:nvPr/>
          </p:nvSpPr>
          <p:spPr>
            <a:xfrm>
              <a:off x="1781975" y="5188400"/>
              <a:ext cx="6225" cy="135225"/>
            </a:xfrm>
            <a:custGeom>
              <a:avLst/>
              <a:gdLst/>
              <a:ahLst/>
              <a:cxnLst/>
              <a:rect l="l" t="t" r="r" b="b"/>
              <a:pathLst>
                <a:path w="249" h="5409" extrusionOk="0">
                  <a:moveTo>
                    <a:pt x="124" y="1"/>
                  </a:moveTo>
                  <a:lnTo>
                    <a:pt x="104" y="62"/>
                  </a:lnTo>
                  <a:lnTo>
                    <a:pt x="62" y="207"/>
                  </a:lnTo>
                  <a:lnTo>
                    <a:pt x="42" y="785"/>
                  </a:lnTo>
                  <a:lnTo>
                    <a:pt x="0" y="1652"/>
                  </a:lnTo>
                  <a:lnTo>
                    <a:pt x="0" y="2705"/>
                  </a:lnTo>
                  <a:lnTo>
                    <a:pt x="0" y="3757"/>
                  </a:lnTo>
                  <a:lnTo>
                    <a:pt x="42" y="4604"/>
                  </a:lnTo>
                  <a:lnTo>
                    <a:pt x="62" y="5182"/>
                  </a:lnTo>
                  <a:lnTo>
                    <a:pt x="104" y="5347"/>
                  </a:lnTo>
                  <a:lnTo>
                    <a:pt x="124" y="5409"/>
                  </a:lnTo>
                  <a:lnTo>
                    <a:pt x="145" y="5347"/>
                  </a:lnTo>
                  <a:lnTo>
                    <a:pt x="166" y="5182"/>
                  </a:lnTo>
                  <a:lnTo>
                    <a:pt x="207" y="4604"/>
                  </a:lnTo>
                  <a:lnTo>
                    <a:pt x="227" y="3757"/>
                  </a:lnTo>
                  <a:lnTo>
                    <a:pt x="248" y="2705"/>
                  </a:lnTo>
                  <a:lnTo>
                    <a:pt x="227" y="1652"/>
                  </a:lnTo>
                  <a:lnTo>
                    <a:pt x="207" y="785"/>
                  </a:lnTo>
                  <a:lnTo>
                    <a:pt x="166" y="207"/>
                  </a:lnTo>
                  <a:lnTo>
                    <a:pt x="145" y="62"/>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23" name="Google Shape;1523;p211"/>
            <p:cNvSpPr/>
            <p:nvPr/>
          </p:nvSpPr>
          <p:spPr>
            <a:xfrm>
              <a:off x="1781975" y="5188400"/>
              <a:ext cx="6225" cy="135225"/>
            </a:xfrm>
            <a:custGeom>
              <a:avLst/>
              <a:gdLst/>
              <a:ahLst/>
              <a:cxnLst/>
              <a:rect l="l" t="t" r="r" b="b"/>
              <a:pathLst>
                <a:path w="249" h="5409" fill="none" extrusionOk="0">
                  <a:moveTo>
                    <a:pt x="124" y="5409"/>
                  </a:moveTo>
                  <a:lnTo>
                    <a:pt x="124" y="5409"/>
                  </a:lnTo>
                  <a:lnTo>
                    <a:pt x="104" y="5347"/>
                  </a:lnTo>
                  <a:lnTo>
                    <a:pt x="62" y="5182"/>
                  </a:lnTo>
                  <a:lnTo>
                    <a:pt x="42" y="4604"/>
                  </a:lnTo>
                  <a:lnTo>
                    <a:pt x="0" y="3757"/>
                  </a:lnTo>
                  <a:lnTo>
                    <a:pt x="0" y="2705"/>
                  </a:lnTo>
                  <a:lnTo>
                    <a:pt x="0" y="2705"/>
                  </a:lnTo>
                  <a:lnTo>
                    <a:pt x="0" y="1652"/>
                  </a:lnTo>
                  <a:lnTo>
                    <a:pt x="42" y="785"/>
                  </a:lnTo>
                  <a:lnTo>
                    <a:pt x="62" y="207"/>
                  </a:lnTo>
                  <a:lnTo>
                    <a:pt x="104" y="62"/>
                  </a:lnTo>
                  <a:lnTo>
                    <a:pt x="124" y="1"/>
                  </a:lnTo>
                  <a:lnTo>
                    <a:pt x="124" y="1"/>
                  </a:lnTo>
                  <a:lnTo>
                    <a:pt x="145" y="62"/>
                  </a:lnTo>
                  <a:lnTo>
                    <a:pt x="166" y="207"/>
                  </a:lnTo>
                  <a:lnTo>
                    <a:pt x="207" y="785"/>
                  </a:lnTo>
                  <a:lnTo>
                    <a:pt x="227" y="1652"/>
                  </a:lnTo>
                  <a:lnTo>
                    <a:pt x="248" y="2705"/>
                  </a:lnTo>
                  <a:lnTo>
                    <a:pt x="248" y="2705"/>
                  </a:lnTo>
                  <a:lnTo>
                    <a:pt x="227" y="3757"/>
                  </a:lnTo>
                  <a:lnTo>
                    <a:pt x="207" y="4604"/>
                  </a:lnTo>
                  <a:lnTo>
                    <a:pt x="166" y="5182"/>
                  </a:lnTo>
                  <a:lnTo>
                    <a:pt x="145" y="5347"/>
                  </a:lnTo>
                  <a:lnTo>
                    <a:pt x="124"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24" name="Google Shape;1524;p211"/>
            <p:cNvSpPr/>
            <p:nvPr/>
          </p:nvSpPr>
          <p:spPr>
            <a:xfrm>
              <a:off x="1913050" y="5188400"/>
              <a:ext cx="6200" cy="135225"/>
            </a:xfrm>
            <a:custGeom>
              <a:avLst/>
              <a:gdLst/>
              <a:ahLst/>
              <a:cxnLst/>
              <a:rect l="l" t="t" r="r" b="b"/>
              <a:pathLst>
                <a:path w="248" h="5409" extrusionOk="0">
                  <a:moveTo>
                    <a:pt x="124" y="1"/>
                  </a:moveTo>
                  <a:lnTo>
                    <a:pt x="104" y="62"/>
                  </a:lnTo>
                  <a:lnTo>
                    <a:pt x="62" y="207"/>
                  </a:lnTo>
                  <a:lnTo>
                    <a:pt x="42" y="785"/>
                  </a:lnTo>
                  <a:lnTo>
                    <a:pt x="0" y="1652"/>
                  </a:lnTo>
                  <a:lnTo>
                    <a:pt x="0" y="2705"/>
                  </a:lnTo>
                  <a:lnTo>
                    <a:pt x="0" y="3757"/>
                  </a:lnTo>
                  <a:lnTo>
                    <a:pt x="42" y="4604"/>
                  </a:lnTo>
                  <a:lnTo>
                    <a:pt x="62" y="5182"/>
                  </a:lnTo>
                  <a:lnTo>
                    <a:pt x="104" y="5347"/>
                  </a:lnTo>
                  <a:lnTo>
                    <a:pt x="124" y="5409"/>
                  </a:lnTo>
                  <a:lnTo>
                    <a:pt x="145" y="5347"/>
                  </a:lnTo>
                  <a:lnTo>
                    <a:pt x="165" y="5182"/>
                  </a:lnTo>
                  <a:lnTo>
                    <a:pt x="207" y="4604"/>
                  </a:lnTo>
                  <a:lnTo>
                    <a:pt x="227" y="3757"/>
                  </a:lnTo>
                  <a:lnTo>
                    <a:pt x="248" y="2705"/>
                  </a:lnTo>
                  <a:lnTo>
                    <a:pt x="227" y="1652"/>
                  </a:lnTo>
                  <a:lnTo>
                    <a:pt x="207" y="785"/>
                  </a:lnTo>
                  <a:lnTo>
                    <a:pt x="165" y="207"/>
                  </a:lnTo>
                  <a:lnTo>
                    <a:pt x="145" y="62"/>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25" name="Google Shape;1525;p211"/>
            <p:cNvSpPr/>
            <p:nvPr/>
          </p:nvSpPr>
          <p:spPr>
            <a:xfrm>
              <a:off x="1913050" y="5188400"/>
              <a:ext cx="6200" cy="135225"/>
            </a:xfrm>
            <a:custGeom>
              <a:avLst/>
              <a:gdLst/>
              <a:ahLst/>
              <a:cxnLst/>
              <a:rect l="l" t="t" r="r" b="b"/>
              <a:pathLst>
                <a:path w="248" h="5409" fill="none" extrusionOk="0">
                  <a:moveTo>
                    <a:pt x="124" y="5409"/>
                  </a:moveTo>
                  <a:lnTo>
                    <a:pt x="124" y="5409"/>
                  </a:lnTo>
                  <a:lnTo>
                    <a:pt x="104" y="5347"/>
                  </a:lnTo>
                  <a:lnTo>
                    <a:pt x="62" y="5182"/>
                  </a:lnTo>
                  <a:lnTo>
                    <a:pt x="42" y="4604"/>
                  </a:lnTo>
                  <a:lnTo>
                    <a:pt x="0" y="3757"/>
                  </a:lnTo>
                  <a:lnTo>
                    <a:pt x="0" y="2705"/>
                  </a:lnTo>
                  <a:lnTo>
                    <a:pt x="0" y="2705"/>
                  </a:lnTo>
                  <a:lnTo>
                    <a:pt x="0" y="1652"/>
                  </a:lnTo>
                  <a:lnTo>
                    <a:pt x="42" y="785"/>
                  </a:lnTo>
                  <a:lnTo>
                    <a:pt x="62" y="207"/>
                  </a:lnTo>
                  <a:lnTo>
                    <a:pt x="104" y="62"/>
                  </a:lnTo>
                  <a:lnTo>
                    <a:pt x="124" y="1"/>
                  </a:lnTo>
                  <a:lnTo>
                    <a:pt x="124" y="1"/>
                  </a:lnTo>
                  <a:lnTo>
                    <a:pt x="145" y="62"/>
                  </a:lnTo>
                  <a:lnTo>
                    <a:pt x="165" y="207"/>
                  </a:lnTo>
                  <a:lnTo>
                    <a:pt x="207" y="785"/>
                  </a:lnTo>
                  <a:lnTo>
                    <a:pt x="227" y="1652"/>
                  </a:lnTo>
                  <a:lnTo>
                    <a:pt x="248" y="2705"/>
                  </a:lnTo>
                  <a:lnTo>
                    <a:pt x="248" y="2705"/>
                  </a:lnTo>
                  <a:lnTo>
                    <a:pt x="227" y="3757"/>
                  </a:lnTo>
                  <a:lnTo>
                    <a:pt x="207" y="4604"/>
                  </a:lnTo>
                  <a:lnTo>
                    <a:pt x="165" y="5182"/>
                  </a:lnTo>
                  <a:lnTo>
                    <a:pt x="145" y="5347"/>
                  </a:lnTo>
                  <a:lnTo>
                    <a:pt x="124"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26" name="Google Shape;1526;p211"/>
            <p:cNvSpPr/>
            <p:nvPr/>
          </p:nvSpPr>
          <p:spPr>
            <a:xfrm>
              <a:off x="1871775" y="5188400"/>
              <a:ext cx="6200" cy="135225"/>
            </a:xfrm>
            <a:custGeom>
              <a:avLst/>
              <a:gdLst/>
              <a:ahLst/>
              <a:cxnLst/>
              <a:rect l="l" t="t" r="r" b="b"/>
              <a:pathLst>
                <a:path w="248" h="5409" extrusionOk="0">
                  <a:moveTo>
                    <a:pt x="124" y="1"/>
                  </a:moveTo>
                  <a:lnTo>
                    <a:pt x="103" y="62"/>
                  </a:lnTo>
                  <a:lnTo>
                    <a:pt x="83" y="207"/>
                  </a:lnTo>
                  <a:lnTo>
                    <a:pt x="41" y="785"/>
                  </a:lnTo>
                  <a:lnTo>
                    <a:pt x="21" y="1652"/>
                  </a:lnTo>
                  <a:lnTo>
                    <a:pt x="0" y="2705"/>
                  </a:lnTo>
                  <a:lnTo>
                    <a:pt x="21" y="3757"/>
                  </a:lnTo>
                  <a:lnTo>
                    <a:pt x="41" y="4604"/>
                  </a:lnTo>
                  <a:lnTo>
                    <a:pt x="83" y="5182"/>
                  </a:lnTo>
                  <a:lnTo>
                    <a:pt x="103" y="5347"/>
                  </a:lnTo>
                  <a:lnTo>
                    <a:pt x="124" y="5409"/>
                  </a:lnTo>
                  <a:lnTo>
                    <a:pt x="165" y="5347"/>
                  </a:lnTo>
                  <a:lnTo>
                    <a:pt x="186" y="5182"/>
                  </a:lnTo>
                  <a:lnTo>
                    <a:pt x="227" y="4604"/>
                  </a:lnTo>
                  <a:lnTo>
                    <a:pt x="248" y="3757"/>
                  </a:lnTo>
                  <a:lnTo>
                    <a:pt x="248" y="2705"/>
                  </a:lnTo>
                  <a:lnTo>
                    <a:pt x="248" y="1652"/>
                  </a:lnTo>
                  <a:lnTo>
                    <a:pt x="227" y="785"/>
                  </a:lnTo>
                  <a:lnTo>
                    <a:pt x="186" y="207"/>
                  </a:lnTo>
                  <a:lnTo>
                    <a:pt x="165" y="62"/>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27" name="Google Shape;1527;p211"/>
            <p:cNvSpPr/>
            <p:nvPr/>
          </p:nvSpPr>
          <p:spPr>
            <a:xfrm>
              <a:off x="1871775" y="5188400"/>
              <a:ext cx="6200" cy="135225"/>
            </a:xfrm>
            <a:custGeom>
              <a:avLst/>
              <a:gdLst/>
              <a:ahLst/>
              <a:cxnLst/>
              <a:rect l="l" t="t" r="r" b="b"/>
              <a:pathLst>
                <a:path w="248" h="5409" fill="none" extrusionOk="0">
                  <a:moveTo>
                    <a:pt x="124" y="5409"/>
                  </a:moveTo>
                  <a:lnTo>
                    <a:pt x="124" y="5409"/>
                  </a:lnTo>
                  <a:lnTo>
                    <a:pt x="103" y="5347"/>
                  </a:lnTo>
                  <a:lnTo>
                    <a:pt x="83" y="5182"/>
                  </a:lnTo>
                  <a:lnTo>
                    <a:pt x="41" y="4604"/>
                  </a:lnTo>
                  <a:lnTo>
                    <a:pt x="21" y="3757"/>
                  </a:lnTo>
                  <a:lnTo>
                    <a:pt x="0" y="2705"/>
                  </a:lnTo>
                  <a:lnTo>
                    <a:pt x="0" y="2705"/>
                  </a:lnTo>
                  <a:lnTo>
                    <a:pt x="21" y="1652"/>
                  </a:lnTo>
                  <a:lnTo>
                    <a:pt x="41" y="785"/>
                  </a:lnTo>
                  <a:lnTo>
                    <a:pt x="83" y="207"/>
                  </a:lnTo>
                  <a:lnTo>
                    <a:pt x="103" y="62"/>
                  </a:lnTo>
                  <a:lnTo>
                    <a:pt x="124" y="1"/>
                  </a:lnTo>
                  <a:lnTo>
                    <a:pt x="124" y="1"/>
                  </a:lnTo>
                  <a:lnTo>
                    <a:pt x="165" y="62"/>
                  </a:lnTo>
                  <a:lnTo>
                    <a:pt x="186" y="207"/>
                  </a:lnTo>
                  <a:lnTo>
                    <a:pt x="227" y="785"/>
                  </a:lnTo>
                  <a:lnTo>
                    <a:pt x="248" y="1652"/>
                  </a:lnTo>
                  <a:lnTo>
                    <a:pt x="248" y="2705"/>
                  </a:lnTo>
                  <a:lnTo>
                    <a:pt x="248" y="2705"/>
                  </a:lnTo>
                  <a:lnTo>
                    <a:pt x="248" y="3757"/>
                  </a:lnTo>
                  <a:lnTo>
                    <a:pt x="227" y="4604"/>
                  </a:lnTo>
                  <a:lnTo>
                    <a:pt x="186" y="5182"/>
                  </a:lnTo>
                  <a:lnTo>
                    <a:pt x="165" y="5347"/>
                  </a:lnTo>
                  <a:lnTo>
                    <a:pt x="124"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28" name="Google Shape;1528;p211"/>
            <p:cNvSpPr/>
            <p:nvPr/>
          </p:nvSpPr>
          <p:spPr>
            <a:xfrm>
              <a:off x="2002825" y="5188400"/>
              <a:ext cx="6225" cy="135225"/>
            </a:xfrm>
            <a:custGeom>
              <a:avLst/>
              <a:gdLst/>
              <a:ahLst/>
              <a:cxnLst/>
              <a:rect l="l" t="t" r="r" b="b"/>
              <a:pathLst>
                <a:path w="249" h="5409" extrusionOk="0">
                  <a:moveTo>
                    <a:pt x="125" y="1"/>
                  </a:moveTo>
                  <a:lnTo>
                    <a:pt x="104" y="62"/>
                  </a:lnTo>
                  <a:lnTo>
                    <a:pt x="83" y="207"/>
                  </a:lnTo>
                  <a:lnTo>
                    <a:pt x="42" y="785"/>
                  </a:lnTo>
                  <a:lnTo>
                    <a:pt x="22" y="1652"/>
                  </a:lnTo>
                  <a:lnTo>
                    <a:pt x="1" y="2705"/>
                  </a:lnTo>
                  <a:lnTo>
                    <a:pt x="22" y="3757"/>
                  </a:lnTo>
                  <a:lnTo>
                    <a:pt x="42" y="4604"/>
                  </a:lnTo>
                  <a:lnTo>
                    <a:pt x="83" y="5182"/>
                  </a:lnTo>
                  <a:lnTo>
                    <a:pt x="104" y="5347"/>
                  </a:lnTo>
                  <a:lnTo>
                    <a:pt x="125" y="5409"/>
                  </a:lnTo>
                  <a:lnTo>
                    <a:pt x="166" y="5347"/>
                  </a:lnTo>
                  <a:lnTo>
                    <a:pt x="187" y="5182"/>
                  </a:lnTo>
                  <a:lnTo>
                    <a:pt x="228" y="4604"/>
                  </a:lnTo>
                  <a:lnTo>
                    <a:pt x="249" y="3757"/>
                  </a:lnTo>
                  <a:lnTo>
                    <a:pt x="249" y="2705"/>
                  </a:lnTo>
                  <a:lnTo>
                    <a:pt x="249" y="1652"/>
                  </a:lnTo>
                  <a:lnTo>
                    <a:pt x="228" y="785"/>
                  </a:lnTo>
                  <a:lnTo>
                    <a:pt x="187" y="207"/>
                  </a:lnTo>
                  <a:lnTo>
                    <a:pt x="166" y="62"/>
                  </a:lnTo>
                  <a:lnTo>
                    <a:pt x="12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29" name="Google Shape;1529;p211"/>
            <p:cNvSpPr/>
            <p:nvPr/>
          </p:nvSpPr>
          <p:spPr>
            <a:xfrm>
              <a:off x="2002825" y="5188400"/>
              <a:ext cx="6225" cy="135225"/>
            </a:xfrm>
            <a:custGeom>
              <a:avLst/>
              <a:gdLst/>
              <a:ahLst/>
              <a:cxnLst/>
              <a:rect l="l" t="t" r="r" b="b"/>
              <a:pathLst>
                <a:path w="249" h="5409" fill="none" extrusionOk="0">
                  <a:moveTo>
                    <a:pt x="125" y="5409"/>
                  </a:moveTo>
                  <a:lnTo>
                    <a:pt x="125" y="5409"/>
                  </a:lnTo>
                  <a:lnTo>
                    <a:pt x="104" y="5347"/>
                  </a:lnTo>
                  <a:lnTo>
                    <a:pt x="83" y="5182"/>
                  </a:lnTo>
                  <a:lnTo>
                    <a:pt x="42" y="4604"/>
                  </a:lnTo>
                  <a:lnTo>
                    <a:pt x="22" y="3757"/>
                  </a:lnTo>
                  <a:lnTo>
                    <a:pt x="1" y="2705"/>
                  </a:lnTo>
                  <a:lnTo>
                    <a:pt x="1" y="2705"/>
                  </a:lnTo>
                  <a:lnTo>
                    <a:pt x="22" y="1652"/>
                  </a:lnTo>
                  <a:lnTo>
                    <a:pt x="42" y="785"/>
                  </a:lnTo>
                  <a:lnTo>
                    <a:pt x="83" y="207"/>
                  </a:lnTo>
                  <a:lnTo>
                    <a:pt x="104" y="62"/>
                  </a:lnTo>
                  <a:lnTo>
                    <a:pt x="125" y="1"/>
                  </a:lnTo>
                  <a:lnTo>
                    <a:pt x="125" y="1"/>
                  </a:lnTo>
                  <a:lnTo>
                    <a:pt x="166" y="62"/>
                  </a:lnTo>
                  <a:lnTo>
                    <a:pt x="187" y="207"/>
                  </a:lnTo>
                  <a:lnTo>
                    <a:pt x="228" y="785"/>
                  </a:lnTo>
                  <a:lnTo>
                    <a:pt x="249" y="1652"/>
                  </a:lnTo>
                  <a:lnTo>
                    <a:pt x="249" y="2705"/>
                  </a:lnTo>
                  <a:lnTo>
                    <a:pt x="249" y="2705"/>
                  </a:lnTo>
                  <a:lnTo>
                    <a:pt x="249" y="3757"/>
                  </a:lnTo>
                  <a:lnTo>
                    <a:pt x="228" y="4604"/>
                  </a:lnTo>
                  <a:lnTo>
                    <a:pt x="187" y="5182"/>
                  </a:lnTo>
                  <a:lnTo>
                    <a:pt x="166" y="5347"/>
                  </a:lnTo>
                  <a:lnTo>
                    <a:pt x="125"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30" name="Google Shape;1530;p211"/>
            <p:cNvSpPr/>
            <p:nvPr/>
          </p:nvSpPr>
          <p:spPr>
            <a:xfrm>
              <a:off x="1962075" y="5188400"/>
              <a:ext cx="6200" cy="135225"/>
            </a:xfrm>
            <a:custGeom>
              <a:avLst/>
              <a:gdLst/>
              <a:ahLst/>
              <a:cxnLst/>
              <a:rect l="l" t="t" r="r" b="b"/>
              <a:pathLst>
                <a:path w="248" h="5409" extrusionOk="0">
                  <a:moveTo>
                    <a:pt x="124" y="1"/>
                  </a:moveTo>
                  <a:lnTo>
                    <a:pt x="103" y="62"/>
                  </a:lnTo>
                  <a:lnTo>
                    <a:pt x="83" y="207"/>
                  </a:lnTo>
                  <a:lnTo>
                    <a:pt x="42" y="785"/>
                  </a:lnTo>
                  <a:lnTo>
                    <a:pt x="0" y="1652"/>
                  </a:lnTo>
                  <a:lnTo>
                    <a:pt x="0" y="2705"/>
                  </a:lnTo>
                  <a:lnTo>
                    <a:pt x="0" y="3757"/>
                  </a:lnTo>
                  <a:lnTo>
                    <a:pt x="42" y="4604"/>
                  </a:lnTo>
                  <a:lnTo>
                    <a:pt x="83" y="5182"/>
                  </a:lnTo>
                  <a:lnTo>
                    <a:pt x="103" y="5347"/>
                  </a:lnTo>
                  <a:lnTo>
                    <a:pt x="124" y="5409"/>
                  </a:lnTo>
                  <a:lnTo>
                    <a:pt x="145" y="5347"/>
                  </a:lnTo>
                  <a:lnTo>
                    <a:pt x="165" y="5182"/>
                  </a:lnTo>
                  <a:lnTo>
                    <a:pt x="207" y="4604"/>
                  </a:lnTo>
                  <a:lnTo>
                    <a:pt x="227" y="3757"/>
                  </a:lnTo>
                  <a:lnTo>
                    <a:pt x="248" y="2705"/>
                  </a:lnTo>
                  <a:lnTo>
                    <a:pt x="227" y="1652"/>
                  </a:lnTo>
                  <a:lnTo>
                    <a:pt x="207" y="785"/>
                  </a:lnTo>
                  <a:lnTo>
                    <a:pt x="165" y="207"/>
                  </a:lnTo>
                  <a:lnTo>
                    <a:pt x="145" y="62"/>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31" name="Google Shape;1531;p211"/>
            <p:cNvSpPr/>
            <p:nvPr/>
          </p:nvSpPr>
          <p:spPr>
            <a:xfrm>
              <a:off x="1962075" y="5188400"/>
              <a:ext cx="6200" cy="135225"/>
            </a:xfrm>
            <a:custGeom>
              <a:avLst/>
              <a:gdLst/>
              <a:ahLst/>
              <a:cxnLst/>
              <a:rect l="l" t="t" r="r" b="b"/>
              <a:pathLst>
                <a:path w="248" h="5409" fill="none" extrusionOk="0">
                  <a:moveTo>
                    <a:pt x="124" y="5409"/>
                  </a:moveTo>
                  <a:lnTo>
                    <a:pt x="124" y="5409"/>
                  </a:lnTo>
                  <a:lnTo>
                    <a:pt x="103" y="5347"/>
                  </a:lnTo>
                  <a:lnTo>
                    <a:pt x="83" y="5182"/>
                  </a:lnTo>
                  <a:lnTo>
                    <a:pt x="42" y="4604"/>
                  </a:lnTo>
                  <a:lnTo>
                    <a:pt x="0" y="3757"/>
                  </a:lnTo>
                  <a:lnTo>
                    <a:pt x="0" y="2705"/>
                  </a:lnTo>
                  <a:lnTo>
                    <a:pt x="0" y="2705"/>
                  </a:lnTo>
                  <a:lnTo>
                    <a:pt x="0" y="1652"/>
                  </a:lnTo>
                  <a:lnTo>
                    <a:pt x="42" y="785"/>
                  </a:lnTo>
                  <a:lnTo>
                    <a:pt x="83" y="207"/>
                  </a:lnTo>
                  <a:lnTo>
                    <a:pt x="103" y="62"/>
                  </a:lnTo>
                  <a:lnTo>
                    <a:pt x="124" y="1"/>
                  </a:lnTo>
                  <a:lnTo>
                    <a:pt x="124" y="1"/>
                  </a:lnTo>
                  <a:lnTo>
                    <a:pt x="145" y="62"/>
                  </a:lnTo>
                  <a:lnTo>
                    <a:pt x="165" y="207"/>
                  </a:lnTo>
                  <a:lnTo>
                    <a:pt x="207" y="785"/>
                  </a:lnTo>
                  <a:lnTo>
                    <a:pt x="227" y="1652"/>
                  </a:lnTo>
                  <a:lnTo>
                    <a:pt x="248" y="2705"/>
                  </a:lnTo>
                  <a:lnTo>
                    <a:pt x="248" y="2705"/>
                  </a:lnTo>
                  <a:lnTo>
                    <a:pt x="227" y="3757"/>
                  </a:lnTo>
                  <a:lnTo>
                    <a:pt x="207" y="4604"/>
                  </a:lnTo>
                  <a:lnTo>
                    <a:pt x="165" y="5182"/>
                  </a:lnTo>
                  <a:lnTo>
                    <a:pt x="145" y="5347"/>
                  </a:lnTo>
                  <a:lnTo>
                    <a:pt x="124"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32" name="Google Shape;1532;p211"/>
            <p:cNvSpPr/>
            <p:nvPr/>
          </p:nvSpPr>
          <p:spPr>
            <a:xfrm>
              <a:off x="2093150" y="5188400"/>
              <a:ext cx="6200" cy="135225"/>
            </a:xfrm>
            <a:custGeom>
              <a:avLst/>
              <a:gdLst/>
              <a:ahLst/>
              <a:cxnLst/>
              <a:rect l="l" t="t" r="r" b="b"/>
              <a:pathLst>
                <a:path w="248" h="5409" extrusionOk="0">
                  <a:moveTo>
                    <a:pt x="124" y="1"/>
                  </a:moveTo>
                  <a:lnTo>
                    <a:pt x="103" y="62"/>
                  </a:lnTo>
                  <a:lnTo>
                    <a:pt x="83" y="207"/>
                  </a:lnTo>
                  <a:lnTo>
                    <a:pt x="41" y="785"/>
                  </a:lnTo>
                  <a:lnTo>
                    <a:pt x="0" y="1652"/>
                  </a:lnTo>
                  <a:lnTo>
                    <a:pt x="0" y="2705"/>
                  </a:lnTo>
                  <a:lnTo>
                    <a:pt x="0" y="3757"/>
                  </a:lnTo>
                  <a:lnTo>
                    <a:pt x="41" y="4604"/>
                  </a:lnTo>
                  <a:lnTo>
                    <a:pt x="83" y="5182"/>
                  </a:lnTo>
                  <a:lnTo>
                    <a:pt x="103" y="5347"/>
                  </a:lnTo>
                  <a:lnTo>
                    <a:pt x="124" y="5409"/>
                  </a:lnTo>
                  <a:lnTo>
                    <a:pt x="145" y="5347"/>
                  </a:lnTo>
                  <a:lnTo>
                    <a:pt x="165" y="5182"/>
                  </a:lnTo>
                  <a:lnTo>
                    <a:pt x="207" y="4604"/>
                  </a:lnTo>
                  <a:lnTo>
                    <a:pt x="227" y="3757"/>
                  </a:lnTo>
                  <a:lnTo>
                    <a:pt x="248" y="2705"/>
                  </a:lnTo>
                  <a:lnTo>
                    <a:pt x="227" y="1652"/>
                  </a:lnTo>
                  <a:lnTo>
                    <a:pt x="207" y="785"/>
                  </a:lnTo>
                  <a:lnTo>
                    <a:pt x="165" y="207"/>
                  </a:lnTo>
                  <a:lnTo>
                    <a:pt x="145" y="62"/>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33" name="Google Shape;1533;p211"/>
            <p:cNvSpPr/>
            <p:nvPr/>
          </p:nvSpPr>
          <p:spPr>
            <a:xfrm>
              <a:off x="2093150" y="5188400"/>
              <a:ext cx="6200" cy="135225"/>
            </a:xfrm>
            <a:custGeom>
              <a:avLst/>
              <a:gdLst/>
              <a:ahLst/>
              <a:cxnLst/>
              <a:rect l="l" t="t" r="r" b="b"/>
              <a:pathLst>
                <a:path w="248" h="5409" fill="none" extrusionOk="0">
                  <a:moveTo>
                    <a:pt x="124" y="5409"/>
                  </a:moveTo>
                  <a:lnTo>
                    <a:pt x="124" y="5409"/>
                  </a:lnTo>
                  <a:lnTo>
                    <a:pt x="103" y="5347"/>
                  </a:lnTo>
                  <a:lnTo>
                    <a:pt x="83" y="5182"/>
                  </a:lnTo>
                  <a:lnTo>
                    <a:pt x="41" y="4604"/>
                  </a:lnTo>
                  <a:lnTo>
                    <a:pt x="0" y="3757"/>
                  </a:lnTo>
                  <a:lnTo>
                    <a:pt x="0" y="2705"/>
                  </a:lnTo>
                  <a:lnTo>
                    <a:pt x="0" y="2705"/>
                  </a:lnTo>
                  <a:lnTo>
                    <a:pt x="0" y="1652"/>
                  </a:lnTo>
                  <a:lnTo>
                    <a:pt x="41" y="785"/>
                  </a:lnTo>
                  <a:lnTo>
                    <a:pt x="83" y="207"/>
                  </a:lnTo>
                  <a:lnTo>
                    <a:pt x="103" y="62"/>
                  </a:lnTo>
                  <a:lnTo>
                    <a:pt x="124" y="1"/>
                  </a:lnTo>
                  <a:lnTo>
                    <a:pt x="124" y="1"/>
                  </a:lnTo>
                  <a:lnTo>
                    <a:pt x="145" y="62"/>
                  </a:lnTo>
                  <a:lnTo>
                    <a:pt x="165" y="207"/>
                  </a:lnTo>
                  <a:lnTo>
                    <a:pt x="207" y="785"/>
                  </a:lnTo>
                  <a:lnTo>
                    <a:pt x="227" y="1652"/>
                  </a:lnTo>
                  <a:lnTo>
                    <a:pt x="248" y="2705"/>
                  </a:lnTo>
                  <a:lnTo>
                    <a:pt x="248" y="2705"/>
                  </a:lnTo>
                  <a:lnTo>
                    <a:pt x="227" y="3757"/>
                  </a:lnTo>
                  <a:lnTo>
                    <a:pt x="207" y="4604"/>
                  </a:lnTo>
                  <a:lnTo>
                    <a:pt x="165" y="5182"/>
                  </a:lnTo>
                  <a:lnTo>
                    <a:pt x="145" y="5347"/>
                  </a:lnTo>
                  <a:lnTo>
                    <a:pt x="124"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34" name="Google Shape;1534;p211"/>
            <p:cNvSpPr/>
            <p:nvPr/>
          </p:nvSpPr>
          <p:spPr>
            <a:xfrm>
              <a:off x="2051850" y="5188400"/>
              <a:ext cx="6225" cy="135225"/>
            </a:xfrm>
            <a:custGeom>
              <a:avLst/>
              <a:gdLst/>
              <a:ahLst/>
              <a:cxnLst/>
              <a:rect l="l" t="t" r="r" b="b"/>
              <a:pathLst>
                <a:path w="249" h="5409" extrusionOk="0">
                  <a:moveTo>
                    <a:pt x="125" y="1"/>
                  </a:moveTo>
                  <a:lnTo>
                    <a:pt x="104" y="62"/>
                  </a:lnTo>
                  <a:lnTo>
                    <a:pt x="83" y="207"/>
                  </a:lnTo>
                  <a:lnTo>
                    <a:pt x="42" y="785"/>
                  </a:lnTo>
                  <a:lnTo>
                    <a:pt x="21" y="1652"/>
                  </a:lnTo>
                  <a:lnTo>
                    <a:pt x="1" y="2705"/>
                  </a:lnTo>
                  <a:lnTo>
                    <a:pt x="21" y="3757"/>
                  </a:lnTo>
                  <a:lnTo>
                    <a:pt x="42" y="4604"/>
                  </a:lnTo>
                  <a:lnTo>
                    <a:pt x="83" y="5182"/>
                  </a:lnTo>
                  <a:lnTo>
                    <a:pt x="104" y="5347"/>
                  </a:lnTo>
                  <a:lnTo>
                    <a:pt x="125" y="5409"/>
                  </a:lnTo>
                  <a:lnTo>
                    <a:pt x="166" y="5347"/>
                  </a:lnTo>
                  <a:lnTo>
                    <a:pt x="187" y="5182"/>
                  </a:lnTo>
                  <a:lnTo>
                    <a:pt x="228" y="4604"/>
                  </a:lnTo>
                  <a:lnTo>
                    <a:pt x="248" y="3757"/>
                  </a:lnTo>
                  <a:lnTo>
                    <a:pt x="248" y="2705"/>
                  </a:lnTo>
                  <a:lnTo>
                    <a:pt x="248" y="1652"/>
                  </a:lnTo>
                  <a:lnTo>
                    <a:pt x="228" y="785"/>
                  </a:lnTo>
                  <a:lnTo>
                    <a:pt x="187" y="207"/>
                  </a:lnTo>
                  <a:lnTo>
                    <a:pt x="166" y="62"/>
                  </a:lnTo>
                  <a:lnTo>
                    <a:pt x="12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35" name="Google Shape;1535;p211"/>
            <p:cNvSpPr/>
            <p:nvPr/>
          </p:nvSpPr>
          <p:spPr>
            <a:xfrm>
              <a:off x="2051850" y="5188400"/>
              <a:ext cx="6225" cy="135225"/>
            </a:xfrm>
            <a:custGeom>
              <a:avLst/>
              <a:gdLst/>
              <a:ahLst/>
              <a:cxnLst/>
              <a:rect l="l" t="t" r="r" b="b"/>
              <a:pathLst>
                <a:path w="249" h="5409" fill="none" extrusionOk="0">
                  <a:moveTo>
                    <a:pt x="125" y="5409"/>
                  </a:moveTo>
                  <a:lnTo>
                    <a:pt x="125" y="5409"/>
                  </a:lnTo>
                  <a:lnTo>
                    <a:pt x="104" y="5347"/>
                  </a:lnTo>
                  <a:lnTo>
                    <a:pt x="83" y="5182"/>
                  </a:lnTo>
                  <a:lnTo>
                    <a:pt x="42" y="4604"/>
                  </a:lnTo>
                  <a:lnTo>
                    <a:pt x="21" y="3757"/>
                  </a:lnTo>
                  <a:lnTo>
                    <a:pt x="1" y="2705"/>
                  </a:lnTo>
                  <a:lnTo>
                    <a:pt x="1" y="2705"/>
                  </a:lnTo>
                  <a:lnTo>
                    <a:pt x="21" y="1652"/>
                  </a:lnTo>
                  <a:lnTo>
                    <a:pt x="42" y="785"/>
                  </a:lnTo>
                  <a:lnTo>
                    <a:pt x="83" y="207"/>
                  </a:lnTo>
                  <a:lnTo>
                    <a:pt x="104" y="62"/>
                  </a:lnTo>
                  <a:lnTo>
                    <a:pt x="125" y="1"/>
                  </a:lnTo>
                  <a:lnTo>
                    <a:pt x="125" y="1"/>
                  </a:lnTo>
                  <a:lnTo>
                    <a:pt x="166" y="62"/>
                  </a:lnTo>
                  <a:lnTo>
                    <a:pt x="187" y="207"/>
                  </a:lnTo>
                  <a:lnTo>
                    <a:pt x="228" y="785"/>
                  </a:lnTo>
                  <a:lnTo>
                    <a:pt x="248" y="1652"/>
                  </a:lnTo>
                  <a:lnTo>
                    <a:pt x="248" y="2705"/>
                  </a:lnTo>
                  <a:lnTo>
                    <a:pt x="248" y="2705"/>
                  </a:lnTo>
                  <a:lnTo>
                    <a:pt x="248" y="3757"/>
                  </a:lnTo>
                  <a:lnTo>
                    <a:pt x="228" y="4604"/>
                  </a:lnTo>
                  <a:lnTo>
                    <a:pt x="187" y="5182"/>
                  </a:lnTo>
                  <a:lnTo>
                    <a:pt x="166" y="5347"/>
                  </a:lnTo>
                  <a:lnTo>
                    <a:pt x="125"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36" name="Google Shape;1536;p211"/>
            <p:cNvSpPr/>
            <p:nvPr/>
          </p:nvSpPr>
          <p:spPr>
            <a:xfrm>
              <a:off x="2182925" y="5188400"/>
              <a:ext cx="6225" cy="135225"/>
            </a:xfrm>
            <a:custGeom>
              <a:avLst/>
              <a:gdLst/>
              <a:ahLst/>
              <a:cxnLst/>
              <a:rect l="l" t="t" r="r" b="b"/>
              <a:pathLst>
                <a:path w="249" h="5409" extrusionOk="0">
                  <a:moveTo>
                    <a:pt x="125" y="1"/>
                  </a:moveTo>
                  <a:lnTo>
                    <a:pt x="104" y="62"/>
                  </a:lnTo>
                  <a:lnTo>
                    <a:pt x="83" y="207"/>
                  </a:lnTo>
                  <a:lnTo>
                    <a:pt x="42" y="785"/>
                  </a:lnTo>
                  <a:lnTo>
                    <a:pt x="21" y="1652"/>
                  </a:lnTo>
                  <a:lnTo>
                    <a:pt x="1" y="2705"/>
                  </a:lnTo>
                  <a:lnTo>
                    <a:pt x="21" y="3757"/>
                  </a:lnTo>
                  <a:lnTo>
                    <a:pt x="42" y="4604"/>
                  </a:lnTo>
                  <a:lnTo>
                    <a:pt x="83" y="5182"/>
                  </a:lnTo>
                  <a:lnTo>
                    <a:pt x="104" y="5347"/>
                  </a:lnTo>
                  <a:lnTo>
                    <a:pt x="125" y="5409"/>
                  </a:lnTo>
                  <a:lnTo>
                    <a:pt x="166" y="5347"/>
                  </a:lnTo>
                  <a:lnTo>
                    <a:pt x="186" y="5182"/>
                  </a:lnTo>
                  <a:lnTo>
                    <a:pt x="228" y="4604"/>
                  </a:lnTo>
                  <a:lnTo>
                    <a:pt x="248" y="3757"/>
                  </a:lnTo>
                  <a:lnTo>
                    <a:pt x="248" y="2705"/>
                  </a:lnTo>
                  <a:lnTo>
                    <a:pt x="248" y="1652"/>
                  </a:lnTo>
                  <a:lnTo>
                    <a:pt x="228" y="785"/>
                  </a:lnTo>
                  <a:lnTo>
                    <a:pt x="186" y="207"/>
                  </a:lnTo>
                  <a:lnTo>
                    <a:pt x="166" y="62"/>
                  </a:lnTo>
                  <a:lnTo>
                    <a:pt x="12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37" name="Google Shape;1537;p211"/>
            <p:cNvSpPr/>
            <p:nvPr/>
          </p:nvSpPr>
          <p:spPr>
            <a:xfrm>
              <a:off x="2182925" y="5188400"/>
              <a:ext cx="6225" cy="135225"/>
            </a:xfrm>
            <a:custGeom>
              <a:avLst/>
              <a:gdLst/>
              <a:ahLst/>
              <a:cxnLst/>
              <a:rect l="l" t="t" r="r" b="b"/>
              <a:pathLst>
                <a:path w="249" h="5409" fill="none" extrusionOk="0">
                  <a:moveTo>
                    <a:pt x="125" y="5409"/>
                  </a:moveTo>
                  <a:lnTo>
                    <a:pt x="125" y="5409"/>
                  </a:lnTo>
                  <a:lnTo>
                    <a:pt x="104" y="5347"/>
                  </a:lnTo>
                  <a:lnTo>
                    <a:pt x="83" y="5182"/>
                  </a:lnTo>
                  <a:lnTo>
                    <a:pt x="42" y="4604"/>
                  </a:lnTo>
                  <a:lnTo>
                    <a:pt x="21" y="3757"/>
                  </a:lnTo>
                  <a:lnTo>
                    <a:pt x="1" y="2705"/>
                  </a:lnTo>
                  <a:lnTo>
                    <a:pt x="1" y="2705"/>
                  </a:lnTo>
                  <a:lnTo>
                    <a:pt x="21" y="1652"/>
                  </a:lnTo>
                  <a:lnTo>
                    <a:pt x="42" y="785"/>
                  </a:lnTo>
                  <a:lnTo>
                    <a:pt x="83" y="207"/>
                  </a:lnTo>
                  <a:lnTo>
                    <a:pt x="104" y="62"/>
                  </a:lnTo>
                  <a:lnTo>
                    <a:pt x="125" y="1"/>
                  </a:lnTo>
                  <a:lnTo>
                    <a:pt x="125" y="1"/>
                  </a:lnTo>
                  <a:lnTo>
                    <a:pt x="166" y="62"/>
                  </a:lnTo>
                  <a:lnTo>
                    <a:pt x="186" y="207"/>
                  </a:lnTo>
                  <a:lnTo>
                    <a:pt x="228" y="785"/>
                  </a:lnTo>
                  <a:lnTo>
                    <a:pt x="248" y="1652"/>
                  </a:lnTo>
                  <a:lnTo>
                    <a:pt x="248" y="2705"/>
                  </a:lnTo>
                  <a:lnTo>
                    <a:pt x="248" y="2705"/>
                  </a:lnTo>
                  <a:lnTo>
                    <a:pt x="248" y="3757"/>
                  </a:lnTo>
                  <a:lnTo>
                    <a:pt x="228" y="4604"/>
                  </a:lnTo>
                  <a:lnTo>
                    <a:pt x="186" y="5182"/>
                  </a:lnTo>
                  <a:lnTo>
                    <a:pt x="166" y="5347"/>
                  </a:lnTo>
                  <a:lnTo>
                    <a:pt x="125"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38" name="Google Shape;1538;p211"/>
            <p:cNvSpPr/>
            <p:nvPr/>
          </p:nvSpPr>
          <p:spPr>
            <a:xfrm>
              <a:off x="2142175" y="5188400"/>
              <a:ext cx="6200" cy="135225"/>
            </a:xfrm>
            <a:custGeom>
              <a:avLst/>
              <a:gdLst/>
              <a:ahLst/>
              <a:cxnLst/>
              <a:rect l="l" t="t" r="r" b="b"/>
              <a:pathLst>
                <a:path w="248" h="5409" extrusionOk="0">
                  <a:moveTo>
                    <a:pt x="124" y="1"/>
                  </a:moveTo>
                  <a:lnTo>
                    <a:pt x="103" y="62"/>
                  </a:lnTo>
                  <a:lnTo>
                    <a:pt x="83" y="207"/>
                  </a:lnTo>
                  <a:lnTo>
                    <a:pt x="41" y="785"/>
                  </a:lnTo>
                  <a:lnTo>
                    <a:pt x="0" y="1652"/>
                  </a:lnTo>
                  <a:lnTo>
                    <a:pt x="0" y="2705"/>
                  </a:lnTo>
                  <a:lnTo>
                    <a:pt x="0" y="3757"/>
                  </a:lnTo>
                  <a:lnTo>
                    <a:pt x="41" y="4604"/>
                  </a:lnTo>
                  <a:lnTo>
                    <a:pt x="83" y="5182"/>
                  </a:lnTo>
                  <a:lnTo>
                    <a:pt x="103" y="5347"/>
                  </a:lnTo>
                  <a:lnTo>
                    <a:pt x="124" y="5409"/>
                  </a:lnTo>
                  <a:lnTo>
                    <a:pt x="145" y="5347"/>
                  </a:lnTo>
                  <a:lnTo>
                    <a:pt x="165" y="5182"/>
                  </a:lnTo>
                  <a:lnTo>
                    <a:pt x="206" y="4604"/>
                  </a:lnTo>
                  <a:lnTo>
                    <a:pt x="248" y="3757"/>
                  </a:lnTo>
                  <a:lnTo>
                    <a:pt x="248" y="2705"/>
                  </a:lnTo>
                  <a:lnTo>
                    <a:pt x="248" y="1652"/>
                  </a:lnTo>
                  <a:lnTo>
                    <a:pt x="206" y="785"/>
                  </a:lnTo>
                  <a:lnTo>
                    <a:pt x="165" y="207"/>
                  </a:lnTo>
                  <a:lnTo>
                    <a:pt x="145" y="62"/>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39" name="Google Shape;1539;p211"/>
            <p:cNvSpPr/>
            <p:nvPr/>
          </p:nvSpPr>
          <p:spPr>
            <a:xfrm>
              <a:off x="2142175" y="5188400"/>
              <a:ext cx="6200" cy="135225"/>
            </a:xfrm>
            <a:custGeom>
              <a:avLst/>
              <a:gdLst/>
              <a:ahLst/>
              <a:cxnLst/>
              <a:rect l="l" t="t" r="r" b="b"/>
              <a:pathLst>
                <a:path w="248" h="5409" fill="none" extrusionOk="0">
                  <a:moveTo>
                    <a:pt x="124" y="5409"/>
                  </a:moveTo>
                  <a:lnTo>
                    <a:pt x="124" y="5409"/>
                  </a:lnTo>
                  <a:lnTo>
                    <a:pt x="103" y="5347"/>
                  </a:lnTo>
                  <a:lnTo>
                    <a:pt x="83" y="5182"/>
                  </a:lnTo>
                  <a:lnTo>
                    <a:pt x="41" y="4604"/>
                  </a:lnTo>
                  <a:lnTo>
                    <a:pt x="0" y="3757"/>
                  </a:lnTo>
                  <a:lnTo>
                    <a:pt x="0" y="2705"/>
                  </a:lnTo>
                  <a:lnTo>
                    <a:pt x="0" y="2705"/>
                  </a:lnTo>
                  <a:lnTo>
                    <a:pt x="0" y="1652"/>
                  </a:lnTo>
                  <a:lnTo>
                    <a:pt x="41" y="785"/>
                  </a:lnTo>
                  <a:lnTo>
                    <a:pt x="83" y="207"/>
                  </a:lnTo>
                  <a:lnTo>
                    <a:pt x="103" y="62"/>
                  </a:lnTo>
                  <a:lnTo>
                    <a:pt x="124" y="1"/>
                  </a:lnTo>
                  <a:lnTo>
                    <a:pt x="124" y="1"/>
                  </a:lnTo>
                  <a:lnTo>
                    <a:pt x="145" y="62"/>
                  </a:lnTo>
                  <a:lnTo>
                    <a:pt x="165" y="207"/>
                  </a:lnTo>
                  <a:lnTo>
                    <a:pt x="206" y="785"/>
                  </a:lnTo>
                  <a:lnTo>
                    <a:pt x="248" y="1652"/>
                  </a:lnTo>
                  <a:lnTo>
                    <a:pt x="248" y="2705"/>
                  </a:lnTo>
                  <a:lnTo>
                    <a:pt x="248" y="2705"/>
                  </a:lnTo>
                  <a:lnTo>
                    <a:pt x="248" y="3757"/>
                  </a:lnTo>
                  <a:lnTo>
                    <a:pt x="206" y="4604"/>
                  </a:lnTo>
                  <a:lnTo>
                    <a:pt x="165" y="5182"/>
                  </a:lnTo>
                  <a:lnTo>
                    <a:pt x="145" y="5347"/>
                  </a:lnTo>
                  <a:lnTo>
                    <a:pt x="124"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40" name="Google Shape;1540;p211"/>
            <p:cNvSpPr/>
            <p:nvPr/>
          </p:nvSpPr>
          <p:spPr>
            <a:xfrm>
              <a:off x="1479075" y="5183250"/>
              <a:ext cx="752900" cy="6200"/>
            </a:xfrm>
            <a:custGeom>
              <a:avLst/>
              <a:gdLst/>
              <a:ahLst/>
              <a:cxnLst/>
              <a:rect l="l" t="t" r="r" b="b"/>
              <a:pathLst>
                <a:path w="30116" h="248" extrusionOk="0">
                  <a:moveTo>
                    <a:pt x="9185" y="0"/>
                  </a:moveTo>
                  <a:lnTo>
                    <a:pt x="4397" y="41"/>
                  </a:lnTo>
                  <a:lnTo>
                    <a:pt x="1177" y="83"/>
                  </a:lnTo>
                  <a:lnTo>
                    <a:pt x="289" y="103"/>
                  </a:lnTo>
                  <a:lnTo>
                    <a:pt x="62" y="103"/>
                  </a:lnTo>
                  <a:lnTo>
                    <a:pt x="0" y="124"/>
                  </a:lnTo>
                  <a:lnTo>
                    <a:pt x="62" y="145"/>
                  </a:lnTo>
                  <a:lnTo>
                    <a:pt x="289" y="145"/>
                  </a:lnTo>
                  <a:lnTo>
                    <a:pt x="1177" y="165"/>
                  </a:lnTo>
                  <a:lnTo>
                    <a:pt x="4397" y="207"/>
                  </a:lnTo>
                  <a:lnTo>
                    <a:pt x="9185" y="248"/>
                  </a:lnTo>
                  <a:lnTo>
                    <a:pt x="20910" y="248"/>
                  </a:lnTo>
                  <a:lnTo>
                    <a:pt x="25698" y="207"/>
                  </a:lnTo>
                  <a:lnTo>
                    <a:pt x="28939" y="165"/>
                  </a:lnTo>
                  <a:lnTo>
                    <a:pt x="29806" y="145"/>
                  </a:lnTo>
                  <a:lnTo>
                    <a:pt x="30033" y="145"/>
                  </a:lnTo>
                  <a:lnTo>
                    <a:pt x="30116" y="124"/>
                  </a:lnTo>
                  <a:lnTo>
                    <a:pt x="30033" y="103"/>
                  </a:lnTo>
                  <a:lnTo>
                    <a:pt x="29806" y="103"/>
                  </a:lnTo>
                  <a:lnTo>
                    <a:pt x="28939" y="83"/>
                  </a:lnTo>
                  <a:lnTo>
                    <a:pt x="25698" y="41"/>
                  </a:lnTo>
                  <a:lnTo>
                    <a:pt x="20910"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41" name="Google Shape;1541;p211"/>
            <p:cNvSpPr/>
            <p:nvPr/>
          </p:nvSpPr>
          <p:spPr>
            <a:xfrm>
              <a:off x="1479075" y="5183250"/>
              <a:ext cx="752900" cy="6200"/>
            </a:xfrm>
            <a:custGeom>
              <a:avLst/>
              <a:gdLst/>
              <a:ahLst/>
              <a:cxnLst/>
              <a:rect l="l" t="t" r="r" b="b"/>
              <a:pathLst>
                <a:path w="30116" h="248" fill="none" extrusionOk="0">
                  <a:moveTo>
                    <a:pt x="30116" y="124"/>
                  </a:moveTo>
                  <a:lnTo>
                    <a:pt x="30116" y="124"/>
                  </a:lnTo>
                  <a:lnTo>
                    <a:pt x="30033" y="145"/>
                  </a:lnTo>
                  <a:lnTo>
                    <a:pt x="29806" y="145"/>
                  </a:lnTo>
                  <a:lnTo>
                    <a:pt x="28939" y="165"/>
                  </a:lnTo>
                  <a:lnTo>
                    <a:pt x="25698" y="207"/>
                  </a:lnTo>
                  <a:lnTo>
                    <a:pt x="20910" y="248"/>
                  </a:lnTo>
                  <a:lnTo>
                    <a:pt x="15047" y="248"/>
                  </a:lnTo>
                  <a:lnTo>
                    <a:pt x="15047" y="248"/>
                  </a:lnTo>
                  <a:lnTo>
                    <a:pt x="9185" y="248"/>
                  </a:lnTo>
                  <a:lnTo>
                    <a:pt x="4397" y="207"/>
                  </a:lnTo>
                  <a:lnTo>
                    <a:pt x="1177" y="165"/>
                  </a:lnTo>
                  <a:lnTo>
                    <a:pt x="289" y="145"/>
                  </a:lnTo>
                  <a:lnTo>
                    <a:pt x="62" y="145"/>
                  </a:lnTo>
                  <a:lnTo>
                    <a:pt x="0" y="124"/>
                  </a:lnTo>
                  <a:lnTo>
                    <a:pt x="0" y="124"/>
                  </a:lnTo>
                  <a:lnTo>
                    <a:pt x="62" y="103"/>
                  </a:lnTo>
                  <a:lnTo>
                    <a:pt x="289" y="103"/>
                  </a:lnTo>
                  <a:lnTo>
                    <a:pt x="1177" y="83"/>
                  </a:lnTo>
                  <a:lnTo>
                    <a:pt x="4397" y="41"/>
                  </a:lnTo>
                  <a:lnTo>
                    <a:pt x="9185" y="0"/>
                  </a:lnTo>
                  <a:lnTo>
                    <a:pt x="15047" y="0"/>
                  </a:lnTo>
                  <a:lnTo>
                    <a:pt x="15047" y="0"/>
                  </a:lnTo>
                  <a:lnTo>
                    <a:pt x="20910" y="0"/>
                  </a:lnTo>
                  <a:lnTo>
                    <a:pt x="25698" y="41"/>
                  </a:lnTo>
                  <a:lnTo>
                    <a:pt x="28939" y="83"/>
                  </a:lnTo>
                  <a:lnTo>
                    <a:pt x="29806" y="103"/>
                  </a:lnTo>
                  <a:lnTo>
                    <a:pt x="30033" y="103"/>
                  </a:lnTo>
                  <a:lnTo>
                    <a:pt x="30116" y="124"/>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42" name="Google Shape;1542;p211"/>
            <p:cNvSpPr/>
            <p:nvPr/>
          </p:nvSpPr>
          <p:spPr>
            <a:xfrm>
              <a:off x="1434175" y="5323600"/>
              <a:ext cx="749800" cy="135750"/>
            </a:xfrm>
            <a:custGeom>
              <a:avLst/>
              <a:gdLst/>
              <a:ahLst/>
              <a:cxnLst/>
              <a:rect l="l" t="t" r="r" b="b"/>
              <a:pathLst>
                <a:path w="29992" h="5430" extrusionOk="0">
                  <a:moveTo>
                    <a:pt x="0" y="1"/>
                  </a:moveTo>
                  <a:lnTo>
                    <a:pt x="0" y="5429"/>
                  </a:lnTo>
                  <a:lnTo>
                    <a:pt x="29992" y="5429"/>
                  </a:lnTo>
                  <a:lnTo>
                    <a:pt x="29992" y="1"/>
                  </a:lnTo>
                  <a:close/>
                </a:path>
              </a:pathLst>
            </a:custGeom>
            <a:solidFill>
              <a:schemeClr val="accent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43" name="Google Shape;1543;p211"/>
            <p:cNvSpPr/>
            <p:nvPr/>
          </p:nvSpPr>
          <p:spPr>
            <a:xfrm>
              <a:off x="1434175" y="5323600"/>
              <a:ext cx="749800" cy="135750"/>
            </a:xfrm>
            <a:custGeom>
              <a:avLst/>
              <a:gdLst/>
              <a:ahLst/>
              <a:cxnLst/>
              <a:rect l="l" t="t" r="r" b="b"/>
              <a:pathLst>
                <a:path w="29992" h="5430" fill="none" extrusionOk="0">
                  <a:moveTo>
                    <a:pt x="29992" y="5429"/>
                  </a:moveTo>
                  <a:lnTo>
                    <a:pt x="0" y="5429"/>
                  </a:lnTo>
                  <a:lnTo>
                    <a:pt x="0" y="1"/>
                  </a:lnTo>
                  <a:lnTo>
                    <a:pt x="29992" y="1"/>
                  </a:lnTo>
                  <a:lnTo>
                    <a:pt x="29992" y="542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44" name="Google Shape;1544;p211"/>
            <p:cNvSpPr/>
            <p:nvPr/>
          </p:nvSpPr>
          <p:spPr>
            <a:xfrm>
              <a:off x="1504350" y="5325675"/>
              <a:ext cx="6225" cy="134700"/>
            </a:xfrm>
            <a:custGeom>
              <a:avLst/>
              <a:gdLst/>
              <a:ahLst/>
              <a:cxnLst/>
              <a:rect l="l" t="t" r="r" b="b"/>
              <a:pathLst>
                <a:path w="249" h="5388" extrusionOk="0">
                  <a:moveTo>
                    <a:pt x="124" y="0"/>
                  </a:moveTo>
                  <a:lnTo>
                    <a:pt x="104" y="41"/>
                  </a:lnTo>
                  <a:lnTo>
                    <a:pt x="83" y="207"/>
                  </a:lnTo>
                  <a:lnTo>
                    <a:pt x="42" y="784"/>
                  </a:lnTo>
                  <a:lnTo>
                    <a:pt x="21" y="1631"/>
                  </a:lnTo>
                  <a:lnTo>
                    <a:pt x="0" y="2683"/>
                  </a:lnTo>
                  <a:lnTo>
                    <a:pt x="21" y="3736"/>
                  </a:lnTo>
                  <a:lnTo>
                    <a:pt x="42" y="4603"/>
                  </a:lnTo>
                  <a:lnTo>
                    <a:pt x="83" y="5181"/>
                  </a:lnTo>
                  <a:lnTo>
                    <a:pt x="104" y="5346"/>
                  </a:lnTo>
                  <a:lnTo>
                    <a:pt x="124" y="5387"/>
                  </a:lnTo>
                  <a:lnTo>
                    <a:pt x="166" y="5346"/>
                  </a:lnTo>
                  <a:lnTo>
                    <a:pt x="186" y="5181"/>
                  </a:lnTo>
                  <a:lnTo>
                    <a:pt x="227" y="4603"/>
                  </a:lnTo>
                  <a:lnTo>
                    <a:pt x="248" y="3736"/>
                  </a:lnTo>
                  <a:lnTo>
                    <a:pt x="248" y="2683"/>
                  </a:lnTo>
                  <a:lnTo>
                    <a:pt x="248" y="1631"/>
                  </a:lnTo>
                  <a:lnTo>
                    <a:pt x="227" y="784"/>
                  </a:lnTo>
                  <a:lnTo>
                    <a:pt x="186" y="207"/>
                  </a:lnTo>
                  <a:lnTo>
                    <a:pt x="166" y="41"/>
                  </a:lnTo>
                  <a:lnTo>
                    <a:pt x="124"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45" name="Google Shape;1545;p211"/>
            <p:cNvSpPr/>
            <p:nvPr/>
          </p:nvSpPr>
          <p:spPr>
            <a:xfrm>
              <a:off x="1504350" y="5325675"/>
              <a:ext cx="6225" cy="134700"/>
            </a:xfrm>
            <a:custGeom>
              <a:avLst/>
              <a:gdLst/>
              <a:ahLst/>
              <a:cxnLst/>
              <a:rect l="l" t="t" r="r" b="b"/>
              <a:pathLst>
                <a:path w="249" h="5388" fill="none" extrusionOk="0">
                  <a:moveTo>
                    <a:pt x="124" y="5387"/>
                  </a:moveTo>
                  <a:lnTo>
                    <a:pt x="124" y="5387"/>
                  </a:lnTo>
                  <a:lnTo>
                    <a:pt x="104" y="5346"/>
                  </a:lnTo>
                  <a:lnTo>
                    <a:pt x="83" y="5181"/>
                  </a:lnTo>
                  <a:lnTo>
                    <a:pt x="42" y="4603"/>
                  </a:lnTo>
                  <a:lnTo>
                    <a:pt x="21" y="3736"/>
                  </a:lnTo>
                  <a:lnTo>
                    <a:pt x="0" y="2683"/>
                  </a:lnTo>
                  <a:lnTo>
                    <a:pt x="0" y="2683"/>
                  </a:lnTo>
                  <a:lnTo>
                    <a:pt x="21" y="1631"/>
                  </a:lnTo>
                  <a:lnTo>
                    <a:pt x="42" y="784"/>
                  </a:lnTo>
                  <a:lnTo>
                    <a:pt x="83" y="207"/>
                  </a:lnTo>
                  <a:lnTo>
                    <a:pt x="104" y="41"/>
                  </a:lnTo>
                  <a:lnTo>
                    <a:pt x="124" y="0"/>
                  </a:lnTo>
                  <a:lnTo>
                    <a:pt x="124" y="0"/>
                  </a:lnTo>
                  <a:lnTo>
                    <a:pt x="166" y="41"/>
                  </a:lnTo>
                  <a:lnTo>
                    <a:pt x="186" y="207"/>
                  </a:lnTo>
                  <a:lnTo>
                    <a:pt x="227" y="784"/>
                  </a:lnTo>
                  <a:lnTo>
                    <a:pt x="248" y="1631"/>
                  </a:lnTo>
                  <a:lnTo>
                    <a:pt x="248" y="2683"/>
                  </a:lnTo>
                  <a:lnTo>
                    <a:pt x="248" y="2683"/>
                  </a:lnTo>
                  <a:lnTo>
                    <a:pt x="248" y="3736"/>
                  </a:lnTo>
                  <a:lnTo>
                    <a:pt x="227" y="4603"/>
                  </a:lnTo>
                  <a:lnTo>
                    <a:pt x="186" y="5181"/>
                  </a:lnTo>
                  <a:lnTo>
                    <a:pt x="166" y="5346"/>
                  </a:lnTo>
                  <a:lnTo>
                    <a:pt x="124" y="5387"/>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46" name="Google Shape;1546;p211"/>
            <p:cNvSpPr/>
            <p:nvPr/>
          </p:nvSpPr>
          <p:spPr>
            <a:xfrm>
              <a:off x="1463575" y="5325675"/>
              <a:ext cx="6225" cy="134700"/>
            </a:xfrm>
            <a:custGeom>
              <a:avLst/>
              <a:gdLst/>
              <a:ahLst/>
              <a:cxnLst/>
              <a:rect l="l" t="t" r="r" b="b"/>
              <a:pathLst>
                <a:path w="249" h="5388" extrusionOk="0">
                  <a:moveTo>
                    <a:pt x="125" y="0"/>
                  </a:moveTo>
                  <a:lnTo>
                    <a:pt x="104" y="41"/>
                  </a:lnTo>
                  <a:lnTo>
                    <a:pt x="83" y="207"/>
                  </a:lnTo>
                  <a:lnTo>
                    <a:pt x="42" y="784"/>
                  </a:lnTo>
                  <a:lnTo>
                    <a:pt x="1" y="1631"/>
                  </a:lnTo>
                  <a:lnTo>
                    <a:pt x="1" y="2683"/>
                  </a:lnTo>
                  <a:lnTo>
                    <a:pt x="1" y="3736"/>
                  </a:lnTo>
                  <a:lnTo>
                    <a:pt x="42" y="4603"/>
                  </a:lnTo>
                  <a:lnTo>
                    <a:pt x="83" y="5181"/>
                  </a:lnTo>
                  <a:lnTo>
                    <a:pt x="104" y="5346"/>
                  </a:lnTo>
                  <a:lnTo>
                    <a:pt x="125" y="5387"/>
                  </a:lnTo>
                  <a:lnTo>
                    <a:pt x="145" y="5346"/>
                  </a:lnTo>
                  <a:lnTo>
                    <a:pt x="166" y="5181"/>
                  </a:lnTo>
                  <a:lnTo>
                    <a:pt x="207" y="4603"/>
                  </a:lnTo>
                  <a:lnTo>
                    <a:pt x="228" y="3736"/>
                  </a:lnTo>
                  <a:lnTo>
                    <a:pt x="248" y="2683"/>
                  </a:lnTo>
                  <a:lnTo>
                    <a:pt x="228" y="1631"/>
                  </a:lnTo>
                  <a:lnTo>
                    <a:pt x="207" y="784"/>
                  </a:lnTo>
                  <a:lnTo>
                    <a:pt x="166" y="207"/>
                  </a:lnTo>
                  <a:lnTo>
                    <a:pt x="145" y="41"/>
                  </a:lnTo>
                  <a:lnTo>
                    <a:pt x="12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47" name="Google Shape;1547;p211"/>
            <p:cNvSpPr/>
            <p:nvPr/>
          </p:nvSpPr>
          <p:spPr>
            <a:xfrm>
              <a:off x="1463575" y="5325675"/>
              <a:ext cx="6225" cy="134700"/>
            </a:xfrm>
            <a:custGeom>
              <a:avLst/>
              <a:gdLst/>
              <a:ahLst/>
              <a:cxnLst/>
              <a:rect l="l" t="t" r="r" b="b"/>
              <a:pathLst>
                <a:path w="249" h="5388" fill="none" extrusionOk="0">
                  <a:moveTo>
                    <a:pt x="125" y="5387"/>
                  </a:moveTo>
                  <a:lnTo>
                    <a:pt x="125" y="5387"/>
                  </a:lnTo>
                  <a:lnTo>
                    <a:pt x="104" y="5346"/>
                  </a:lnTo>
                  <a:lnTo>
                    <a:pt x="83" y="5181"/>
                  </a:lnTo>
                  <a:lnTo>
                    <a:pt x="42" y="4603"/>
                  </a:lnTo>
                  <a:lnTo>
                    <a:pt x="1" y="3736"/>
                  </a:lnTo>
                  <a:lnTo>
                    <a:pt x="1" y="2683"/>
                  </a:lnTo>
                  <a:lnTo>
                    <a:pt x="1" y="2683"/>
                  </a:lnTo>
                  <a:lnTo>
                    <a:pt x="1" y="1631"/>
                  </a:lnTo>
                  <a:lnTo>
                    <a:pt x="42" y="784"/>
                  </a:lnTo>
                  <a:lnTo>
                    <a:pt x="83" y="207"/>
                  </a:lnTo>
                  <a:lnTo>
                    <a:pt x="104" y="41"/>
                  </a:lnTo>
                  <a:lnTo>
                    <a:pt x="125" y="0"/>
                  </a:lnTo>
                  <a:lnTo>
                    <a:pt x="125" y="0"/>
                  </a:lnTo>
                  <a:lnTo>
                    <a:pt x="145" y="41"/>
                  </a:lnTo>
                  <a:lnTo>
                    <a:pt x="166" y="207"/>
                  </a:lnTo>
                  <a:lnTo>
                    <a:pt x="207" y="784"/>
                  </a:lnTo>
                  <a:lnTo>
                    <a:pt x="228" y="1631"/>
                  </a:lnTo>
                  <a:lnTo>
                    <a:pt x="248" y="2683"/>
                  </a:lnTo>
                  <a:lnTo>
                    <a:pt x="248" y="2683"/>
                  </a:lnTo>
                  <a:lnTo>
                    <a:pt x="228" y="3736"/>
                  </a:lnTo>
                  <a:lnTo>
                    <a:pt x="207" y="4603"/>
                  </a:lnTo>
                  <a:lnTo>
                    <a:pt x="166" y="5181"/>
                  </a:lnTo>
                  <a:lnTo>
                    <a:pt x="145" y="5346"/>
                  </a:lnTo>
                  <a:lnTo>
                    <a:pt x="125" y="5387"/>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48" name="Google Shape;1548;p211"/>
            <p:cNvSpPr/>
            <p:nvPr/>
          </p:nvSpPr>
          <p:spPr>
            <a:xfrm>
              <a:off x="1594650" y="5325675"/>
              <a:ext cx="6225" cy="134700"/>
            </a:xfrm>
            <a:custGeom>
              <a:avLst/>
              <a:gdLst/>
              <a:ahLst/>
              <a:cxnLst/>
              <a:rect l="l" t="t" r="r" b="b"/>
              <a:pathLst>
                <a:path w="249" h="5388" extrusionOk="0">
                  <a:moveTo>
                    <a:pt x="125" y="0"/>
                  </a:moveTo>
                  <a:lnTo>
                    <a:pt x="104" y="41"/>
                  </a:lnTo>
                  <a:lnTo>
                    <a:pt x="63" y="207"/>
                  </a:lnTo>
                  <a:lnTo>
                    <a:pt x="42" y="784"/>
                  </a:lnTo>
                  <a:lnTo>
                    <a:pt x="1" y="1631"/>
                  </a:lnTo>
                  <a:lnTo>
                    <a:pt x="1" y="2683"/>
                  </a:lnTo>
                  <a:lnTo>
                    <a:pt x="1" y="3736"/>
                  </a:lnTo>
                  <a:lnTo>
                    <a:pt x="42" y="4603"/>
                  </a:lnTo>
                  <a:lnTo>
                    <a:pt x="63" y="5181"/>
                  </a:lnTo>
                  <a:lnTo>
                    <a:pt x="104" y="5346"/>
                  </a:lnTo>
                  <a:lnTo>
                    <a:pt x="125" y="5387"/>
                  </a:lnTo>
                  <a:lnTo>
                    <a:pt x="145" y="5346"/>
                  </a:lnTo>
                  <a:lnTo>
                    <a:pt x="166" y="5181"/>
                  </a:lnTo>
                  <a:lnTo>
                    <a:pt x="207" y="4603"/>
                  </a:lnTo>
                  <a:lnTo>
                    <a:pt x="228" y="3736"/>
                  </a:lnTo>
                  <a:lnTo>
                    <a:pt x="248" y="2683"/>
                  </a:lnTo>
                  <a:lnTo>
                    <a:pt x="228" y="1631"/>
                  </a:lnTo>
                  <a:lnTo>
                    <a:pt x="207" y="784"/>
                  </a:lnTo>
                  <a:lnTo>
                    <a:pt x="166" y="207"/>
                  </a:lnTo>
                  <a:lnTo>
                    <a:pt x="145" y="41"/>
                  </a:lnTo>
                  <a:lnTo>
                    <a:pt x="12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49" name="Google Shape;1549;p211"/>
            <p:cNvSpPr/>
            <p:nvPr/>
          </p:nvSpPr>
          <p:spPr>
            <a:xfrm>
              <a:off x="1594650" y="5325675"/>
              <a:ext cx="6225" cy="134700"/>
            </a:xfrm>
            <a:custGeom>
              <a:avLst/>
              <a:gdLst/>
              <a:ahLst/>
              <a:cxnLst/>
              <a:rect l="l" t="t" r="r" b="b"/>
              <a:pathLst>
                <a:path w="249" h="5388" fill="none" extrusionOk="0">
                  <a:moveTo>
                    <a:pt x="125" y="5387"/>
                  </a:moveTo>
                  <a:lnTo>
                    <a:pt x="125" y="5387"/>
                  </a:lnTo>
                  <a:lnTo>
                    <a:pt x="104" y="5346"/>
                  </a:lnTo>
                  <a:lnTo>
                    <a:pt x="63" y="5181"/>
                  </a:lnTo>
                  <a:lnTo>
                    <a:pt x="42" y="4603"/>
                  </a:lnTo>
                  <a:lnTo>
                    <a:pt x="1" y="3736"/>
                  </a:lnTo>
                  <a:lnTo>
                    <a:pt x="1" y="2683"/>
                  </a:lnTo>
                  <a:lnTo>
                    <a:pt x="1" y="2683"/>
                  </a:lnTo>
                  <a:lnTo>
                    <a:pt x="1" y="1631"/>
                  </a:lnTo>
                  <a:lnTo>
                    <a:pt x="42" y="784"/>
                  </a:lnTo>
                  <a:lnTo>
                    <a:pt x="63" y="207"/>
                  </a:lnTo>
                  <a:lnTo>
                    <a:pt x="104" y="41"/>
                  </a:lnTo>
                  <a:lnTo>
                    <a:pt x="125" y="0"/>
                  </a:lnTo>
                  <a:lnTo>
                    <a:pt x="125" y="0"/>
                  </a:lnTo>
                  <a:lnTo>
                    <a:pt x="145" y="41"/>
                  </a:lnTo>
                  <a:lnTo>
                    <a:pt x="166" y="207"/>
                  </a:lnTo>
                  <a:lnTo>
                    <a:pt x="207" y="784"/>
                  </a:lnTo>
                  <a:lnTo>
                    <a:pt x="228" y="1631"/>
                  </a:lnTo>
                  <a:lnTo>
                    <a:pt x="248" y="2683"/>
                  </a:lnTo>
                  <a:lnTo>
                    <a:pt x="248" y="2683"/>
                  </a:lnTo>
                  <a:lnTo>
                    <a:pt x="228" y="3736"/>
                  </a:lnTo>
                  <a:lnTo>
                    <a:pt x="207" y="4603"/>
                  </a:lnTo>
                  <a:lnTo>
                    <a:pt x="166" y="5181"/>
                  </a:lnTo>
                  <a:lnTo>
                    <a:pt x="145" y="5346"/>
                  </a:lnTo>
                  <a:lnTo>
                    <a:pt x="125" y="5387"/>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50" name="Google Shape;1550;p211"/>
            <p:cNvSpPr/>
            <p:nvPr/>
          </p:nvSpPr>
          <p:spPr>
            <a:xfrm>
              <a:off x="1553375" y="5325675"/>
              <a:ext cx="6225" cy="134700"/>
            </a:xfrm>
            <a:custGeom>
              <a:avLst/>
              <a:gdLst/>
              <a:ahLst/>
              <a:cxnLst/>
              <a:rect l="l" t="t" r="r" b="b"/>
              <a:pathLst>
                <a:path w="249" h="5388" extrusionOk="0">
                  <a:moveTo>
                    <a:pt x="124" y="0"/>
                  </a:moveTo>
                  <a:lnTo>
                    <a:pt x="104" y="41"/>
                  </a:lnTo>
                  <a:lnTo>
                    <a:pt x="83" y="207"/>
                  </a:lnTo>
                  <a:lnTo>
                    <a:pt x="42" y="784"/>
                  </a:lnTo>
                  <a:lnTo>
                    <a:pt x="21" y="1631"/>
                  </a:lnTo>
                  <a:lnTo>
                    <a:pt x="0" y="2683"/>
                  </a:lnTo>
                  <a:lnTo>
                    <a:pt x="21" y="3736"/>
                  </a:lnTo>
                  <a:lnTo>
                    <a:pt x="42" y="4603"/>
                  </a:lnTo>
                  <a:lnTo>
                    <a:pt x="83" y="5181"/>
                  </a:lnTo>
                  <a:lnTo>
                    <a:pt x="104" y="5346"/>
                  </a:lnTo>
                  <a:lnTo>
                    <a:pt x="124" y="5387"/>
                  </a:lnTo>
                  <a:lnTo>
                    <a:pt x="165" y="5346"/>
                  </a:lnTo>
                  <a:lnTo>
                    <a:pt x="186" y="5181"/>
                  </a:lnTo>
                  <a:lnTo>
                    <a:pt x="227" y="4603"/>
                  </a:lnTo>
                  <a:lnTo>
                    <a:pt x="248" y="3736"/>
                  </a:lnTo>
                  <a:lnTo>
                    <a:pt x="248" y="2683"/>
                  </a:lnTo>
                  <a:lnTo>
                    <a:pt x="248" y="1631"/>
                  </a:lnTo>
                  <a:lnTo>
                    <a:pt x="227" y="784"/>
                  </a:lnTo>
                  <a:lnTo>
                    <a:pt x="186" y="207"/>
                  </a:lnTo>
                  <a:lnTo>
                    <a:pt x="165" y="41"/>
                  </a:lnTo>
                  <a:lnTo>
                    <a:pt x="124"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51" name="Google Shape;1551;p211"/>
            <p:cNvSpPr/>
            <p:nvPr/>
          </p:nvSpPr>
          <p:spPr>
            <a:xfrm>
              <a:off x="1553375" y="5325675"/>
              <a:ext cx="6225" cy="134700"/>
            </a:xfrm>
            <a:custGeom>
              <a:avLst/>
              <a:gdLst/>
              <a:ahLst/>
              <a:cxnLst/>
              <a:rect l="l" t="t" r="r" b="b"/>
              <a:pathLst>
                <a:path w="249" h="5388" fill="none" extrusionOk="0">
                  <a:moveTo>
                    <a:pt x="124" y="5387"/>
                  </a:moveTo>
                  <a:lnTo>
                    <a:pt x="124" y="5387"/>
                  </a:lnTo>
                  <a:lnTo>
                    <a:pt x="104" y="5346"/>
                  </a:lnTo>
                  <a:lnTo>
                    <a:pt x="83" y="5181"/>
                  </a:lnTo>
                  <a:lnTo>
                    <a:pt x="42" y="4603"/>
                  </a:lnTo>
                  <a:lnTo>
                    <a:pt x="21" y="3736"/>
                  </a:lnTo>
                  <a:lnTo>
                    <a:pt x="0" y="2683"/>
                  </a:lnTo>
                  <a:lnTo>
                    <a:pt x="0" y="2683"/>
                  </a:lnTo>
                  <a:lnTo>
                    <a:pt x="21" y="1631"/>
                  </a:lnTo>
                  <a:lnTo>
                    <a:pt x="42" y="784"/>
                  </a:lnTo>
                  <a:lnTo>
                    <a:pt x="83" y="207"/>
                  </a:lnTo>
                  <a:lnTo>
                    <a:pt x="104" y="41"/>
                  </a:lnTo>
                  <a:lnTo>
                    <a:pt x="124" y="0"/>
                  </a:lnTo>
                  <a:lnTo>
                    <a:pt x="124" y="0"/>
                  </a:lnTo>
                  <a:lnTo>
                    <a:pt x="165" y="41"/>
                  </a:lnTo>
                  <a:lnTo>
                    <a:pt x="186" y="207"/>
                  </a:lnTo>
                  <a:lnTo>
                    <a:pt x="227" y="784"/>
                  </a:lnTo>
                  <a:lnTo>
                    <a:pt x="248" y="1631"/>
                  </a:lnTo>
                  <a:lnTo>
                    <a:pt x="248" y="2683"/>
                  </a:lnTo>
                  <a:lnTo>
                    <a:pt x="248" y="2683"/>
                  </a:lnTo>
                  <a:lnTo>
                    <a:pt x="248" y="3736"/>
                  </a:lnTo>
                  <a:lnTo>
                    <a:pt x="227" y="4603"/>
                  </a:lnTo>
                  <a:lnTo>
                    <a:pt x="186" y="5181"/>
                  </a:lnTo>
                  <a:lnTo>
                    <a:pt x="165" y="5346"/>
                  </a:lnTo>
                  <a:lnTo>
                    <a:pt x="124" y="5387"/>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52" name="Google Shape;1552;p211"/>
            <p:cNvSpPr/>
            <p:nvPr/>
          </p:nvSpPr>
          <p:spPr>
            <a:xfrm>
              <a:off x="1684450" y="5325675"/>
              <a:ext cx="6200" cy="134700"/>
            </a:xfrm>
            <a:custGeom>
              <a:avLst/>
              <a:gdLst/>
              <a:ahLst/>
              <a:cxnLst/>
              <a:rect l="l" t="t" r="r" b="b"/>
              <a:pathLst>
                <a:path w="248" h="5388" extrusionOk="0">
                  <a:moveTo>
                    <a:pt x="124" y="0"/>
                  </a:moveTo>
                  <a:lnTo>
                    <a:pt x="103" y="41"/>
                  </a:lnTo>
                  <a:lnTo>
                    <a:pt x="83" y="207"/>
                  </a:lnTo>
                  <a:lnTo>
                    <a:pt x="42" y="784"/>
                  </a:lnTo>
                  <a:lnTo>
                    <a:pt x="21" y="1631"/>
                  </a:lnTo>
                  <a:lnTo>
                    <a:pt x="0" y="2683"/>
                  </a:lnTo>
                  <a:lnTo>
                    <a:pt x="21" y="3736"/>
                  </a:lnTo>
                  <a:lnTo>
                    <a:pt x="42" y="4603"/>
                  </a:lnTo>
                  <a:lnTo>
                    <a:pt x="83" y="5181"/>
                  </a:lnTo>
                  <a:lnTo>
                    <a:pt x="103" y="5346"/>
                  </a:lnTo>
                  <a:lnTo>
                    <a:pt x="124" y="5387"/>
                  </a:lnTo>
                  <a:lnTo>
                    <a:pt x="165" y="5346"/>
                  </a:lnTo>
                  <a:lnTo>
                    <a:pt x="186" y="5181"/>
                  </a:lnTo>
                  <a:lnTo>
                    <a:pt x="227" y="4603"/>
                  </a:lnTo>
                  <a:lnTo>
                    <a:pt x="248" y="3736"/>
                  </a:lnTo>
                  <a:lnTo>
                    <a:pt x="248" y="2683"/>
                  </a:lnTo>
                  <a:lnTo>
                    <a:pt x="248" y="1631"/>
                  </a:lnTo>
                  <a:lnTo>
                    <a:pt x="227" y="784"/>
                  </a:lnTo>
                  <a:lnTo>
                    <a:pt x="186" y="207"/>
                  </a:lnTo>
                  <a:lnTo>
                    <a:pt x="165" y="41"/>
                  </a:lnTo>
                  <a:lnTo>
                    <a:pt x="124"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53" name="Google Shape;1553;p211"/>
            <p:cNvSpPr/>
            <p:nvPr/>
          </p:nvSpPr>
          <p:spPr>
            <a:xfrm>
              <a:off x="1684450" y="5325675"/>
              <a:ext cx="6200" cy="134700"/>
            </a:xfrm>
            <a:custGeom>
              <a:avLst/>
              <a:gdLst/>
              <a:ahLst/>
              <a:cxnLst/>
              <a:rect l="l" t="t" r="r" b="b"/>
              <a:pathLst>
                <a:path w="248" h="5388" fill="none" extrusionOk="0">
                  <a:moveTo>
                    <a:pt x="124" y="5387"/>
                  </a:moveTo>
                  <a:lnTo>
                    <a:pt x="124" y="5387"/>
                  </a:lnTo>
                  <a:lnTo>
                    <a:pt x="103" y="5346"/>
                  </a:lnTo>
                  <a:lnTo>
                    <a:pt x="83" y="5181"/>
                  </a:lnTo>
                  <a:lnTo>
                    <a:pt x="42" y="4603"/>
                  </a:lnTo>
                  <a:lnTo>
                    <a:pt x="21" y="3736"/>
                  </a:lnTo>
                  <a:lnTo>
                    <a:pt x="0" y="2683"/>
                  </a:lnTo>
                  <a:lnTo>
                    <a:pt x="0" y="2683"/>
                  </a:lnTo>
                  <a:lnTo>
                    <a:pt x="21" y="1631"/>
                  </a:lnTo>
                  <a:lnTo>
                    <a:pt x="42" y="784"/>
                  </a:lnTo>
                  <a:lnTo>
                    <a:pt x="83" y="207"/>
                  </a:lnTo>
                  <a:lnTo>
                    <a:pt x="103" y="41"/>
                  </a:lnTo>
                  <a:lnTo>
                    <a:pt x="124" y="0"/>
                  </a:lnTo>
                  <a:lnTo>
                    <a:pt x="124" y="0"/>
                  </a:lnTo>
                  <a:lnTo>
                    <a:pt x="165" y="41"/>
                  </a:lnTo>
                  <a:lnTo>
                    <a:pt x="186" y="207"/>
                  </a:lnTo>
                  <a:lnTo>
                    <a:pt x="227" y="784"/>
                  </a:lnTo>
                  <a:lnTo>
                    <a:pt x="248" y="1631"/>
                  </a:lnTo>
                  <a:lnTo>
                    <a:pt x="248" y="2683"/>
                  </a:lnTo>
                  <a:lnTo>
                    <a:pt x="248" y="2683"/>
                  </a:lnTo>
                  <a:lnTo>
                    <a:pt x="248" y="3736"/>
                  </a:lnTo>
                  <a:lnTo>
                    <a:pt x="227" y="4603"/>
                  </a:lnTo>
                  <a:lnTo>
                    <a:pt x="186" y="5181"/>
                  </a:lnTo>
                  <a:lnTo>
                    <a:pt x="165" y="5346"/>
                  </a:lnTo>
                  <a:lnTo>
                    <a:pt x="124" y="5387"/>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54" name="Google Shape;1554;p211"/>
            <p:cNvSpPr/>
            <p:nvPr/>
          </p:nvSpPr>
          <p:spPr>
            <a:xfrm>
              <a:off x="1643675" y="5325675"/>
              <a:ext cx="6225" cy="134700"/>
            </a:xfrm>
            <a:custGeom>
              <a:avLst/>
              <a:gdLst/>
              <a:ahLst/>
              <a:cxnLst/>
              <a:rect l="l" t="t" r="r" b="b"/>
              <a:pathLst>
                <a:path w="249" h="5388" extrusionOk="0">
                  <a:moveTo>
                    <a:pt x="124" y="0"/>
                  </a:moveTo>
                  <a:lnTo>
                    <a:pt x="104" y="41"/>
                  </a:lnTo>
                  <a:lnTo>
                    <a:pt x="83" y="207"/>
                  </a:lnTo>
                  <a:lnTo>
                    <a:pt x="42" y="784"/>
                  </a:lnTo>
                  <a:lnTo>
                    <a:pt x="1" y="1631"/>
                  </a:lnTo>
                  <a:lnTo>
                    <a:pt x="1" y="2683"/>
                  </a:lnTo>
                  <a:lnTo>
                    <a:pt x="1" y="3736"/>
                  </a:lnTo>
                  <a:lnTo>
                    <a:pt x="42" y="4603"/>
                  </a:lnTo>
                  <a:lnTo>
                    <a:pt x="83" y="5181"/>
                  </a:lnTo>
                  <a:lnTo>
                    <a:pt x="104" y="5346"/>
                  </a:lnTo>
                  <a:lnTo>
                    <a:pt x="124" y="5387"/>
                  </a:lnTo>
                  <a:lnTo>
                    <a:pt x="145" y="5346"/>
                  </a:lnTo>
                  <a:lnTo>
                    <a:pt x="166" y="5181"/>
                  </a:lnTo>
                  <a:lnTo>
                    <a:pt x="207" y="4603"/>
                  </a:lnTo>
                  <a:lnTo>
                    <a:pt x="248" y="3736"/>
                  </a:lnTo>
                  <a:lnTo>
                    <a:pt x="248" y="2683"/>
                  </a:lnTo>
                  <a:lnTo>
                    <a:pt x="248" y="1631"/>
                  </a:lnTo>
                  <a:lnTo>
                    <a:pt x="207" y="784"/>
                  </a:lnTo>
                  <a:lnTo>
                    <a:pt x="166" y="207"/>
                  </a:lnTo>
                  <a:lnTo>
                    <a:pt x="145" y="41"/>
                  </a:lnTo>
                  <a:lnTo>
                    <a:pt x="124"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55" name="Google Shape;1555;p211"/>
            <p:cNvSpPr/>
            <p:nvPr/>
          </p:nvSpPr>
          <p:spPr>
            <a:xfrm>
              <a:off x="1643675" y="5325675"/>
              <a:ext cx="6225" cy="134700"/>
            </a:xfrm>
            <a:custGeom>
              <a:avLst/>
              <a:gdLst/>
              <a:ahLst/>
              <a:cxnLst/>
              <a:rect l="l" t="t" r="r" b="b"/>
              <a:pathLst>
                <a:path w="249" h="5388" fill="none" extrusionOk="0">
                  <a:moveTo>
                    <a:pt x="124" y="5387"/>
                  </a:moveTo>
                  <a:lnTo>
                    <a:pt x="124" y="5387"/>
                  </a:lnTo>
                  <a:lnTo>
                    <a:pt x="104" y="5346"/>
                  </a:lnTo>
                  <a:lnTo>
                    <a:pt x="83" y="5181"/>
                  </a:lnTo>
                  <a:lnTo>
                    <a:pt x="42" y="4603"/>
                  </a:lnTo>
                  <a:lnTo>
                    <a:pt x="1" y="3736"/>
                  </a:lnTo>
                  <a:lnTo>
                    <a:pt x="1" y="2683"/>
                  </a:lnTo>
                  <a:lnTo>
                    <a:pt x="1" y="2683"/>
                  </a:lnTo>
                  <a:lnTo>
                    <a:pt x="1" y="1631"/>
                  </a:lnTo>
                  <a:lnTo>
                    <a:pt x="42" y="784"/>
                  </a:lnTo>
                  <a:lnTo>
                    <a:pt x="83" y="207"/>
                  </a:lnTo>
                  <a:lnTo>
                    <a:pt x="104" y="41"/>
                  </a:lnTo>
                  <a:lnTo>
                    <a:pt x="124" y="0"/>
                  </a:lnTo>
                  <a:lnTo>
                    <a:pt x="124" y="0"/>
                  </a:lnTo>
                  <a:lnTo>
                    <a:pt x="145" y="41"/>
                  </a:lnTo>
                  <a:lnTo>
                    <a:pt x="166" y="207"/>
                  </a:lnTo>
                  <a:lnTo>
                    <a:pt x="207" y="784"/>
                  </a:lnTo>
                  <a:lnTo>
                    <a:pt x="248" y="1631"/>
                  </a:lnTo>
                  <a:lnTo>
                    <a:pt x="248" y="2683"/>
                  </a:lnTo>
                  <a:lnTo>
                    <a:pt x="248" y="2683"/>
                  </a:lnTo>
                  <a:lnTo>
                    <a:pt x="248" y="3736"/>
                  </a:lnTo>
                  <a:lnTo>
                    <a:pt x="207" y="4603"/>
                  </a:lnTo>
                  <a:lnTo>
                    <a:pt x="166" y="5181"/>
                  </a:lnTo>
                  <a:lnTo>
                    <a:pt x="145" y="5346"/>
                  </a:lnTo>
                  <a:lnTo>
                    <a:pt x="124" y="5387"/>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56" name="Google Shape;1556;p211"/>
            <p:cNvSpPr/>
            <p:nvPr/>
          </p:nvSpPr>
          <p:spPr>
            <a:xfrm>
              <a:off x="1774750" y="5325675"/>
              <a:ext cx="6225" cy="134700"/>
            </a:xfrm>
            <a:custGeom>
              <a:avLst/>
              <a:gdLst/>
              <a:ahLst/>
              <a:cxnLst/>
              <a:rect l="l" t="t" r="r" b="b"/>
              <a:pathLst>
                <a:path w="249" h="5388" extrusionOk="0">
                  <a:moveTo>
                    <a:pt x="124" y="0"/>
                  </a:moveTo>
                  <a:lnTo>
                    <a:pt x="104" y="41"/>
                  </a:lnTo>
                  <a:lnTo>
                    <a:pt x="83" y="207"/>
                  </a:lnTo>
                  <a:lnTo>
                    <a:pt x="42" y="784"/>
                  </a:lnTo>
                  <a:lnTo>
                    <a:pt x="0" y="1631"/>
                  </a:lnTo>
                  <a:lnTo>
                    <a:pt x="0" y="2683"/>
                  </a:lnTo>
                  <a:lnTo>
                    <a:pt x="0" y="3736"/>
                  </a:lnTo>
                  <a:lnTo>
                    <a:pt x="42" y="4603"/>
                  </a:lnTo>
                  <a:lnTo>
                    <a:pt x="83" y="5181"/>
                  </a:lnTo>
                  <a:lnTo>
                    <a:pt x="104" y="5346"/>
                  </a:lnTo>
                  <a:lnTo>
                    <a:pt x="124" y="5387"/>
                  </a:lnTo>
                  <a:lnTo>
                    <a:pt x="145" y="5346"/>
                  </a:lnTo>
                  <a:lnTo>
                    <a:pt x="166" y="5181"/>
                  </a:lnTo>
                  <a:lnTo>
                    <a:pt x="207" y="4603"/>
                  </a:lnTo>
                  <a:lnTo>
                    <a:pt x="228" y="3736"/>
                  </a:lnTo>
                  <a:lnTo>
                    <a:pt x="248" y="2683"/>
                  </a:lnTo>
                  <a:lnTo>
                    <a:pt x="228" y="1631"/>
                  </a:lnTo>
                  <a:lnTo>
                    <a:pt x="207" y="784"/>
                  </a:lnTo>
                  <a:lnTo>
                    <a:pt x="166" y="207"/>
                  </a:lnTo>
                  <a:lnTo>
                    <a:pt x="145" y="41"/>
                  </a:lnTo>
                  <a:lnTo>
                    <a:pt x="124"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57" name="Google Shape;1557;p211"/>
            <p:cNvSpPr/>
            <p:nvPr/>
          </p:nvSpPr>
          <p:spPr>
            <a:xfrm>
              <a:off x="1774750" y="5325675"/>
              <a:ext cx="6225" cy="134700"/>
            </a:xfrm>
            <a:custGeom>
              <a:avLst/>
              <a:gdLst/>
              <a:ahLst/>
              <a:cxnLst/>
              <a:rect l="l" t="t" r="r" b="b"/>
              <a:pathLst>
                <a:path w="249" h="5388" fill="none" extrusionOk="0">
                  <a:moveTo>
                    <a:pt x="124" y="5387"/>
                  </a:moveTo>
                  <a:lnTo>
                    <a:pt x="124" y="5387"/>
                  </a:lnTo>
                  <a:lnTo>
                    <a:pt x="104" y="5346"/>
                  </a:lnTo>
                  <a:lnTo>
                    <a:pt x="83" y="5181"/>
                  </a:lnTo>
                  <a:lnTo>
                    <a:pt x="42" y="4603"/>
                  </a:lnTo>
                  <a:lnTo>
                    <a:pt x="0" y="3736"/>
                  </a:lnTo>
                  <a:lnTo>
                    <a:pt x="0" y="2683"/>
                  </a:lnTo>
                  <a:lnTo>
                    <a:pt x="0" y="2683"/>
                  </a:lnTo>
                  <a:lnTo>
                    <a:pt x="0" y="1631"/>
                  </a:lnTo>
                  <a:lnTo>
                    <a:pt x="42" y="784"/>
                  </a:lnTo>
                  <a:lnTo>
                    <a:pt x="83" y="207"/>
                  </a:lnTo>
                  <a:lnTo>
                    <a:pt x="104" y="41"/>
                  </a:lnTo>
                  <a:lnTo>
                    <a:pt x="124" y="0"/>
                  </a:lnTo>
                  <a:lnTo>
                    <a:pt x="124" y="0"/>
                  </a:lnTo>
                  <a:lnTo>
                    <a:pt x="145" y="41"/>
                  </a:lnTo>
                  <a:lnTo>
                    <a:pt x="166" y="207"/>
                  </a:lnTo>
                  <a:lnTo>
                    <a:pt x="207" y="784"/>
                  </a:lnTo>
                  <a:lnTo>
                    <a:pt x="228" y="1631"/>
                  </a:lnTo>
                  <a:lnTo>
                    <a:pt x="248" y="2683"/>
                  </a:lnTo>
                  <a:lnTo>
                    <a:pt x="248" y="2683"/>
                  </a:lnTo>
                  <a:lnTo>
                    <a:pt x="228" y="3736"/>
                  </a:lnTo>
                  <a:lnTo>
                    <a:pt x="207" y="4603"/>
                  </a:lnTo>
                  <a:lnTo>
                    <a:pt x="166" y="5181"/>
                  </a:lnTo>
                  <a:lnTo>
                    <a:pt x="145" y="5346"/>
                  </a:lnTo>
                  <a:lnTo>
                    <a:pt x="124" y="5387"/>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58" name="Google Shape;1558;p211"/>
            <p:cNvSpPr/>
            <p:nvPr/>
          </p:nvSpPr>
          <p:spPr>
            <a:xfrm>
              <a:off x="1733475" y="5325675"/>
              <a:ext cx="6725" cy="134700"/>
            </a:xfrm>
            <a:custGeom>
              <a:avLst/>
              <a:gdLst/>
              <a:ahLst/>
              <a:cxnLst/>
              <a:rect l="l" t="t" r="r" b="b"/>
              <a:pathLst>
                <a:path w="269" h="5388" extrusionOk="0">
                  <a:moveTo>
                    <a:pt x="124" y="0"/>
                  </a:moveTo>
                  <a:lnTo>
                    <a:pt x="103" y="41"/>
                  </a:lnTo>
                  <a:lnTo>
                    <a:pt x="83" y="207"/>
                  </a:lnTo>
                  <a:lnTo>
                    <a:pt x="41" y="784"/>
                  </a:lnTo>
                  <a:lnTo>
                    <a:pt x="21" y="1631"/>
                  </a:lnTo>
                  <a:lnTo>
                    <a:pt x="0" y="2683"/>
                  </a:lnTo>
                  <a:lnTo>
                    <a:pt x="21" y="3736"/>
                  </a:lnTo>
                  <a:lnTo>
                    <a:pt x="41" y="4603"/>
                  </a:lnTo>
                  <a:lnTo>
                    <a:pt x="83" y="5181"/>
                  </a:lnTo>
                  <a:lnTo>
                    <a:pt x="103" y="5346"/>
                  </a:lnTo>
                  <a:lnTo>
                    <a:pt x="124" y="5387"/>
                  </a:lnTo>
                  <a:lnTo>
                    <a:pt x="165" y="5346"/>
                  </a:lnTo>
                  <a:lnTo>
                    <a:pt x="186" y="5181"/>
                  </a:lnTo>
                  <a:lnTo>
                    <a:pt x="227" y="4603"/>
                  </a:lnTo>
                  <a:lnTo>
                    <a:pt x="248" y="3736"/>
                  </a:lnTo>
                  <a:lnTo>
                    <a:pt x="268" y="2683"/>
                  </a:lnTo>
                  <a:lnTo>
                    <a:pt x="248" y="1631"/>
                  </a:lnTo>
                  <a:lnTo>
                    <a:pt x="227" y="784"/>
                  </a:lnTo>
                  <a:lnTo>
                    <a:pt x="186" y="207"/>
                  </a:lnTo>
                  <a:lnTo>
                    <a:pt x="165" y="41"/>
                  </a:lnTo>
                  <a:lnTo>
                    <a:pt x="124"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59" name="Google Shape;1559;p211"/>
            <p:cNvSpPr/>
            <p:nvPr/>
          </p:nvSpPr>
          <p:spPr>
            <a:xfrm>
              <a:off x="1733475" y="5325675"/>
              <a:ext cx="6725" cy="134700"/>
            </a:xfrm>
            <a:custGeom>
              <a:avLst/>
              <a:gdLst/>
              <a:ahLst/>
              <a:cxnLst/>
              <a:rect l="l" t="t" r="r" b="b"/>
              <a:pathLst>
                <a:path w="269" h="5388" fill="none" extrusionOk="0">
                  <a:moveTo>
                    <a:pt x="124" y="5387"/>
                  </a:moveTo>
                  <a:lnTo>
                    <a:pt x="124" y="5387"/>
                  </a:lnTo>
                  <a:lnTo>
                    <a:pt x="103" y="5346"/>
                  </a:lnTo>
                  <a:lnTo>
                    <a:pt x="83" y="5181"/>
                  </a:lnTo>
                  <a:lnTo>
                    <a:pt x="41" y="4603"/>
                  </a:lnTo>
                  <a:lnTo>
                    <a:pt x="21" y="3736"/>
                  </a:lnTo>
                  <a:lnTo>
                    <a:pt x="0" y="2683"/>
                  </a:lnTo>
                  <a:lnTo>
                    <a:pt x="0" y="2683"/>
                  </a:lnTo>
                  <a:lnTo>
                    <a:pt x="21" y="1631"/>
                  </a:lnTo>
                  <a:lnTo>
                    <a:pt x="41" y="784"/>
                  </a:lnTo>
                  <a:lnTo>
                    <a:pt x="83" y="207"/>
                  </a:lnTo>
                  <a:lnTo>
                    <a:pt x="103" y="41"/>
                  </a:lnTo>
                  <a:lnTo>
                    <a:pt x="124" y="0"/>
                  </a:lnTo>
                  <a:lnTo>
                    <a:pt x="124" y="0"/>
                  </a:lnTo>
                  <a:lnTo>
                    <a:pt x="165" y="41"/>
                  </a:lnTo>
                  <a:lnTo>
                    <a:pt x="186" y="207"/>
                  </a:lnTo>
                  <a:lnTo>
                    <a:pt x="227" y="784"/>
                  </a:lnTo>
                  <a:lnTo>
                    <a:pt x="248" y="1631"/>
                  </a:lnTo>
                  <a:lnTo>
                    <a:pt x="268" y="2683"/>
                  </a:lnTo>
                  <a:lnTo>
                    <a:pt x="268" y="2683"/>
                  </a:lnTo>
                  <a:lnTo>
                    <a:pt x="248" y="3736"/>
                  </a:lnTo>
                  <a:lnTo>
                    <a:pt x="227" y="4603"/>
                  </a:lnTo>
                  <a:lnTo>
                    <a:pt x="186" y="5181"/>
                  </a:lnTo>
                  <a:lnTo>
                    <a:pt x="165" y="5346"/>
                  </a:lnTo>
                  <a:lnTo>
                    <a:pt x="124" y="5387"/>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60" name="Google Shape;1560;p211"/>
            <p:cNvSpPr/>
            <p:nvPr/>
          </p:nvSpPr>
          <p:spPr>
            <a:xfrm>
              <a:off x="1864550" y="5325675"/>
              <a:ext cx="6725" cy="134700"/>
            </a:xfrm>
            <a:custGeom>
              <a:avLst/>
              <a:gdLst/>
              <a:ahLst/>
              <a:cxnLst/>
              <a:rect l="l" t="t" r="r" b="b"/>
              <a:pathLst>
                <a:path w="269" h="5388" extrusionOk="0">
                  <a:moveTo>
                    <a:pt x="124" y="0"/>
                  </a:moveTo>
                  <a:lnTo>
                    <a:pt x="103" y="41"/>
                  </a:lnTo>
                  <a:lnTo>
                    <a:pt x="83" y="207"/>
                  </a:lnTo>
                  <a:lnTo>
                    <a:pt x="41" y="784"/>
                  </a:lnTo>
                  <a:lnTo>
                    <a:pt x="21" y="1631"/>
                  </a:lnTo>
                  <a:lnTo>
                    <a:pt x="0" y="2683"/>
                  </a:lnTo>
                  <a:lnTo>
                    <a:pt x="21" y="3736"/>
                  </a:lnTo>
                  <a:lnTo>
                    <a:pt x="41" y="4603"/>
                  </a:lnTo>
                  <a:lnTo>
                    <a:pt x="83" y="5181"/>
                  </a:lnTo>
                  <a:lnTo>
                    <a:pt x="103" y="5346"/>
                  </a:lnTo>
                  <a:lnTo>
                    <a:pt x="124" y="5387"/>
                  </a:lnTo>
                  <a:lnTo>
                    <a:pt x="165" y="5346"/>
                  </a:lnTo>
                  <a:lnTo>
                    <a:pt x="186" y="5181"/>
                  </a:lnTo>
                  <a:lnTo>
                    <a:pt x="227" y="4603"/>
                  </a:lnTo>
                  <a:lnTo>
                    <a:pt x="248" y="3736"/>
                  </a:lnTo>
                  <a:lnTo>
                    <a:pt x="268" y="2683"/>
                  </a:lnTo>
                  <a:lnTo>
                    <a:pt x="248" y="1631"/>
                  </a:lnTo>
                  <a:lnTo>
                    <a:pt x="227" y="784"/>
                  </a:lnTo>
                  <a:lnTo>
                    <a:pt x="186" y="207"/>
                  </a:lnTo>
                  <a:lnTo>
                    <a:pt x="165" y="41"/>
                  </a:lnTo>
                  <a:lnTo>
                    <a:pt x="124"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61" name="Google Shape;1561;p211"/>
            <p:cNvSpPr/>
            <p:nvPr/>
          </p:nvSpPr>
          <p:spPr>
            <a:xfrm>
              <a:off x="1864550" y="5325675"/>
              <a:ext cx="6725" cy="134700"/>
            </a:xfrm>
            <a:custGeom>
              <a:avLst/>
              <a:gdLst/>
              <a:ahLst/>
              <a:cxnLst/>
              <a:rect l="l" t="t" r="r" b="b"/>
              <a:pathLst>
                <a:path w="269" h="5388" fill="none" extrusionOk="0">
                  <a:moveTo>
                    <a:pt x="124" y="5387"/>
                  </a:moveTo>
                  <a:lnTo>
                    <a:pt x="124" y="5387"/>
                  </a:lnTo>
                  <a:lnTo>
                    <a:pt x="103" y="5346"/>
                  </a:lnTo>
                  <a:lnTo>
                    <a:pt x="83" y="5181"/>
                  </a:lnTo>
                  <a:lnTo>
                    <a:pt x="41" y="4603"/>
                  </a:lnTo>
                  <a:lnTo>
                    <a:pt x="21" y="3736"/>
                  </a:lnTo>
                  <a:lnTo>
                    <a:pt x="0" y="2683"/>
                  </a:lnTo>
                  <a:lnTo>
                    <a:pt x="0" y="2683"/>
                  </a:lnTo>
                  <a:lnTo>
                    <a:pt x="21" y="1631"/>
                  </a:lnTo>
                  <a:lnTo>
                    <a:pt x="41" y="784"/>
                  </a:lnTo>
                  <a:lnTo>
                    <a:pt x="83" y="207"/>
                  </a:lnTo>
                  <a:lnTo>
                    <a:pt x="103" y="41"/>
                  </a:lnTo>
                  <a:lnTo>
                    <a:pt x="124" y="0"/>
                  </a:lnTo>
                  <a:lnTo>
                    <a:pt x="124" y="0"/>
                  </a:lnTo>
                  <a:lnTo>
                    <a:pt x="165" y="41"/>
                  </a:lnTo>
                  <a:lnTo>
                    <a:pt x="186" y="207"/>
                  </a:lnTo>
                  <a:lnTo>
                    <a:pt x="227" y="784"/>
                  </a:lnTo>
                  <a:lnTo>
                    <a:pt x="248" y="1631"/>
                  </a:lnTo>
                  <a:lnTo>
                    <a:pt x="268" y="2683"/>
                  </a:lnTo>
                  <a:lnTo>
                    <a:pt x="268" y="2683"/>
                  </a:lnTo>
                  <a:lnTo>
                    <a:pt x="248" y="3736"/>
                  </a:lnTo>
                  <a:lnTo>
                    <a:pt x="227" y="4603"/>
                  </a:lnTo>
                  <a:lnTo>
                    <a:pt x="186" y="5181"/>
                  </a:lnTo>
                  <a:lnTo>
                    <a:pt x="165" y="5346"/>
                  </a:lnTo>
                  <a:lnTo>
                    <a:pt x="124" y="5387"/>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62" name="Google Shape;1562;p211"/>
            <p:cNvSpPr/>
            <p:nvPr/>
          </p:nvSpPr>
          <p:spPr>
            <a:xfrm>
              <a:off x="1823775" y="5325675"/>
              <a:ext cx="6225" cy="134700"/>
            </a:xfrm>
            <a:custGeom>
              <a:avLst/>
              <a:gdLst/>
              <a:ahLst/>
              <a:cxnLst/>
              <a:rect l="l" t="t" r="r" b="b"/>
              <a:pathLst>
                <a:path w="249" h="5388" extrusionOk="0">
                  <a:moveTo>
                    <a:pt x="124" y="0"/>
                  </a:moveTo>
                  <a:lnTo>
                    <a:pt x="104" y="41"/>
                  </a:lnTo>
                  <a:lnTo>
                    <a:pt x="83" y="207"/>
                  </a:lnTo>
                  <a:lnTo>
                    <a:pt x="42" y="784"/>
                  </a:lnTo>
                  <a:lnTo>
                    <a:pt x="0" y="1631"/>
                  </a:lnTo>
                  <a:lnTo>
                    <a:pt x="0" y="2683"/>
                  </a:lnTo>
                  <a:lnTo>
                    <a:pt x="0" y="3736"/>
                  </a:lnTo>
                  <a:lnTo>
                    <a:pt x="42" y="4603"/>
                  </a:lnTo>
                  <a:lnTo>
                    <a:pt x="83" y="5181"/>
                  </a:lnTo>
                  <a:lnTo>
                    <a:pt x="104" y="5346"/>
                  </a:lnTo>
                  <a:lnTo>
                    <a:pt x="124" y="5387"/>
                  </a:lnTo>
                  <a:lnTo>
                    <a:pt x="145" y="5346"/>
                  </a:lnTo>
                  <a:lnTo>
                    <a:pt x="166" y="5181"/>
                  </a:lnTo>
                  <a:lnTo>
                    <a:pt x="207" y="4603"/>
                  </a:lnTo>
                  <a:lnTo>
                    <a:pt x="248" y="3736"/>
                  </a:lnTo>
                  <a:lnTo>
                    <a:pt x="248" y="2683"/>
                  </a:lnTo>
                  <a:lnTo>
                    <a:pt x="248" y="1631"/>
                  </a:lnTo>
                  <a:lnTo>
                    <a:pt x="207" y="784"/>
                  </a:lnTo>
                  <a:lnTo>
                    <a:pt x="166" y="207"/>
                  </a:lnTo>
                  <a:lnTo>
                    <a:pt x="145" y="41"/>
                  </a:lnTo>
                  <a:lnTo>
                    <a:pt x="124"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63" name="Google Shape;1563;p211"/>
            <p:cNvSpPr/>
            <p:nvPr/>
          </p:nvSpPr>
          <p:spPr>
            <a:xfrm>
              <a:off x="1823775" y="5325675"/>
              <a:ext cx="6225" cy="134700"/>
            </a:xfrm>
            <a:custGeom>
              <a:avLst/>
              <a:gdLst/>
              <a:ahLst/>
              <a:cxnLst/>
              <a:rect l="l" t="t" r="r" b="b"/>
              <a:pathLst>
                <a:path w="249" h="5388" fill="none" extrusionOk="0">
                  <a:moveTo>
                    <a:pt x="124" y="5387"/>
                  </a:moveTo>
                  <a:lnTo>
                    <a:pt x="124" y="5387"/>
                  </a:lnTo>
                  <a:lnTo>
                    <a:pt x="104" y="5346"/>
                  </a:lnTo>
                  <a:lnTo>
                    <a:pt x="83" y="5181"/>
                  </a:lnTo>
                  <a:lnTo>
                    <a:pt x="42" y="4603"/>
                  </a:lnTo>
                  <a:lnTo>
                    <a:pt x="0" y="3736"/>
                  </a:lnTo>
                  <a:lnTo>
                    <a:pt x="0" y="2683"/>
                  </a:lnTo>
                  <a:lnTo>
                    <a:pt x="0" y="2683"/>
                  </a:lnTo>
                  <a:lnTo>
                    <a:pt x="0" y="1631"/>
                  </a:lnTo>
                  <a:lnTo>
                    <a:pt x="42" y="784"/>
                  </a:lnTo>
                  <a:lnTo>
                    <a:pt x="83" y="207"/>
                  </a:lnTo>
                  <a:lnTo>
                    <a:pt x="104" y="41"/>
                  </a:lnTo>
                  <a:lnTo>
                    <a:pt x="124" y="0"/>
                  </a:lnTo>
                  <a:lnTo>
                    <a:pt x="124" y="0"/>
                  </a:lnTo>
                  <a:lnTo>
                    <a:pt x="145" y="41"/>
                  </a:lnTo>
                  <a:lnTo>
                    <a:pt x="166" y="207"/>
                  </a:lnTo>
                  <a:lnTo>
                    <a:pt x="207" y="784"/>
                  </a:lnTo>
                  <a:lnTo>
                    <a:pt x="248" y="1631"/>
                  </a:lnTo>
                  <a:lnTo>
                    <a:pt x="248" y="2683"/>
                  </a:lnTo>
                  <a:lnTo>
                    <a:pt x="248" y="2683"/>
                  </a:lnTo>
                  <a:lnTo>
                    <a:pt x="248" y="3736"/>
                  </a:lnTo>
                  <a:lnTo>
                    <a:pt x="207" y="4603"/>
                  </a:lnTo>
                  <a:lnTo>
                    <a:pt x="166" y="5181"/>
                  </a:lnTo>
                  <a:lnTo>
                    <a:pt x="145" y="5346"/>
                  </a:lnTo>
                  <a:lnTo>
                    <a:pt x="124" y="5387"/>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64" name="Google Shape;1564;p211"/>
            <p:cNvSpPr/>
            <p:nvPr/>
          </p:nvSpPr>
          <p:spPr>
            <a:xfrm>
              <a:off x="1954850" y="5325675"/>
              <a:ext cx="6200" cy="134700"/>
            </a:xfrm>
            <a:custGeom>
              <a:avLst/>
              <a:gdLst/>
              <a:ahLst/>
              <a:cxnLst/>
              <a:rect l="l" t="t" r="r" b="b"/>
              <a:pathLst>
                <a:path w="248" h="5388" extrusionOk="0">
                  <a:moveTo>
                    <a:pt x="124" y="0"/>
                  </a:moveTo>
                  <a:lnTo>
                    <a:pt x="103" y="41"/>
                  </a:lnTo>
                  <a:lnTo>
                    <a:pt x="83" y="207"/>
                  </a:lnTo>
                  <a:lnTo>
                    <a:pt x="42" y="784"/>
                  </a:lnTo>
                  <a:lnTo>
                    <a:pt x="0" y="1631"/>
                  </a:lnTo>
                  <a:lnTo>
                    <a:pt x="0" y="2683"/>
                  </a:lnTo>
                  <a:lnTo>
                    <a:pt x="0" y="3736"/>
                  </a:lnTo>
                  <a:lnTo>
                    <a:pt x="42" y="4603"/>
                  </a:lnTo>
                  <a:lnTo>
                    <a:pt x="83" y="5181"/>
                  </a:lnTo>
                  <a:lnTo>
                    <a:pt x="103" y="5346"/>
                  </a:lnTo>
                  <a:lnTo>
                    <a:pt x="124" y="5387"/>
                  </a:lnTo>
                  <a:lnTo>
                    <a:pt x="145" y="5346"/>
                  </a:lnTo>
                  <a:lnTo>
                    <a:pt x="165" y="5181"/>
                  </a:lnTo>
                  <a:lnTo>
                    <a:pt x="207" y="4603"/>
                  </a:lnTo>
                  <a:lnTo>
                    <a:pt x="248" y="3736"/>
                  </a:lnTo>
                  <a:lnTo>
                    <a:pt x="248" y="2683"/>
                  </a:lnTo>
                  <a:lnTo>
                    <a:pt x="248" y="1631"/>
                  </a:lnTo>
                  <a:lnTo>
                    <a:pt x="207" y="784"/>
                  </a:lnTo>
                  <a:lnTo>
                    <a:pt x="165" y="207"/>
                  </a:lnTo>
                  <a:lnTo>
                    <a:pt x="145" y="41"/>
                  </a:lnTo>
                  <a:lnTo>
                    <a:pt x="124"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65" name="Google Shape;1565;p211"/>
            <p:cNvSpPr/>
            <p:nvPr/>
          </p:nvSpPr>
          <p:spPr>
            <a:xfrm>
              <a:off x="1954850" y="5325675"/>
              <a:ext cx="6200" cy="134700"/>
            </a:xfrm>
            <a:custGeom>
              <a:avLst/>
              <a:gdLst/>
              <a:ahLst/>
              <a:cxnLst/>
              <a:rect l="l" t="t" r="r" b="b"/>
              <a:pathLst>
                <a:path w="248" h="5388" fill="none" extrusionOk="0">
                  <a:moveTo>
                    <a:pt x="124" y="5387"/>
                  </a:moveTo>
                  <a:lnTo>
                    <a:pt x="124" y="5387"/>
                  </a:lnTo>
                  <a:lnTo>
                    <a:pt x="103" y="5346"/>
                  </a:lnTo>
                  <a:lnTo>
                    <a:pt x="83" y="5181"/>
                  </a:lnTo>
                  <a:lnTo>
                    <a:pt x="42" y="4603"/>
                  </a:lnTo>
                  <a:lnTo>
                    <a:pt x="0" y="3736"/>
                  </a:lnTo>
                  <a:lnTo>
                    <a:pt x="0" y="2683"/>
                  </a:lnTo>
                  <a:lnTo>
                    <a:pt x="0" y="2683"/>
                  </a:lnTo>
                  <a:lnTo>
                    <a:pt x="0" y="1631"/>
                  </a:lnTo>
                  <a:lnTo>
                    <a:pt x="42" y="784"/>
                  </a:lnTo>
                  <a:lnTo>
                    <a:pt x="83" y="207"/>
                  </a:lnTo>
                  <a:lnTo>
                    <a:pt x="103" y="41"/>
                  </a:lnTo>
                  <a:lnTo>
                    <a:pt x="124" y="0"/>
                  </a:lnTo>
                  <a:lnTo>
                    <a:pt x="124" y="0"/>
                  </a:lnTo>
                  <a:lnTo>
                    <a:pt x="145" y="41"/>
                  </a:lnTo>
                  <a:lnTo>
                    <a:pt x="165" y="207"/>
                  </a:lnTo>
                  <a:lnTo>
                    <a:pt x="207" y="784"/>
                  </a:lnTo>
                  <a:lnTo>
                    <a:pt x="248" y="1631"/>
                  </a:lnTo>
                  <a:lnTo>
                    <a:pt x="248" y="2683"/>
                  </a:lnTo>
                  <a:lnTo>
                    <a:pt x="248" y="2683"/>
                  </a:lnTo>
                  <a:lnTo>
                    <a:pt x="248" y="3736"/>
                  </a:lnTo>
                  <a:lnTo>
                    <a:pt x="207" y="4603"/>
                  </a:lnTo>
                  <a:lnTo>
                    <a:pt x="165" y="5181"/>
                  </a:lnTo>
                  <a:lnTo>
                    <a:pt x="145" y="5346"/>
                  </a:lnTo>
                  <a:lnTo>
                    <a:pt x="124" y="5387"/>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66" name="Google Shape;1566;p211"/>
            <p:cNvSpPr/>
            <p:nvPr/>
          </p:nvSpPr>
          <p:spPr>
            <a:xfrm>
              <a:off x="1913550" y="5325675"/>
              <a:ext cx="6750" cy="134700"/>
            </a:xfrm>
            <a:custGeom>
              <a:avLst/>
              <a:gdLst/>
              <a:ahLst/>
              <a:cxnLst/>
              <a:rect l="l" t="t" r="r" b="b"/>
              <a:pathLst>
                <a:path w="270" h="5388" extrusionOk="0">
                  <a:moveTo>
                    <a:pt x="145" y="0"/>
                  </a:moveTo>
                  <a:lnTo>
                    <a:pt x="104" y="41"/>
                  </a:lnTo>
                  <a:lnTo>
                    <a:pt x="84" y="207"/>
                  </a:lnTo>
                  <a:lnTo>
                    <a:pt x="42" y="784"/>
                  </a:lnTo>
                  <a:lnTo>
                    <a:pt x="22" y="1631"/>
                  </a:lnTo>
                  <a:lnTo>
                    <a:pt x="1" y="2683"/>
                  </a:lnTo>
                  <a:lnTo>
                    <a:pt x="22" y="3736"/>
                  </a:lnTo>
                  <a:lnTo>
                    <a:pt x="42" y="4603"/>
                  </a:lnTo>
                  <a:lnTo>
                    <a:pt x="84" y="5181"/>
                  </a:lnTo>
                  <a:lnTo>
                    <a:pt x="104" y="5346"/>
                  </a:lnTo>
                  <a:lnTo>
                    <a:pt x="145" y="5387"/>
                  </a:lnTo>
                  <a:lnTo>
                    <a:pt x="166" y="5346"/>
                  </a:lnTo>
                  <a:lnTo>
                    <a:pt x="187" y="5181"/>
                  </a:lnTo>
                  <a:lnTo>
                    <a:pt x="228" y="4603"/>
                  </a:lnTo>
                  <a:lnTo>
                    <a:pt x="249" y="3736"/>
                  </a:lnTo>
                  <a:lnTo>
                    <a:pt x="269" y="2683"/>
                  </a:lnTo>
                  <a:lnTo>
                    <a:pt x="249" y="1631"/>
                  </a:lnTo>
                  <a:lnTo>
                    <a:pt x="228" y="784"/>
                  </a:lnTo>
                  <a:lnTo>
                    <a:pt x="187" y="207"/>
                  </a:lnTo>
                  <a:lnTo>
                    <a:pt x="166" y="41"/>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67" name="Google Shape;1567;p211"/>
            <p:cNvSpPr/>
            <p:nvPr/>
          </p:nvSpPr>
          <p:spPr>
            <a:xfrm>
              <a:off x="1913550" y="5325675"/>
              <a:ext cx="6750" cy="134700"/>
            </a:xfrm>
            <a:custGeom>
              <a:avLst/>
              <a:gdLst/>
              <a:ahLst/>
              <a:cxnLst/>
              <a:rect l="l" t="t" r="r" b="b"/>
              <a:pathLst>
                <a:path w="270" h="5388" fill="none" extrusionOk="0">
                  <a:moveTo>
                    <a:pt x="145" y="5387"/>
                  </a:moveTo>
                  <a:lnTo>
                    <a:pt x="145" y="5387"/>
                  </a:lnTo>
                  <a:lnTo>
                    <a:pt x="104" y="5346"/>
                  </a:lnTo>
                  <a:lnTo>
                    <a:pt x="84" y="5181"/>
                  </a:lnTo>
                  <a:lnTo>
                    <a:pt x="42" y="4603"/>
                  </a:lnTo>
                  <a:lnTo>
                    <a:pt x="22" y="3736"/>
                  </a:lnTo>
                  <a:lnTo>
                    <a:pt x="1" y="2683"/>
                  </a:lnTo>
                  <a:lnTo>
                    <a:pt x="1" y="2683"/>
                  </a:lnTo>
                  <a:lnTo>
                    <a:pt x="22" y="1631"/>
                  </a:lnTo>
                  <a:lnTo>
                    <a:pt x="42" y="784"/>
                  </a:lnTo>
                  <a:lnTo>
                    <a:pt x="84" y="207"/>
                  </a:lnTo>
                  <a:lnTo>
                    <a:pt x="104" y="41"/>
                  </a:lnTo>
                  <a:lnTo>
                    <a:pt x="145" y="0"/>
                  </a:lnTo>
                  <a:lnTo>
                    <a:pt x="145" y="0"/>
                  </a:lnTo>
                  <a:lnTo>
                    <a:pt x="166" y="41"/>
                  </a:lnTo>
                  <a:lnTo>
                    <a:pt x="187" y="207"/>
                  </a:lnTo>
                  <a:lnTo>
                    <a:pt x="228" y="784"/>
                  </a:lnTo>
                  <a:lnTo>
                    <a:pt x="249" y="1631"/>
                  </a:lnTo>
                  <a:lnTo>
                    <a:pt x="269" y="2683"/>
                  </a:lnTo>
                  <a:lnTo>
                    <a:pt x="269" y="2683"/>
                  </a:lnTo>
                  <a:lnTo>
                    <a:pt x="249" y="3736"/>
                  </a:lnTo>
                  <a:lnTo>
                    <a:pt x="228" y="4603"/>
                  </a:lnTo>
                  <a:lnTo>
                    <a:pt x="187" y="5181"/>
                  </a:lnTo>
                  <a:lnTo>
                    <a:pt x="166" y="5346"/>
                  </a:lnTo>
                  <a:lnTo>
                    <a:pt x="145" y="5387"/>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68" name="Google Shape;1568;p211"/>
            <p:cNvSpPr/>
            <p:nvPr/>
          </p:nvSpPr>
          <p:spPr>
            <a:xfrm>
              <a:off x="2044625" y="5325675"/>
              <a:ext cx="6750" cy="134700"/>
            </a:xfrm>
            <a:custGeom>
              <a:avLst/>
              <a:gdLst/>
              <a:ahLst/>
              <a:cxnLst/>
              <a:rect l="l" t="t" r="r" b="b"/>
              <a:pathLst>
                <a:path w="270" h="5388" extrusionOk="0">
                  <a:moveTo>
                    <a:pt x="145" y="0"/>
                  </a:moveTo>
                  <a:lnTo>
                    <a:pt x="104" y="41"/>
                  </a:lnTo>
                  <a:lnTo>
                    <a:pt x="83" y="207"/>
                  </a:lnTo>
                  <a:lnTo>
                    <a:pt x="42" y="784"/>
                  </a:lnTo>
                  <a:lnTo>
                    <a:pt x="21" y="1631"/>
                  </a:lnTo>
                  <a:lnTo>
                    <a:pt x="1" y="2683"/>
                  </a:lnTo>
                  <a:lnTo>
                    <a:pt x="21" y="3736"/>
                  </a:lnTo>
                  <a:lnTo>
                    <a:pt x="42" y="4603"/>
                  </a:lnTo>
                  <a:lnTo>
                    <a:pt x="83" y="5181"/>
                  </a:lnTo>
                  <a:lnTo>
                    <a:pt x="104" y="5346"/>
                  </a:lnTo>
                  <a:lnTo>
                    <a:pt x="145" y="5387"/>
                  </a:lnTo>
                  <a:lnTo>
                    <a:pt x="166" y="5346"/>
                  </a:lnTo>
                  <a:lnTo>
                    <a:pt x="187" y="5181"/>
                  </a:lnTo>
                  <a:lnTo>
                    <a:pt x="228" y="4603"/>
                  </a:lnTo>
                  <a:lnTo>
                    <a:pt x="249" y="3736"/>
                  </a:lnTo>
                  <a:lnTo>
                    <a:pt x="269" y="2683"/>
                  </a:lnTo>
                  <a:lnTo>
                    <a:pt x="249" y="1631"/>
                  </a:lnTo>
                  <a:lnTo>
                    <a:pt x="228" y="784"/>
                  </a:lnTo>
                  <a:lnTo>
                    <a:pt x="187" y="207"/>
                  </a:lnTo>
                  <a:lnTo>
                    <a:pt x="166" y="41"/>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69" name="Google Shape;1569;p211"/>
            <p:cNvSpPr/>
            <p:nvPr/>
          </p:nvSpPr>
          <p:spPr>
            <a:xfrm>
              <a:off x="2044625" y="5325675"/>
              <a:ext cx="6750" cy="134700"/>
            </a:xfrm>
            <a:custGeom>
              <a:avLst/>
              <a:gdLst/>
              <a:ahLst/>
              <a:cxnLst/>
              <a:rect l="l" t="t" r="r" b="b"/>
              <a:pathLst>
                <a:path w="270" h="5388" fill="none" extrusionOk="0">
                  <a:moveTo>
                    <a:pt x="145" y="5387"/>
                  </a:moveTo>
                  <a:lnTo>
                    <a:pt x="145" y="5387"/>
                  </a:lnTo>
                  <a:lnTo>
                    <a:pt x="104" y="5346"/>
                  </a:lnTo>
                  <a:lnTo>
                    <a:pt x="83" y="5181"/>
                  </a:lnTo>
                  <a:lnTo>
                    <a:pt x="42" y="4603"/>
                  </a:lnTo>
                  <a:lnTo>
                    <a:pt x="21" y="3736"/>
                  </a:lnTo>
                  <a:lnTo>
                    <a:pt x="1" y="2683"/>
                  </a:lnTo>
                  <a:lnTo>
                    <a:pt x="1" y="2683"/>
                  </a:lnTo>
                  <a:lnTo>
                    <a:pt x="21" y="1631"/>
                  </a:lnTo>
                  <a:lnTo>
                    <a:pt x="42" y="784"/>
                  </a:lnTo>
                  <a:lnTo>
                    <a:pt x="83" y="207"/>
                  </a:lnTo>
                  <a:lnTo>
                    <a:pt x="104" y="41"/>
                  </a:lnTo>
                  <a:lnTo>
                    <a:pt x="145" y="0"/>
                  </a:lnTo>
                  <a:lnTo>
                    <a:pt x="145" y="0"/>
                  </a:lnTo>
                  <a:lnTo>
                    <a:pt x="166" y="41"/>
                  </a:lnTo>
                  <a:lnTo>
                    <a:pt x="187" y="207"/>
                  </a:lnTo>
                  <a:lnTo>
                    <a:pt x="228" y="784"/>
                  </a:lnTo>
                  <a:lnTo>
                    <a:pt x="249" y="1631"/>
                  </a:lnTo>
                  <a:lnTo>
                    <a:pt x="269" y="2683"/>
                  </a:lnTo>
                  <a:lnTo>
                    <a:pt x="269" y="2683"/>
                  </a:lnTo>
                  <a:lnTo>
                    <a:pt x="249" y="3736"/>
                  </a:lnTo>
                  <a:lnTo>
                    <a:pt x="228" y="4603"/>
                  </a:lnTo>
                  <a:lnTo>
                    <a:pt x="187" y="5181"/>
                  </a:lnTo>
                  <a:lnTo>
                    <a:pt x="166" y="5346"/>
                  </a:lnTo>
                  <a:lnTo>
                    <a:pt x="145" y="5387"/>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70" name="Google Shape;1570;p211"/>
            <p:cNvSpPr/>
            <p:nvPr/>
          </p:nvSpPr>
          <p:spPr>
            <a:xfrm>
              <a:off x="2003875" y="5325675"/>
              <a:ext cx="6200" cy="134700"/>
            </a:xfrm>
            <a:custGeom>
              <a:avLst/>
              <a:gdLst/>
              <a:ahLst/>
              <a:cxnLst/>
              <a:rect l="l" t="t" r="r" b="b"/>
              <a:pathLst>
                <a:path w="248" h="5388" extrusionOk="0">
                  <a:moveTo>
                    <a:pt x="124" y="0"/>
                  </a:moveTo>
                  <a:lnTo>
                    <a:pt x="103" y="41"/>
                  </a:lnTo>
                  <a:lnTo>
                    <a:pt x="83" y="207"/>
                  </a:lnTo>
                  <a:lnTo>
                    <a:pt x="41" y="784"/>
                  </a:lnTo>
                  <a:lnTo>
                    <a:pt x="21" y="1631"/>
                  </a:lnTo>
                  <a:lnTo>
                    <a:pt x="0" y="2683"/>
                  </a:lnTo>
                  <a:lnTo>
                    <a:pt x="21" y="3736"/>
                  </a:lnTo>
                  <a:lnTo>
                    <a:pt x="41" y="4603"/>
                  </a:lnTo>
                  <a:lnTo>
                    <a:pt x="83" y="5181"/>
                  </a:lnTo>
                  <a:lnTo>
                    <a:pt x="103" y="5346"/>
                  </a:lnTo>
                  <a:lnTo>
                    <a:pt x="124" y="5387"/>
                  </a:lnTo>
                  <a:lnTo>
                    <a:pt x="145" y="5346"/>
                  </a:lnTo>
                  <a:lnTo>
                    <a:pt x="165" y="5181"/>
                  </a:lnTo>
                  <a:lnTo>
                    <a:pt x="207" y="4603"/>
                  </a:lnTo>
                  <a:lnTo>
                    <a:pt x="248" y="3736"/>
                  </a:lnTo>
                  <a:lnTo>
                    <a:pt x="248" y="2683"/>
                  </a:lnTo>
                  <a:lnTo>
                    <a:pt x="248" y="1631"/>
                  </a:lnTo>
                  <a:lnTo>
                    <a:pt x="207" y="784"/>
                  </a:lnTo>
                  <a:lnTo>
                    <a:pt x="165" y="207"/>
                  </a:lnTo>
                  <a:lnTo>
                    <a:pt x="145" y="41"/>
                  </a:lnTo>
                  <a:lnTo>
                    <a:pt x="124"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71" name="Google Shape;1571;p211"/>
            <p:cNvSpPr/>
            <p:nvPr/>
          </p:nvSpPr>
          <p:spPr>
            <a:xfrm>
              <a:off x="2003875" y="5325675"/>
              <a:ext cx="6200" cy="134700"/>
            </a:xfrm>
            <a:custGeom>
              <a:avLst/>
              <a:gdLst/>
              <a:ahLst/>
              <a:cxnLst/>
              <a:rect l="l" t="t" r="r" b="b"/>
              <a:pathLst>
                <a:path w="248" h="5388" fill="none" extrusionOk="0">
                  <a:moveTo>
                    <a:pt x="124" y="5387"/>
                  </a:moveTo>
                  <a:lnTo>
                    <a:pt x="124" y="5387"/>
                  </a:lnTo>
                  <a:lnTo>
                    <a:pt x="103" y="5346"/>
                  </a:lnTo>
                  <a:lnTo>
                    <a:pt x="83" y="5181"/>
                  </a:lnTo>
                  <a:lnTo>
                    <a:pt x="41" y="4603"/>
                  </a:lnTo>
                  <a:lnTo>
                    <a:pt x="21" y="3736"/>
                  </a:lnTo>
                  <a:lnTo>
                    <a:pt x="0" y="2683"/>
                  </a:lnTo>
                  <a:lnTo>
                    <a:pt x="0" y="2683"/>
                  </a:lnTo>
                  <a:lnTo>
                    <a:pt x="21" y="1631"/>
                  </a:lnTo>
                  <a:lnTo>
                    <a:pt x="41" y="784"/>
                  </a:lnTo>
                  <a:lnTo>
                    <a:pt x="83" y="207"/>
                  </a:lnTo>
                  <a:lnTo>
                    <a:pt x="103" y="41"/>
                  </a:lnTo>
                  <a:lnTo>
                    <a:pt x="124" y="0"/>
                  </a:lnTo>
                  <a:lnTo>
                    <a:pt x="124" y="0"/>
                  </a:lnTo>
                  <a:lnTo>
                    <a:pt x="145" y="41"/>
                  </a:lnTo>
                  <a:lnTo>
                    <a:pt x="165" y="207"/>
                  </a:lnTo>
                  <a:lnTo>
                    <a:pt x="207" y="784"/>
                  </a:lnTo>
                  <a:lnTo>
                    <a:pt x="248" y="1631"/>
                  </a:lnTo>
                  <a:lnTo>
                    <a:pt x="248" y="2683"/>
                  </a:lnTo>
                  <a:lnTo>
                    <a:pt x="248" y="2683"/>
                  </a:lnTo>
                  <a:lnTo>
                    <a:pt x="248" y="3736"/>
                  </a:lnTo>
                  <a:lnTo>
                    <a:pt x="207" y="4603"/>
                  </a:lnTo>
                  <a:lnTo>
                    <a:pt x="165" y="5181"/>
                  </a:lnTo>
                  <a:lnTo>
                    <a:pt x="145" y="5346"/>
                  </a:lnTo>
                  <a:lnTo>
                    <a:pt x="124" y="5387"/>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72" name="Google Shape;1572;p211"/>
            <p:cNvSpPr/>
            <p:nvPr/>
          </p:nvSpPr>
          <p:spPr>
            <a:xfrm>
              <a:off x="2134950" y="5325675"/>
              <a:ext cx="6200" cy="134700"/>
            </a:xfrm>
            <a:custGeom>
              <a:avLst/>
              <a:gdLst/>
              <a:ahLst/>
              <a:cxnLst/>
              <a:rect l="l" t="t" r="r" b="b"/>
              <a:pathLst>
                <a:path w="248" h="5388" extrusionOk="0">
                  <a:moveTo>
                    <a:pt x="124" y="0"/>
                  </a:moveTo>
                  <a:lnTo>
                    <a:pt x="103" y="41"/>
                  </a:lnTo>
                  <a:lnTo>
                    <a:pt x="83" y="207"/>
                  </a:lnTo>
                  <a:lnTo>
                    <a:pt x="41" y="784"/>
                  </a:lnTo>
                  <a:lnTo>
                    <a:pt x="21" y="1631"/>
                  </a:lnTo>
                  <a:lnTo>
                    <a:pt x="0" y="2683"/>
                  </a:lnTo>
                  <a:lnTo>
                    <a:pt x="21" y="3736"/>
                  </a:lnTo>
                  <a:lnTo>
                    <a:pt x="41" y="4603"/>
                  </a:lnTo>
                  <a:lnTo>
                    <a:pt x="83" y="5181"/>
                  </a:lnTo>
                  <a:lnTo>
                    <a:pt x="103" y="5346"/>
                  </a:lnTo>
                  <a:lnTo>
                    <a:pt x="124" y="5387"/>
                  </a:lnTo>
                  <a:lnTo>
                    <a:pt x="145" y="5346"/>
                  </a:lnTo>
                  <a:lnTo>
                    <a:pt x="165" y="5181"/>
                  </a:lnTo>
                  <a:lnTo>
                    <a:pt x="206" y="4603"/>
                  </a:lnTo>
                  <a:lnTo>
                    <a:pt x="248" y="3736"/>
                  </a:lnTo>
                  <a:lnTo>
                    <a:pt x="248" y="2683"/>
                  </a:lnTo>
                  <a:lnTo>
                    <a:pt x="248" y="1631"/>
                  </a:lnTo>
                  <a:lnTo>
                    <a:pt x="206" y="784"/>
                  </a:lnTo>
                  <a:lnTo>
                    <a:pt x="165" y="207"/>
                  </a:lnTo>
                  <a:lnTo>
                    <a:pt x="145" y="41"/>
                  </a:lnTo>
                  <a:lnTo>
                    <a:pt x="124"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73" name="Google Shape;1573;p211"/>
            <p:cNvSpPr/>
            <p:nvPr/>
          </p:nvSpPr>
          <p:spPr>
            <a:xfrm>
              <a:off x="2134950" y="5325675"/>
              <a:ext cx="6200" cy="134700"/>
            </a:xfrm>
            <a:custGeom>
              <a:avLst/>
              <a:gdLst/>
              <a:ahLst/>
              <a:cxnLst/>
              <a:rect l="l" t="t" r="r" b="b"/>
              <a:pathLst>
                <a:path w="248" h="5388" fill="none" extrusionOk="0">
                  <a:moveTo>
                    <a:pt x="124" y="5387"/>
                  </a:moveTo>
                  <a:lnTo>
                    <a:pt x="124" y="5387"/>
                  </a:lnTo>
                  <a:lnTo>
                    <a:pt x="103" y="5346"/>
                  </a:lnTo>
                  <a:lnTo>
                    <a:pt x="83" y="5181"/>
                  </a:lnTo>
                  <a:lnTo>
                    <a:pt x="41" y="4603"/>
                  </a:lnTo>
                  <a:lnTo>
                    <a:pt x="21" y="3736"/>
                  </a:lnTo>
                  <a:lnTo>
                    <a:pt x="0" y="2683"/>
                  </a:lnTo>
                  <a:lnTo>
                    <a:pt x="0" y="2683"/>
                  </a:lnTo>
                  <a:lnTo>
                    <a:pt x="21" y="1631"/>
                  </a:lnTo>
                  <a:lnTo>
                    <a:pt x="41" y="784"/>
                  </a:lnTo>
                  <a:lnTo>
                    <a:pt x="83" y="207"/>
                  </a:lnTo>
                  <a:lnTo>
                    <a:pt x="103" y="41"/>
                  </a:lnTo>
                  <a:lnTo>
                    <a:pt x="124" y="0"/>
                  </a:lnTo>
                  <a:lnTo>
                    <a:pt x="124" y="0"/>
                  </a:lnTo>
                  <a:lnTo>
                    <a:pt x="145" y="41"/>
                  </a:lnTo>
                  <a:lnTo>
                    <a:pt x="165" y="207"/>
                  </a:lnTo>
                  <a:lnTo>
                    <a:pt x="206" y="784"/>
                  </a:lnTo>
                  <a:lnTo>
                    <a:pt x="248" y="1631"/>
                  </a:lnTo>
                  <a:lnTo>
                    <a:pt x="248" y="2683"/>
                  </a:lnTo>
                  <a:lnTo>
                    <a:pt x="248" y="2683"/>
                  </a:lnTo>
                  <a:lnTo>
                    <a:pt x="248" y="3736"/>
                  </a:lnTo>
                  <a:lnTo>
                    <a:pt x="206" y="4603"/>
                  </a:lnTo>
                  <a:lnTo>
                    <a:pt x="165" y="5181"/>
                  </a:lnTo>
                  <a:lnTo>
                    <a:pt x="145" y="5346"/>
                  </a:lnTo>
                  <a:lnTo>
                    <a:pt x="124" y="5387"/>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74" name="Google Shape;1574;p211"/>
            <p:cNvSpPr/>
            <p:nvPr/>
          </p:nvSpPr>
          <p:spPr>
            <a:xfrm>
              <a:off x="2094175" y="5325675"/>
              <a:ext cx="6225" cy="134700"/>
            </a:xfrm>
            <a:custGeom>
              <a:avLst/>
              <a:gdLst/>
              <a:ahLst/>
              <a:cxnLst/>
              <a:rect l="l" t="t" r="r" b="b"/>
              <a:pathLst>
                <a:path w="249" h="5388" extrusionOk="0">
                  <a:moveTo>
                    <a:pt x="124" y="0"/>
                  </a:moveTo>
                  <a:lnTo>
                    <a:pt x="83" y="41"/>
                  </a:lnTo>
                  <a:lnTo>
                    <a:pt x="62" y="207"/>
                  </a:lnTo>
                  <a:lnTo>
                    <a:pt x="21" y="784"/>
                  </a:lnTo>
                  <a:lnTo>
                    <a:pt x="0" y="1631"/>
                  </a:lnTo>
                  <a:lnTo>
                    <a:pt x="0" y="2683"/>
                  </a:lnTo>
                  <a:lnTo>
                    <a:pt x="0" y="3736"/>
                  </a:lnTo>
                  <a:lnTo>
                    <a:pt x="21" y="4603"/>
                  </a:lnTo>
                  <a:lnTo>
                    <a:pt x="62" y="5181"/>
                  </a:lnTo>
                  <a:lnTo>
                    <a:pt x="83" y="5346"/>
                  </a:lnTo>
                  <a:lnTo>
                    <a:pt x="124" y="5387"/>
                  </a:lnTo>
                  <a:lnTo>
                    <a:pt x="145" y="5346"/>
                  </a:lnTo>
                  <a:lnTo>
                    <a:pt x="166" y="5181"/>
                  </a:lnTo>
                  <a:lnTo>
                    <a:pt x="207" y="4603"/>
                  </a:lnTo>
                  <a:lnTo>
                    <a:pt x="227" y="3736"/>
                  </a:lnTo>
                  <a:lnTo>
                    <a:pt x="248" y="2683"/>
                  </a:lnTo>
                  <a:lnTo>
                    <a:pt x="227" y="1631"/>
                  </a:lnTo>
                  <a:lnTo>
                    <a:pt x="207" y="784"/>
                  </a:lnTo>
                  <a:lnTo>
                    <a:pt x="166" y="207"/>
                  </a:lnTo>
                  <a:lnTo>
                    <a:pt x="145" y="41"/>
                  </a:lnTo>
                  <a:lnTo>
                    <a:pt x="124"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75" name="Google Shape;1575;p211"/>
            <p:cNvSpPr/>
            <p:nvPr/>
          </p:nvSpPr>
          <p:spPr>
            <a:xfrm>
              <a:off x="2094175" y="5325675"/>
              <a:ext cx="6225" cy="134700"/>
            </a:xfrm>
            <a:custGeom>
              <a:avLst/>
              <a:gdLst/>
              <a:ahLst/>
              <a:cxnLst/>
              <a:rect l="l" t="t" r="r" b="b"/>
              <a:pathLst>
                <a:path w="249" h="5388" fill="none" extrusionOk="0">
                  <a:moveTo>
                    <a:pt x="124" y="5387"/>
                  </a:moveTo>
                  <a:lnTo>
                    <a:pt x="124" y="5387"/>
                  </a:lnTo>
                  <a:lnTo>
                    <a:pt x="83" y="5346"/>
                  </a:lnTo>
                  <a:lnTo>
                    <a:pt x="62" y="5181"/>
                  </a:lnTo>
                  <a:lnTo>
                    <a:pt x="21" y="4603"/>
                  </a:lnTo>
                  <a:lnTo>
                    <a:pt x="0" y="3736"/>
                  </a:lnTo>
                  <a:lnTo>
                    <a:pt x="0" y="2683"/>
                  </a:lnTo>
                  <a:lnTo>
                    <a:pt x="0" y="2683"/>
                  </a:lnTo>
                  <a:lnTo>
                    <a:pt x="0" y="1631"/>
                  </a:lnTo>
                  <a:lnTo>
                    <a:pt x="21" y="784"/>
                  </a:lnTo>
                  <a:lnTo>
                    <a:pt x="62" y="207"/>
                  </a:lnTo>
                  <a:lnTo>
                    <a:pt x="83" y="41"/>
                  </a:lnTo>
                  <a:lnTo>
                    <a:pt x="124" y="0"/>
                  </a:lnTo>
                  <a:lnTo>
                    <a:pt x="124" y="0"/>
                  </a:lnTo>
                  <a:lnTo>
                    <a:pt x="145" y="41"/>
                  </a:lnTo>
                  <a:lnTo>
                    <a:pt x="166" y="207"/>
                  </a:lnTo>
                  <a:lnTo>
                    <a:pt x="207" y="784"/>
                  </a:lnTo>
                  <a:lnTo>
                    <a:pt x="227" y="1631"/>
                  </a:lnTo>
                  <a:lnTo>
                    <a:pt x="248" y="2683"/>
                  </a:lnTo>
                  <a:lnTo>
                    <a:pt x="248" y="2683"/>
                  </a:lnTo>
                  <a:lnTo>
                    <a:pt x="227" y="3736"/>
                  </a:lnTo>
                  <a:lnTo>
                    <a:pt x="207" y="4603"/>
                  </a:lnTo>
                  <a:lnTo>
                    <a:pt x="166" y="5181"/>
                  </a:lnTo>
                  <a:lnTo>
                    <a:pt x="145" y="5346"/>
                  </a:lnTo>
                  <a:lnTo>
                    <a:pt x="124" y="5387"/>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76" name="Google Shape;1576;p211"/>
            <p:cNvSpPr/>
            <p:nvPr/>
          </p:nvSpPr>
          <p:spPr>
            <a:xfrm>
              <a:off x="1430550" y="5320500"/>
              <a:ext cx="753425" cy="6225"/>
            </a:xfrm>
            <a:custGeom>
              <a:avLst/>
              <a:gdLst/>
              <a:ahLst/>
              <a:cxnLst/>
              <a:rect l="l" t="t" r="r" b="b"/>
              <a:pathLst>
                <a:path w="30137" h="249" extrusionOk="0">
                  <a:moveTo>
                    <a:pt x="9207" y="1"/>
                  </a:moveTo>
                  <a:lnTo>
                    <a:pt x="4418" y="21"/>
                  </a:lnTo>
                  <a:lnTo>
                    <a:pt x="1198" y="63"/>
                  </a:lnTo>
                  <a:lnTo>
                    <a:pt x="310" y="83"/>
                  </a:lnTo>
                  <a:lnTo>
                    <a:pt x="83" y="104"/>
                  </a:lnTo>
                  <a:lnTo>
                    <a:pt x="1" y="125"/>
                  </a:lnTo>
                  <a:lnTo>
                    <a:pt x="83" y="125"/>
                  </a:lnTo>
                  <a:lnTo>
                    <a:pt x="310" y="145"/>
                  </a:lnTo>
                  <a:lnTo>
                    <a:pt x="1198" y="166"/>
                  </a:lnTo>
                  <a:lnTo>
                    <a:pt x="4418" y="207"/>
                  </a:lnTo>
                  <a:lnTo>
                    <a:pt x="9207" y="228"/>
                  </a:lnTo>
                  <a:lnTo>
                    <a:pt x="15069" y="248"/>
                  </a:lnTo>
                  <a:lnTo>
                    <a:pt x="20931" y="228"/>
                  </a:lnTo>
                  <a:lnTo>
                    <a:pt x="25720" y="207"/>
                  </a:lnTo>
                  <a:lnTo>
                    <a:pt x="28940" y="166"/>
                  </a:lnTo>
                  <a:lnTo>
                    <a:pt x="29827" y="145"/>
                  </a:lnTo>
                  <a:lnTo>
                    <a:pt x="30054" y="125"/>
                  </a:lnTo>
                  <a:lnTo>
                    <a:pt x="30137" y="125"/>
                  </a:lnTo>
                  <a:lnTo>
                    <a:pt x="30054" y="104"/>
                  </a:lnTo>
                  <a:lnTo>
                    <a:pt x="29827" y="83"/>
                  </a:lnTo>
                  <a:lnTo>
                    <a:pt x="28940" y="63"/>
                  </a:lnTo>
                  <a:lnTo>
                    <a:pt x="25720" y="21"/>
                  </a:lnTo>
                  <a:lnTo>
                    <a:pt x="20931"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77" name="Google Shape;1577;p211"/>
            <p:cNvSpPr/>
            <p:nvPr/>
          </p:nvSpPr>
          <p:spPr>
            <a:xfrm>
              <a:off x="1430550" y="5320500"/>
              <a:ext cx="753425" cy="6225"/>
            </a:xfrm>
            <a:custGeom>
              <a:avLst/>
              <a:gdLst/>
              <a:ahLst/>
              <a:cxnLst/>
              <a:rect l="l" t="t" r="r" b="b"/>
              <a:pathLst>
                <a:path w="30137" h="249" fill="none" extrusionOk="0">
                  <a:moveTo>
                    <a:pt x="30137" y="125"/>
                  </a:moveTo>
                  <a:lnTo>
                    <a:pt x="30137" y="125"/>
                  </a:lnTo>
                  <a:lnTo>
                    <a:pt x="30054" y="125"/>
                  </a:lnTo>
                  <a:lnTo>
                    <a:pt x="29827" y="145"/>
                  </a:lnTo>
                  <a:lnTo>
                    <a:pt x="28940" y="166"/>
                  </a:lnTo>
                  <a:lnTo>
                    <a:pt x="25720" y="207"/>
                  </a:lnTo>
                  <a:lnTo>
                    <a:pt x="20931" y="228"/>
                  </a:lnTo>
                  <a:lnTo>
                    <a:pt x="15069" y="248"/>
                  </a:lnTo>
                  <a:lnTo>
                    <a:pt x="15069" y="248"/>
                  </a:lnTo>
                  <a:lnTo>
                    <a:pt x="9207" y="228"/>
                  </a:lnTo>
                  <a:lnTo>
                    <a:pt x="4418" y="207"/>
                  </a:lnTo>
                  <a:lnTo>
                    <a:pt x="1198" y="166"/>
                  </a:lnTo>
                  <a:lnTo>
                    <a:pt x="310" y="145"/>
                  </a:lnTo>
                  <a:lnTo>
                    <a:pt x="83" y="125"/>
                  </a:lnTo>
                  <a:lnTo>
                    <a:pt x="1" y="125"/>
                  </a:lnTo>
                  <a:lnTo>
                    <a:pt x="1" y="125"/>
                  </a:lnTo>
                  <a:lnTo>
                    <a:pt x="83" y="104"/>
                  </a:lnTo>
                  <a:lnTo>
                    <a:pt x="310" y="83"/>
                  </a:lnTo>
                  <a:lnTo>
                    <a:pt x="1198" y="63"/>
                  </a:lnTo>
                  <a:lnTo>
                    <a:pt x="4418" y="21"/>
                  </a:lnTo>
                  <a:lnTo>
                    <a:pt x="9207" y="1"/>
                  </a:lnTo>
                  <a:lnTo>
                    <a:pt x="15069" y="1"/>
                  </a:lnTo>
                  <a:lnTo>
                    <a:pt x="15069" y="1"/>
                  </a:lnTo>
                  <a:lnTo>
                    <a:pt x="20931" y="1"/>
                  </a:lnTo>
                  <a:lnTo>
                    <a:pt x="25720" y="21"/>
                  </a:lnTo>
                  <a:lnTo>
                    <a:pt x="28940" y="63"/>
                  </a:lnTo>
                  <a:lnTo>
                    <a:pt x="29827" y="83"/>
                  </a:lnTo>
                  <a:lnTo>
                    <a:pt x="30054" y="104"/>
                  </a:lnTo>
                  <a:lnTo>
                    <a:pt x="30137" y="125"/>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78" name="Google Shape;1578;p211"/>
            <p:cNvSpPr/>
            <p:nvPr/>
          </p:nvSpPr>
          <p:spPr>
            <a:xfrm>
              <a:off x="1739650" y="5188925"/>
              <a:ext cx="470150" cy="27375"/>
            </a:xfrm>
            <a:custGeom>
              <a:avLst/>
              <a:gdLst/>
              <a:ahLst/>
              <a:cxnLst/>
              <a:rect l="l" t="t" r="r" b="b"/>
              <a:pathLst>
                <a:path w="18806" h="1095" extrusionOk="0">
                  <a:moveTo>
                    <a:pt x="17876" y="21"/>
                  </a:moveTo>
                  <a:lnTo>
                    <a:pt x="17897" y="124"/>
                  </a:lnTo>
                  <a:lnTo>
                    <a:pt x="18805" y="83"/>
                  </a:lnTo>
                  <a:lnTo>
                    <a:pt x="18454" y="41"/>
                  </a:lnTo>
                  <a:lnTo>
                    <a:pt x="18454" y="21"/>
                  </a:lnTo>
                  <a:close/>
                  <a:moveTo>
                    <a:pt x="16246" y="21"/>
                  </a:moveTo>
                  <a:lnTo>
                    <a:pt x="16266" y="227"/>
                  </a:lnTo>
                  <a:lnTo>
                    <a:pt x="17814" y="124"/>
                  </a:lnTo>
                  <a:lnTo>
                    <a:pt x="17835" y="21"/>
                  </a:lnTo>
                  <a:close/>
                  <a:moveTo>
                    <a:pt x="14285" y="21"/>
                  </a:moveTo>
                  <a:lnTo>
                    <a:pt x="14305" y="145"/>
                  </a:lnTo>
                  <a:lnTo>
                    <a:pt x="14326" y="372"/>
                  </a:lnTo>
                  <a:lnTo>
                    <a:pt x="16163" y="227"/>
                  </a:lnTo>
                  <a:lnTo>
                    <a:pt x="16204" y="21"/>
                  </a:lnTo>
                  <a:close/>
                  <a:moveTo>
                    <a:pt x="12633" y="0"/>
                  </a:moveTo>
                  <a:lnTo>
                    <a:pt x="12675" y="186"/>
                  </a:lnTo>
                  <a:lnTo>
                    <a:pt x="12695" y="537"/>
                  </a:lnTo>
                  <a:lnTo>
                    <a:pt x="14202" y="392"/>
                  </a:lnTo>
                  <a:lnTo>
                    <a:pt x="14223" y="145"/>
                  </a:lnTo>
                  <a:lnTo>
                    <a:pt x="14243" y="21"/>
                  </a:lnTo>
                  <a:lnTo>
                    <a:pt x="12633" y="0"/>
                  </a:lnTo>
                  <a:close/>
                  <a:moveTo>
                    <a:pt x="12117" y="0"/>
                  </a:moveTo>
                  <a:lnTo>
                    <a:pt x="10672" y="21"/>
                  </a:lnTo>
                  <a:lnTo>
                    <a:pt x="10714" y="248"/>
                  </a:lnTo>
                  <a:lnTo>
                    <a:pt x="10734" y="702"/>
                  </a:lnTo>
                  <a:lnTo>
                    <a:pt x="12551" y="537"/>
                  </a:lnTo>
                  <a:lnTo>
                    <a:pt x="12571" y="186"/>
                  </a:lnTo>
                  <a:lnTo>
                    <a:pt x="12613" y="0"/>
                  </a:lnTo>
                  <a:close/>
                  <a:moveTo>
                    <a:pt x="9042" y="21"/>
                  </a:moveTo>
                  <a:lnTo>
                    <a:pt x="9083" y="310"/>
                  </a:lnTo>
                  <a:lnTo>
                    <a:pt x="9104" y="846"/>
                  </a:lnTo>
                  <a:lnTo>
                    <a:pt x="10569" y="723"/>
                  </a:lnTo>
                  <a:lnTo>
                    <a:pt x="10610" y="269"/>
                  </a:lnTo>
                  <a:lnTo>
                    <a:pt x="10631" y="21"/>
                  </a:lnTo>
                  <a:close/>
                  <a:moveTo>
                    <a:pt x="7081" y="21"/>
                  </a:moveTo>
                  <a:lnTo>
                    <a:pt x="7122" y="351"/>
                  </a:lnTo>
                  <a:lnTo>
                    <a:pt x="7163" y="991"/>
                  </a:lnTo>
                  <a:lnTo>
                    <a:pt x="7638" y="950"/>
                  </a:lnTo>
                  <a:lnTo>
                    <a:pt x="8918" y="867"/>
                  </a:lnTo>
                  <a:lnTo>
                    <a:pt x="8959" y="310"/>
                  </a:lnTo>
                  <a:lnTo>
                    <a:pt x="9000" y="21"/>
                  </a:lnTo>
                  <a:close/>
                  <a:moveTo>
                    <a:pt x="1" y="21"/>
                  </a:moveTo>
                  <a:lnTo>
                    <a:pt x="599" y="970"/>
                  </a:lnTo>
                  <a:lnTo>
                    <a:pt x="1714" y="1032"/>
                  </a:lnTo>
                  <a:lnTo>
                    <a:pt x="1755" y="372"/>
                  </a:lnTo>
                  <a:lnTo>
                    <a:pt x="1776" y="165"/>
                  </a:lnTo>
                  <a:lnTo>
                    <a:pt x="1797" y="21"/>
                  </a:lnTo>
                  <a:close/>
                  <a:moveTo>
                    <a:pt x="5429" y="21"/>
                  </a:moveTo>
                  <a:lnTo>
                    <a:pt x="5471" y="165"/>
                  </a:lnTo>
                  <a:lnTo>
                    <a:pt x="5491" y="392"/>
                  </a:lnTo>
                  <a:lnTo>
                    <a:pt x="5512" y="1053"/>
                  </a:lnTo>
                  <a:lnTo>
                    <a:pt x="6957" y="991"/>
                  </a:lnTo>
                  <a:lnTo>
                    <a:pt x="6998" y="372"/>
                  </a:lnTo>
                  <a:lnTo>
                    <a:pt x="7040" y="21"/>
                  </a:lnTo>
                  <a:close/>
                  <a:moveTo>
                    <a:pt x="1838" y="21"/>
                  </a:moveTo>
                  <a:lnTo>
                    <a:pt x="1859" y="165"/>
                  </a:lnTo>
                  <a:lnTo>
                    <a:pt x="1879" y="372"/>
                  </a:lnTo>
                  <a:lnTo>
                    <a:pt x="1920" y="1053"/>
                  </a:lnTo>
                  <a:lnTo>
                    <a:pt x="3345" y="1074"/>
                  </a:lnTo>
                  <a:lnTo>
                    <a:pt x="3386" y="392"/>
                  </a:lnTo>
                  <a:lnTo>
                    <a:pt x="3407" y="165"/>
                  </a:lnTo>
                  <a:lnTo>
                    <a:pt x="3427" y="21"/>
                  </a:lnTo>
                  <a:close/>
                  <a:moveTo>
                    <a:pt x="3469" y="21"/>
                  </a:moveTo>
                  <a:lnTo>
                    <a:pt x="3489" y="165"/>
                  </a:lnTo>
                  <a:lnTo>
                    <a:pt x="3510" y="392"/>
                  </a:lnTo>
                  <a:lnTo>
                    <a:pt x="3551" y="1094"/>
                  </a:lnTo>
                  <a:lnTo>
                    <a:pt x="3881" y="1094"/>
                  </a:lnTo>
                  <a:lnTo>
                    <a:pt x="5306" y="1074"/>
                  </a:lnTo>
                  <a:lnTo>
                    <a:pt x="5347" y="392"/>
                  </a:lnTo>
                  <a:lnTo>
                    <a:pt x="5368" y="165"/>
                  </a:lnTo>
                  <a:lnTo>
                    <a:pt x="5388" y="21"/>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79" name="Google Shape;1579;p211"/>
            <p:cNvSpPr/>
            <p:nvPr/>
          </p:nvSpPr>
          <p:spPr>
            <a:xfrm>
              <a:off x="2186550" y="5189425"/>
              <a:ext cx="23250" cy="2625"/>
            </a:xfrm>
            <a:custGeom>
              <a:avLst/>
              <a:gdLst/>
              <a:ahLst/>
              <a:cxnLst/>
              <a:rect l="l" t="t" r="r" b="b"/>
              <a:pathLst>
                <a:path w="930" h="105" fill="none" extrusionOk="0">
                  <a:moveTo>
                    <a:pt x="0" y="1"/>
                  </a:moveTo>
                  <a:lnTo>
                    <a:pt x="0" y="1"/>
                  </a:lnTo>
                  <a:lnTo>
                    <a:pt x="21" y="104"/>
                  </a:lnTo>
                  <a:lnTo>
                    <a:pt x="21" y="104"/>
                  </a:lnTo>
                  <a:lnTo>
                    <a:pt x="929" y="63"/>
                  </a:lnTo>
                  <a:lnTo>
                    <a:pt x="578" y="21"/>
                  </a:lnTo>
                  <a:lnTo>
                    <a:pt x="578" y="1"/>
                  </a:lnTo>
                  <a:lnTo>
                    <a:pt x="0"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80" name="Google Shape;1580;p211"/>
            <p:cNvSpPr/>
            <p:nvPr/>
          </p:nvSpPr>
          <p:spPr>
            <a:xfrm>
              <a:off x="1826350" y="5189425"/>
              <a:ext cx="48025" cy="26875"/>
            </a:xfrm>
            <a:custGeom>
              <a:avLst/>
              <a:gdLst/>
              <a:ahLst/>
              <a:cxnLst/>
              <a:rect l="l" t="t" r="r" b="b"/>
              <a:pathLst>
                <a:path w="1921" h="1075" fill="none" extrusionOk="0">
                  <a:moveTo>
                    <a:pt x="1" y="1"/>
                  </a:moveTo>
                  <a:lnTo>
                    <a:pt x="1" y="1"/>
                  </a:lnTo>
                  <a:lnTo>
                    <a:pt x="21" y="145"/>
                  </a:lnTo>
                  <a:lnTo>
                    <a:pt x="42" y="372"/>
                  </a:lnTo>
                  <a:lnTo>
                    <a:pt x="83" y="1074"/>
                  </a:lnTo>
                  <a:lnTo>
                    <a:pt x="83" y="1074"/>
                  </a:lnTo>
                  <a:lnTo>
                    <a:pt x="413" y="1074"/>
                  </a:lnTo>
                  <a:lnTo>
                    <a:pt x="413" y="1074"/>
                  </a:lnTo>
                  <a:lnTo>
                    <a:pt x="1838" y="1054"/>
                  </a:lnTo>
                  <a:lnTo>
                    <a:pt x="1838" y="1054"/>
                  </a:lnTo>
                  <a:lnTo>
                    <a:pt x="1879" y="372"/>
                  </a:lnTo>
                  <a:lnTo>
                    <a:pt x="1900" y="145"/>
                  </a:lnTo>
                  <a:lnTo>
                    <a:pt x="1920" y="1"/>
                  </a:lnTo>
                  <a:lnTo>
                    <a:pt x="1920" y="1"/>
                  </a:lnTo>
                  <a:lnTo>
                    <a:pt x="1156" y="1"/>
                  </a:lnTo>
                  <a:lnTo>
                    <a:pt x="1156" y="1"/>
                  </a:lnTo>
                  <a:lnTo>
                    <a:pt x="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81" name="Google Shape;1581;p211"/>
            <p:cNvSpPr/>
            <p:nvPr/>
          </p:nvSpPr>
          <p:spPr>
            <a:xfrm>
              <a:off x="1875375" y="5189425"/>
              <a:ext cx="40275" cy="25825"/>
            </a:xfrm>
            <a:custGeom>
              <a:avLst/>
              <a:gdLst/>
              <a:ahLst/>
              <a:cxnLst/>
              <a:rect l="l" t="t" r="r" b="b"/>
              <a:pathLst>
                <a:path w="1611" h="1033" fill="none" extrusionOk="0">
                  <a:moveTo>
                    <a:pt x="1611" y="1"/>
                  </a:moveTo>
                  <a:lnTo>
                    <a:pt x="1611" y="1"/>
                  </a:lnTo>
                  <a:lnTo>
                    <a:pt x="0" y="1"/>
                  </a:lnTo>
                  <a:lnTo>
                    <a:pt x="0" y="1"/>
                  </a:lnTo>
                  <a:lnTo>
                    <a:pt x="42" y="145"/>
                  </a:lnTo>
                  <a:lnTo>
                    <a:pt x="62" y="372"/>
                  </a:lnTo>
                  <a:lnTo>
                    <a:pt x="83" y="1033"/>
                  </a:lnTo>
                  <a:lnTo>
                    <a:pt x="83" y="1033"/>
                  </a:lnTo>
                  <a:lnTo>
                    <a:pt x="1528" y="971"/>
                  </a:lnTo>
                  <a:lnTo>
                    <a:pt x="1528" y="971"/>
                  </a:lnTo>
                  <a:lnTo>
                    <a:pt x="1569" y="352"/>
                  </a:lnTo>
                  <a:lnTo>
                    <a:pt x="161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82" name="Google Shape;1582;p211"/>
            <p:cNvSpPr/>
            <p:nvPr/>
          </p:nvSpPr>
          <p:spPr>
            <a:xfrm>
              <a:off x="1785575" y="5189425"/>
              <a:ext cx="39775" cy="26350"/>
            </a:xfrm>
            <a:custGeom>
              <a:avLst/>
              <a:gdLst/>
              <a:ahLst/>
              <a:cxnLst/>
              <a:rect l="l" t="t" r="r" b="b"/>
              <a:pathLst>
                <a:path w="1591" h="1054" fill="none" extrusionOk="0">
                  <a:moveTo>
                    <a:pt x="1" y="1"/>
                  </a:moveTo>
                  <a:lnTo>
                    <a:pt x="1" y="1"/>
                  </a:lnTo>
                  <a:lnTo>
                    <a:pt x="22" y="145"/>
                  </a:lnTo>
                  <a:lnTo>
                    <a:pt x="42" y="352"/>
                  </a:lnTo>
                  <a:lnTo>
                    <a:pt x="83" y="1033"/>
                  </a:lnTo>
                  <a:lnTo>
                    <a:pt x="83" y="1033"/>
                  </a:lnTo>
                  <a:lnTo>
                    <a:pt x="1508" y="1054"/>
                  </a:lnTo>
                  <a:lnTo>
                    <a:pt x="1508" y="1054"/>
                  </a:lnTo>
                  <a:lnTo>
                    <a:pt x="1549" y="372"/>
                  </a:lnTo>
                  <a:lnTo>
                    <a:pt x="1570" y="145"/>
                  </a:lnTo>
                  <a:lnTo>
                    <a:pt x="1590" y="1"/>
                  </a:lnTo>
                  <a:lnTo>
                    <a:pt x="1590" y="1"/>
                  </a:lnTo>
                  <a:lnTo>
                    <a:pt x="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83" name="Google Shape;1583;p211"/>
            <p:cNvSpPr/>
            <p:nvPr/>
          </p:nvSpPr>
          <p:spPr>
            <a:xfrm>
              <a:off x="2145775" y="5189425"/>
              <a:ext cx="39750" cy="5200"/>
            </a:xfrm>
            <a:custGeom>
              <a:avLst/>
              <a:gdLst/>
              <a:ahLst/>
              <a:cxnLst/>
              <a:rect l="l" t="t" r="r" b="b"/>
              <a:pathLst>
                <a:path w="1590" h="208" fill="none" extrusionOk="0">
                  <a:moveTo>
                    <a:pt x="1" y="1"/>
                  </a:moveTo>
                  <a:lnTo>
                    <a:pt x="1" y="1"/>
                  </a:lnTo>
                  <a:lnTo>
                    <a:pt x="21" y="207"/>
                  </a:lnTo>
                  <a:lnTo>
                    <a:pt x="21" y="207"/>
                  </a:lnTo>
                  <a:lnTo>
                    <a:pt x="1569" y="104"/>
                  </a:lnTo>
                  <a:lnTo>
                    <a:pt x="1569" y="104"/>
                  </a:lnTo>
                  <a:lnTo>
                    <a:pt x="1590" y="1"/>
                  </a:lnTo>
                  <a:lnTo>
                    <a:pt x="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84" name="Google Shape;1584;p211"/>
            <p:cNvSpPr/>
            <p:nvPr/>
          </p:nvSpPr>
          <p:spPr>
            <a:xfrm>
              <a:off x="1916650" y="5189425"/>
              <a:ext cx="48025" cy="24275"/>
            </a:xfrm>
            <a:custGeom>
              <a:avLst/>
              <a:gdLst/>
              <a:ahLst/>
              <a:cxnLst/>
              <a:rect l="l" t="t" r="r" b="b"/>
              <a:pathLst>
                <a:path w="1921" h="971" fill="none" extrusionOk="0">
                  <a:moveTo>
                    <a:pt x="1920" y="1"/>
                  </a:moveTo>
                  <a:lnTo>
                    <a:pt x="1920" y="1"/>
                  </a:lnTo>
                  <a:lnTo>
                    <a:pt x="1" y="1"/>
                  </a:lnTo>
                  <a:lnTo>
                    <a:pt x="1" y="1"/>
                  </a:lnTo>
                  <a:lnTo>
                    <a:pt x="42" y="331"/>
                  </a:lnTo>
                  <a:lnTo>
                    <a:pt x="83" y="971"/>
                  </a:lnTo>
                  <a:lnTo>
                    <a:pt x="83" y="971"/>
                  </a:lnTo>
                  <a:lnTo>
                    <a:pt x="558" y="930"/>
                  </a:lnTo>
                  <a:lnTo>
                    <a:pt x="558" y="930"/>
                  </a:lnTo>
                  <a:lnTo>
                    <a:pt x="1838" y="847"/>
                  </a:lnTo>
                  <a:lnTo>
                    <a:pt x="1838" y="847"/>
                  </a:lnTo>
                  <a:lnTo>
                    <a:pt x="1879" y="290"/>
                  </a:lnTo>
                  <a:lnTo>
                    <a:pt x="1920"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85" name="Google Shape;1585;p211"/>
            <p:cNvSpPr/>
            <p:nvPr/>
          </p:nvSpPr>
          <p:spPr>
            <a:xfrm>
              <a:off x="1739650" y="5189425"/>
              <a:ext cx="44925" cy="25325"/>
            </a:xfrm>
            <a:custGeom>
              <a:avLst/>
              <a:gdLst/>
              <a:ahLst/>
              <a:cxnLst/>
              <a:rect l="l" t="t" r="r" b="b"/>
              <a:pathLst>
                <a:path w="1797" h="1013" fill="none" extrusionOk="0">
                  <a:moveTo>
                    <a:pt x="1" y="1"/>
                  </a:moveTo>
                  <a:lnTo>
                    <a:pt x="1" y="1"/>
                  </a:lnTo>
                  <a:lnTo>
                    <a:pt x="599" y="950"/>
                  </a:lnTo>
                  <a:lnTo>
                    <a:pt x="599" y="950"/>
                  </a:lnTo>
                  <a:lnTo>
                    <a:pt x="1714" y="1012"/>
                  </a:lnTo>
                  <a:lnTo>
                    <a:pt x="1714" y="1012"/>
                  </a:lnTo>
                  <a:lnTo>
                    <a:pt x="1755" y="352"/>
                  </a:lnTo>
                  <a:lnTo>
                    <a:pt x="1776" y="145"/>
                  </a:lnTo>
                  <a:lnTo>
                    <a:pt x="1797" y="1"/>
                  </a:lnTo>
                  <a:lnTo>
                    <a:pt x="1797" y="1"/>
                  </a:lnTo>
                  <a:lnTo>
                    <a:pt x="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86" name="Google Shape;1586;p211"/>
            <p:cNvSpPr/>
            <p:nvPr/>
          </p:nvSpPr>
          <p:spPr>
            <a:xfrm>
              <a:off x="2096750" y="5189425"/>
              <a:ext cx="48025" cy="8800"/>
            </a:xfrm>
            <a:custGeom>
              <a:avLst/>
              <a:gdLst/>
              <a:ahLst/>
              <a:cxnLst/>
              <a:rect l="l" t="t" r="r" b="b"/>
              <a:pathLst>
                <a:path w="1921" h="352" fill="none" extrusionOk="0">
                  <a:moveTo>
                    <a:pt x="1" y="1"/>
                  </a:moveTo>
                  <a:lnTo>
                    <a:pt x="1" y="1"/>
                  </a:lnTo>
                  <a:lnTo>
                    <a:pt x="21" y="125"/>
                  </a:lnTo>
                  <a:lnTo>
                    <a:pt x="42" y="352"/>
                  </a:lnTo>
                  <a:lnTo>
                    <a:pt x="42" y="352"/>
                  </a:lnTo>
                  <a:lnTo>
                    <a:pt x="1879" y="207"/>
                  </a:lnTo>
                  <a:lnTo>
                    <a:pt x="1879" y="207"/>
                  </a:lnTo>
                  <a:lnTo>
                    <a:pt x="1920" y="1"/>
                  </a:lnTo>
                  <a:lnTo>
                    <a:pt x="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87" name="Google Shape;1587;p211"/>
            <p:cNvSpPr/>
            <p:nvPr/>
          </p:nvSpPr>
          <p:spPr>
            <a:xfrm>
              <a:off x="1965675" y="5189425"/>
              <a:ext cx="39775" cy="20675"/>
            </a:xfrm>
            <a:custGeom>
              <a:avLst/>
              <a:gdLst/>
              <a:ahLst/>
              <a:cxnLst/>
              <a:rect l="l" t="t" r="r" b="b"/>
              <a:pathLst>
                <a:path w="1591" h="827" fill="none" extrusionOk="0">
                  <a:moveTo>
                    <a:pt x="1590" y="1"/>
                  </a:moveTo>
                  <a:lnTo>
                    <a:pt x="1590" y="1"/>
                  </a:lnTo>
                  <a:lnTo>
                    <a:pt x="1" y="1"/>
                  </a:lnTo>
                  <a:lnTo>
                    <a:pt x="1" y="1"/>
                  </a:lnTo>
                  <a:lnTo>
                    <a:pt x="42" y="290"/>
                  </a:lnTo>
                  <a:lnTo>
                    <a:pt x="63" y="826"/>
                  </a:lnTo>
                  <a:lnTo>
                    <a:pt x="63" y="826"/>
                  </a:lnTo>
                  <a:lnTo>
                    <a:pt x="1528" y="703"/>
                  </a:lnTo>
                  <a:lnTo>
                    <a:pt x="1528" y="703"/>
                  </a:lnTo>
                  <a:lnTo>
                    <a:pt x="1569" y="249"/>
                  </a:lnTo>
                  <a:lnTo>
                    <a:pt x="1590"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88" name="Google Shape;1588;p211"/>
            <p:cNvSpPr/>
            <p:nvPr/>
          </p:nvSpPr>
          <p:spPr>
            <a:xfrm>
              <a:off x="2055475" y="5188925"/>
              <a:ext cx="40275" cy="13425"/>
            </a:xfrm>
            <a:custGeom>
              <a:avLst/>
              <a:gdLst/>
              <a:ahLst/>
              <a:cxnLst/>
              <a:rect l="l" t="t" r="r" b="b"/>
              <a:pathLst>
                <a:path w="1611" h="537" fill="none" extrusionOk="0">
                  <a:moveTo>
                    <a:pt x="0" y="0"/>
                  </a:moveTo>
                  <a:lnTo>
                    <a:pt x="0" y="0"/>
                  </a:lnTo>
                  <a:lnTo>
                    <a:pt x="42" y="186"/>
                  </a:lnTo>
                  <a:lnTo>
                    <a:pt x="62" y="537"/>
                  </a:lnTo>
                  <a:lnTo>
                    <a:pt x="62" y="537"/>
                  </a:lnTo>
                  <a:lnTo>
                    <a:pt x="1569" y="392"/>
                  </a:lnTo>
                  <a:lnTo>
                    <a:pt x="1569" y="392"/>
                  </a:lnTo>
                  <a:lnTo>
                    <a:pt x="1590" y="145"/>
                  </a:lnTo>
                  <a:lnTo>
                    <a:pt x="1610" y="21"/>
                  </a:lnTo>
                  <a:lnTo>
                    <a:pt x="0"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89" name="Google Shape;1589;p211"/>
            <p:cNvSpPr/>
            <p:nvPr/>
          </p:nvSpPr>
          <p:spPr>
            <a:xfrm>
              <a:off x="2006450" y="5188925"/>
              <a:ext cx="48525" cy="17550"/>
            </a:xfrm>
            <a:custGeom>
              <a:avLst/>
              <a:gdLst/>
              <a:ahLst/>
              <a:cxnLst/>
              <a:rect l="l" t="t" r="r" b="b"/>
              <a:pathLst>
                <a:path w="1941" h="702" fill="none" extrusionOk="0">
                  <a:moveTo>
                    <a:pt x="1445" y="0"/>
                  </a:moveTo>
                  <a:lnTo>
                    <a:pt x="1445" y="0"/>
                  </a:lnTo>
                  <a:lnTo>
                    <a:pt x="0" y="21"/>
                  </a:lnTo>
                  <a:lnTo>
                    <a:pt x="0" y="21"/>
                  </a:lnTo>
                  <a:lnTo>
                    <a:pt x="42" y="248"/>
                  </a:lnTo>
                  <a:lnTo>
                    <a:pt x="62" y="702"/>
                  </a:lnTo>
                  <a:lnTo>
                    <a:pt x="62" y="702"/>
                  </a:lnTo>
                  <a:lnTo>
                    <a:pt x="1879" y="537"/>
                  </a:lnTo>
                  <a:lnTo>
                    <a:pt x="1879" y="537"/>
                  </a:lnTo>
                  <a:lnTo>
                    <a:pt x="1899" y="186"/>
                  </a:lnTo>
                  <a:lnTo>
                    <a:pt x="1941" y="0"/>
                  </a:lnTo>
                  <a:lnTo>
                    <a:pt x="1445"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90" name="Google Shape;1590;p211"/>
            <p:cNvSpPr/>
            <p:nvPr/>
          </p:nvSpPr>
          <p:spPr>
            <a:xfrm>
              <a:off x="1823250" y="5189425"/>
              <a:ext cx="5200" cy="26875"/>
            </a:xfrm>
            <a:custGeom>
              <a:avLst/>
              <a:gdLst/>
              <a:ahLst/>
              <a:cxnLst/>
              <a:rect l="l" t="t" r="r" b="b"/>
              <a:pathLst>
                <a:path w="208" h="1075" extrusionOk="0">
                  <a:moveTo>
                    <a:pt x="83" y="1"/>
                  </a:moveTo>
                  <a:lnTo>
                    <a:pt x="63" y="145"/>
                  </a:lnTo>
                  <a:lnTo>
                    <a:pt x="42" y="372"/>
                  </a:lnTo>
                  <a:lnTo>
                    <a:pt x="1" y="1054"/>
                  </a:lnTo>
                  <a:lnTo>
                    <a:pt x="207" y="1074"/>
                  </a:lnTo>
                  <a:lnTo>
                    <a:pt x="166" y="372"/>
                  </a:lnTo>
                  <a:lnTo>
                    <a:pt x="145" y="145"/>
                  </a:lnTo>
                  <a:lnTo>
                    <a:pt x="125"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91" name="Google Shape;1591;p211"/>
            <p:cNvSpPr/>
            <p:nvPr/>
          </p:nvSpPr>
          <p:spPr>
            <a:xfrm>
              <a:off x="1823250" y="5189425"/>
              <a:ext cx="5200" cy="26875"/>
            </a:xfrm>
            <a:custGeom>
              <a:avLst/>
              <a:gdLst/>
              <a:ahLst/>
              <a:cxnLst/>
              <a:rect l="l" t="t" r="r" b="b"/>
              <a:pathLst>
                <a:path w="208" h="1075" fill="none" extrusionOk="0">
                  <a:moveTo>
                    <a:pt x="83" y="1"/>
                  </a:moveTo>
                  <a:lnTo>
                    <a:pt x="83" y="1"/>
                  </a:lnTo>
                  <a:lnTo>
                    <a:pt x="63" y="145"/>
                  </a:lnTo>
                  <a:lnTo>
                    <a:pt x="42" y="372"/>
                  </a:lnTo>
                  <a:lnTo>
                    <a:pt x="1" y="1054"/>
                  </a:lnTo>
                  <a:lnTo>
                    <a:pt x="1" y="1054"/>
                  </a:lnTo>
                  <a:lnTo>
                    <a:pt x="207" y="1074"/>
                  </a:lnTo>
                  <a:lnTo>
                    <a:pt x="207" y="1074"/>
                  </a:lnTo>
                  <a:lnTo>
                    <a:pt x="166" y="372"/>
                  </a:lnTo>
                  <a:lnTo>
                    <a:pt x="145" y="145"/>
                  </a:lnTo>
                  <a:lnTo>
                    <a:pt x="125" y="1"/>
                  </a:lnTo>
                  <a:lnTo>
                    <a:pt x="125" y="1"/>
                  </a:lnTo>
                  <a:lnTo>
                    <a:pt x="83"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92" name="Google Shape;1592;p211"/>
            <p:cNvSpPr/>
            <p:nvPr/>
          </p:nvSpPr>
          <p:spPr>
            <a:xfrm>
              <a:off x="1782500" y="5189425"/>
              <a:ext cx="5175" cy="25825"/>
            </a:xfrm>
            <a:custGeom>
              <a:avLst/>
              <a:gdLst/>
              <a:ahLst/>
              <a:cxnLst/>
              <a:rect l="l" t="t" r="r" b="b"/>
              <a:pathLst>
                <a:path w="207" h="1033" extrusionOk="0">
                  <a:moveTo>
                    <a:pt x="83" y="1"/>
                  </a:moveTo>
                  <a:lnTo>
                    <a:pt x="62" y="145"/>
                  </a:lnTo>
                  <a:lnTo>
                    <a:pt x="41" y="352"/>
                  </a:lnTo>
                  <a:lnTo>
                    <a:pt x="0" y="1012"/>
                  </a:lnTo>
                  <a:lnTo>
                    <a:pt x="206" y="1033"/>
                  </a:lnTo>
                  <a:lnTo>
                    <a:pt x="206" y="1033"/>
                  </a:lnTo>
                  <a:lnTo>
                    <a:pt x="165" y="352"/>
                  </a:lnTo>
                  <a:lnTo>
                    <a:pt x="145" y="145"/>
                  </a:lnTo>
                  <a:lnTo>
                    <a:pt x="124"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93" name="Google Shape;1593;p211"/>
            <p:cNvSpPr/>
            <p:nvPr/>
          </p:nvSpPr>
          <p:spPr>
            <a:xfrm>
              <a:off x="1782500" y="5189425"/>
              <a:ext cx="5175" cy="25825"/>
            </a:xfrm>
            <a:custGeom>
              <a:avLst/>
              <a:gdLst/>
              <a:ahLst/>
              <a:cxnLst/>
              <a:rect l="l" t="t" r="r" b="b"/>
              <a:pathLst>
                <a:path w="207" h="1033" fill="none" extrusionOk="0">
                  <a:moveTo>
                    <a:pt x="83" y="1"/>
                  </a:moveTo>
                  <a:lnTo>
                    <a:pt x="83" y="1"/>
                  </a:lnTo>
                  <a:lnTo>
                    <a:pt x="62" y="145"/>
                  </a:lnTo>
                  <a:lnTo>
                    <a:pt x="41" y="352"/>
                  </a:lnTo>
                  <a:lnTo>
                    <a:pt x="0" y="1012"/>
                  </a:lnTo>
                  <a:lnTo>
                    <a:pt x="0" y="1012"/>
                  </a:lnTo>
                  <a:lnTo>
                    <a:pt x="206" y="1033"/>
                  </a:lnTo>
                  <a:lnTo>
                    <a:pt x="206" y="1033"/>
                  </a:lnTo>
                  <a:lnTo>
                    <a:pt x="165" y="352"/>
                  </a:lnTo>
                  <a:lnTo>
                    <a:pt x="145" y="145"/>
                  </a:lnTo>
                  <a:lnTo>
                    <a:pt x="124" y="1"/>
                  </a:lnTo>
                  <a:lnTo>
                    <a:pt x="124" y="1"/>
                  </a:lnTo>
                  <a:lnTo>
                    <a:pt x="83"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94" name="Google Shape;1594;p211"/>
            <p:cNvSpPr/>
            <p:nvPr/>
          </p:nvSpPr>
          <p:spPr>
            <a:xfrm>
              <a:off x="1913550" y="5189425"/>
              <a:ext cx="5200" cy="24275"/>
            </a:xfrm>
            <a:custGeom>
              <a:avLst/>
              <a:gdLst/>
              <a:ahLst/>
              <a:cxnLst/>
              <a:rect l="l" t="t" r="r" b="b"/>
              <a:pathLst>
                <a:path w="208" h="971" extrusionOk="0">
                  <a:moveTo>
                    <a:pt x="84" y="1"/>
                  </a:moveTo>
                  <a:lnTo>
                    <a:pt x="42" y="352"/>
                  </a:lnTo>
                  <a:lnTo>
                    <a:pt x="1" y="971"/>
                  </a:lnTo>
                  <a:lnTo>
                    <a:pt x="207" y="971"/>
                  </a:lnTo>
                  <a:lnTo>
                    <a:pt x="166" y="331"/>
                  </a:lnTo>
                  <a:lnTo>
                    <a:pt x="125"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95" name="Google Shape;1595;p211"/>
            <p:cNvSpPr/>
            <p:nvPr/>
          </p:nvSpPr>
          <p:spPr>
            <a:xfrm>
              <a:off x="1913550" y="5189425"/>
              <a:ext cx="5200" cy="24275"/>
            </a:xfrm>
            <a:custGeom>
              <a:avLst/>
              <a:gdLst/>
              <a:ahLst/>
              <a:cxnLst/>
              <a:rect l="l" t="t" r="r" b="b"/>
              <a:pathLst>
                <a:path w="208" h="971" fill="none" extrusionOk="0">
                  <a:moveTo>
                    <a:pt x="125" y="1"/>
                  </a:moveTo>
                  <a:lnTo>
                    <a:pt x="125" y="1"/>
                  </a:lnTo>
                  <a:lnTo>
                    <a:pt x="84" y="1"/>
                  </a:lnTo>
                  <a:lnTo>
                    <a:pt x="84" y="1"/>
                  </a:lnTo>
                  <a:lnTo>
                    <a:pt x="42" y="352"/>
                  </a:lnTo>
                  <a:lnTo>
                    <a:pt x="1" y="971"/>
                  </a:lnTo>
                  <a:lnTo>
                    <a:pt x="1" y="971"/>
                  </a:lnTo>
                  <a:lnTo>
                    <a:pt x="207" y="971"/>
                  </a:lnTo>
                  <a:lnTo>
                    <a:pt x="207" y="971"/>
                  </a:lnTo>
                  <a:lnTo>
                    <a:pt x="166" y="331"/>
                  </a:lnTo>
                  <a:lnTo>
                    <a:pt x="125"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96" name="Google Shape;1596;p211"/>
            <p:cNvSpPr/>
            <p:nvPr/>
          </p:nvSpPr>
          <p:spPr>
            <a:xfrm>
              <a:off x="1872275" y="5189425"/>
              <a:ext cx="5200" cy="26350"/>
            </a:xfrm>
            <a:custGeom>
              <a:avLst/>
              <a:gdLst/>
              <a:ahLst/>
              <a:cxnLst/>
              <a:rect l="l" t="t" r="r" b="b"/>
              <a:pathLst>
                <a:path w="208" h="1054" extrusionOk="0">
                  <a:moveTo>
                    <a:pt x="83" y="1"/>
                  </a:moveTo>
                  <a:lnTo>
                    <a:pt x="63" y="145"/>
                  </a:lnTo>
                  <a:lnTo>
                    <a:pt x="42" y="372"/>
                  </a:lnTo>
                  <a:lnTo>
                    <a:pt x="1" y="1054"/>
                  </a:lnTo>
                  <a:lnTo>
                    <a:pt x="1" y="1054"/>
                  </a:lnTo>
                  <a:lnTo>
                    <a:pt x="207" y="1033"/>
                  </a:lnTo>
                  <a:lnTo>
                    <a:pt x="186" y="372"/>
                  </a:lnTo>
                  <a:lnTo>
                    <a:pt x="166" y="145"/>
                  </a:lnTo>
                  <a:lnTo>
                    <a:pt x="124"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97" name="Google Shape;1597;p211"/>
            <p:cNvSpPr/>
            <p:nvPr/>
          </p:nvSpPr>
          <p:spPr>
            <a:xfrm>
              <a:off x="1872275" y="5189425"/>
              <a:ext cx="5200" cy="26350"/>
            </a:xfrm>
            <a:custGeom>
              <a:avLst/>
              <a:gdLst/>
              <a:ahLst/>
              <a:cxnLst/>
              <a:rect l="l" t="t" r="r" b="b"/>
              <a:pathLst>
                <a:path w="208" h="1054" fill="none" extrusionOk="0">
                  <a:moveTo>
                    <a:pt x="124" y="1"/>
                  </a:moveTo>
                  <a:lnTo>
                    <a:pt x="124" y="1"/>
                  </a:lnTo>
                  <a:lnTo>
                    <a:pt x="83" y="1"/>
                  </a:lnTo>
                  <a:lnTo>
                    <a:pt x="83" y="1"/>
                  </a:lnTo>
                  <a:lnTo>
                    <a:pt x="63" y="145"/>
                  </a:lnTo>
                  <a:lnTo>
                    <a:pt x="42" y="372"/>
                  </a:lnTo>
                  <a:lnTo>
                    <a:pt x="1" y="1054"/>
                  </a:lnTo>
                  <a:lnTo>
                    <a:pt x="1" y="1054"/>
                  </a:lnTo>
                  <a:lnTo>
                    <a:pt x="207" y="1033"/>
                  </a:lnTo>
                  <a:lnTo>
                    <a:pt x="207" y="1033"/>
                  </a:lnTo>
                  <a:lnTo>
                    <a:pt x="186" y="372"/>
                  </a:lnTo>
                  <a:lnTo>
                    <a:pt x="166" y="145"/>
                  </a:lnTo>
                  <a:lnTo>
                    <a:pt x="124"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98" name="Google Shape;1598;p211"/>
            <p:cNvSpPr/>
            <p:nvPr/>
          </p:nvSpPr>
          <p:spPr>
            <a:xfrm>
              <a:off x="2003875" y="5189425"/>
              <a:ext cx="4150" cy="17575"/>
            </a:xfrm>
            <a:custGeom>
              <a:avLst/>
              <a:gdLst/>
              <a:ahLst/>
              <a:cxnLst/>
              <a:rect l="l" t="t" r="r" b="b"/>
              <a:pathLst>
                <a:path w="166" h="703" extrusionOk="0">
                  <a:moveTo>
                    <a:pt x="62" y="1"/>
                  </a:moveTo>
                  <a:lnTo>
                    <a:pt x="41" y="249"/>
                  </a:lnTo>
                  <a:lnTo>
                    <a:pt x="0" y="703"/>
                  </a:lnTo>
                  <a:lnTo>
                    <a:pt x="0" y="703"/>
                  </a:lnTo>
                  <a:lnTo>
                    <a:pt x="165" y="682"/>
                  </a:lnTo>
                  <a:lnTo>
                    <a:pt x="145" y="228"/>
                  </a:lnTo>
                  <a:lnTo>
                    <a:pt x="103"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599" name="Google Shape;1599;p211"/>
            <p:cNvSpPr/>
            <p:nvPr/>
          </p:nvSpPr>
          <p:spPr>
            <a:xfrm>
              <a:off x="2003875" y="5189425"/>
              <a:ext cx="4150" cy="17575"/>
            </a:xfrm>
            <a:custGeom>
              <a:avLst/>
              <a:gdLst/>
              <a:ahLst/>
              <a:cxnLst/>
              <a:rect l="l" t="t" r="r" b="b"/>
              <a:pathLst>
                <a:path w="166" h="703" fill="none" extrusionOk="0">
                  <a:moveTo>
                    <a:pt x="103" y="1"/>
                  </a:moveTo>
                  <a:lnTo>
                    <a:pt x="103" y="1"/>
                  </a:lnTo>
                  <a:lnTo>
                    <a:pt x="62" y="1"/>
                  </a:lnTo>
                  <a:lnTo>
                    <a:pt x="62" y="1"/>
                  </a:lnTo>
                  <a:lnTo>
                    <a:pt x="41" y="249"/>
                  </a:lnTo>
                  <a:lnTo>
                    <a:pt x="0" y="703"/>
                  </a:lnTo>
                  <a:lnTo>
                    <a:pt x="0" y="703"/>
                  </a:lnTo>
                  <a:lnTo>
                    <a:pt x="165" y="682"/>
                  </a:lnTo>
                  <a:lnTo>
                    <a:pt x="165" y="682"/>
                  </a:lnTo>
                  <a:lnTo>
                    <a:pt x="145" y="228"/>
                  </a:lnTo>
                  <a:lnTo>
                    <a:pt x="103"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00" name="Google Shape;1600;p211"/>
            <p:cNvSpPr/>
            <p:nvPr/>
          </p:nvSpPr>
          <p:spPr>
            <a:xfrm>
              <a:off x="1962575" y="5189425"/>
              <a:ext cx="4675" cy="21200"/>
            </a:xfrm>
            <a:custGeom>
              <a:avLst/>
              <a:gdLst/>
              <a:ahLst/>
              <a:cxnLst/>
              <a:rect l="l" t="t" r="r" b="b"/>
              <a:pathLst>
                <a:path w="187" h="848" extrusionOk="0">
                  <a:moveTo>
                    <a:pt x="83" y="1"/>
                  </a:moveTo>
                  <a:lnTo>
                    <a:pt x="42" y="290"/>
                  </a:lnTo>
                  <a:lnTo>
                    <a:pt x="1" y="847"/>
                  </a:lnTo>
                  <a:lnTo>
                    <a:pt x="1" y="847"/>
                  </a:lnTo>
                  <a:lnTo>
                    <a:pt x="187" y="826"/>
                  </a:lnTo>
                  <a:lnTo>
                    <a:pt x="166" y="290"/>
                  </a:lnTo>
                  <a:lnTo>
                    <a:pt x="125"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01" name="Google Shape;1601;p211"/>
            <p:cNvSpPr/>
            <p:nvPr/>
          </p:nvSpPr>
          <p:spPr>
            <a:xfrm>
              <a:off x="1962575" y="5189425"/>
              <a:ext cx="4675" cy="21200"/>
            </a:xfrm>
            <a:custGeom>
              <a:avLst/>
              <a:gdLst/>
              <a:ahLst/>
              <a:cxnLst/>
              <a:rect l="l" t="t" r="r" b="b"/>
              <a:pathLst>
                <a:path w="187" h="848" fill="none" extrusionOk="0">
                  <a:moveTo>
                    <a:pt x="125" y="1"/>
                  </a:moveTo>
                  <a:lnTo>
                    <a:pt x="125" y="1"/>
                  </a:lnTo>
                  <a:lnTo>
                    <a:pt x="83" y="1"/>
                  </a:lnTo>
                  <a:lnTo>
                    <a:pt x="83" y="1"/>
                  </a:lnTo>
                  <a:lnTo>
                    <a:pt x="42" y="290"/>
                  </a:lnTo>
                  <a:lnTo>
                    <a:pt x="1" y="847"/>
                  </a:lnTo>
                  <a:lnTo>
                    <a:pt x="1" y="847"/>
                  </a:lnTo>
                  <a:lnTo>
                    <a:pt x="187" y="826"/>
                  </a:lnTo>
                  <a:lnTo>
                    <a:pt x="187" y="826"/>
                  </a:lnTo>
                  <a:lnTo>
                    <a:pt x="166" y="290"/>
                  </a:lnTo>
                  <a:lnTo>
                    <a:pt x="125"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02" name="Google Shape;1602;p211"/>
            <p:cNvSpPr/>
            <p:nvPr/>
          </p:nvSpPr>
          <p:spPr>
            <a:xfrm>
              <a:off x="2094700" y="5189425"/>
              <a:ext cx="3100" cy="9325"/>
            </a:xfrm>
            <a:custGeom>
              <a:avLst/>
              <a:gdLst/>
              <a:ahLst/>
              <a:cxnLst/>
              <a:rect l="l" t="t" r="r" b="b"/>
              <a:pathLst>
                <a:path w="124" h="373" extrusionOk="0">
                  <a:moveTo>
                    <a:pt x="41" y="1"/>
                  </a:moveTo>
                  <a:lnTo>
                    <a:pt x="21" y="125"/>
                  </a:lnTo>
                  <a:lnTo>
                    <a:pt x="0" y="372"/>
                  </a:lnTo>
                  <a:lnTo>
                    <a:pt x="0" y="372"/>
                  </a:lnTo>
                  <a:lnTo>
                    <a:pt x="124" y="352"/>
                  </a:lnTo>
                  <a:lnTo>
                    <a:pt x="103" y="125"/>
                  </a:lnTo>
                  <a:lnTo>
                    <a:pt x="83"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03" name="Google Shape;1603;p211"/>
            <p:cNvSpPr/>
            <p:nvPr/>
          </p:nvSpPr>
          <p:spPr>
            <a:xfrm>
              <a:off x="2094700" y="5189425"/>
              <a:ext cx="3100" cy="9325"/>
            </a:xfrm>
            <a:custGeom>
              <a:avLst/>
              <a:gdLst/>
              <a:ahLst/>
              <a:cxnLst/>
              <a:rect l="l" t="t" r="r" b="b"/>
              <a:pathLst>
                <a:path w="124" h="373" fill="none" extrusionOk="0">
                  <a:moveTo>
                    <a:pt x="41" y="1"/>
                  </a:moveTo>
                  <a:lnTo>
                    <a:pt x="41" y="1"/>
                  </a:lnTo>
                  <a:lnTo>
                    <a:pt x="21" y="125"/>
                  </a:lnTo>
                  <a:lnTo>
                    <a:pt x="0" y="372"/>
                  </a:lnTo>
                  <a:lnTo>
                    <a:pt x="0" y="372"/>
                  </a:lnTo>
                  <a:lnTo>
                    <a:pt x="124" y="352"/>
                  </a:lnTo>
                  <a:lnTo>
                    <a:pt x="124" y="352"/>
                  </a:lnTo>
                  <a:lnTo>
                    <a:pt x="103" y="125"/>
                  </a:lnTo>
                  <a:lnTo>
                    <a:pt x="83" y="1"/>
                  </a:lnTo>
                  <a:lnTo>
                    <a:pt x="4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04" name="Google Shape;1604;p211"/>
            <p:cNvSpPr/>
            <p:nvPr/>
          </p:nvSpPr>
          <p:spPr>
            <a:xfrm>
              <a:off x="2053400" y="5188925"/>
              <a:ext cx="3650" cy="13425"/>
            </a:xfrm>
            <a:custGeom>
              <a:avLst/>
              <a:gdLst/>
              <a:ahLst/>
              <a:cxnLst/>
              <a:rect l="l" t="t" r="r" b="b"/>
              <a:pathLst>
                <a:path w="146" h="537" extrusionOk="0">
                  <a:moveTo>
                    <a:pt x="63" y="0"/>
                  </a:moveTo>
                  <a:lnTo>
                    <a:pt x="21" y="186"/>
                  </a:lnTo>
                  <a:lnTo>
                    <a:pt x="1" y="537"/>
                  </a:lnTo>
                  <a:lnTo>
                    <a:pt x="145" y="537"/>
                  </a:lnTo>
                  <a:lnTo>
                    <a:pt x="125" y="186"/>
                  </a:lnTo>
                  <a:lnTo>
                    <a:pt x="83"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05" name="Google Shape;1605;p211"/>
            <p:cNvSpPr/>
            <p:nvPr/>
          </p:nvSpPr>
          <p:spPr>
            <a:xfrm>
              <a:off x="2053400" y="5188925"/>
              <a:ext cx="3650" cy="13425"/>
            </a:xfrm>
            <a:custGeom>
              <a:avLst/>
              <a:gdLst/>
              <a:ahLst/>
              <a:cxnLst/>
              <a:rect l="l" t="t" r="r" b="b"/>
              <a:pathLst>
                <a:path w="146" h="537" fill="none" extrusionOk="0">
                  <a:moveTo>
                    <a:pt x="63" y="0"/>
                  </a:moveTo>
                  <a:lnTo>
                    <a:pt x="63" y="0"/>
                  </a:lnTo>
                  <a:lnTo>
                    <a:pt x="21" y="186"/>
                  </a:lnTo>
                  <a:lnTo>
                    <a:pt x="1" y="537"/>
                  </a:lnTo>
                  <a:lnTo>
                    <a:pt x="1" y="537"/>
                  </a:lnTo>
                  <a:lnTo>
                    <a:pt x="145" y="537"/>
                  </a:lnTo>
                  <a:lnTo>
                    <a:pt x="145" y="537"/>
                  </a:lnTo>
                  <a:lnTo>
                    <a:pt x="125" y="186"/>
                  </a:lnTo>
                  <a:lnTo>
                    <a:pt x="83" y="0"/>
                  </a:lnTo>
                  <a:lnTo>
                    <a:pt x="63"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06" name="Google Shape;1606;p211"/>
            <p:cNvSpPr/>
            <p:nvPr/>
          </p:nvSpPr>
          <p:spPr>
            <a:xfrm>
              <a:off x="2185000" y="5189425"/>
              <a:ext cx="2075" cy="2625"/>
            </a:xfrm>
            <a:custGeom>
              <a:avLst/>
              <a:gdLst/>
              <a:ahLst/>
              <a:cxnLst/>
              <a:rect l="l" t="t" r="r" b="b"/>
              <a:pathLst>
                <a:path w="83" h="105" extrusionOk="0">
                  <a:moveTo>
                    <a:pt x="21" y="1"/>
                  </a:moveTo>
                  <a:lnTo>
                    <a:pt x="0" y="104"/>
                  </a:lnTo>
                  <a:lnTo>
                    <a:pt x="83" y="104"/>
                  </a:lnTo>
                  <a:lnTo>
                    <a:pt x="62"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07" name="Google Shape;1607;p211"/>
            <p:cNvSpPr/>
            <p:nvPr/>
          </p:nvSpPr>
          <p:spPr>
            <a:xfrm>
              <a:off x="2185000" y="5189425"/>
              <a:ext cx="2075" cy="2625"/>
            </a:xfrm>
            <a:custGeom>
              <a:avLst/>
              <a:gdLst/>
              <a:ahLst/>
              <a:cxnLst/>
              <a:rect l="l" t="t" r="r" b="b"/>
              <a:pathLst>
                <a:path w="83" h="105" fill="none" extrusionOk="0">
                  <a:moveTo>
                    <a:pt x="21" y="1"/>
                  </a:moveTo>
                  <a:lnTo>
                    <a:pt x="21" y="1"/>
                  </a:lnTo>
                  <a:lnTo>
                    <a:pt x="0" y="104"/>
                  </a:lnTo>
                  <a:lnTo>
                    <a:pt x="0" y="104"/>
                  </a:lnTo>
                  <a:lnTo>
                    <a:pt x="83" y="104"/>
                  </a:lnTo>
                  <a:lnTo>
                    <a:pt x="83" y="104"/>
                  </a:lnTo>
                  <a:lnTo>
                    <a:pt x="62" y="1"/>
                  </a:lnTo>
                  <a:lnTo>
                    <a:pt x="2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08" name="Google Shape;1608;p211"/>
            <p:cNvSpPr/>
            <p:nvPr/>
          </p:nvSpPr>
          <p:spPr>
            <a:xfrm>
              <a:off x="2143700" y="5189425"/>
              <a:ext cx="2625" cy="5200"/>
            </a:xfrm>
            <a:custGeom>
              <a:avLst/>
              <a:gdLst/>
              <a:ahLst/>
              <a:cxnLst/>
              <a:rect l="l" t="t" r="r" b="b"/>
              <a:pathLst>
                <a:path w="105" h="208" extrusionOk="0">
                  <a:moveTo>
                    <a:pt x="42" y="1"/>
                  </a:moveTo>
                  <a:lnTo>
                    <a:pt x="1" y="207"/>
                  </a:lnTo>
                  <a:lnTo>
                    <a:pt x="104" y="207"/>
                  </a:lnTo>
                  <a:lnTo>
                    <a:pt x="84"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09" name="Google Shape;1609;p211"/>
            <p:cNvSpPr/>
            <p:nvPr/>
          </p:nvSpPr>
          <p:spPr>
            <a:xfrm>
              <a:off x="2143700" y="5189425"/>
              <a:ext cx="2625" cy="5200"/>
            </a:xfrm>
            <a:custGeom>
              <a:avLst/>
              <a:gdLst/>
              <a:ahLst/>
              <a:cxnLst/>
              <a:rect l="l" t="t" r="r" b="b"/>
              <a:pathLst>
                <a:path w="105" h="208" fill="none" extrusionOk="0">
                  <a:moveTo>
                    <a:pt x="42" y="1"/>
                  </a:moveTo>
                  <a:lnTo>
                    <a:pt x="42" y="1"/>
                  </a:lnTo>
                  <a:lnTo>
                    <a:pt x="1" y="207"/>
                  </a:lnTo>
                  <a:lnTo>
                    <a:pt x="1" y="207"/>
                  </a:lnTo>
                  <a:lnTo>
                    <a:pt x="104" y="207"/>
                  </a:lnTo>
                  <a:lnTo>
                    <a:pt x="104" y="207"/>
                  </a:lnTo>
                  <a:lnTo>
                    <a:pt x="84" y="1"/>
                  </a:lnTo>
                  <a:lnTo>
                    <a:pt x="42"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10" name="Google Shape;1610;p211"/>
            <p:cNvSpPr/>
            <p:nvPr/>
          </p:nvSpPr>
          <p:spPr>
            <a:xfrm>
              <a:off x="1739150" y="5188400"/>
              <a:ext cx="303450" cy="1050"/>
            </a:xfrm>
            <a:custGeom>
              <a:avLst/>
              <a:gdLst/>
              <a:ahLst/>
              <a:cxnLst/>
              <a:rect l="l" t="t" r="r" b="b"/>
              <a:pathLst>
                <a:path w="12138" h="42" extrusionOk="0">
                  <a:moveTo>
                    <a:pt x="0" y="1"/>
                  </a:moveTo>
                  <a:lnTo>
                    <a:pt x="21" y="42"/>
                  </a:lnTo>
                  <a:lnTo>
                    <a:pt x="10692" y="42"/>
                  </a:lnTo>
                  <a:lnTo>
                    <a:pt x="12137" y="21"/>
                  </a:lnTo>
                  <a:lnTo>
                    <a:pt x="0"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11" name="Google Shape;1611;p211"/>
            <p:cNvSpPr/>
            <p:nvPr/>
          </p:nvSpPr>
          <p:spPr>
            <a:xfrm>
              <a:off x="1739150" y="5188400"/>
              <a:ext cx="303450" cy="1050"/>
            </a:xfrm>
            <a:custGeom>
              <a:avLst/>
              <a:gdLst/>
              <a:ahLst/>
              <a:cxnLst/>
              <a:rect l="l" t="t" r="r" b="b"/>
              <a:pathLst>
                <a:path w="12138" h="42" fill="none" extrusionOk="0">
                  <a:moveTo>
                    <a:pt x="0" y="1"/>
                  </a:moveTo>
                  <a:lnTo>
                    <a:pt x="0" y="1"/>
                  </a:lnTo>
                  <a:lnTo>
                    <a:pt x="21" y="42"/>
                  </a:lnTo>
                  <a:lnTo>
                    <a:pt x="21" y="42"/>
                  </a:lnTo>
                  <a:lnTo>
                    <a:pt x="1817" y="42"/>
                  </a:lnTo>
                  <a:lnTo>
                    <a:pt x="1817" y="42"/>
                  </a:lnTo>
                  <a:lnTo>
                    <a:pt x="1858" y="42"/>
                  </a:lnTo>
                  <a:lnTo>
                    <a:pt x="1858" y="42"/>
                  </a:lnTo>
                  <a:lnTo>
                    <a:pt x="3447" y="42"/>
                  </a:lnTo>
                  <a:lnTo>
                    <a:pt x="3447" y="42"/>
                  </a:lnTo>
                  <a:lnTo>
                    <a:pt x="3489" y="42"/>
                  </a:lnTo>
                  <a:lnTo>
                    <a:pt x="3489" y="42"/>
                  </a:lnTo>
                  <a:lnTo>
                    <a:pt x="4644" y="42"/>
                  </a:lnTo>
                  <a:lnTo>
                    <a:pt x="4644" y="42"/>
                  </a:lnTo>
                  <a:lnTo>
                    <a:pt x="5408" y="42"/>
                  </a:lnTo>
                  <a:lnTo>
                    <a:pt x="5408" y="42"/>
                  </a:lnTo>
                  <a:lnTo>
                    <a:pt x="5449" y="42"/>
                  </a:lnTo>
                  <a:lnTo>
                    <a:pt x="5449" y="42"/>
                  </a:lnTo>
                  <a:lnTo>
                    <a:pt x="7060" y="42"/>
                  </a:lnTo>
                  <a:lnTo>
                    <a:pt x="7060" y="42"/>
                  </a:lnTo>
                  <a:lnTo>
                    <a:pt x="7101" y="42"/>
                  </a:lnTo>
                  <a:lnTo>
                    <a:pt x="7101" y="42"/>
                  </a:lnTo>
                  <a:lnTo>
                    <a:pt x="9020" y="42"/>
                  </a:lnTo>
                  <a:lnTo>
                    <a:pt x="9020" y="42"/>
                  </a:lnTo>
                  <a:lnTo>
                    <a:pt x="9062" y="42"/>
                  </a:lnTo>
                  <a:lnTo>
                    <a:pt x="9062" y="42"/>
                  </a:lnTo>
                  <a:lnTo>
                    <a:pt x="10651" y="42"/>
                  </a:lnTo>
                  <a:lnTo>
                    <a:pt x="10651" y="42"/>
                  </a:lnTo>
                  <a:lnTo>
                    <a:pt x="10692" y="42"/>
                  </a:lnTo>
                  <a:lnTo>
                    <a:pt x="10692" y="42"/>
                  </a:lnTo>
                  <a:lnTo>
                    <a:pt x="12137" y="21"/>
                  </a:lnTo>
                  <a:lnTo>
                    <a:pt x="0"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12" name="Google Shape;1612;p211"/>
            <p:cNvSpPr/>
            <p:nvPr/>
          </p:nvSpPr>
          <p:spPr>
            <a:xfrm>
              <a:off x="1443450" y="5325150"/>
              <a:ext cx="652800" cy="28400"/>
            </a:xfrm>
            <a:custGeom>
              <a:avLst/>
              <a:gdLst/>
              <a:ahLst/>
              <a:cxnLst/>
              <a:rect l="l" t="t" r="r" b="b"/>
              <a:pathLst>
                <a:path w="26112" h="1136" extrusionOk="0">
                  <a:moveTo>
                    <a:pt x="24213" y="62"/>
                  </a:moveTo>
                  <a:lnTo>
                    <a:pt x="24234" y="166"/>
                  </a:lnTo>
                  <a:lnTo>
                    <a:pt x="25162" y="124"/>
                  </a:lnTo>
                  <a:lnTo>
                    <a:pt x="26112" y="83"/>
                  </a:lnTo>
                  <a:lnTo>
                    <a:pt x="24213" y="62"/>
                  </a:lnTo>
                  <a:close/>
                  <a:moveTo>
                    <a:pt x="22562" y="62"/>
                  </a:moveTo>
                  <a:lnTo>
                    <a:pt x="22603" y="269"/>
                  </a:lnTo>
                  <a:lnTo>
                    <a:pt x="24151" y="166"/>
                  </a:lnTo>
                  <a:lnTo>
                    <a:pt x="24151" y="62"/>
                  </a:lnTo>
                  <a:close/>
                  <a:moveTo>
                    <a:pt x="20601" y="62"/>
                  </a:moveTo>
                  <a:lnTo>
                    <a:pt x="20642" y="413"/>
                  </a:lnTo>
                  <a:lnTo>
                    <a:pt x="22479" y="269"/>
                  </a:lnTo>
                  <a:lnTo>
                    <a:pt x="22520" y="62"/>
                  </a:lnTo>
                  <a:close/>
                  <a:moveTo>
                    <a:pt x="15048" y="62"/>
                  </a:moveTo>
                  <a:lnTo>
                    <a:pt x="15275" y="496"/>
                  </a:lnTo>
                  <a:lnTo>
                    <a:pt x="15296" y="228"/>
                  </a:lnTo>
                  <a:lnTo>
                    <a:pt x="15317" y="62"/>
                  </a:lnTo>
                  <a:close/>
                  <a:moveTo>
                    <a:pt x="18970" y="62"/>
                  </a:moveTo>
                  <a:lnTo>
                    <a:pt x="18991" y="248"/>
                  </a:lnTo>
                  <a:lnTo>
                    <a:pt x="19011" y="558"/>
                  </a:lnTo>
                  <a:lnTo>
                    <a:pt x="20518" y="434"/>
                  </a:lnTo>
                  <a:lnTo>
                    <a:pt x="20559" y="62"/>
                  </a:lnTo>
                  <a:close/>
                  <a:moveTo>
                    <a:pt x="17897" y="42"/>
                  </a:moveTo>
                  <a:lnTo>
                    <a:pt x="17009" y="62"/>
                  </a:lnTo>
                  <a:lnTo>
                    <a:pt x="17030" y="310"/>
                  </a:lnTo>
                  <a:lnTo>
                    <a:pt x="17071" y="744"/>
                  </a:lnTo>
                  <a:lnTo>
                    <a:pt x="18867" y="578"/>
                  </a:lnTo>
                  <a:lnTo>
                    <a:pt x="18888" y="248"/>
                  </a:lnTo>
                  <a:lnTo>
                    <a:pt x="18908" y="62"/>
                  </a:lnTo>
                  <a:lnTo>
                    <a:pt x="17897" y="42"/>
                  </a:lnTo>
                  <a:close/>
                  <a:moveTo>
                    <a:pt x="1" y="0"/>
                  </a:moveTo>
                  <a:lnTo>
                    <a:pt x="888" y="207"/>
                  </a:lnTo>
                  <a:lnTo>
                    <a:pt x="909" y="62"/>
                  </a:lnTo>
                  <a:lnTo>
                    <a:pt x="930" y="21"/>
                  </a:lnTo>
                  <a:lnTo>
                    <a:pt x="950" y="62"/>
                  </a:lnTo>
                  <a:lnTo>
                    <a:pt x="971" y="228"/>
                  </a:lnTo>
                  <a:lnTo>
                    <a:pt x="1735" y="372"/>
                  </a:lnTo>
                  <a:lnTo>
                    <a:pt x="2498" y="517"/>
                  </a:lnTo>
                  <a:lnTo>
                    <a:pt x="2519" y="145"/>
                  </a:lnTo>
                  <a:lnTo>
                    <a:pt x="2540" y="42"/>
                  </a:lnTo>
                  <a:lnTo>
                    <a:pt x="2560" y="21"/>
                  </a:lnTo>
                  <a:lnTo>
                    <a:pt x="2581" y="42"/>
                  </a:lnTo>
                  <a:lnTo>
                    <a:pt x="2602" y="145"/>
                  </a:lnTo>
                  <a:lnTo>
                    <a:pt x="2643" y="537"/>
                  </a:lnTo>
                  <a:lnTo>
                    <a:pt x="3530" y="682"/>
                  </a:lnTo>
                  <a:lnTo>
                    <a:pt x="4439" y="805"/>
                  </a:lnTo>
                  <a:lnTo>
                    <a:pt x="4480" y="269"/>
                  </a:lnTo>
                  <a:lnTo>
                    <a:pt x="4501" y="104"/>
                  </a:lnTo>
                  <a:lnTo>
                    <a:pt x="4521" y="21"/>
                  </a:lnTo>
                  <a:lnTo>
                    <a:pt x="2746" y="0"/>
                  </a:lnTo>
                  <a:close/>
                  <a:moveTo>
                    <a:pt x="15358" y="62"/>
                  </a:moveTo>
                  <a:lnTo>
                    <a:pt x="15399" y="331"/>
                  </a:lnTo>
                  <a:lnTo>
                    <a:pt x="15420" y="805"/>
                  </a:lnTo>
                  <a:lnTo>
                    <a:pt x="15461" y="888"/>
                  </a:lnTo>
                  <a:lnTo>
                    <a:pt x="16885" y="764"/>
                  </a:lnTo>
                  <a:lnTo>
                    <a:pt x="16927" y="310"/>
                  </a:lnTo>
                  <a:lnTo>
                    <a:pt x="16947" y="62"/>
                  </a:lnTo>
                  <a:close/>
                  <a:moveTo>
                    <a:pt x="4542" y="21"/>
                  </a:moveTo>
                  <a:lnTo>
                    <a:pt x="4562" y="104"/>
                  </a:lnTo>
                  <a:lnTo>
                    <a:pt x="4583" y="289"/>
                  </a:lnTo>
                  <a:lnTo>
                    <a:pt x="4624" y="826"/>
                  </a:lnTo>
                  <a:lnTo>
                    <a:pt x="5347" y="909"/>
                  </a:lnTo>
                  <a:lnTo>
                    <a:pt x="6069" y="971"/>
                  </a:lnTo>
                  <a:lnTo>
                    <a:pt x="6111" y="351"/>
                  </a:lnTo>
                  <a:lnTo>
                    <a:pt x="6131" y="145"/>
                  </a:lnTo>
                  <a:lnTo>
                    <a:pt x="6152" y="42"/>
                  </a:lnTo>
                  <a:lnTo>
                    <a:pt x="4542" y="21"/>
                  </a:lnTo>
                  <a:close/>
                  <a:moveTo>
                    <a:pt x="6193" y="42"/>
                  </a:moveTo>
                  <a:lnTo>
                    <a:pt x="6214" y="145"/>
                  </a:lnTo>
                  <a:lnTo>
                    <a:pt x="6234" y="351"/>
                  </a:lnTo>
                  <a:lnTo>
                    <a:pt x="6276" y="991"/>
                  </a:lnTo>
                  <a:lnTo>
                    <a:pt x="7143" y="1053"/>
                  </a:lnTo>
                  <a:lnTo>
                    <a:pt x="8030" y="1094"/>
                  </a:lnTo>
                  <a:lnTo>
                    <a:pt x="8072" y="393"/>
                  </a:lnTo>
                  <a:lnTo>
                    <a:pt x="8092" y="166"/>
                  </a:lnTo>
                  <a:lnTo>
                    <a:pt x="8113" y="42"/>
                  </a:lnTo>
                  <a:close/>
                  <a:moveTo>
                    <a:pt x="8154" y="42"/>
                  </a:moveTo>
                  <a:lnTo>
                    <a:pt x="8175" y="186"/>
                  </a:lnTo>
                  <a:lnTo>
                    <a:pt x="8195" y="413"/>
                  </a:lnTo>
                  <a:lnTo>
                    <a:pt x="8237" y="1094"/>
                  </a:lnTo>
                  <a:lnTo>
                    <a:pt x="9661" y="1136"/>
                  </a:lnTo>
                  <a:lnTo>
                    <a:pt x="9702" y="434"/>
                  </a:lnTo>
                  <a:lnTo>
                    <a:pt x="9723" y="186"/>
                  </a:lnTo>
                  <a:lnTo>
                    <a:pt x="9743" y="42"/>
                  </a:lnTo>
                  <a:close/>
                  <a:moveTo>
                    <a:pt x="9785" y="42"/>
                  </a:moveTo>
                  <a:lnTo>
                    <a:pt x="9826" y="186"/>
                  </a:lnTo>
                  <a:lnTo>
                    <a:pt x="9847" y="434"/>
                  </a:lnTo>
                  <a:lnTo>
                    <a:pt x="9867" y="1136"/>
                  </a:lnTo>
                  <a:lnTo>
                    <a:pt x="10094" y="1136"/>
                  </a:lnTo>
                  <a:lnTo>
                    <a:pt x="11519" y="1115"/>
                  </a:lnTo>
                  <a:lnTo>
                    <a:pt x="10136" y="42"/>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13" name="Google Shape;1613;p211"/>
            <p:cNvSpPr/>
            <p:nvPr/>
          </p:nvSpPr>
          <p:spPr>
            <a:xfrm>
              <a:off x="2097775" y="5327225"/>
              <a:ext cx="17575" cy="25"/>
            </a:xfrm>
            <a:custGeom>
              <a:avLst/>
              <a:gdLst/>
              <a:ahLst/>
              <a:cxnLst/>
              <a:rect l="l" t="t" r="r" b="b"/>
              <a:pathLst>
                <a:path w="703" h="1" fill="none" extrusionOk="0">
                  <a:moveTo>
                    <a:pt x="1" y="0"/>
                  </a:moveTo>
                  <a:lnTo>
                    <a:pt x="1" y="0"/>
                  </a:lnTo>
                  <a:lnTo>
                    <a:pt x="1" y="0"/>
                  </a:lnTo>
                  <a:lnTo>
                    <a:pt x="1" y="0"/>
                  </a:lnTo>
                  <a:lnTo>
                    <a:pt x="703" y="0"/>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14" name="Google Shape;1614;p211"/>
            <p:cNvSpPr/>
            <p:nvPr/>
          </p:nvSpPr>
          <p:spPr>
            <a:xfrm>
              <a:off x="2048750" y="5326700"/>
              <a:ext cx="47500" cy="2600"/>
            </a:xfrm>
            <a:custGeom>
              <a:avLst/>
              <a:gdLst/>
              <a:ahLst/>
              <a:cxnLst/>
              <a:rect l="l" t="t" r="r" b="b"/>
              <a:pathLst>
                <a:path w="1900" h="104" fill="none" extrusionOk="0">
                  <a:moveTo>
                    <a:pt x="1" y="0"/>
                  </a:moveTo>
                  <a:lnTo>
                    <a:pt x="1" y="0"/>
                  </a:lnTo>
                  <a:lnTo>
                    <a:pt x="22" y="104"/>
                  </a:lnTo>
                  <a:lnTo>
                    <a:pt x="22" y="104"/>
                  </a:lnTo>
                  <a:lnTo>
                    <a:pt x="950" y="62"/>
                  </a:lnTo>
                  <a:lnTo>
                    <a:pt x="1900" y="21"/>
                  </a:lnTo>
                  <a:lnTo>
                    <a:pt x="1900" y="21"/>
                  </a:lnTo>
                  <a:lnTo>
                    <a:pt x="1900" y="21"/>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15" name="Google Shape;1615;p211"/>
            <p:cNvSpPr/>
            <p:nvPr/>
          </p:nvSpPr>
          <p:spPr>
            <a:xfrm>
              <a:off x="2007475" y="5326700"/>
              <a:ext cx="39775" cy="5175"/>
            </a:xfrm>
            <a:custGeom>
              <a:avLst/>
              <a:gdLst/>
              <a:ahLst/>
              <a:cxnLst/>
              <a:rect l="l" t="t" r="r" b="b"/>
              <a:pathLst>
                <a:path w="1591" h="207" fill="none" extrusionOk="0">
                  <a:moveTo>
                    <a:pt x="1" y="0"/>
                  </a:moveTo>
                  <a:lnTo>
                    <a:pt x="1" y="0"/>
                  </a:lnTo>
                  <a:lnTo>
                    <a:pt x="42" y="207"/>
                  </a:lnTo>
                  <a:lnTo>
                    <a:pt x="42" y="207"/>
                  </a:lnTo>
                  <a:lnTo>
                    <a:pt x="1590" y="104"/>
                  </a:lnTo>
                  <a:lnTo>
                    <a:pt x="1590" y="104"/>
                  </a:lnTo>
                  <a:lnTo>
                    <a:pt x="1590" y="0"/>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16" name="Google Shape;1616;p211"/>
            <p:cNvSpPr/>
            <p:nvPr/>
          </p:nvSpPr>
          <p:spPr>
            <a:xfrm>
              <a:off x="1958450" y="5326700"/>
              <a:ext cx="48025" cy="8800"/>
            </a:xfrm>
            <a:custGeom>
              <a:avLst/>
              <a:gdLst/>
              <a:ahLst/>
              <a:cxnLst/>
              <a:rect l="l" t="t" r="r" b="b"/>
              <a:pathLst>
                <a:path w="1921" h="352" fill="none" extrusionOk="0">
                  <a:moveTo>
                    <a:pt x="1" y="0"/>
                  </a:moveTo>
                  <a:lnTo>
                    <a:pt x="1" y="0"/>
                  </a:lnTo>
                  <a:lnTo>
                    <a:pt x="42" y="351"/>
                  </a:lnTo>
                  <a:lnTo>
                    <a:pt x="42" y="351"/>
                  </a:lnTo>
                  <a:lnTo>
                    <a:pt x="1879" y="207"/>
                  </a:lnTo>
                  <a:lnTo>
                    <a:pt x="1879" y="207"/>
                  </a:lnTo>
                  <a:lnTo>
                    <a:pt x="1920" y="0"/>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17" name="Google Shape;1617;p211"/>
            <p:cNvSpPr/>
            <p:nvPr/>
          </p:nvSpPr>
          <p:spPr>
            <a:xfrm>
              <a:off x="1917700" y="5326700"/>
              <a:ext cx="39750" cy="12400"/>
            </a:xfrm>
            <a:custGeom>
              <a:avLst/>
              <a:gdLst/>
              <a:ahLst/>
              <a:cxnLst/>
              <a:rect l="l" t="t" r="r" b="b"/>
              <a:pathLst>
                <a:path w="1590" h="496" fill="none" extrusionOk="0">
                  <a:moveTo>
                    <a:pt x="0" y="0"/>
                  </a:moveTo>
                  <a:lnTo>
                    <a:pt x="0" y="0"/>
                  </a:lnTo>
                  <a:lnTo>
                    <a:pt x="21" y="186"/>
                  </a:lnTo>
                  <a:lnTo>
                    <a:pt x="41" y="496"/>
                  </a:lnTo>
                  <a:lnTo>
                    <a:pt x="41" y="496"/>
                  </a:lnTo>
                  <a:lnTo>
                    <a:pt x="1548" y="372"/>
                  </a:lnTo>
                  <a:lnTo>
                    <a:pt x="1548" y="372"/>
                  </a:lnTo>
                  <a:lnTo>
                    <a:pt x="1589" y="0"/>
                  </a:lnTo>
                  <a:lnTo>
                    <a:pt x="0"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18" name="Google Shape;1618;p211"/>
            <p:cNvSpPr/>
            <p:nvPr/>
          </p:nvSpPr>
          <p:spPr>
            <a:xfrm>
              <a:off x="1819650" y="5326700"/>
              <a:ext cx="6725" cy="10850"/>
            </a:xfrm>
            <a:custGeom>
              <a:avLst/>
              <a:gdLst/>
              <a:ahLst/>
              <a:cxnLst/>
              <a:rect l="l" t="t" r="r" b="b"/>
              <a:pathLst>
                <a:path w="269" h="434" fill="none" extrusionOk="0">
                  <a:moveTo>
                    <a:pt x="269" y="0"/>
                  </a:moveTo>
                  <a:lnTo>
                    <a:pt x="269" y="0"/>
                  </a:lnTo>
                  <a:lnTo>
                    <a:pt x="0" y="0"/>
                  </a:lnTo>
                  <a:lnTo>
                    <a:pt x="0" y="0"/>
                  </a:lnTo>
                  <a:lnTo>
                    <a:pt x="227" y="434"/>
                  </a:lnTo>
                  <a:lnTo>
                    <a:pt x="227" y="434"/>
                  </a:lnTo>
                  <a:lnTo>
                    <a:pt x="248" y="166"/>
                  </a:lnTo>
                  <a:lnTo>
                    <a:pt x="269"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19" name="Google Shape;1619;p211"/>
            <p:cNvSpPr/>
            <p:nvPr/>
          </p:nvSpPr>
          <p:spPr>
            <a:xfrm>
              <a:off x="1827375" y="5326700"/>
              <a:ext cx="39775" cy="20675"/>
            </a:xfrm>
            <a:custGeom>
              <a:avLst/>
              <a:gdLst/>
              <a:ahLst/>
              <a:cxnLst/>
              <a:rect l="l" t="t" r="r" b="b"/>
              <a:pathLst>
                <a:path w="1591" h="827" fill="none" extrusionOk="0">
                  <a:moveTo>
                    <a:pt x="1590" y="0"/>
                  </a:moveTo>
                  <a:lnTo>
                    <a:pt x="1590" y="0"/>
                  </a:lnTo>
                  <a:lnTo>
                    <a:pt x="1" y="0"/>
                  </a:lnTo>
                  <a:lnTo>
                    <a:pt x="1" y="0"/>
                  </a:lnTo>
                  <a:lnTo>
                    <a:pt x="42" y="269"/>
                  </a:lnTo>
                  <a:lnTo>
                    <a:pt x="63" y="743"/>
                  </a:lnTo>
                  <a:lnTo>
                    <a:pt x="63" y="743"/>
                  </a:lnTo>
                  <a:lnTo>
                    <a:pt x="104" y="826"/>
                  </a:lnTo>
                  <a:lnTo>
                    <a:pt x="104" y="826"/>
                  </a:lnTo>
                  <a:lnTo>
                    <a:pt x="1528" y="702"/>
                  </a:lnTo>
                  <a:lnTo>
                    <a:pt x="1528" y="702"/>
                  </a:lnTo>
                  <a:lnTo>
                    <a:pt x="1570" y="248"/>
                  </a:lnTo>
                  <a:lnTo>
                    <a:pt x="1590"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20" name="Google Shape;1620;p211"/>
            <p:cNvSpPr/>
            <p:nvPr/>
          </p:nvSpPr>
          <p:spPr>
            <a:xfrm>
              <a:off x="1868675" y="5326175"/>
              <a:ext cx="47500" cy="17575"/>
            </a:xfrm>
            <a:custGeom>
              <a:avLst/>
              <a:gdLst/>
              <a:ahLst/>
              <a:cxnLst/>
              <a:rect l="l" t="t" r="r" b="b"/>
              <a:pathLst>
                <a:path w="1900" h="703" fill="none" extrusionOk="0">
                  <a:moveTo>
                    <a:pt x="888" y="1"/>
                  </a:moveTo>
                  <a:lnTo>
                    <a:pt x="888" y="1"/>
                  </a:lnTo>
                  <a:lnTo>
                    <a:pt x="0" y="21"/>
                  </a:lnTo>
                  <a:lnTo>
                    <a:pt x="0" y="21"/>
                  </a:lnTo>
                  <a:lnTo>
                    <a:pt x="21" y="269"/>
                  </a:lnTo>
                  <a:lnTo>
                    <a:pt x="62" y="703"/>
                  </a:lnTo>
                  <a:lnTo>
                    <a:pt x="62" y="703"/>
                  </a:lnTo>
                  <a:lnTo>
                    <a:pt x="1858" y="537"/>
                  </a:lnTo>
                  <a:lnTo>
                    <a:pt x="1858" y="537"/>
                  </a:lnTo>
                  <a:lnTo>
                    <a:pt x="1879" y="207"/>
                  </a:lnTo>
                  <a:lnTo>
                    <a:pt x="1899" y="21"/>
                  </a:lnTo>
                  <a:lnTo>
                    <a:pt x="888"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21" name="Google Shape;1621;p211"/>
            <p:cNvSpPr/>
            <p:nvPr/>
          </p:nvSpPr>
          <p:spPr>
            <a:xfrm>
              <a:off x="1688050" y="5326175"/>
              <a:ext cx="43375" cy="27375"/>
            </a:xfrm>
            <a:custGeom>
              <a:avLst/>
              <a:gdLst/>
              <a:ahLst/>
              <a:cxnLst/>
              <a:rect l="l" t="t" r="r" b="b"/>
              <a:pathLst>
                <a:path w="1735" h="1095" fill="none" extrusionOk="0">
                  <a:moveTo>
                    <a:pt x="1" y="1"/>
                  </a:moveTo>
                  <a:lnTo>
                    <a:pt x="1" y="1"/>
                  </a:lnTo>
                  <a:lnTo>
                    <a:pt x="42" y="145"/>
                  </a:lnTo>
                  <a:lnTo>
                    <a:pt x="63" y="393"/>
                  </a:lnTo>
                  <a:lnTo>
                    <a:pt x="83" y="1095"/>
                  </a:lnTo>
                  <a:lnTo>
                    <a:pt x="83" y="1095"/>
                  </a:lnTo>
                  <a:lnTo>
                    <a:pt x="310" y="1095"/>
                  </a:lnTo>
                  <a:lnTo>
                    <a:pt x="310" y="1095"/>
                  </a:lnTo>
                  <a:lnTo>
                    <a:pt x="1735" y="1074"/>
                  </a:lnTo>
                  <a:lnTo>
                    <a:pt x="352" y="1"/>
                  </a:lnTo>
                  <a:lnTo>
                    <a:pt x="352" y="1"/>
                  </a:lnTo>
                  <a:lnTo>
                    <a:pt x="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22" name="Google Shape;1622;p211"/>
            <p:cNvSpPr/>
            <p:nvPr/>
          </p:nvSpPr>
          <p:spPr>
            <a:xfrm>
              <a:off x="1647300" y="5326175"/>
              <a:ext cx="39750" cy="27375"/>
            </a:xfrm>
            <a:custGeom>
              <a:avLst/>
              <a:gdLst/>
              <a:ahLst/>
              <a:cxnLst/>
              <a:rect l="l" t="t" r="r" b="b"/>
              <a:pathLst>
                <a:path w="1590" h="1095" fill="none" extrusionOk="0">
                  <a:moveTo>
                    <a:pt x="0" y="1"/>
                  </a:moveTo>
                  <a:lnTo>
                    <a:pt x="0" y="1"/>
                  </a:lnTo>
                  <a:lnTo>
                    <a:pt x="21" y="145"/>
                  </a:lnTo>
                  <a:lnTo>
                    <a:pt x="41" y="372"/>
                  </a:lnTo>
                  <a:lnTo>
                    <a:pt x="83" y="1053"/>
                  </a:lnTo>
                  <a:lnTo>
                    <a:pt x="83" y="1053"/>
                  </a:lnTo>
                  <a:lnTo>
                    <a:pt x="1507" y="1095"/>
                  </a:lnTo>
                  <a:lnTo>
                    <a:pt x="1507" y="1095"/>
                  </a:lnTo>
                  <a:lnTo>
                    <a:pt x="1548" y="393"/>
                  </a:lnTo>
                  <a:lnTo>
                    <a:pt x="1569" y="145"/>
                  </a:lnTo>
                  <a:lnTo>
                    <a:pt x="1589" y="1"/>
                  </a:lnTo>
                  <a:lnTo>
                    <a:pt x="1589" y="1"/>
                  </a:lnTo>
                  <a:lnTo>
                    <a:pt x="0"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23" name="Google Shape;1623;p211"/>
            <p:cNvSpPr/>
            <p:nvPr/>
          </p:nvSpPr>
          <p:spPr>
            <a:xfrm>
              <a:off x="1598275" y="5326175"/>
              <a:ext cx="48000" cy="26350"/>
            </a:xfrm>
            <a:custGeom>
              <a:avLst/>
              <a:gdLst/>
              <a:ahLst/>
              <a:cxnLst/>
              <a:rect l="l" t="t" r="r" b="b"/>
              <a:pathLst>
                <a:path w="1920" h="1054" fill="none" extrusionOk="0">
                  <a:moveTo>
                    <a:pt x="0" y="1"/>
                  </a:moveTo>
                  <a:lnTo>
                    <a:pt x="0" y="1"/>
                  </a:lnTo>
                  <a:lnTo>
                    <a:pt x="21" y="104"/>
                  </a:lnTo>
                  <a:lnTo>
                    <a:pt x="41" y="310"/>
                  </a:lnTo>
                  <a:lnTo>
                    <a:pt x="83" y="950"/>
                  </a:lnTo>
                  <a:lnTo>
                    <a:pt x="83" y="950"/>
                  </a:lnTo>
                  <a:lnTo>
                    <a:pt x="950" y="1012"/>
                  </a:lnTo>
                  <a:lnTo>
                    <a:pt x="1837" y="1053"/>
                  </a:lnTo>
                  <a:lnTo>
                    <a:pt x="1837" y="1053"/>
                  </a:lnTo>
                  <a:lnTo>
                    <a:pt x="1879" y="352"/>
                  </a:lnTo>
                  <a:lnTo>
                    <a:pt x="1899" y="125"/>
                  </a:lnTo>
                  <a:lnTo>
                    <a:pt x="1920" y="1"/>
                  </a:lnTo>
                  <a:lnTo>
                    <a:pt x="1920" y="1"/>
                  </a:lnTo>
                  <a:lnTo>
                    <a:pt x="0"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24" name="Google Shape;1624;p211"/>
            <p:cNvSpPr/>
            <p:nvPr/>
          </p:nvSpPr>
          <p:spPr>
            <a:xfrm>
              <a:off x="1556975" y="5325675"/>
              <a:ext cx="40275" cy="23750"/>
            </a:xfrm>
            <a:custGeom>
              <a:avLst/>
              <a:gdLst/>
              <a:ahLst/>
              <a:cxnLst/>
              <a:rect l="l" t="t" r="r" b="b"/>
              <a:pathLst>
                <a:path w="1611" h="950" fill="none" extrusionOk="0">
                  <a:moveTo>
                    <a:pt x="1" y="0"/>
                  </a:moveTo>
                  <a:lnTo>
                    <a:pt x="1" y="0"/>
                  </a:lnTo>
                  <a:lnTo>
                    <a:pt x="21" y="83"/>
                  </a:lnTo>
                  <a:lnTo>
                    <a:pt x="42" y="268"/>
                  </a:lnTo>
                  <a:lnTo>
                    <a:pt x="83" y="805"/>
                  </a:lnTo>
                  <a:lnTo>
                    <a:pt x="83" y="805"/>
                  </a:lnTo>
                  <a:lnTo>
                    <a:pt x="806" y="888"/>
                  </a:lnTo>
                  <a:lnTo>
                    <a:pt x="1528" y="950"/>
                  </a:lnTo>
                  <a:lnTo>
                    <a:pt x="1528" y="950"/>
                  </a:lnTo>
                  <a:lnTo>
                    <a:pt x="1570" y="330"/>
                  </a:lnTo>
                  <a:lnTo>
                    <a:pt x="1590" y="124"/>
                  </a:lnTo>
                  <a:lnTo>
                    <a:pt x="1611" y="21"/>
                  </a:lnTo>
                  <a:lnTo>
                    <a:pt x="1611" y="21"/>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25" name="Google Shape;1625;p211"/>
            <p:cNvSpPr/>
            <p:nvPr/>
          </p:nvSpPr>
          <p:spPr>
            <a:xfrm>
              <a:off x="1443450" y="5325150"/>
              <a:ext cx="113050" cy="20150"/>
            </a:xfrm>
            <a:custGeom>
              <a:avLst/>
              <a:gdLst/>
              <a:ahLst/>
              <a:cxnLst/>
              <a:rect l="l" t="t" r="r" b="b"/>
              <a:pathLst>
                <a:path w="4522" h="806" fill="none" extrusionOk="0">
                  <a:moveTo>
                    <a:pt x="1" y="0"/>
                  </a:moveTo>
                  <a:lnTo>
                    <a:pt x="1" y="0"/>
                  </a:lnTo>
                  <a:lnTo>
                    <a:pt x="888" y="207"/>
                  </a:lnTo>
                  <a:lnTo>
                    <a:pt x="888" y="207"/>
                  </a:lnTo>
                  <a:lnTo>
                    <a:pt x="909" y="62"/>
                  </a:lnTo>
                  <a:lnTo>
                    <a:pt x="930" y="21"/>
                  </a:lnTo>
                  <a:lnTo>
                    <a:pt x="930" y="21"/>
                  </a:lnTo>
                  <a:lnTo>
                    <a:pt x="950" y="62"/>
                  </a:lnTo>
                  <a:lnTo>
                    <a:pt x="971" y="228"/>
                  </a:lnTo>
                  <a:lnTo>
                    <a:pt x="971" y="228"/>
                  </a:lnTo>
                  <a:lnTo>
                    <a:pt x="1735" y="372"/>
                  </a:lnTo>
                  <a:lnTo>
                    <a:pt x="2498" y="517"/>
                  </a:lnTo>
                  <a:lnTo>
                    <a:pt x="2498" y="517"/>
                  </a:lnTo>
                  <a:lnTo>
                    <a:pt x="2519" y="145"/>
                  </a:lnTo>
                  <a:lnTo>
                    <a:pt x="2540" y="42"/>
                  </a:lnTo>
                  <a:lnTo>
                    <a:pt x="2560" y="21"/>
                  </a:lnTo>
                  <a:lnTo>
                    <a:pt x="2560" y="21"/>
                  </a:lnTo>
                  <a:lnTo>
                    <a:pt x="2581" y="42"/>
                  </a:lnTo>
                  <a:lnTo>
                    <a:pt x="2602" y="145"/>
                  </a:lnTo>
                  <a:lnTo>
                    <a:pt x="2643" y="537"/>
                  </a:lnTo>
                  <a:lnTo>
                    <a:pt x="2643" y="537"/>
                  </a:lnTo>
                  <a:lnTo>
                    <a:pt x="3530" y="682"/>
                  </a:lnTo>
                  <a:lnTo>
                    <a:pt x="4439" y="805"/>
                  </a:lnTo>
                  <a:lnTo>
                    <a:pt x="4439" y="805"/>
                  </a:lnTo>
                  <a:lnTo>
                    <a:pt x="4480" y="269"/>
                  </a:lnTo>
                  <a:lnTo>
                    <a:pt x="4501" y="104"/>
                  </a:lnTo>
                  <a:lnTo>
                    <a:pt x="4521" y="21"/>
                  </a:lnTo>
                  <a:lnTo>
                    <a:pt x="4521" y="21"/>
                  </a:lnTo>
                  <a:lnTo>
                    <a:pt x="2746" y="0"/>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26" name="Google Shape;1626;p211"/>
            <p:cNvSpPr/>
            <p:nvPr/>
          </p:nvSpPr>
          <p:spPr>
            <a:xfrm>
              <a:off x="1505900" y="5325675"/>
              <a:ext cx="3625" cy="12925"/>
            </a:xfrm>
            <a:custGeom>
              <a:avLst/>
              <a:gdLst/>
              <a:ahLst/>
              <a:cxnLst/>
              <a:rect l="l" t="t" r="r" b="b"/>
              <a:pathLst>
                <a:path w="145" h="517" extrusionOk="0">
                  <a:moveTo>
                    <a:pt x="62" y="0"/>
                  </a:moveTo>
                  <a:lnTo>
                    <a:pt x="42" y="21"/>
                  </a:lnTo>
                  <a:lnTo>
                    <a:pt x="21" y="124"/>
                  </a:lnTo>
                  <a:lnTo>
                    <a:pt x="0" y="496"/>
                  </a:lnTo>
                  <a:lnTo>
                    <a:pt x="145" y="516"/>
                  </a:lnTo>
                  <a:lnTo>
                    <a:pt x="104" y="124"/>
                  </a:lnTo>
                  <a:lnTo>
                    <a:pt x="83" y="21"/>
                  </a:lnTo>
                  <a:lnTo>
                    <a:pt x="62"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27" name="Google Shape;1627;p211"/>
            <p:cNvSpPr/>
            <p:nvPr/>
          </p:nvSpPr>
          <p:spPr>
            <a:xfrm>
              <a:off x="1505900" y="5325675"/>
              <a:ext cx="3625" cy="12925"/>
            </a:xfrm>
            <a:custGeom>
              <a:avLst/>
              <a:gdLst/>
              <a:ahLst/>
              <a:cxnLst/>
              <a:rect l="l" t="t" r="r" b="b"/>
              <a:pathLst>
                <a:path w="145" h="517" fill="none" extrusionOk="0">
                  <a:moveTo>
                    <a:pt x="62" y="0"/>
                  </a:moveTo>
                  <a:lnTo>
                    <a:pt x="62" y="0"/>
                  </a:lnTo>
                  <a:lnTo>
                    <a:pt x="42" y="21"/>
                  </a:lnTo>
                  <a:lnTo>
                    <a:pt x="21" y="124"/>
                  </a:lnTo>
                  <a:lnTo>
                    <a:pt x="0" y="496"/>
                  </a:lnTo>
                  <a:lnTo>
                    <a:pt x="0" y="496"/>
                  </a:lnTo>
                  <a:lnTo>
                    <a:pt x="145" y="516"/>
                  </a:lnTo>
                  <a:lnTo>
                    <a:pt x="145" y="516"/>
                  </a:lnTo>
                  <a:lnTo>
                    <a:pt x="104" y="124"/>
                  </a:lnTo>
                  <a:lnTo>
                    <a:pt x="83" y="21"/>
                  </a:lnTo>
                  <a:lnTo>
                    <a:pt x="62"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28" name="Google Shape;1628;p211"/>
            <p:cNvSpPr/>
            <p:nvPr/>
          </p:nvSpPr>
          <p:spPr>
            <a:xfrm>
              <a:off x="1465650" y="5325675"/>
              <a:ext cx="2075" cy="5175"/>
            </a:xfrm>
            <a:custGeom>
              <a:avLst/>
              <a:gdLst/>
              <a:ahLst/>
              <a:cxnLst/>
              <a:rect l="l" t="t" r="r" b="b"/>
              <a:pathLst>
                <a:path w="83" h="207" extrusionOk="0">
                  <a:moveTo>
                    <a:pt x="42" y="0"/>
                  </a:moveTo>
                  <a:lnTo>
                    <a:pt x="21" y="41"/>
                  </a:lnTo>
                  <a:lnTo>
                    <a:pt x="0" y="186"/>
                  </a:lnTo>
                  <a:lnTo>
                    <a:pt x="83" y="207"/>
                  </a:lnTo>
                  <a:lnTo>
                    <a:pt x="62" y="41"/>
                  </a:lnTo>
                  <a:lnTo>
                    <a:pt x="42"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29" name="Google Shape;1629;p211"/>
            <p:cNvSpPr/>
            <p:nvPr/>
          </p:nvSpPr>
          <p:spPr>
            <a:xfrm>
              <a:off x="1465650" y="5325675"/>
              <a:ext cx="2075" cy="5175"/>
            </a:xfrm>
            <a:custGeom>
              <a:avLst/>
              <a:gdLst/>
              <a:ahLst/>
              <a:cxnLst/>
              <a:rect l="l" t="t" r="r" b="b"/>
              <a:pathLst>
                <a:path w="83" h="207" fill="none" extrusionOk="0">
                  <a:moveTo>
                    <a:pt x="42" y="0"/>
                  </a:moveTo>
                  <a:lnTo>
                    <a:pt x="42" y="0"/>
                  </a:lnTo>
                  <a:lnTo>
                    <a:pt x="21" y="41"/>
                  </a:lnTo>
                  <a:lnTo>
                    <a:pt x="0" y="186"/>
                  </a:lnTo>
                  <a:lnTo>
                    <a:pt x="0" y="186"/>
                  </a:lnTo>
                  <a:lnTo>
                    <a:pt x="83" y="207"/>
                  </a:lnTo>
                  <a:lnTo>
                    <a:pt x="83" y="207"/>
                  </a:lnTo>
                  <a:lnTo>
                    <a:pt x="62" y="41"/>
                  </a:lnTo>
                  <a:lnTo>
                    <a:pt x="42"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30" name="Google Shape;1630;p211"/>
            <p:cNvSpPr/>
            <p:nvPr/>
          </p:nvSpPr>
          <p:spPr>
            <a:xfrm>
              <a:off x="1595175" y="5326175"/>
              <a:ext cx="5175" cy="23775"/>
            </a:xfrm>
            <a:custGeom>
              <a:avLst/>
              <a:gdLst/>
              <a:ahLst/>
              <a:cxnLst/>
              <a:rect l="l" t="t" r="r" b="b"/>
              <a:pathLst>
                <a:path w="207" h="951" extrusionOk="0">
                  <a:moveTo>
                    <a:pt x="83" y="1"/>
                  </a:moveTo>
                  <a:lnTo>
                    <a:pt x="62" y="104"/>
                  </a:lnTo>
                  <a:lnTo>
                    <a:pt x="42" y="310"/>
                  </a:lnTo>
                  <a:lnTo>
                    <a:pt x="0" y="930"/>
                  </a:lnTo>
                  <a:lnTo>
                    <a:pt x="207" y="950"/>
                  </a:lnTo>
                  <a:lnTo>
                    <a:pt x="165" y="310"/>
                  </a:lnTo>
                  <a:lnTo>
                    <a:pt x="145" y="104"/>
                  </a:lnTo>
                  <a:lnTo>
                    <a:pt x="124"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31" name="Google Shape;1631;p211"/>
            <p:cNvSpPr/>
            <p:nvPr/>
          </p:nvSpPr>
          <p:spPr>
            <a:xfrm>
              <a:off x="1595175" y="5326175"/>
              <a:ext cx="5175" cy="23775"/>
            </a:xfrm>
            <a:custGeom>
              <a:avLst/>
              <a:gdLst/>
              <a:ahLst/>
              <a:cxnLst/>
              <a:rect l="l" t="t" r="r" b="b"/>
              <a:pathLst>
                <a:path w="207" h="951" fill="none" extrusionOk="0">
                  <a:moveTo>
                    <a:pt x="83" y="1"/>
                  </a:moveTo>
                  <a:lnTo>
                    <a:pt x="83" y="1"/>
                  </a:lnTo>
                  <a:lnTo>
                    <a:pt x="62" y="104"/>
                  </a:lnTo>
                  <a:lnTo>
                    <a:pt x="42" y="310"/>
                  </a:lnTo>
                  <a:lnTo>
                    <a:pt x="0" y="930"/>
                  </a:lnTo>
                  <a:lnTo>
                    <a:pt x="0" y="930"/>
                  </a:lnTo>
                  <a:lnTo>
                    <a:pt x="207" y="950"/>
                  </a:lnTo>
                  <a:lnTo>
                    <a:pt x="207" y="950"/>
                  </a:lnTo>
                  <a:lnTo>
                    <a:pt x="165" y="310"/>
                  </a:lnTo>
                  <a:lnTo>
                    <a:pt x="145" y="104"/>
                  </a:lnTo>
                  <a:lnTo>
                    <a:pt x="124" y="1"/>
                  </a:lnTo>
                  <a:lnTo>
                    <a:pt x="124" y="1"/>
                  </a:lnTo>
                  <a:lnTo>
                    <a:pt x="83"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32" name="Google Shape;1632;p211"/>
            <p:cNvSpPr/>
            <p:nvPr/>
          </p:nvSpPr>
          <p:spPr>
            <a:xfrm>
              <a:off x="1554400" y="5325675"/>
              <a:ext cx="4675" cy="20150"/>
            </a:xfrm>
            <a:custGeom>
              <a:avLst/>
              <a:gdLst/>
              <a:ahLst/>
              <a:cxnLst/>
              <a:rect l="l" t="t" r="r" b="b"/>
              <a:pathLst>
                <a:path w="187" h="806" extrusionOk="0">
                  <a:moveTo>
                    <a:pt x="83" y="0"/>
                  </a:moveTo>
                  <a:lnTo>
                    <a:pt x="63" y="83"/>
                  </a:lnTo>
                  <a:lnTo>
                    <a:pt x="42" y="248"/>
                  </a:lnTo>
                  <a:lnTo>
                    <a:pt x="1" y="784"/>
                  </a:lnTo>
                  <a:lnTo>
                    <a:pt x="186" y="805"/>
                  </a:lnTo>
                  <a:lnTo>
                    <a:pt x="145" y="268"/>
                  </a:lnTo>
                  <a:lnTo>
                    <a:pt x="124" y="83"/>
                  </a:lnTo>
                  <a:lnTo>
                    <a:pt x="104"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33" name="Google Shape;1633;p211"/>
            <p:cNvSpPr/>
            <p:nvPr/>
          </p:nvSpPr>
          <p:spPr>
            <a:xfrm>
              <a:off x="1554400" y="5325675"/>
              <a:ext cx="4675" cy="20150"/>
            </a:xfrm>
            <a:custGeom>
              <a:avLst/>
              <a:gdLst/>
              <a:ahLst/>
              <a:cxnLst/>
              <a:rect l="l" t="t" r="r" b="b"/>
              <a:pathLst>
                <a:path w="187" h="806" fill="none" extrusionOk="0">
                  <a:moveTo>
                    <a:pt x="83" y="0"/>
                  </a:moveTo>
                  <a:lnTo>
                    <a:pt x="83" y="0"/>
                  </a:lnTo>
                  <a:lnTo>
                    <a:pt x="63" y="83"/>
                  </a:lnTo>
                  <a:lnTo>
                    <a:pt x="42" y="248"/>
                  </a:lnTo>
                  <a:lnTo>
                    <a:pt x="1" y="784"/>
                  </a:lnTo>
                  <a:lnTo>
                    <a:pt x="1" y="784"/>
                  </a:lnTo>
                  <a:lnTo>
                    <a:pt x="186" y="805"/>
                  </a:lnTo>
                  <a:lnTo>
                    <a:pt x="186" y="805"/>
                  </a:lnTo>
                  <a:lnTo>
                    <a:pt x="145" y="268"/>
                  </a:lnTo>
                  <a:lnTo>
                    <a:pt x="124" y="83"/>
                  </a:lnTo>
                  <a:lnTo>
                    <a:pt x="104" y="0"/>
                  </a:lnTo>
                  <a:lnTo>
                    <a:pt x="104" y="0"/>
                  </a:lnTo>
                  <a:lnTo>
                    <a:pt x="83"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34" name="Google Shape;1634;p211"/>
            <p:cNvSpPr/>
            <p:nvPr/>
          </p:nvSpPr>
          <p:spPr>
            <a:xfrm>
              <a:off x="1684950" y="5326175"/>
              <a:ext cx="5200" cy="27375"/>
            </a:xfrm>
            <a:custGeom>
              <a:avLst/>
              <a:gdLst/>
              <a:ahLst/>
              <a:cxnLst/>
              <a:rect l="l" t="t" r="r" b="b"/>
              <a:pathLst>
                <a:path w="208" h="1095" extrusionOk="0">
                  <a:moveTo>
                    <a:pt x="83" y="1"/>
                  </a:moveTo>
                  <a:lnTo>
                    <a:pt x="63" y="145"/>
                  </a:lnTo>
                  <a:lnTo>
                    <a:pt x="42" y="393"/>
                  </a:lnTo>
                  <a:lnTo>
                    <a:pt x="1" y="1095"/>
                  </a:lnTo>
                  <a:lnTo>
                    <a:pt x="207" y="1095"/>
                  </a:lnTo>
                  <a:lnTo>
                    <a:pt x="187" y="393"/>
                  </a:lnTo>
                  <a:lnTo>
                    <a:pt x="166" y="145"/>
                  </a:lnTo>
                  <a:lnTo>
                    <a:pt x="125"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35" name="Google Shape;1635;p211"/>
            <p:cNvSpPr/>
            <p:nvPr/>
          </p:nvSpPr>
          <p:spPr>
            <a:xfrm>
              <a:off x="1684950" y="5326175"/>
              <a:ext cx="5200" cy="27375"/>
            </a:xfrm>
            <a:custGeom>
              <a:avLst/>
              <a:gdLst/>
              <a:ahLst/>
              <a:cxnLst/>
              <a:rect l="l" t="t" r="r" b="b"/>
              <a:pathLst>
                <a:path w="208" h="1095" fill="none" extrusionOk="0">
                  <a:moveTo>
                    <a:pt x="83" y="1"/>
                  </a:moveTo>
                  <a:lnTo>
                    <a:pt x="83" y="1"/>
                  </a:lnTo>
                  <a:lnTo>
                    <a:pt x="63" y="145"/>
                  </a:lnTo>
                  <a:lnTo>
                    <a:pt x="42" y="393"/>
                  </a:lnTo>
                  <a:lnTo>
                    <a:pt x="1" y="1095"/>
                  </a:lnTo>
                  <a:lnTo>
                    <a:pt x="1" y="1095"/>
                  </a:lnTo>
                  <a:lnTo>
                    <a:pt x="207" y="1095"/>
                  </a:lnTo>
                  <a:lnTo>
                    <a:pt x="207" y="1095"/>
                  </a:lnTo>
                  <a:lnTo>
                    <a:pt x="187" y="393"/>
                  </a:lnTo>
                  <a:lnTo>
                    <a:pt x="166" y="145"/>
                  </a:lnTo>
                  <a:lnTo>
                    <a:pt x="125" y="1"/>
                  </a:lnTo>
                  <a:lnTo>
                    <a:pt x="125" y="1"/>
                  </a:lnTo>
                  <a:lnTo>
                    <a:pt x="83"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36" name="Google Shape;1636;p211"/>
            <p:cNvSpPr/>
            <p:nvPr/>
          </p:nvSpPr>
          <p:spPr>
            <a:xfrm>
              <a:off x="1644200" y="5326175"/>
              <a:ext cx="5175" cy="26350"/>
            </a:xfrm>
            <a:custGeom>
              <a:avLst/>
              <a:gdLst/>
              <a:ahLst/>
              <a:cxnLst/>
              <a:rect l="l" t="t" r="r" b="b"/>
              <a:pathLst>
                <a:path w="207" h="1054" extrusionOk="0">
                  <a:moveTo>
                    <a:pt x="83" y="1"/>
                  </a:moveTo>
                  <a:lnTo>
                    <a:pt x="62" y="125"/>
                  </a:lnTo>
                  <a:lnTo>
                    <a:pt x="42" y="352"/>
                  </a:lnTo>
                  <a:lnTo>
                    <a:pt x="0" y="1053"/>
                  </a:lnTo>
                  <a:lnTo>
                    <a:pt x="207" y="1053"/>
                  </a:lnTo>
                  <a:lnTo>
                    <a:pt x="165" y="372"/>
                  </a:lnTo>
                  <a:lnTo>
                    <a:pt x="145" y="145"/>
                  </a:lnTo>
                  <a:lnTo>
                    <a:pt x="124"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37" name="Google Shape;1637;p211"/>
            <p:cNvSpPr/>
            <p:nvPr/>
          </p:nvSpPr>
          <p:spPr>
            <a:xfrm>
              <a:off x="1644200" y="5326175"/>
              <a:ext cx="5175" cy="26350"/>
            </a:xfrm>
            <a:custGeom>
              <a:avLst/>
              <a:gdLst/>
              <a:ahLst/>
              <a:cxnLst/>
              <a:rect l="l" t="t" r="r" b="b"/>
              <a:pathLst>
                <a:path w="207" h="1054" fill="none" extrusionOk="0">
                  <a:moveTo>
                    <a:pt x="83" y="1"/>
                  </a:moveTo>
                  <a:lnTo>
                    <a:pt x="83" y="1"/>
                  </a:lnTo>
                  <a:lnTo>
                    <a:pt x="62" y="125"/>
                  </a:lnTo>
                  <a:lnTo>
                    <a:pt x="42" y="352"/>
                  </a:lnTo>
                  <a:lnTo>
                    <a:pt x="0" y="1053"/>
                  </a:lnTo>
                  <a:lnTo>
                    <a:pt x="0" y="1053"/>
                  </a:lnTo>
                  <a:lnTo>
                    <a:pt x="207" y="1053"/>
                  </a:lnTo>
                  <a:lnTo>
                    <a:pt x="207" y="1053"/>
                  </a:lnTo>
                  <a:lnTo>
                    <a:pt x="165" y="372"/>
                  </a:lnTo>
                  <a:lnTo>
                    <a:pt x="145" y="145"/>
                  </a:lnTo>
                  <a:lnTo>
                    <a:pt x="124" y="1"/>
                  </a:lnTo>
                  <a:lnTo>
                    <a:pt x="124" y="1"/>
                  </a:lnTo>
                  <a:lnTo>
                    <a:pt x="83"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38" name="Google Shape;1638;p211"/>
            <p:cNvSpPr/>
            <p:nvPr/>
          </p:nvSpPr>
          <p:spPr>
            <a:xfrm>
              <a:off x="1865575" y="5326700"/>
              <a:ext cx="4675" cy="17575"/>
            </a:xfrm>
            <a:custGeom>
              <a:avLst/>
              <a:gdLst/>
              <a:ahLst/>
              <a:cxnLst/>
              <a:rect l="l" t="t" r="r" b="b"/>
              <a:pathLst>
                <a:path w="187" h="703" extrusionOk="0">
                  <a:moveTo>
                    <a:pt x="62" y="0"/>
                  </a:moveTo>
                  <a:lnTo>
                    <a:pt x="42" y="248"/>
                  </a:lnTo>
                  <a:lnTo>
                    <a:pt x="0" y="702"/>
                  </a:lnTo>
                  <a:lnTo>
                    <a:pt x="0" y="702"/>
                  </a:lnTo>
                  <a:lnTo>
                    <a:pt x="186" y="682"/>
                  </a:lnTo>
                  <a:lnTo>
                    <a:pt x="145" y="248"/>
                  </a:lnTo>
                  <a:lnTo>
                    <a:pt x="124"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39" name="Google Shape;1639;p211"/>
            <p:cNvSpPr/>
            <p:nvPr/>
          </p:nvSpPr>
          <p:spPr>
            <a:xfrm>
              <a:off x="1865575" y="5326700"/>
              <a:ext cx="4675" cy="17575"/>
            </a:xfrm>
            <a:custGeom>
              <a:avLst/>
              <a:gdLst/>
              <a:ahLst/>
              <a:cxnLst/>
              <a:rect l="l" t="t" r="r" b="b"/>
              <a:pathLst>
                <a:path w="187" h="703" fill="none" extrusionOk="0">
                  <a:moveTo>
                    <a:pt x="124" y="0"/>
                  </a:moveTo>
                  <a:lnTo>
                    <a:pt x="124" y="0"/>
                  </a:lnTo>
                  <a:lnTo>
                    <a:pt x="62" y="0"/>
                  </a:lnTo>
                  <a:lnTo>
                    <a:pt x="62" y="0"/>
                  </a:lnTo>
                  <a:lnTo>
                    <a:pt x="42" y="248"/>
                  </a:lnTo>
                  <a:lnTo>
                    <a:pt x="0" y="702"/>
                  </a:lnTo>
                  <a:lnTo>
                    <a:pt x="0" y="702"/>
                  </a:lnTo>
                  <a:lnTo>
                    <a:pt x="186" y="682"/>
                  </a:lnTo>
                  <a:lnTo>
                    <a:pt x="186" y="682"/>
                  </a:lnTo>
                  <a:lnTo>
                    <a:pt x="145" y="248"/>
                  </a:lnTo>
                  <a:lnTo>
                    <a:pt x="124"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40" name="Google Shape;1640;p211"/>
            <p:cNvSpPr/>
            <p:nvPr/>
          </p:nvSpPr>
          <p:spPr>
            <a:xfrm>
              <a:off x="1825325" y="5326700"/>
              <a:ext cx="3625" cy="18600"/>
            </a:xfrm>
            <a:custGeom>
              <a:avLst/>
              <a:gdLst/>
              <a:ahLst/>
              <a:cxnLst/>
              <a:rect l="l" t="t" r="r" b="b"/>
              <a:pathLst>
                <a:path w="145" h="744" extrusionOk="0">
                  <a:moveTo>
                    <a:pt x="42" y="0"/>
                  </a:moveTo>
                  <a:lnTo>
                    <a:pt x="21" y="166"/>
                  </a:lnTo>
                  <a:lnTo>
                    <a:pt x="0" y="434"/>
                  </a:lnTo>
                  <a:lnTo>
                    <a:pt x="145" y="743"/>
                  </a:lnTo>
                  <a:lnTo>
                    <a:pt x="124" y="269"/>
                  </a:lnTo>
                  <a:lnTo>
                    <a:pt x="83"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41" name="Google Shape;1641;p211"/>
            <p:cNvSpPr/>
            <p:nvPr/>
          </p:nvSpPr>
          <p:spPr>
            <a:xfrm>
              <a:off x="1825325" y="5326700"/>
              <a:ext cx="3625" cy="18600"/>
            </a:xfrm>
            <a:custGeom>
              <a:avLst/>
              <a:gdLst/>
              <a:ahLst/>
              <a:cxnLst/>
              <a:rect l="l" t="t" r="r" b="b"/>
              <a:pathLst>
                <a:path w="145" h="744" fill="none" extrusionOk="0">
                  <a:moveTo>
                    <a:pt x="83" y="0"/>
                  </a:moveTo>
                  <a:lnTo>
                    <a:pt x="83" y="0"/>
                  </a:lnTo>
                  <a:lnTo>
                    <a:pt x="42" y="0"/>
                  </a:lnTo>
                  <a:lnTo>
                    <a:pt x="42" y="0"/>
                  </a:lnTo>
                  <a:lnTo>
                    <a:pt x="21" y="166"/>
                  </a:lnTo>
                  <a:lnTo>
                    <a:pt x="0" y="434"/>
                  </a:lnTo>
                  <a:lnTo>
                    <a:pt x="0" y="434"/>
                  </a:lnTo>
                  <a:lnTo>
                    <a:pt x="145" y="743"/>
                  </a:lnTo>
                  <a:lnTo>
                    <a:pt x="145" y="743"/>
                  </a:lnTo>
                  <a:lnTo>
                    <a:pt x="124" y="269"/>
                  </a:lnTo>
                  <a:lnTo>
                    <a:pt x="83"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42" name="Google Shape;1642;p211"/>
            <p:cNvSpPr/>
            <p:nvPr/>
          </p:nvSpPr>
          <p:spPr>
            <a:xfrm>
              <a:off x="1956400" y="5326700"/>
              <a:ext cx="3125" cy="9300"/>
            </a:xfrm>
            <a:custGeom>
              <a:avLst/>
              <a:gdLst/>
              <a:ahLst/>
              <a:cxnLst/>
              <a:rect l="l" t="t" r="r" b="b"/>
              <a:pathLst>
                <a:path w="125" h="372" extrusionOk="0">
                  <a:moveTo>
                    <a:pt x="41" y="0"/>
                  </a:moveTo>
                  <a:lnTo>
                    <a:pt x="0" y="372"/>
                  </a:lnTo>
                  <a:lnTo>
                    <a:pt x="124" y="351"/>
                  </a:lnTo>
                  <a:lnTo>
                    <a:pt x="83"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43" name="Google Shape;1643;p211"/>
            <p:cNvSpPr/>
            <p:nvPr/>
          </p:nvSpPr>
          <p:spPr>
            <a:xfrm>
              <a:off x="1956400" y="5326700"/>
              <a:ext cx="3125" cy="9300"/>
            </a:xfrm>
            <a:custGeom>
              <a:avLst/>
              <a:gdLst/>
              <a:ahLst/>
              <a:cxnLst/>
              <a:rect l="l" t="t" r="r" b="b"/>
              <a:pathLst>
                <a:path w="125" h="372" fill="none" extrusionOk="0">
                  <a:moveTo>
                    <a:pt x="41" y="0"/>
                  </a:moveTo>
                  <a:lnTo>
                    <a:pt x="41" y="0"/>
                  </a:lnTo>
                  <a:lnTo>
                    <a:pt x="0" y="372"/>
                  </a:lnTo>
                  <a:lnTo>
                    <a:pt x="0" y="372"/>
                  </a:lnTo>
                  <a:lnTo>
                    <a:pt x="124" y="351"/>
                  </a:lnTo>
                  <a:lnTo>
                    <a:pt x="124" y="351"/>
                  </a:lnTo>
                  <a:lnTo>
                    <a:pt x="83" y="0"/>
                  </a:lnTo>
                  <a:lnTo>
                    <a:pt x="4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44" name="Google Shape;1644;p211"/>
            <p:cNvSpPr/>
            <p:nvPr/>
          </p:nvSpPr>
          <p:spPr>
            <a:xfrm>
              <a:off x="1915100" y="5326700"/>
              <a:ext cx="3650" cy="12925"/>
            </a:xfrm>
            <a:custGeom>
              <a:avLst/>
              <a:gdLst/>
              <a:ahLst/>
              <a:cxnLst/>
              <a:rect l="l" t="t" r="r" b="b"/>
              <a:pathLst>
                <a:path w="146" h="517" extrusionOk="0">
                  <a:moveTo>
                    <a:pt x="42" y="0"/>
                  </a:moveTo>
                  <a:lnTo>
                    <a:pt x="22" y="186"/>
                  </a:lnTo>
                  <a:lnTo>
                    <a:pt x="1" y="516"/>
                  </a:lnTo>
                  <a:lnTo>
                    <a:pt x="145" y="496"/>
                  </a:lnTo>
                  <a:lnTo>
                    <a:pt x="125" y="186"/>
                  </a:lnTo>
                  <a:lnTo>
                    <a:pt x="104"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45" name="Google Shape;1645;p211"/>
            <p:cNvSpPr/>
            <p:nvPr/>
          </p:nvSpPr>
          <p:spPr>
            <a:xfrm>
              <a:off x="1915100" y="5326700"/>
              <a:ext cx="3650" cy="12925"/>
            </a:xfrm>
            <a:custGeom>
              <a:avLst/>
              <a:gdLst/>
              <a:ahLst/>
              <a:cxnLst/>
              <a:rect l="l" t="t" r="r" b="b"/>
              <a:pathLst>
                <a:path w="146" h="517" fill="none" extrusionOk="0">
                  <a:moveTo>
                    <a:pt x="42" y="0"/>
                  </a:moveTo>
                  <a:lnTo>
                    <a:pt x="42" y="0"/>
                  </a:lnTo>
                  <a:lnTo>
                    <a:pt x="22" y="186"/>
                  </a:lnTo>
                  <a:lnTo>
                    <a:pt x="1" y="516"/>
                  </a:lnTo>
                  <a:lnTo>
                    <a:pt x="1" y="516"/>
                  </a:lnTo>
                  <a:lnTo>
                    <a:pt x="145" y="496"/>
                  </a:lnTo>
                  <a:lnTo>
                    <a:pt x="145" y="496"/>
                  </a:lnTo>
                  <a:lnTo>
                    <a:pt x="125" y="186"/>
                  </a:lnTo>
                  <a:lnTo>
                    <a:pt x="104" y="0"/>
                  </a:lnTo>
                  <a:lnTo>
                    <a:pt x="42"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46" name="Google Shape;1646;p211"/>
            <p:cNvSpPr/>
            <p:nvPr/>
          </p:nvSpPr>
          <p:spPr>
            <a:xfrm>
              <a:off x="2047225" y="5326700"/>
              <a:ext cx="2075" cy="2600"/>
            </a:xfrm>
            <a:custGeom>
              <a:avLst/>
              <a:gdLst/>
              <a:ahLst/>
              <a:cxnLst/>
              <a:rect l="l" t="t" r="r" b="b"/>
              <a:pathLst>
                <a:path w="83" h="104" extrusionOk="0">
                  <a:moveTo>
                    <a:pt x="0" y="0"/>
                  </a:moveTo>
                  <a:lnTo>
                    <a:pt x="0" y="104"/>
                  </a:lnTo>
                  <a:lnTo>
                    <a:pt x="83" y="104"/>
                  </a:lnTo>
                  <a:lnTo>
                    <a:pt x="62"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47" name="Google Shape;1647;p211"/>
            <p:cNvSpPr/>
            <p:nvPr/>
          </p:nvSpPr>
          <p:spPr>
            <a:xfrm>
              <a:off x="2047225" y="5326700"/>
              <a:ext cx="2075" cy="2600"/>
            </a:xfrm>
            <a:custGeom>
              <a:avLst/>
              <a:gdLst/>
              <a:ahLst/>
              <a:cxnLst/>
              <a:rect l="l" t="t" r="r" b="b"/>
              <a:pathLst>
                <a:path w="83" h="104" fill="none" extrusionOk="0">
                  <a:moveTo>
                    <a:pt x="0" y="0"/>
                  </a:moveTo>
                  <a:lnTo>
                    <a:pt x="0" y="0"/>
                  </a:lnTo>
                  <a:lnTo>
                    <a:pt x="0" y="104"/>
                  </a:lnTo>
                  <a:lnTo>
                    <a:pt x="0" y="104"/>
                  </a:lnTo>
                  <a:lnTo>
                    <a:pt x="83" y="104"/>
                  </a:lnTo>
                  <a:lnTo>
                    <a:pt x="83" y="104"/>
                  </a:lnTo>
                  <a:lnTo>
                    <a:pt x="62" y="0"/>
                  </a:lnTo>
                  <a:lnTo>
                    <a:pt x="0"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48" name="Google Shape;1648;p211"/>
            <p:cNvSpPr/>
            <p:nvPr/>
          </p:nvSpPr>
          <p:spPr>
            <a:xfrm>
              <a:off x="2005425" y="5326700"/>
              <a:ext cx="3100" cy="5175"/>
            </a:xfrm>
            <a:custGeom>
              <a:avLst/>
              <a:gdLst/>
              <a:ahLst/>
              <a:cxnLst/>
              <a:rect l="l" t="t" r="r" b="b"/>
              <a:pathLst>
                <a:path w="124" h="207" extrusionOk="0">
                  <a:moveTo>
                    <a:pt x="41" y="0"/>
                  </a:moveTo>
                  <a:lnTo>
                    <a:pt x="0" y="207"/>
                  </a:lnTo>
                  <a:lnTo>
                    <a:pt x="124" y="207"/>
                  </a:lnTo>
                  <a:lnTo>
                    <a:pt x="83"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49" name="Google Shape;1649;p211"/>
            <p:cNvSpPr/>
            <p:nvPr/>
          </p:nvSpPr>
          <p:spPr>
            <a:xfrm>
              <a:off x="2005425" y="5326700"/>
              <a:ext cx="3100" cy="5175"/>
            </a:xfrm>
            <a:custGeom>
              <a:avLst/>
              <a:gdLst/>
              <a:ahLst/>
              <a:cxnLst/>
              <a:rect l="l" t="t" r="r" b="b"/>
              <a:pathLst>
                <a:path w="124" h="207" fill="none" extrusionOk="0">
                  <a:moveTo>
                    <a:pt x="41" y="0"/>
                  </a:moveTo>
                  <a:lnTo>
                    <a:pt x="41" y="0"/>
                  </a:lnTo>
                  <a:lnTo>
                    <a:pt x="0" y="207"/>
                  </a:lnTo>
                  <a:lnTo>
                    <a:pt x="0" y="207"/>
                  </a:lnTo>
                  <a:lnTo>
                    <a:pt x="124" y="207"/>
                  </a:lnTo>
                  <a:lnTo>
                    <a:pt x="124" y="207"/>
                  </a:lnTo>
                  <a:lnTo>
                    <a:pt x="83" y="0"/>
                  </a:lnTo>
                  <a:lnTo>
                    <a:pt x="4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50" name="Google Shape;1650;p211"/>
            <p:cNvSpPr/>
            <p:nvPr/>
          </p:nvSpPr>
          <p:spPr>
            <a:xfrm>
              <a:off x="2096225" y="5327225"/>
              <a:ext cx="1575" cy="25"/>
            </a:xfrm>
            <a:custGeom>
              <a:avLst/>
              <a:gdLst/>
              <a:ahLst/>
              <a:cxnLst/>
              <a:rect l="l" t="t" r="r" b="b"/>
              <a:pathLst>
                <a:path w="63" h="1" extrusionOk="0">
                  <a:moveTo>
                    <a:pt x="1" y="0"/>
                  </a:moveTo>
                  <a:lnTo>
                    <a:pt x="1" y="0"/>
                  </a:lnTo>
                  <a:lnTo>
                    <a:pt x="1" y="0"/>
                  </a:lnTo>
                  <a:lnTo>
                    <a:pt x="1" y="0"/>
                  </a:lnTo>
                  <a:lnTo>
                    <a:pt x="63" y="0"/>
                  </a:lnTo>
                  <a:lnTo>
                    <a:pt x="63" y="0"/>
                  </a:lnTo>
                  <a:lnTo>
                    <a:pt x="63" y="0"/>
                  </a:lnTo>
                  <a:lnTo>
                    <a:pt x="1"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51" name="Google Shape;1651;p211"/>
            <p:cNvSpPr/>
            <p:nvPr/>
          </p:nvSpPr>
          <p:spPr>
            <a:xfrm>
              <a:off x="2096225" y="5327225"/>
              <a:ext cx="1575" cy="25"/>
            </a:xfrm>
            <a:custGeom>
              <a:avLst/>
              <a:gdLst/>
              <a:ahLst/>
              <a:cxnLst/>
              <a:rect l="l" t="t" r="r" b="b"/>
              <a:pathLst>
                <a:path w="63" h="1" fill="none" extrusionOk="0">
                  <a:moveTo>
                    <a:pt x="1" y="0"/>
                  </a:moveTo>
                  <a:lnTo>
                    <a:pt x="1" y="0"/>
                  </a:lnTo>
                  <a:lnTo>
                    <a:pt x="1" y="0"/>
                  </a:lnTo>
                  <a:lnTo>
                    <a:pt x="1" y="0"/>
                  </a:lnTo>
                  <a:lnTo>
                    <a:pt x="63" y="0"/>
                  </a:lnTo>
                  <a:lnTo>
                    <a:pt x="63" y="0"/>
                  </a:lnTo>
                  <a:lnTo>
                    <a:pt x="63" y="0"/>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52" name="Google Shape;1652;p211"/>
            <p:cNvSpPr/>
            <p:nvPr/>
          </p:nvSpPr>
          <p:spPr>
            <a:xfrm>
              <a:off x="2115325" y="5327225"/>
              <a:ext cx="20675" cy="25"/>
            </a:xfrm>
            <a:custGeom>
              <a:avLst/>
              <a:gdLst/>
              <a:ahLst/>
              <a:cxnLst/>
              <a:rect l="l" t="t" r="r" b="b"/>
              <a:pathLst>
                <a:path w="827" h="1" extrusionOk="0">
                  <a:moveTo>
                    <a:pt x="290" y="0"/>
                  </a:moveTo>
                  <a:lnTo>
                    <a:pt x="290" y="0"/>
                  </a:lnTo>
                  <a:lnTo>
                    <a:pt x="1" y="0"/>
                  </a:lnTo>
                  <a:lnTo>
                    <a:pt x="826" y="0"/>
                  </a:lnTo>
                  <a:lnTo>
                    <a:pt x="826" y="0"/>
                  </a:lnTo>
                  <a:lnTo>
                    <a:pt x="290" y="0"/>
                  </a:lnTo>
                  <a:close/>
                </a:path>
              </a:pathLst>
            </a:custGeom>
            <a:solidFill>
              <a:srgbClr val="B2504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53" name="Google Shape;1653;p211"/>
            <p:cNvSpPr/>
            <p:nvPr/>
          </p:nvSpPr>
          <p:spPr>
            <a:xfrm>
              <a:off x="2115325" y="5327225"/>
              <a:ext cx="20675" cy="25"/>
            </a:xfrm>
            <a:custGeom>
              <a:avLst/>
              <a:gdLst/>
              <a:ahLst/>
              <a:cxnLst/>
              <a:rect l="l" t="t" r="r" b="b"/>
              <a:pathLst>
                <a:path w="827" h="1" fill="none" extrusionOk="0">
                  <a:moveTo>
                    <a:pt x="290" y="0"/>
                  </a:moveTo>
                  <a:lnTo>
                    <a:pt x="290" y="0"/>
                  </a:lnTo>
                  <a:lnTo>
                    <a:pt x="1" y="0"/>
                  </a:lnTo>
                  <a:lnTo>
                    <a:pt x="826" y="0"/>
                  </a:lnTo>
                  <a:lnTo>
                    <a:pt x="826" y="0"/>
                  </a:lnTo>
                  <a:lnTo>
                    <a:pt x="290"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54" name="Google Shape;1654;p211"/>
            <p:cNvSpPr/>
            <p:nvPr/>
          </p:nvSpPr>
          <p:spPr>
            <a:xfrm>
              <a:off x="1512100" y="5325150"/>
              <a:ext cx="378775" cy="1575"/>
            </a:xfrm>
            <a:custGeom>
              <a:avLst/>
              <a:gdLst/>
              <a:ahLst/>
              <a:cxnLst/>
              <a:rect l="l" t="t" r="r" b="b"/>
              <a:pathLst>
                <a:path w="15151" h="63" extrusionOk="0">
                  <a:moveTo>
                    <a:pt x="0" y="0"/>
                  </a:moveTo>
                  <a:lnTo>
                    <a:pt x="1775" y="21"/>
                  </a:lnTo>
                  <a:lnTo>
                    <a:pt x="1796" y="21"/>
                  </a:lnTo>
                  <a:lnTo>
                    <a:pt x="3406" y="42"/>
                  </a:lnTo>
                  <a:lnTo>
                    <a:pt x="7390" y="42"/>
                  </a:lnTo>
                  <a:lnTo>
                    <a:pt x="7348" y="21"/>
                  </a:lnTo>
                  <a:lnTo>
                    <a:pt x="0" y="0"/>
                  </a:lnTo>
                  <a:close/>
                  <a:moveTo>
                    <a:pt x="12282" y="42"/>
                  </a:moveTo>
                  <a:lnTo>
                    <a:pt x="12302" y="62"/>
                  </a:lnTo>
                  <a:lnTo>
                    <a:pt x="14263" y="62"/>
                  </a:lnTo>
                  <a:lnTo>
                    <a:pt x="15151" y="42"/>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55" name="Google Shape;1655;p211"/>
            <p:cNvSpPr/>
            <p:nvPr/>
          </p:nvSpPr>
          <p:spPr>
            <a:xfrm>
              <a:off x="1819125" y="5326175"/>
              <a:ext cx="71750" cy="550"/>
            </a:xfrm>
            <a:custGeom>
              <a:avLst/>
              <a:gdLst/>
              <a:ahLst/>
              <a:cxnLst/>
              <a:rect l="l" t="t" r="r" b="b"/>
              <a:pathLst>
                <a:path w="2870" h="22" fill="none" extrusionOk="0">
                  <a:moveTo>
                    <a:pt x="1" y="1"/>
                  </a:moveTo>
                  <a:lnTo>
                    <a:pt x="1" y="1"/>
                  </a:lnTo>
                  <a:lnTo>
                    <a:pt x="21" y="21"/>
                  </a:lnTo>
                  <a:lnTo>
                    <a:pt x="21" y="21"/>
                  </a:lnTo>
                  <a:lnTo>
                    <a:pt x="290" y="21"/>
                  </a:lnTo>
                  <a:lnTo>
                    <a:pt x="290" y="21"/>
                  </a:lnTo>
                  <a:lnTo>
                    <a:pt x="331" y="21"/>
                  </a:lnTo>
                  <a:lnTo>
                    <a:pt x="331" y="21"/>
                  </a:lnTo>
                  <a:lnTo>
                    <a:pt x="1920" y="21"/>
                  </a:lnTo>
                  <a:lnTo>
                    <a:pt x="1920" y="21"/>
                  </a:lnTo>
                  <a:lnTo>
                    <a:pt x="1982" y="21"/>
                  </a:lnTo>
                  <a:lnTo>
                    <a:pt x="1982" y="21"/>
                  </a:lnTo>
                  <a:lnTo>
                    <a:pt x="2870" y="1"/>
                  </a:lnTo>
                  <a:lnTo>
                    <a:pt x="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56" name="Google Shape;1656;p211"/>
            <p:cNvSpPr/>
            <p:nvPr/>
          </p:nvSpPr>
          <p:spPr>
            <a:xfrm>
              <a:off x="1512100" y="5325150"/>
              <a:ext cx="184750" cy="1050"/>
            </a:xfrm>
            <a:custGeom>
              <a:avLst/>
              <a:gdLst/>
              <a:ahLst/>
              <a:cxnLst/>
              <a:rect l="l" t="t" r="r" b="b"/>
              <a:pathLst>
                <a:path w="7390" h="42" fill="none" extrusionOk="0">
                  <a:moveTo>
                    <a:pt x="0" y="0"/>
                  </a:moveTo>
                  <a:lnTo>
                    <a:pt x="0" y="0"/>
                  </a:lnTo>
                  <a:lnTo>
                    <a:pt x="1775" y="21"/>
                  </a:lnTo>
                  <a:lnTo>
                    <a:pt x="1775" y="21"/>
                  </a:lnTo>
                  <a:lnTo>
                    <a:pt x="1796" y="21"/>
                  </a:lnTo>
                  <a:lnTo>
                    <a:pt x="1796" y="21"/>
                  </a:lnTo>
                  <a:lnTo>
                    <a:pt x="3406" y="42"/>
                  </a:lnTo>
                  <a:lnTo>
                    <a:pt x="3406" y="42"/>
                  </a:lnTo>
                  <a:lnTo>
                    <a:pt x="3447" y="42"/>
                  </a:lnTo>
                  <a:lnTo>
                    <a:pt x="3447" y="42"/>
                  </a:lnTo>
                  <a:lnTo>
                    <a:pt x="5367" y="42"/>
                  </a:lnTo>
                  <a:lnTo>
                    <a:pt x="5367" y="42"/>
                  </a:lnTo>
                  <a:lnTo>
                    <a:pt x="5408" y="42"/>
                  </a:lnTo>
                  <a:lnTo>
                    <a:pt x="5408" y="42"/>
                  </a:lnTo>
                  <a:lnTo>
                    <a:pt x="6997" y="42"/>
                  </a:lnTo>
                  <a:lnTo>
                    <a:pt x="6997" y="42"/>
                  </a:lnTo>
                  <a:lnTo>
                    <a:pt x="7039" y="42"/>
                  </a:lnTo>
                  <a:lnTo>
                    <a:pt x="7039" y="42"/>
                  </a:lnTo>
                  <a:lnTo>
                    <a:pt x="7390" y="42"/>
                  </a:lnTo>
                  <a:lnTo>
                    <a:pt x="7348" y="21"/>
                  </a:lnTo>
                  <a:lnTo>
                    <a:pt x="0"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57" name="Google Shape;1657;p211"/>
            <p:cNvSpPr/>
            <p:nvPr/>
          </p:nvSpPr>
          <p:spPr>
            <a:xfrm>
              <a:off x="1548200" y="5056300"/>
              <a:ext cx="19125" cy="6225"/>
            </a:xfrm>
            <a:custGeom>
              <a:avLst/>
              <a:gdLst/>
              <a:ahLst/>
              <a:cxnLst/>
              <a:rect l="l" t="t" r="r" b="b"/>
              <a:pathLst>
                <a:path w="765" h="249" extrusionOk="0">
                  <a:moveTo>
                    <a:pt x="228" y="0"/>
                  </a:moveTo>
                  <a:lnTo>
                    <a:pt x="104" y="42"/>
                  </a:lnTo>
                  <a:lnTo>
                    <a:pt x="22" y="83"/>
                  </a:lnTo>
                  <a:lnTo>
                    <a:pt x="1" y="104"/>
                  </a:lnTo>
                  <a:lnTo>
                    <a:pt x="1" y="124"/>
                  </a:lnTo>
                  <a:lnTo>
                    <a:pt x="1" y="145"/>
                  </a:lnTo>
                  <a:lnTo>
                    <a:pt x="22" y="166"/>
                  </a:lnTo>
                  <a:lnTo>
                    <a:pt x="104" y="207"/>
                  </a:lnTo>
                  <a:lnTo>
                    <a:pt x="228" y="248"/>
                  </a:lnTo>
                  <a:lnTo>
                    <a:pt x="517" y="248"/>
                  </a:lnTo>
                  <a:lnTo>
                    <a:pt x="641" y="207"/>
                  </a:lnTo>
                  <a:lnTo>
                    <a:pt x="723" y="166"/>
                  </a:lnTo>
                  <a:lnTo>
                    <a:pt x="744" y="145"/>
                  </a:lnTo>
                  <a:lnTo>
                    <a:pt x="765" y="124"/>
                  </a:lnTo>
                  <a:lnTo>
                    <a:pt x="744" y="104"/>
                  </a:lnTo>
                  <a:lnTo>
                    <a:pt x="723" y="83"/>
                  </a:lnTo>
                  <a:lnTo>
                    <a:pt x="641" y="42"/>
                  </a:lnTo>
                  <a:lnTo>
                    <a:pt x="517" y="0"/>
                  </a:lnTo>
                  <a:close/>
                </a:path>
              </a:pathLst>
            </a:custGeom>
            <a:solidFill>
              <a:srgbClr val="FFFFFF"/>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58" name="Google Shape;1658;p211"/>
            <p:cNvSpPr/>
            <p:nvPr/>
          </p:nvSpPr>
          <p:spPr>
            <a:xfrm>
              <a:off x="1585375" y="5056825"/>
              <a:ext cx="85675" cy="6200"/>
            </a:xfrm>
            <a:custGeom>
              <a:avLst/>
              <a:gdLst/>
              <a:ahLst/>
              <a:cxnLst/>
              <a:rect l="l" t="t" r="r" b="b"/>
              <a:pathLst>
                <a:path w="3427" h="248" extrusionOk="0">
                  <a:moveTo>
                    <a:pt x="1032" y="0"/>
                  </a:moveTo>
                  <a:lnTo>
                    <a:pt x="496" y="21"/>
                  </a:lnTo>
                  <a:lnTo>
                    <a:pt x="124" y="62"/>
                  </a:lnTo>
                  <a:lnTo>
                    <a:pt x="21" y="103"/>
                  </a:lnTo>
                  <a:lnTo>
                    <a:pt x="0" y="124"/>
                  </a:lnTo>
                  <a:lnTo>
                    <a:pt x="21" y="145"/>
                  </a:lnTo>
                  <a:lnTo>
                    <a:pt x="124" y="165"/>
                  </a:lnTo>
                  <a:lnTo>
                    <a:pt x="496" y="206"/>
                  </a:lnTo>
                  <a:lnTo>
                    <a:pt x="1032" y="227"/>
                  </a:lnTo>
                  <a:lnTo>
                    <a:pt x="1713" y="248"/>
                  </a:lnTo>
                  <a:lnTo>
                    <a:pt x="2374" y="227"/>
                  </a:lnTo>
                  <a:lnTo>
                    <a:pt x="2931" y="206"/>
                  </a:lnTo>
                  <a:lnTo>
                    <a:pt x="3303" y="165"/>
                  </a:lnTo>
                  <a:lnTo>
                    <a:pt x="3406" y="145"/>
                  </a:lnTo>
                  <a:lnTo>
                    <a:pt x="3427" y="124"/>
                  </a:lnTo>
                  <a:lnTo>
                    <a:pt x="3406" y="103"/>
                  </a:lnTo>
                  <a:lnTo>
                    <a:pt x="3303" y="62"/>
                  </a:lnTo>
                  <a:lnTo>
                    <a:pt x="2931" y="21"/>
                  </a:lnTo>
                  <a:lnTo>
                    <a:pt x="2374" y="0"/>
                  </a:lnTo>
                  <a:close/>
                </a:path>
              </a:pathLst>
            </a:custGeom>
            <a:solidFill>
              <a:srgbClr val="FFFFFF"/>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59" name="Google Shape;1659;p211"/>
            <p:cNvSpPr/>
            <p:nvPr/>
          </p:nvSpPr>
          <p:spPr>
            <a:xfrm>
              <a:off x="1585375" y="5056825"/>
              <a:ext cx="85675" cy="6200"/>
            </a:xfrm>
            <a:custGeom>
              <a:avLst/>
              <a:gdLst/>
              <a:ahLst/>
              <a:cxnLst/>
              <a:rect l="l" t="t" r="r" b="b"/>
              <a:pathLst>
                <a:path w="3427" h="248" fill="none" extrusionOk="0">
                  <a:moveTo>
                    <a:pt x="3427" y="124"/>
                  </a:moveTo>
                  <a:lnTo>
                    <a:pt x="3427" y="124"/>
                  </a:lnTo>
                  <a:lnTo>
                    <a:pt x="3406" y="145"/>
                  </a:lnTo>
                  <a:lnTo>
                    <a:pt x="3303" y="165"/>
                  </a:lnTo>
                  <a:lnTo>
                    <a:pt x="2931" y="206"/>
                  </a:lnTo>
                  <a:lnTo>
                    <a:pt x="2374" y="227"/>
                  </a:lnTo>
                  <a:lnTo>
                    <a:pt x="1713" y="248"/>
                  </a:lnTo>
                  <a:lnTo>
                    <a:pt x="1713" y="248"/>
                  </a:lnTo>
                  <a:lnTo>
                    <a:pt x="1032" y="227"/>
                  </a:lnTo>
                  <a:lnTo>
                    <a:pt x="496" y="206"/>
                  </a:lnTo>
                  <a:lnTo>
                    <a:pt x="124" y="165"/>
                  </a:lnTo>
                  <a:lnTo>
                    <a:pt x="21" y="145"/>
                  </a:lnTo>
                  <a:lnTo>
                    <a:pt x="0" y="124"/>
                  </a:lnTo>
                  <a:lnTo>
                    <a:pt x="0" y="124"/>
                  </a:lnTo>
                  <a:lnTo>
                    <a:pt x="21" y="103"/>
                  </a:lnTo>
                  <a:lnTo>
                    <a:pt x="124" y="62"/>
                  </a:lnTo>
                  <a:lnTo>
                    <a:pt x="496" y="21"/>
                  </a:lnTo>
                  <a:lnTo>
                    <a:pt x="1032" y="0"/>
                  </a:lnTo>
                  <a:lnTo>
                    <a:pt x="1713" y="0"/>
                  </a:lnTo>
                  <a:lnTo>
                    <a:pt x="1713" y="0"/>
                  </a:lnTo>
                  <a:lnTo>
                    <a:pt x="2374" y="0"/>
                  </a:lnTo>
                  <a:lnTo>
                    <a:pt x="2931" y="21"/>
                  </a:lnTo>
                  <a:lnTo>
                    <a:pt x="3303" y="62"/>
                  </a:lnTo>
                  <a:lnTo>
                    <a:pt x="3406" y="103"/>
                  </a:lnTo>
                  <a:lnTo>
                    <a:pt x="3427" y="124"/>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60" name="Google Shape;1660;p211"/>
            <p:cNvSpPr/>
            <p:nvPr/>
          </p:nvSpPr>
          <p:spPr>
            <a:xfrm>
              <a:off x="1704050" y="5056825"/>
              <a:ext cx="86200" cy="6200"/>
            </a:xfrm>
            <a:custGeom>
              <a:avLst/>
              <a:gdLst/>
              <a:ahLst/>
              <a:cxnLst/>
              <a:rect l="l" t="t" r="r" b="b"/>
              <a:pathLst>
                <a:path w="3448" h="248" extrusionOk="0">
                  <a:moveTo>
                    <a:pt x="1053" y="0"/>
                  </a:moveTo>
                  <a:lnTo>
                    <a:pt x="496" y="21"/>
                  </a:lnTo>
                  <a:lnTo>
                    <a:pt x="145" y="62"/>
                  </a:lnTo>
                  <a:lnTo>
                    <a:pt x="42" y="103"/>
                  </a:lnTo>
                  <a:lnTo>
                    <a:pt x="1" y="124"/>
                  </a:lnTo>
                  <a:lnTo>
                    <a:pt x="42" y="145"/>
                  </a:lnTo>
                  <a:lnTo>
                    <a:pt x="145" y="165"/>
                  </a:lnTo>
                  <a:lnTo>
                    <a:pt x="496" y="206"/>
                  </a:lnTo>
                  <a:lnTo>
                    <a:pt x="1053" y="227"/>
                  </a:lnTo>
                  <a:lnTo>
                    <a:pt x="1714" y="248"/>
                  </a:lnTo>
                  <a:lnTo>
                    <a:pt x="2395" y="227"/>
                  </a:lnTo>
                  <a:lnTo>
                    <a:pt x="2932" y="206"/>
                  </a:lnTo>
                  <a:lnTo>
                    <a:pt x="3303" y="165"/>
                  </a:lnTo>
                  <a:lnTo>
                    <a:pt x="3406" y="145"/>
                  </a:lnTo>
                  <a:lnTo>
                    <a:pt x="3448" y="124"/>
                  </a:lnTo>
                  <a:lnTo>
                    <a:pt x="3406" y="103"/>
                  </a:lnTo>
                  <a:lnTo>
                    <a:pt x="3303" y="62"/>
                  </a:lnTo>
                  <a:lnTo>
                    <a:pt x="2932" y="21"/>
                  </a:lnTo>
                  <a:lnTo>
                    <a:pt x="2395" y="0"/>
                  </a:lnTo>
                  <a:close/>
                </a:path>
              </a:pathLst>
            </a:custGeom>
            <a:solidFill>
              <a:srgbClr val="FFFFFF"/>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61" name="Google Shape;1661;p211"/>
            <p:cNvSpPr/>
            <p:nvPr/>
          </p:nvSpPr>
          <p:spPr>
            <a:xfrm>
              <a:off x="5651700" y="4722950"/>
              <a:ext cx="806575" cy="146575"/>
            </a:xfrm>
            <a:custGeom>
              <a:avLst/>
              <a:gdLst/>
              <a:ahLst/>
              <a:cxnLst/>
              <a:rect l="l" t="t" r="r" b="b"/>
              <a:pathLst>
                <a:path w="32263" h="5863" extrusionOk="0">
                  <a:moveTo>
                    <a:pt x="0" y="0"/>
                  </a:moveTo>
                  <a:lnTo>
                    <a:pt x="0" y="5862"/>
                  </a:lnTo>
                  <a:lnTo>
                    <a:pt x="32262" y="5862"/>
                  </a:lnTo>
                  <a:lnTo>
                    <a:pt x="32262" y="0"/>
                  </a:lnTo>
                  <a:close/>
                </a:path>
              </a:pathLst>
            </a:custGeom>
            <a:solidFill>
              <a:schemeClr val="accent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62" name="Google Shape;1662;p211"/>
            <p:cNvSpPr/>
            <p:nvPr/>
          </p:nvSpPr>
          <p:spPr>
            <a:xfrm>
              <a:off x="5651700" y="4722950"/>
              <a:ext cx="806575" cy="146575"/>
            </a:xfrm>
            <a:custGeom>
              <a:avLst/>
              <a:gdLst/>
              <a:ahLst/>
              <a:cxnLst/>
              <a:rect l="l" t="t" r="r" b="b"/>
              <a:pathLst>
                <a:path w="32263" h="5863" fill="none" extrusionOk="0">
                  <a:moveTo>
                    <a:pt x="32262" y="5862"/>
                  </a:moveTo>
                  <a:lnTo>
                    <a:pt x="0" y="5862"/>
                  </a:lnTo>
                  <a:lnTo>
                    <a:pt x="0" y="0"/>
                  </a:lnTo>
                  <a:lnTo>
                    <a:pt x="32262" y="0"/>
                  </a:lnTo>
                  <a:lnTo>
                    <a:pt x="32262" y="586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63" name="Google Shape;1663;p211"/>
            <p:cNvSpPr/>
            <p:nvPr/>
          </p:nvSpPr>
          <p:spPr>
            <a:xfrm>
              <a:off x="5727550" y="4725000"/>
              <a:ext cx="6725" cy="145550"/>
            </a:xfrm>
            <a:custGeom>
              <a:avLst/>
              <a:gdLst/>
              <a:ahLst/>
              <a:cxnLst/>
              <a:rect l="l" t="t" r="r" b="b"/>
              <a:pathLst>
                <a:path w="269" h="5822" extrusionOk="0">
                  <a:moveTo>
                    <a:pt x="124" y="1"/>
                  </a:moveTo>
                  <a:lnTo>
                    <a:pt x="124" y="21"/>
                  </a:lnTo>
                  <a:lnTo>
                    <a:pt x="104" y="63"/>
                  </a:lnTo>
                  <a:lnTo>
                    <a:pt x="83" y="228"/>
                  </a:lnTo>
                  <a:lnTo>
                    <a:pt x="42" y="868"/>
                  </a:lnTo>
                  <a:lnTo>
                    <a:pt x="0" y="1776"/>
                  </a:lnTo>
                  <a:lnTo>
                    <a:pt x="0" y="2911"/>
                  </a:lnTo>
                  <a:lnTo>
                    <a:pt x="0" y="4046"/>
                  </a:lnTo>
                  <a:lnTo>
                    <a:pt x="42" y="4975"/>
                  </a:lnTo>
                  <a:lnTo>
                    <a:pt x="83" y="5594"/>
                  </a:lnTo>
                  <a:lnTo>
                    <a:pt x="104" y="5760"/>
                  </a:lnTo>
                  <a:lnTo>
                    <a:pt x="124" y="5801"/>
                  </a:lnTo>
                  <a:lnTo>
                    <a:pt x="124" y="5822"/>
                  </a:lnTo>
                  <a:lnTo>
                    <a:pt x="145" y="5801"/>
                  </a:lnTo>
                  <a:lnTo>
                    <a:pt x="165" y="5760"/>
                  </a:lnTo>
                  <a:lnTo>
                    <a:pt x="186" y="5594"/>
                  </a:lnTo>
                  <a:lnTo>
                    <a:pt x="227" y="4975"/>
                  </a:lnTo>
                  <a:lnTo>
                    <a:pt x="248" y="4046"/>
                  </a:lnTo>
                  <a:lnTo>
                    <a:pt x="269" y="2911"/>
                  </a:lnTo>
                  <a:lnTo>
                    <a:pt x="248" y="1776"/>
                  </a:lnTo>
                  <a:lnTo>
                    <a:pt x="227" y="868"/>
                  </a:lnTo>
                  <a:lnTo>
                    <a:pt x="186" y="228"/>
                  </a:lnTo>
                  <a:lnTo>
                    <a:pt x="165" y="63"/>
                  </a:lnTo>
                  <a:lnTo>
                    <a:pt x="145" y="21"/>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64" name="Google Shape;1664;p211"/>
            <p:cNvSpPr/>
            <p:nvPr/>
          </p:nvSpPr>
          <p:spPr>
            <a:xfrm>
              <a:off x="5727550" y="4725000"/>
              <a:ext cx="6725" cy="145550"/>
            </a:xfrm>
            <a:custGeom>
              <a:avLst/>
              <a:gdLst/>
              <a:ahLst/>
              <a:cxnLst/>
              <a:rect l="l" t="t" r="r" b="b"/>
              <a:pathLst>
                <a:path w="269" h="5822" fill="none" extrusionOk="0">
                  <a:moveTo>
                    <a:pt x="124" y="5822"/>
                  </a:moveTo>
                  <a:lnTo>
                    <a:pt x="124" y="5822"/>
                  </a:lnTo>
                  <a:lnTo>
                    <a:pt x="124" y="5801"/>
                  </a:lnTo>
                  <a:lnTo>
                    <a:pt x="104" y="5760"/>
                  </a:lnTo>
                  <a:lnTo>
                    <a:pt x="83" y="5594"/>
                  </a:lnTo>
                  <a:lnTo>
                    <a:pt x="42" y="4975"/>
                  </a:lnTo>
                  <a:lnTo>
                    <a:pt x="0" y="4046"/>
                  </a:lnTo>
                  <a:lnTo>
                    <a:pt x="0" y="2911"/>
                  </a:lnTo>
                  <a:lnTo>
                    <a:pt x="0" y="2911"/>
                  </a:lnTo>
                  <a:lnTo>
                    <a:pt x="0" y="1776"/>
                  </a:lnTo>
                  <a:lnTo>
                    <a:pt x="42" y="868"/>
                  </a:lnTo>
                  <a:lnTo>
                    <a:pt x="83" y="228"/>
                  </a:lnTo>
                  <a:lnTo>
                    <a:pt x="104" y="63"/>
                  </a:lnTo>
                  <a:lnTo>
                    <a:pt x="124" y="21"/>
                  </a:lnTo>
                  <a:lnTo>
                    <a:pt x="124" y="1"/>
                  </a:lnTo>
                  <a:lnTo>
                    <a:pt x="124" y="1"/>
                  </a:lnTo>
                  <a:lnTo>
                    <a:pt x="145" y="21"/>
                  </a:lnTo>
                  <a:lnTo>
                    <a:pt x="165" y="63"/>
                  </a:lnTo>
                  <a:lnTo>
                    <a:pt x="186" y="228"/>
                  </a:lnTo>
                  <a:lnTo>
                    <a:pt x="227" y="868"/>
                  </a:lnTo>
                  <a:lnTo>
                    <a:pt x="248" y="1776"/>
                  </a:lnTo>
                  <a:lnTo>
                    <a:pt x="269" y="2911"/>
                  </a:lnTo>
                  <a:lnTo>
                    <a:pt x="269" y="2911"/>
                  </a:lnTo>
                  <a:lnTo>
                    <a:pt x="248" y="4046"/>
                  </a:lnTo>
                  <a:lnTo>
                    <a:pt x="227" y="4975"/>
                  </a:lnTo>
                  <a:lnTo>
                    <a:pt x="186" y="5594"/>
                  </a:lnTo>
                  <a:lnTo>
                    <a:pt x="165" y="5760"/>
                  </a:lnTo>
                  <a:lnTo>
                    <a:pt x="145" y="5801"/>
                  </a:lnTo>
                  <a:lnTo>
                    <a:pt x="124" y="582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65" name="Google Shape;1665;p211"/>
            <p:cNvSpPr/>
            <p:nvPr/>
          </p:nvSpPr>
          <p:spPr>
            <a:xfrm>
              <a:off x="5683175" y="4725000"/>
              <a:ext cx="6725" cy="145550"/>
            </a:xfrm>
            <a:custGeom>
              <a:avLst/>
              <a:gdLst/>
              <a:ahLst/>
              <a:cxnLst/>
              <a:rect l="l" t="t" r="r" b="b"/>
              <a:pathLst>
                <a:path w="269" h="5822" extrusionOk="0">
                  <a:moveTo>
                    <a:pt x="145" y="1"/>
                  </a:moveTo>
                  <a:lnTo>
                    <a:pt x="124" y="21"/>
                  </a:lnTo>
                  <a:lnTo>
                    <a:pt x="103" y="63"/>
                  </a:lnTo>
                  <a:lnTo>
                    <a:pt x="83" y="228"/>
                  </a:lnTo>
                  <a:lnTo>
                    <a:pt x="41" y="868"/>
                  </a:lnTo>
                  <a:lnTo>
                    <a:pt x="21" y="1776"/>
                  </a:lnTo>
                  <a:lnTo>
                    <a:pt x="0" y="2911"/>
                  </a:lnTo>
                  <a:lnTo>
                    <a:pt x="21" y="4046"/>
                  </a:lnTo>
                  <a:lnTo>
                    <a:pt x="41" y="4975"/>
                  </a:lnTo>
                  <a:lnTo>
                    <a:pt x="83" y="5594"/>
                  </a:lnTo>
                  <a:lnTo>
                    <a:pt x="103" y="5760"/>
                  </a:lnTo>
                  <a:lnTo>
                    <a:pt x="124" y="5801"/>
                  </a:lnTo>
                  <a:lnTo>
                    <a:pt x="145" y="5822"/>
                  </a:lnTo>
                  <a:lnTo>
                    <a:pt x="145" y="5801"/>
                  </a:lnTo>
                  <a:lnTo>
                    <a:pt x="165" y="5760"/>
                  </a:lnTo>
                  <a:lnTo>
                    <a:pt x="186" y="5594"/>
                  </a:lnTo>
                  <a:lnTo>
                    <a:pt x="227" y="4975"/>
                  </a:lnTo>
                  <a:lnTo>
                    <a:pt x="269" y="4046"/>
                  </a:lnTo>
                  <a:lnTo>
                    <a:pt x="269" y="2911"/>
                  </a:lnTo>
                  <a:lnTo>
                    <a:pt x="269" y="1776"/>
                  </a:lnTo>
                  <a:lnTo>
                    <a:pt x="227" y="868"/>
                  </a:lnTo>
                  <a:lnTo>
                    <a:pt x="186" y="228"/>
                  </a:lnTo>
                  <a:lnTo>
                    <a:pt x="165" y="63"/>
                  </a:lnTo>
                  <a:lnTo>
                    <a:pt x="145" y="21"/>
                  </a:lnTo>
                  <a:lnTo>
                    <a:pt x="14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66" name="Google Shape;1666;p211"/>
            <p:cNvSpPr/>
            <p:nvPr/>
          </p:nvSpPr>
          <p:spPr>
            <a:xfrm>
              <a:off x="5683175" y="4725000"/>
              <a:ext cx="6725" cy="145550"/>
            </a:xfrm>
            <a:custGeom>
              <a:avLst/>
              <a:gdLst/>
              <a:ahLst/>
              <a:cxnLst/>
              <a:rect l="l" t="t" r="r" b="b"/>
              <a:pathLst>
                <a:path w="269" h="5822" fill="none" extrusionOk="0">
                  <a:moveTo>
                    <a:pt x="145" y="5822"/>
                  </a:moveTo>
                  <a:lnTo>
                    <a:pt x="145" y="5822"/>
                  </a:lnTo>
                  <a:lnTo>
                    <a:pt x="124" y="5801"/>
                  </a:lnTo>
                  <a:lnTo>
                    <a:pt x="103" y="5760"/>
                  </a:lnTo>
                  <a:lnTo>
                    <a:pt x="83" y="5594"/>
                  </a:lnTo>
                  <a:lnTo>
                    <a:pt x="41" y="4975"/>
                  </a:lnTo>
                  <a:lnTo>
                    <a:pt x="21" y="4046"/>
                  </a:lnTo>
                  <a:lnTo>
                    <a:pt x="0" y="2911"/>
                  </a:lnTo>
                  <a:lnTo>
                    <a:pt x="0" y="2911"/>
                  </a:lnTo>
                  <a:lnTo>
                    <a:pt x="21" y="1776"/>
                  </a:lnTo>
                  <a:lnTo>
                    <a:pt x="41" y="868"/>
                  </a:lnTo>
                  <a:lnTo>
                    <a:pt x="83" y="228"/>
                  </a:lnTo>
                  <a:lnTo>
                    <a:pt x="103" y="63"/>
                  </a:lnTo>
                  <a:lnTo>
                    <a:pt x="124" y="21"/>
                  </a:lnTo>
                  <a:lnTo>
                    <a:pt x="145" y="1"/>
                  </a:lnTo>
                  <a:lnTo>
                    <a:pt x="145" y="1"/>
                  </a:lnTo>
                  <a:lnTo>
                    <a:pt x="145" y="21"/>
                  </a:lnTo>
                  <a:lnTo>
                    <a:pt x="165" y="63"/>
                  </a:lnTo>
                  <a:lnTo>
                    <a:pt x="186" y="228"/>
                  </a:lnTo>
                  <a:lnTo>
                    <a:pt x="227" y="868"/>
                  </a:lnTo>
                  <a:lnTo>
                    <a:pt x="269" y="1776"/>
                  </a:lnTo>
                  <a:lnTo>
                    <a:pt x="269" y="2911"/>
                  </a:lnTo>
                  <a:lnTo>
                    <a:pt x="269" y="2911"/>
                  </a:lnTo>
                  <a:lnTo>
                    <a:pt x="269" y="4046"/>
                  </a:lnTo>
                  <a:lnTo>
                    <a:pt x="227" y="4975"/>
                  </a:lnTo>
                  <a:lnTo>
                    <a:pt x="186" y="5594"/>
                  </a:lnTo>
                  <a:lnTo>
                    <a:pt x="165" y="5760"/>
                  </a:lnTo>
                  <a:lnTo>
                    <a:pt x="145" y="5801"/>
                  </a:lnTo>
                  <a:lnTo>
                    <a:pt x="145" y="582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67" name="Google Shape;1667;p211"/>
            <p:cNvSpPr/>
            <p:nvPr/>
          </p:nvSpPr>
          <p:spPr>
            <a:xfrm>
              <a:off x="5824050" y="4725000"/>
              <a:ext cx="6725" cy="145550"/>
            </a:xfrm>
            <a:custGeom>
              <a:avLst/>
              <a:gdLst/>
              <a:ahLst/>
              <a:cxnLst/>
              <a:rect l="l" t="t" r="r" b="b"/>
              <a:pathLst>
                <a:path w="269" h="5822" extrusionOk="0">
                  <a:moveTo>
                    <a:pt x="145" y="1"/>
                  </a:moveTo>
                  <a:lnTo>
                    <a:pt x="124" y="21"/>
                  </a:lnTo>
                  <a:lnTo>
                    <a:pt x="124" y="63"/>
                  </a:lnTo>
                  <a:lnTo>
                    <a:pt x="83" y="228"/>
                  </a:lnTo>
                  <a:lnTo>
                    <a:pt x="42" y="868"/>
                  </a:lnTo>
                  <a:lnTo>
                    <a:pt x="21" y="1776"/>
                  </a:lnTo>
                  <a:lnTo>
                    <a:pt x="0" y="2911"/>
                  </a:lnTo>
                  <a:lnTo>
                    <a:pt x="21" y="4046"/>
                  </a:lnTo>
                  <a:lnTo>
                    <a:pt x="42" y="4975"/>
                  </a:lnTo>
                  <a:lnTo>
                    <a:pt x="83" y="5594"/>
                  </a:lnTo>
                  <a:lnTo>
                    <a:pt x="124" y="5760"/>
                  </a:lnTo>
                  <a:lnTo>
                    <a:pt x="124" y="5801"/>
                  </a:lnTo>
                  <a:lnTo>
                    <a:pt x="145" y="5822"/>
                  </a:lnTo>
                  <a:lnTo>
                    <a:pt x="165" y="5801"/>
                  </a:lnTo>
                  <a:lnTo>
                    <a:pt x="165" y="5760"/>
                  </a:lnTo>
                  <a:lnTo>
                    <a:pt x="186" y="5594"/>
                  </a:lnTo>
                  <a:lnTo>
                    <a:pt x="248" y="4975"/>
                  </a:lnTo>
                  <a:lnTo>
                    <a:pt x="269" y="4046"/>
                  </a:lnTo>
                  <a:lnTo>
                    <a:pt x="269" y="2911"/>
                  </a:lnTo>
                  <a:lnTo>
                    <a:pt x="269" y="1776"/>
                  </a:lnTo>
                  <a:lnTo>
                    <a:pt x="248" y="868"/>
                  </a:lnTo>
                  <a:lnTo>
                    <a:pt x="186" y="228"/>
                  </a:lnTo>
                  <a:lnTo>
                    <a:pt x="165" y="63"/>
                  </a:lnTo>
                  <a:lnTo>
                    <a:pt x="165" y="21"/>
                  </a:lnTo>
                  <a:lnTo>
                    <a:pt x="14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68" name="Google Shape;1668;p211"/>
            <p:cNvSpPr/>
            <p:nvPr/>
          </p:nvSpPr>
          <p:spPr>
            <a:xfrm>
              <a:off x="5780175" y="4725000"/>
              <a:ext cx="6750" cy="145550"/>
            </a:xfrm>
            <a:custGeom>
              <a:avLst/>
              <a:gdLst/>
              <a:ahLst/>
              <a:cxnLst/>
              <a:rect l="l" t="t" r="r" b="b"/>
              <a:pathLst>
                <a:path w="270" h="5822" extrusionOk="0">
                  <a:moveTo>
                    <a:pt x="125" y="1"/>
                  </a:moveTo>
                  <a:lnTo>
                    <a:pt x="125" y="21"/>
                  </a:lnTo>
                  <a:lnTo>
                    <a:pt x="104" y="63"/>
                  </a:lnTo>
                  <a:lnTo>
                    <a:pt x="83" y="228"/>
                  </a:lnTo>
                  <a:lnTo>
                    <a:pt x="42" y="868"/>
                  </a:lnTo>
                  <a:lnTo>
                    <a:pt x="1" y="1776"/>
                  </a:lnTo>
                  <a:lnTo>
                    <a:pt x="1" y="2911"/>
                  </a:lnTo>
                  <a:lnTo>
                    <a:pt x="1" y="4046"/>
                  </a:lnTo>
                  <a:lnTo>
                    <a:pt x="42" y="4975"/>
                  </a:lnTo>
                  <a:lnTo>
                    <a:pt x="83" y="5594"/>
                  </a:lnTo>
                  <a:lnTo>
                    <a:pt x="104" y="5760"/>
                  </a:lnTo>
                  <a:lnTo>
                    <a:pt x="125" y="5801"/>
                  </a:lnTo>
                  <a:lnTo>
                    <a:pt x="125" y="5822"/>
                  </a:lnTo>
                  <a:lnTo>
                    <a:pt x="145" y="5801"/>
                  </a:lnTo>
                  <a:lnTo>
                    <a:pt x="166" y="5760"/>
                  </a:lnTo>
                  <a:lnTo>
                    <a:pt x="187" y="5594"/>
                  </a:lnTo>
                  <a:lnTo>
                    <a:pt x="228" y="4975"/>
                  </a:lnTo>
                  <a:lnTo>
                    <a:pt x="248" y="4046"/>
                  </a:lnTo>
                  <a:lnTo>
                    <a:pt x="269" y="2911"/>
                  </a:lnTo>
                  <a:lnTo>
                    <a:pt x="248" y="1776"/>
                  </a:lnTo>
                  <a:lnTo>
                    <a:pt x="228" y="868"/>
                  </a:lnTo>
                  <a:lnTo>
                    <a:pt x="187" y="228"/>
                  </a:lnTo>
                  <a:lnTo>
                    <a:pt x="166" y="63"/>
                  </a:lnTo>
                  <a:lnTo>
                    <a:pt x="145" y="21"/>
                  </a:lnTo>
                  <a:lnTo>
                    <a:pt x="12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69" name="Google Shape;1669;p211"/>
            <p:cNvSpPr/>
            <p:nvPr/>
          </p:nvSpPr>
          <p:spPr>
            <a:xfrm>
              <a:off x="5780175" y="4725000"/>
              <a:ext cx="6750" cy="145550"/>
            </a:xfrm>
            <a:custGeom>
              <a:avLst/>
              <a:gdLst/>
              <a:ahLst/>
              <a:cxnLst/>
              <a:rect l="l" t="t" r="r" b="b"/>
              <a:pathLst>
                <a:path w="270" h="5822" fill="none" extrusionOk="0">
                  <a:moveTo>
                    <a:pt x="125" y="5822"/>
                  </a:moveTo>
                  <a:lnTo>
                    <a:pt x="125" y="5822"/>
                  </a:lnTo>
                  <a:lnTo>
                    <a:pt x="125" y="5801"/>
                  </a:lnTo>
                  <a:lnTo>
                    <a:pt x="104" y="5760"/>
                  </a:lnTo>
                  <a:lnTo>
                    <a:pt x="83" y="5594"/>
                  </a:lnTo>
                  <a:lnTo>
                    <a:pt x="42" y="4975"/>
                  </a:lnTo>
                  <a:lnTo>
                    <a:pt x="1" y="4046"/>
                  </a:lnTo>
                  <a:lnTo>
                    <a:pt x="1" y="2911"/>
                  </a:lnTo>
                  <a:lnTo>
                    <a:pt x="1" y="2911"/>
                  </a:lnTo>
                  <a:lnTo>
                    <a:pt x="1" y="1776"/>
                  </a:lnTo>
                  <a:lnTo>
                    <a:pt x="42" y="868"/>
                  </a:lnTo>
                  <a:lnTo>
                    <a:pt x="83" y="228"/>
                  </a:lnTo>
                  <a:lnTo>
                    <a:pt x="104" y="63"/>
                  </a:lnTo>
                  <a:lnTo>
                    <a:pt x="125" y="21"/>
                  </a:lnTo>
                  <a:lnTo>
                    <a:pt x="125" y="1"/>
                  </a:lnTo>
                  <a:lnTo>
                    <a:pt x="125" y="1"/>
                  </a:lnTo>
                  <a:lnTo>
                    <a:pt x="145" y="21"/>
                  </a:lnTo>
                  <a:lnTo>
                    <a:pt x="166" y="63"/>
                  </a:lnTo>
                  <a:lnTo>
                    <a:pt x="187" y="228"/>
                  </a:lnTo>
                  <a:lnTo>
                    <a:pt x="228" y="868"/>
                  </a:lnTo>
                  <a:lnTo>
                    <a:pt x="248" y="1776"/>
                  </a:lnTo>
                  <a:lnTo>
                    <a:pt x="269" y="2911"/>
                  </a:lnTo>
                  <a:lnTo>
                    <a:pt x="269" y="2911"/>
                  </a:lnTo>
                  <a:lnTo>
                    <a:pt x="248" y="4046"/>
                  </a:lnTo>
                  <a:lnTo>
                    <a:pt x="228" y="4975"/>
                  </a:lnTo>
                  <a:lnTo>
                    <a:pt x="187" y="5594"/>
                  </a:lnTo>
                  <a:lnTo>
                    <a:pt x="166" y="5760"/>
                  </a:lnTo>
                  <a:lnTo>
                    <a:pt x="145" y="5801"/>
                  </a:lnTo>
                  <a:lnTo>
                    <a:pt x="125" y="582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70" name="Google Shape;1670;p211"/>
            <p:cNvSpPr/>
            <p:nvPr/>
          </p:nvSpPr>
          <p:spPr>
            <a:xfrm>
              <a:off x="5921050" y="4725000"/>
              <a:ext cx="6750" cy="145550"/>
            </a:xfrm>
            <a:custGeom>
              <a:avLst/>
              <a:gdLst/>
              <a:ahLst/>
              <a:cxnLst/>
              <a:rect l="l" t="t" r="r" b="b"/>
              <a:pathLst>
                <a:path w="270" h="5822" extrusionOk="0">
                  <a:moveTo>
                    <a:pt x="145" y="1"/>
                  </a:moveTo>
                  <a:lnTo>
                    <a:pt x="125" y="21"/>
                  </a:lnTo>
                  <a:lnTo>
                    <a:pt x="104" y="63"/>
                  </a:lnTo>
                  <a:lnTo>
                    <a:pt x="83" y="228"/>
                  </a:lnTo>
                  <a:lnTo>
                    <a:pt x="42" y="868"/>
                  </a:lnTo>
                  <a:lnTo>
                    <a:pt x="21" y="1776"/>
                  </a:lnTo>
                  <a:lnTo>
                    <a:pt x="1" y="2911"/>
                  </a:lnTo>
                  <a:lnTo>
                    <a:pt x="21" y="4046"/>
                  </a:lnTo>
                  <a:lnTo>
                    <a:pt x="42" y="4975"/>
                  </a:lnTo>
                  <a:lnTo>
                    <a:pt x="83" y="5594"/>
                  </a:lnTo>
                  <a:lnTo>
                    <a:pt x="104" y="5760"/>
                  </a:lnTo>
                  <a:lnTo>
                    <a:pt x="125" y="5801"/>
                  </a:lnTo>
                  <a:lnTo>
                    <a:pt x="145" y="5822"/>
                  </a:lnTo>
                  <a:lnTo>
                    <a:pt x="145" y="5801"/>
                  </a:lnTo>
                  <a:lnTo>
                    <a:pt x="166" y="5760"/>
                  </a:lnTo>
                  <a:lnTo>
                    <a:pt x="187" y="5594"/>
                  </a:lnTo>
                  <a:lnTo>
                    <a:pt x="228" y="4975"/>
                  </a:lnTo>
                  <a:lnTo>
                    <a:pt x="269" y="4046"/>
                  </a:lnTo>
                  <a:lnTo>
                    <a:pt x="269" y="2911"/>
                  </a:lnTo>
                  <a:lnTo>
                    <a:pt x="269" y="1776"/>
                  </a:lnTo>
                  <a:lnTo>
                    <a:pt x="228" y="868"/>
                  </a:lnTo>
                  <a:lnTo>
                    <a:pt x="187" y="228"/>
                  </a:lnTo>
                  <a:lnTo>
                    <a:pt x="166" y="63"/>
                  </a:lnTo>
                  <a:lnTo>
                    <a:pt x="145" y="21"/>
                  </a:lnTo>
                  <a:lnTo>
                    <a:pt x="14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71" name="Google Shape;1671;p211"/>
            <p:cNvSpPr/>
            <p:nvPr/>
          </p:nvSpPr>
          <p:spPr>
            <a:xfrm>
              <a:off x="5877200" y="4725000"/>
              <a:ext cx="6725" cy="145550"/>
            </a:xfrm>
            <a:custGeom>
              <a:avLst/>
              <a:gdLst/>
              <a:ahLst/>
              <a:cxnLst/>
              <a:rect l="l" t="t" r="r" b="b"/>
              <a:pathLst>
                <a:path w="269" h="5822" extrusionOk="0">
                  <a:moveTo>
                    <a:pt x="124" y="1"/>
                  </a:moveTo>
                  <a:lnTo>
                    <a:pt x="124" y="21"/>
                  </a:lnTo>
                  <a:lnTo>
                    <a:pt x="104" y="63"/>
                  </a:lnTo>
                  <a:lnTo>
                    <a:pt x="83" y="228"/>
                  </a:lnTo>
                  <a:lnTo>
                    <a:pt x="42" y="868"/>
                  </a:lnTo>
                  <a:lnTo>
                    <a:pt x="0" y="1776"/>
                  </a:lnTo>
                  <a:lnTo>
                    <a:pt x="0" y="2911"/>
                  </a:lnTo>
                  <a:lnTo>
                    <a:pt x="0" y="4046"/>
                  </a:lnTo>
                  <a:lnTo>
                    <a:pt x="42" y="4975"/>
                  </a:lnTo>
                  <a:lnTo>
                    <a:pt x="83" y="5594"/>
                  </a:lnTo>
                  <a:lnTo>
                    <a:pt x="104" y="5760"/>
                  </a:lnTo>
                  <a:lnTo>
                    <a:pt x="124" y="5801"/>
                  </a:lnTo>
                  <a:lnTo>
                    <a:pt x="124" y="5822"/>
                  </a:lnTo>
                  <a:lnTo>
                    <a:pt x="145" y="5801"/>
                  </a:lnTo>
                  <a:lnTo>
                    <a:pt x="165" y="5760"/>
                  </a:lnTo>
                  <a:lnTo>
                    <a:pt x="186" y="5594"/>
                  </a:lnTo>
                  <a:lnTo>
                    <a:pt x="227" y="4975"/>
                  </a:lnTo>
                  <a:lnTo>
                    <a:pt x="248" y="4046"/>
                  </a:lnTo>
                  <a:lnTo>
                    <a:pt x="269" y="2911"/>
                  </a:lnTo>
                  <a:lnTo>
                    <a:pt x="248" y="1776"/>
                  </a:lnTo>
                  <a:lnTo>
                    <a:pt x="227" y="868"/>
                  </a:lnTo>
                  <a:lnTo>
                    <a:pt x="186" y="228"/>
                  </a:lnTo>
                  <a:lnTo>
                    <a:pt x="165" y="63"/>
                  </a:lnTo>
                  <a:lnTo>
                    <a:pt x="145" y="21"/>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72" name="Google Shape;1672;p211"/>
            <p:cNvSpPr/>
            <p:nvPr/>
          </p:nvSpPr>
          <p:spPr>
            <a:xfrm>
              <a:off x="6018075" y="4725000"/>
              <a:ext cx="6725" cy="145550"/>
            </a:xfrm>
            <a:custGeom>
              <a:avLst/>
              <a:gdLst/>
              <a:ahLst/>
              <a:cxnLst/>
              <a:rect l="l" t="t" r="r" b="b"/>
              <a:pathLst>
                <a:path w="269" h="5822" extrusionOk="0">
                  <a:moveTo>
                    <a:pt x="145" y="1"/>
                  </a:moveTo>
                  <a:lnTo>
                    <a:pt x="124" y="21"/>
                  </a:lnTo>
                  <a:lnTo>
                    <a:pt x="104" y="63"/>
                  </a:lnTo>
                  <a:lnTo>
                    <a:pt x="83" y="228"/>
                  </a:lnTo>
                  <a:lnTo>
                    <a:pt x="42" y="868"/>
                  </a:lnTo>
                  <a:lnTo>
                    <a:pt x="21" y="1776"/>
                  </a:lnTo>
                  <a:lnTo>
                    <a:pt x="0" y="2911"/>
                  </a:lnTo>
                  <a:lnTo>
                    <a:pt x="21" y="4046"/>
                  </a:lnTo>
                  <a:lnTo>
                    <a:pt x="42" y="4975"/>
                  </a:lnTo>
                  <a:lnTo>
                    <a:pt x="83" y="5594"/>
                  </a:lnTo>
                  <a:lnTo>
                    <a:pt x="104" y="5760"/>
                  </a:lnTo>
                  <a:lnTo>
                    <a:pt x="124" y="5801"/>
                  </a:lnTo>
                  <a:lnTo>
                    <a:pt x="145" y="5822"/>
                  </a:lnTo>
                  <a:lnTo>
                    <a:pt x="145" y="5801"/>
                  </a:lnTo>
                  <a:lnTo>
                    <a:pt x="166" y="5760"/>
                  </a:lnTo>
                  <a:lnTo>
                    <a:pt x="186" y="5594"/>
                  </a:lnTo>
                  <a:lnTo>
                    <a:pt x="227" y="4975"/>
                  </a:lnTo>
                  <a:lnTo>
                    <a:pt x="248" y="4046"/>
                  </a:lnTo>
                  <a:lnTo>
                    <a:pt x="269" y="2911"/>
                  </a:lnTo>
                  <a:lnTo>
                    <a:pt x="248" y="1776"/>
                  </a:lnTo>
                  <a:lnTo>
                    <a:pt x="227" y="868"/>
                  </a:lnTo>
                  <a:lnTo>
                    <a:pt x="186" y="228"/>
                  </a:lnTo>
                  <a:lnTo>
                    <a:pt x="166" y="63"/>
                  </a:lnTo>
                  <a:lnTo>
                    <a:pt x="145" y="21"/>
                  </a:lnTo>
                  <a:lnTo>
                    <a:pt x="14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73" name="Google Shape;1673;p211"/>
            <p:cNvSpPr/>
            <p:nvPr/>
          </p:nvSpPr>
          <p:spPr>
            <a:xfrm>
              <a:off x="5974200" y="4725000"/>
              <a:ext cx="6750" cy="145550"/>
            </a:xfrm>
            <a:custGeom>
              <a:avLst/>
              <a:gdLst/>
              <a:ahLst/>
              <a:cxnLst/>
              <a:rect l="l" t="t" r="r" b="b"/>
              <a:pathLst>
                <a:path w="270" h="5822" extrusionOk="0">
                  <a:moveTo>
                    <a:pt x="125" y="1"/>
                  </a:moveTo>
                  <a:lnTo>
                    <a:pt x="104" y="21"/>
                  </a:lnTo>
                  <a:lnTo>
                    <a:pt x="104" y="63"/>
                  </a:lnTo>
                  <a:lnTo>
                    <a:pt x="63" y="228"/>
                  </a:lnTo>
                  <a:lnTo>
                    <a:pt x="22" y="868"/>
                  </a:lnTo>
                  <a:lnTo>
                    <a:pt x="1" y="1776"/>
                  </a:lnTo>
                  <a:lnTo>
                    <a:pt x="1" y="2911"/>
                  </a:lnTo>
                  <a:lnTo>
                    <a:pt x="1" y="4046"/>
                  </a:lnTo>
                  <a:lnTo>
                    <a:pt x="22" y="4975"/>
                  </a:lnTo>
                  <a:lnTo>
                    <a:pt x="63" y="5594"/>
                  </a:lnTo>
                  <a:lnTo>
                    <a:pt x="104" y="5760"/>
                  </a:lnTo>
                  <a:lnTo>
                    <a:pt x="104" y="5801"/>
                  </a:lnTo>
                  <a:lnTo>
                    <a:pt x="125" y="5822"/>
                  </a:lnTo>
                  <a:lnTo>
                    <a:pt x="145" y="5801"/>
                  </a:lnTo>
                  <a:lnTo>
                    <a:pt x="145" y="5760"/>
                  </a:lnTo>
                  <a:lnTo>
                    <a:pt x="187" y="5594"/>
                  </a:lnTo>
                  <a:lnTo>
                    <a:pt x="228" y="4975"/>
                  </a:lnTo>
                  <a:lnTo>
                    <a:pt x="249" y="4046"/>
                  </a:lnTo>
                  <a:lnTo>
                    <a:pt x="269" y="2911"/>
                  </a:lnTo>
                  <a:lnTo>
                    <a:pt x="249" y="1776"/>
                  </a:lnTo>
                  <a:lnTo>
                    <a:pt x="228" y="868"/>
                  </a:lnTo>
                  <a:lnTo>
                    <a:pt x="187" y="228"/>
                  </a:lnTo>
                  <a:lnTo>
                    <a:pt x="145" y="63"/>
                  </a:lnTo>
                  <a:lnTo>
                    <a:pt x="145" y="21"/>
                  </a:lnTo>
                  <a:lnTo>
                    <a:pt x="12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74" name="Google Shape;1674;p211"/>
            <p:cNvSpPr/>
            <p:nvPr/>
          </p:nvSpPr>
          <p:spPr>
            <a:xfrm>
              <a:off x="6115075" y="4725000"/>
              <a:ext cx="6750" cy="145550"/>
            </a:xfrm>
            <a:custGeom>
              <a:avLst/>
              <a:gdLst/>
              <a:ahLst/>
              <a:cxnLst/>
              <a:rect l="l" t="t" r="r" b="b"/>
              <a:pathLst>
                <a:path w="270" h="5822" extrusionOk="0">
                  <a:moveTo>
                    <a:pt x="125" y="1"/>
                  </a:moveTo>
                  <a:lnTo>
                    <a:pt x="125" y="21"/>
                  </a:lnTo>
                  <a:lnTo>
                    <a:pt x="104" y="63"/>
                  </a:lnTo>
                  <a:lnTo>
                    <a:pt x="83" y="228"/>
                  </a:lnTo>
                  <a:lnTo>
                    <a:pt x="42" y="868"/>
                  </a:lnTo>
                  <a:lnTo>
                    <a:pt x="1" y="1776"/>
                  </a:lnTo>
                  <a:lnTo>
                    <a:pt x="1" y="2911"/>
                  </a:lnTo>
                  <a:lnTo>
                    <a:pt x="1" y="4046"/>
                  </a:lnTo>
                  <a:lnTo>
                    <a:pt x="42" y="4975"/>
                  </a:lnTo>
                  <a:lnTo>
                    <a:pt x="83" y="5594"/>
                  </a:lnTo>
                  <a:lnTo>
                    <a:pt x="104" y="5760"/>
                  </a:lnTo>
                  <a:lnTo>
                    <a:pt x="125" y="5801"/>
                  </a:lnTo>
                  <a:lnTo>
                    <a:pt x="125" y="5822"/>
                  </a:lnTo>
                  <a:lnTo>
                    <a:pt x="145" y="5801"/>
                  </a:lnTo>
                  <a:lnTo>
                    <a:pt x="166" y="5760"/>
                  </a:lnTo>
                  <a:lnTo>
                    <a:pt x="187" y="5594"/>
                  </a:lnTo>
                  <a:lnTo>
                    <a:pt x="228" y="4975"/>
                  </a:lnTo>
                  <a:lnTo>
                    <a:pt x="249" y="4046"/>
                  </a:lnTo>
                  <a:lnTo>
                    <a:pt x="269" y="2911"/>
                  </a:lnTo>
                  <a:lnTo>
                    <a:pt x="249" y="1776"/>
                  </a:lnTo>
                  <a:lnTo>
                    <a:pt x="228" y="868"/>
                  </a:lnTo>
                  <a:lnTo>
                    <a:pt x="187" y="228"/>
                  </a:lnTo>
                  <a:lnTo>
                    <a:pt x="166" y="63"/>
                  </a:lnTo>
                  <a:lnTo>
                    <a:pt x="145" y="21"/>
                  </a:lnTo>
                  <a:lnTo>
                    <a:pt x="12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75" name="Google Shape;1675;p211"/>
            <p:cNvSpPr/>
            <p:nvPr/>
          </p:nvSpPr>
          <p:spPr>
            <a:xfrm>
              <a:off x="6070700" y="4725000"/>
              <a:ext cx="6750" cy="145550"/>
            </a:xfrm>
            <a:custGeom>
              <a:avLst/>
              <a:gdLst/>
              <a:ahLst/>
              <a:cxnLst/>
              <a:rect l="l" t="t" r="r" b="b"/>
              <a:pathLst>
                <a:path w="270" h="5822" extrusionOk="0">
                  <a:moveTo>
                    <a:pt x="145" y="1"/>
                  </a:moveTo>
                  <a:lnTo>
                    <a:pt x="125" y="21"/>
                  </a:lnTo>
                  <a:lnTo>
                    <a:pt x="104" y="63"/>
                  </a:lnTo>
                  <a:lnTo>
                    <a:pt x="83" y="228"/>
                  </a:lnTo>
                  <a:lnTo>
                    <a:pt x="42" y="868"/>
                  </a:lnTo>
                  <a:lnTo>
                    <a:pt x="21" y="1776"/>
                  </a:lnTo>
                  <a:lnTo>
                    <a:pt x="1" y="2911"/>
                  </a:lnTo>
                  <a:lnTo>
                    <a:pt x="21" y="4046"/>
                  </a:lnTo>
                  <a:lnTo>
                    <a:pt x="42" y="4975"/>
                  </a:lnTo>
                  <a:lnTo>
                    <a:pt x="83" y="5594"/>
                  </a:lnTo>
                  <a:lnTo>
                    <a:pt x="104" y="5760"/>
                  </a:lnTo>
                  <a:lnTo>
                    <a:pt x="125" y="5801"/>
                  </a:lnTo>
                  <a:lnTo>
                    <a:pt x="145" y="5822"/>
                  </a:lnTo>
                  <a:lnTo>
                    <a:pt x="145" y="5801"/>
                  </a:lnTo>
                  <a:lnTo>
                    <a:pt x="166" y="5760"/>
                  </a:lnTo>
                  <a:lnTo>
                    <a:pt x="187" y="5594"/>
                  </a:lnTo>
                  <a:lnTo>
                    <a:pt x="228" y="4975"/>
                  </a:lnTo>
                  <a:lnTo>
                    <a:pt x="269" y="4046"/>
                  </a:lnTo>
                  <a:lnTo>
                    <a:pt x="269" y="2911"/>
                  </a:lnTo>
                  <a:lnTo>
                    <a:pt x="269" y="1776"/>
                  </a:lnTo>
                  <a:lnTo>
                    <a:pt x="228" y="868"/>
                  </a:lnTo>
                  <a:lnTo>
                    <a:pt x="187" y="228"/>
                  </a:lnTo>
                  <a:lnTo>
                    <a:pt x="166" y="63"/>
                  </a:lnTo>
                  <a:lnTo>
                    <a:pt x="145" y="21"/>
                  </a:lnTo>
                  <a:lnTo>
                    <a:pt x="14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76" name="Google Shape;1676;p211"/>
            <p:cNvSpPr/>
            <p:nvPr/>
          </p:nvSpPr>
          <p:spPr>
            <a:xfrm>
              <a:off x="6212100" y="4725000"/>
              <a:ext cx="6725" cy="145550"/>
            </a:xfrm>
            <a:custGeom>
              <a:avLst/>
              <a:gdLst/>
              <a:ahLst/>
              <a:cxnLst/>
              <a:rect l="l" t="t" r="r" b="b"/>
              <a:pathLst>
                <a:path w="269" h="5822" extrusionOk="0">
                  <a:moveTo>
                    <a:pt x="124" y="1"/>
                  </a:moveTo>
                  <a:lnTo>
                    <a:pt x="104" y="21"/>
                  </a:lnTo>
                  <a:lnTo>
                    <a:pt x="104" y="63"/>
                  </a:lnTo>
                  <a:lnTo>
                    <a:pt x="83" y="228"/>
                  </a:lnTo>
                  <a:lnTo>
                    <a:pt x="21" y="868"/>
                  </a:lnTo>
                  <a:lnTo>
                    <a:pt x="0" y="1776"/>
                  </a:lnTo>
                  <a:lnTo>
                    <a:pt x="0" y="2911"/>
                  </a:lnTo>
                  <a:lnTo>
                    <a:pt x="0" y="4046"/>
                  </a:lnTo>
                  <a:lnTo>
                    <a:pt x="21" y="4975"/>
                  </a:lnTo>
                  <a:lnTo>
                    <a:pt x="83" y="5594"/>
                  </a:lnTo>
                  <a:lnTo>
                    <a:pt x="104" y="5760"/>
                  </a:lnTo>
                  <a:lnTo>
                    <a:pt x="104" y="5801"/>
                  </a:lnTo>
                  <a:lnTo>
                    <a:pt x="124" y="5822"/>
                  </a:lnTo>
                  <a:lnTo>
                    <a:pt x="145" y="5801"/>
                  </a:lnTo>
                  <a:lnTo>
                    <a:pt x="145" y="5760"/>
                  </a:lnTo>
                  <a:lnTo>
                    <a:pt x="186" y="5594"/>
                  </a:lnTo>
                  <a:lnTo>
                    <a:pt x="228" y="4975"/>
                  </a:lnTo>
                  <a:lnTo>
                    <a:pt x="248" y="4046"/>
                  </a:lnTo>
                  <a:lnTo>
                    <a:pt x="269" y="2911"/>
                  </a:lnTo>
                  <a:lnTo>
                    <a:pt x="248" y="1776"/>
                  </a:lnTo>
                  <a:lnTo>
                    <a:pt x="228" y="868"/>
                  </a:lnTo>
                  <a:lnTo>
                    <a:pt x="186" y="228"/>
                  </a:lnTo>
                  <a:lnTo>
                    <a:pt x="145" y="63"/>
                  </a:lnTo>
                  <a:lnTo>
                    <a:pt x="145" y="21"/>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77" name="Google Shape;1677;p211"/>
            <p:cNvSpPr/>
            <p:nvPr/>
          </p:nvSpPr>
          <p:spPr>
            <a:xfrm>
              <a:off x="6167725" y="4725000"/>
              <a:ext cx="6725" cy="145550"/>
            </a:xfrm>
            <a:custGeom>
              <a:avLst/>
              <a:gdLst/>
              <a:ahLst/>
              <a:cxnLst/>
              <a:rect l="l" t="t" r="r" b="b"/>
              <a:pathLst>
                <a:path w="269" h="5822" extrusionOk="0">
                  <a:moveTo>
                    <a:pt x="145" y="1"/>
                  </a:moveTo>
                  <a:lnTo>
                    <a:pt x="124" y="21"/>
                  </a:lnTo>
                  <a:lnTo>
                    <a:pt x="104" y="63"/>
                  </a:lnTo>
                  <a:lnTo>
                    <a:pt x="83" y="228"/>
                  </a:lnTo>
                  <a:lnTo>
                    <a:pt x="42" y="868"/>
                  </a:lnTo>
                  <a:lnTo>
                    <a:pt x="21" y="1776"/>
                  </a:lnTo>
                  <a:lnTo>
                    <a:pt x="0" y="2911"/>
                  </a:lnTo>
                  <a:lnTo>
                    <a:pt x="21" y="4046"/>
                  </a:lnTo>
                  <a:lnTo>
                    <a:pt x="42" y="4975"/>
                  </a:lnTo>
                  <a:lnTo>
                    <a:pt x="83" y="5594"/>
                  </a:lnTo>
                  <a:lnTo>
                    <a:pt x="104" y="5760"/>
                  </a:lnTo>
                  <a:lnTo>
                    <a:pt x="124" y="5801"/>
                  </a:lnTo>
                  <a:lnTo>
                    <a:pt x="145" y="5822"/>
                  </a:lnTo>
                  <a:lnTo>
                    <a:pt x="145" y="5801"/>
                  </a:lnTo>
                  <a:lnTo>
                    <a:pt x="165" y="5760"/>
                  </a:lnTo>
                  <a:lnTo>
                    <a:pt x="186" y="5594"/>
                  </a:lnTo>
                  <a:lnTo>
                    <a:pt x="227" y="4975"/>
                  </a:lnTo>
                  <a:lnTo>
                    <a:pt x="269" y="4046"/>
                  </a:lnTo>
                  <a:lnTo>
                    <a:pt x="269" y="2911"/>
                  </a:lnTo>
                  <a:lnTo>
                    <a:pt x="269" y="1776"/>
                  </a:lnTo>
                  <a:lnTo>
                    <a:pt x="227" y="868"/>
                  </a:lnTo>
                  <a:lnTo>
                    <a:pt x="186" y="228"/>
                  </a:lnTo>
                  <a:lnTo>
                    <a:pt x="165" y="63"/>
                  </a:lnTo>
                  <a:lnTo>
                    <a:pt x="145" y="21"/>
                  </a:lnTo>
                  <a:lnTo>
                    <a:pt x="14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78" name="Google Shape;1678;p211"/>
            <p:cNvSpPr/>
            <p:nvPr/>
          </p:nvSpPr>
          <p:spPr>
            <a:xfrm>
              <a:off x="6308600" y="4725000"/>
              <a:ext cx="6725" cy="145550"/>
            </a:xfrm>
            <a:custGeom>
              <a:avLst/>
              <a:gdLst/>
              <a:ahLst/>
              <a:cxnLst/>
              <a:rect l="l" t="t" r="r" b="b"/>
              <a:pathLst>
                <a:path w="269" h="5822" extrusionOk="0">
                  <a:moveTo>
                    <a:pt x="145" y="1"/>
                  </a:moveTo>
                  <a:lnTo>
                    <a:pt x="124" y="21"/>
                  </a:lnTo>
                  <a:lnTo>
                    <a:pt x="104" y="63"/>
                  </a:lnTo>
                  <a:lnTo>
                    <a:pt x="83" y="228"/>
                  </a:lnTo>
                  <a:lnTo>
                    <a:pt x="42" y="868"/>
                  </a:lnTo>
                  <a:lnTo>
                    <a:pt x="21" y="1776"/>
                  </a:lnTo>
                  <a:lnTo>
                    <a:pt x="0" y="2911"/>
                  </a:lnTo>
                  <a:lnTo>
                    <a:pt x="21" y="4046"/>
                  </a:lnTo>
                  <a:lnTo>
                    <a:pt x="42" y="4975"/>
                  </a:lnTo>
                  <a:lnTo>
                    <a:pt x="83" y="5594"/>
                  </a:lnTo>
                  <a:lnTo>
                    <a:pt x="104" y="5760"/>
                  </a:lnTo>
                  <a:lnTo>
                    <a:pt x="124" y="5801"/>
                  </a:lnTo>
                  <a:lnTo>
                    <a:pt x="145" y="5822"/>
                  </a:lnTo>
                  <a:lnTo>
                    <a:pt x="145" y="5801"/>
                  </a:lnTo>
                  <a:lnTo>
                    <a:pt x="166" y="5760"/>
                  </a:lnTo>
                  <a:lnTo>
                    <a:pt x="186" y="5594"/>
                  </a:lnTo>
                  <a:lnTo>
                    <a:pt x="227" y="4975"/>
                  </a:lnTo>
                  <a:lnTo>
                    <a:pt x="269" y="4046"/>
                  </a:lnTo>
                  <a:lnTo>
                    <a:pt x="269" y="2911"/>
                  </a:lnTo>
                  <a:lnTo>
                    <a:pt x="269" y="1776"/>
                  </a:lnTo>
                  <a:lnTo>
                    <a:pt x="227" y="868"/>
                  </a:lnTo>
                  <a:lnTo>
                    <a:pt x="186" y="228"/>
                  </a:lnTo>
                  <a:lnTo>
                    <a:pt x="166" y="63"/>
                  </a:lnTo>
                  <a:lnTo>
                    <a:pt x="145" y="21"/>
                  </a:lnTo>
                  <a:lnTo>
                    <a:pt x="14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79" name="Google Shape;1679;p211"/>
            <p:cNvSpPr/>
            <p:nvPr/>
          </p:nvSpPr>
          <p:spPr>
            <a:xfrm>
              <a:off x="6264725" y="4725000"/>
              <a:ext cx="6750" cy="145550"/>
            </a:xfrm>
            <a:custGeom>
              <a:avLst/>
              <a:gdLst/>
              <a:ahLst/>
              <a:cxnLst/>
              <a:rect l="l" t="t" r="r" b="b"/>
              <a:pathLst>
                <a:path w="270" h="5822" extrusionOk="0">
                  <a:moveTo>
                    <a:pt x="125" y="1"/>
                  </a:moveTo>
                  <a:lnTo>
                    <a:pt x="125" y="21"/>
                  </a:lnTo>
                  <a:lnTo>
                    <a:pt x="104" y="63"/>
                  </a:lnTo>
                  <a:lnTo>
                    <a:pt x="83" y="228"/>
                  </a:lnTo>
                  <a:lnTo>
                    <a:pt x="42" y="868"/>
                  </a:lnTo>
                  <a:lnTo>
                    <a:pt x="1" y="1776"/>
                  </a:lnTo>
                  <a:lnTo>
                    <a:pt x="1" y="2911"/>
                  </a:lnTo>
                  <a:lnTo>
                    <a:pt x="1" y="4046"/>
                  </a:lnTo>
                  <a:lnTo>
                    <a:pt x="42" y="4975"/>
                  </a:lnTo>
                  <a:lnTo>
                    <a:pt x="83" y="5594"/>
                  </a:lnTo>
                  <a:lnTo>
                    <a:pt x="104" y="5760"/>
                  </a:lnTo>
                  <a:lnTo>
                    <a:pt x="125" y="5801"/>
                  </a:lnTo>
                  <a:lnTo>
                    <a:pt x="125" y="5822"/>
                  </a:lnTo>
                  <a:lnTo>
                    <a:pt x="145" y="5801"/>
                  </a:lnTo>
                  <a:lnTo>
                    <a:pt x="166" y="5760"/>
                  </a:lnTo>
                  <a:lnTo>
                    <a:pt x="187" y="5594"/>
                  </a:lnTo>
                  <a:lnTo>
                    <a:pt x="228" y="4975"/>
                  </a:lnTo>
                  <a:lnTo>
                    <a:pt x="249" y="4046"/>
                  </a:lnTo>
                  <a:lnTo>
                    <a:pt x="269" y="2911"/>
                  </a:lnTo>
                  <a:lnTo>
                    <a:pt x="249" y="1776"/>
                  </a:lnTo>
                  <a:lnTo>
                    <a:pt x="228" y="868"/>
                  </a:lnTo>
                  <a:lnTo>
                    <a:pt x="187" y="228"/>
                  </a:lnTo>
                  <a:lnTo>
                    <a:pt x="166" y="63"/>
                  </a:lnTo>
                  <a:lnTo>
                    <a:pt x="145" y="21"/>
                  </a:lnTo>
                  <a:lnTo>
                    <a:pt x="12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80" name="Google Shape;1680;p211"/>
            <p:cNvSpPr/>
            <p:nvPr/>
          </p:nvSpPr>
          <p:spPr>
            <a:xfrm>
              <a:off x="6405600" y="4725000"/>
              <a:ext cx="6750" cy="145550"/>
            </a:xfrm>
            <a:custGeom>
              <a:avLst/>
              <a:gdLst/>
              <a:ahLst/>
              <a:cxnLst/>
              <a:rect l="l" t="t" r="r" b="b"/>
              <a:pathLst>
                <a:path w="270" h="5822" extrusionOk="0">
                  <a:moveTo>
                    <a:pt x="145" y="1"/>
                  </a:moveTo>
                  <a:lnTo>
                    <a:pt x="125" y="21"/>
                  </a:lnTo>
                  <a:lnTo>
                    <a:pt x="104" y="63"/>
                  </a:lnTo>
                  <a:lnTo>
                    <a:pt x="84" y="228"/>
                  </a:lnTo>
                  <a:lnTo>
                    <a:pt x="42" y="868"/>
                  </a:lnTo>
                  <a:lnTo>
                    <a:pt x="22" y="1776"/>
                  </a:lnTo>
                  <a:lnTo>
                    <a:pt x="1" y="2911"/>
                  </a:lnTo>
                  <a:lnTo>
                    <a:pt x="22" y="4046"/>
                  </a:lnTo>
                  <a:lnTo>
                    <a:pt x="42" y="4975"/>
                  </a:lnTo>
                  <a:lnTo>
                    <a:pt x="84" y="5594"/>
                  </a:lnTo>
                  <a:lnTo>
                    <a:pt x="104" y="5760"/>
                  </a:lnTo>
                  <a:lnTo>
                    <a:pt x="125" y="5801"/>
                  </a:lnTo>
                  <a:lnTo>
                    <a:pt x="145" y="5822"/>
                  </a:lnTo>
                  <a:lnTo>
                    <a:pt x="145" y="5801"/>
                  </a:lnTo>
                  <a:lnTo>
                    <a:pt x="166" y="5760"/>
                  </a:lnTo>
                  <a:lnTo>
                    <a:pt x="187" y="5594"/>
                  </a:lnTo>
                  <a:lnTo>
                    <a:pt x="228" y="4975"/>
                  </a:lnTo>
                  <a:lnTo>
                    <a:pt x="269" y="4046"/>
                  </a:lnTo>
                  <a:lnTo>
                    <a:pt x="269" y="2911"/>
                  </a:lnTo>
                  <a:lnTo>
                    <a:pt x="269" y="1776"/>
                  </a:lnTo>
                  <a:lnTo>
                    <a:pt x="228" y="868"/>
                  </a:lnTo>
                  <a:lnTo>
                    <a:pt x="187" y="228"/>
                  </a:lnTo>
                  <a:lnTo>
                    <a:pt x="166" y="63"/>
                  </a:lnTo>
                  <a:lnTo>
                    <a:pt x="145" y="21"/>
                  </a:lnTo>
                  <a:lnTo>
                    <a:pt x="14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81" name="Google Shape;1681;p211"/>
            <p:cNvSpPr/>
            <p:nvPr/>
          </p:nvSpPr>
          <p:spPr>
            <a:xfrm>
              <a:off x="6361750" y="4725000"/>
              <a:ext cx="6725" cy="145550"/>
            </a:xfrm>
            <a:custGeom>
              <a:avLst/>
              <a:gdLst/>
              <a:ahLst/>
              <a:cxnLst/>
              <a:rect l="l" t="t" r="r" b="b"/>
              <a:pathLst>
                <a:path w="269" h="5822" extrusionOk="0">
                  <a:moveTo>
                    <a:pt x="124" y="1"/>
                  </a:moveTo>
                  <a:lnTo>
                    <a:pt x="104" y="21"/>
                  </a:lnTo>
                  <a:lnTo>
                    <a:pt x="104" y="63"/>
                  </a:lnTo>
                  <a:lnTo>
                    <a:pt x="83" y="228"/>
                  </a:lnTo>
                  <a:lnTo>
                    <a:pt x="42" y="868"/>
                  </a:lnTo>
                  <a:lnTo>
                    <a:pt x="0" y="1776"/>
                  </a:lnTo>
                  <a:lnTo>
                    <a:pt x="0" y="2911"/>
                  </a:lnTo>
                  <a:lnTo>
                    <a:pt x="0" y="4046"/>
                  </a:lnTo>
                  <a:lnTo>
                    <a:pt x="42" y="4975"/>
                  </a:lnTo>
                  <a:lnTo>
                    <a:pt x="83" y="5594"/>
                  </a:lnTo>
                  <a:lnTo>
                    <a:pt x="104" y="5760"/>
                  </a:lnTo>
                  <a:lnTo>
                    <a:pt x="104" y="5801"/>
                  </a:lnTo>
                  <a:lnTo>
                    <a:pt x="124" y="5822"/>
                  </a:lnTo>
                  <a:lnTo>
                    <a:pt x="145" y="5801"/>
                  </a:lnTo>
                  <a:lnTo>
                    <a:pt x="145" y="5760"/>
                  </a:lnTo>
                  <a:lnTo>
                    <a:pt x="186" y="5594"/>
                  </a:lnTo>
                  <a:lnTo>
                    <a:pt x="227" y="4975"/>
                  </a:lnTo>
                  <a:lnTo>
                    <a:pt x="248" y="4046"/>
                  </a:lnTo>
                  <a:lnTo>
                    <a:pt x="269" y="2911"/>
                  </a:lnTo>
                  <a:lnTo>
                    <a:pt x="248" y="1776"/>
                  </a:lnTo>
                  <a:lnTo>
                    <a:pt x="227" y="868"/>
                  </a:lnTo>
                  <a:lnTo>
                    <a:pt x="186" y="228"/>
                  </a:lnTo>
                  <a:lnTo>
                    <a:pt x="145" y="63"/>
                  </a:lnTo>
                  <a:lnTo>
                    <a:pt x="145" y="21"/>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82" name="Google Shape;1682;p211"/>
            <p:cNvSpPr/>
            <p:nvPr/>
          </p:nvSpPr>
          <p:spPr>
            <a:xfrm>
              <a:off x="5648075" y="4719850"/>
              <a:ext cx="810200" cy="6725"/>
            </a:xfrm>
            <a:custGeom>
              <a:avLst/>
              <a:gdLst/>
              <a:ahLst/>
              <a:cxnLst/>
              <a:rect l="l" t="t" r="r" b="b"/>
              <a:pathLst>
                <a:path w="32408" h="269" extrusionOk="0">
                  <a:moveTo>
                    <a:pt x="9888" y="0"/>
                  </a:moveTo>
                  <a:lnTo>
                    <a:pt x="4748" y="21"/>
                  </a:lnTo>
                  <a:lnTo>
                    <a:pt x="1260" y="83"/>
                  </a:lnTo>
                  <a:lnTo>
                    <a:pt x="331" y="103"/>
                  </a:lnTo>
                  <a:lnTo>
                    <a:pt x="83" y="103"/>
                  </a:lnTo>
                  <a:lnTo>
                    <a:pt x="1" y="124"/>
                  </a:lnTo>
                  <a:lnTo>
                    <a:pt x="83" y="145"/>
                  </a:lnTo>
                  <a:lnTo>
                    <a:pt x="331" y="145"/>
                  </a:lnTo>
                  <a:lnTo>
                    <a:pt x="1260" y="186"/>
                  </a:lnTo>
                  <a:lnTo>
                    <a:pt x="4748" y="227"/>
                  </a:lnTo>
                  <a:lnTo>
                    <a:pt x="9888" y="248"/>
                  </a:lnTo>
                  <a:lnTo>
                    <a:pt x="16204" y="269"/>
                  </a:lnTo>
                  <a:lnTo>
                    <a:pt x="22500" y="248"/>
                  </a:lnTo>
                  <a:lnTo>
                    <a:pt x="27660" y="227"/>
                  </a:lnTo>
                  <a:lnTo>
                    <a:pt x="31128" y="186"/>
                  </a:lnTo>
                  <a:lnTo>
                    <a:pt x="32077" y="145"/>
                  </a:lnTo>
                  <a:lnTo>
                    <a:pt x="32325" y="145"/>
                  </a:lnTo>
                  <a:lnTo>
                    <a:pt x="32407" y="124"/>
                  </a:lnTo>
                  <a:lnTo>
                    <a:pt x="32325" y="103"/>
                  </a:lnTo>
                  <a:lnTo>
                    <a:pt x="32077" y="103"/>
                  </a:lnTo>
                  <a:lnTo>
                    <a:pt x="31128" y="83"/>
                  </a:lnTo>
                  <a:lnTo>
                    <a:pt x="27660" y="21"/>
                  </a:lnTo>
                  <a:lnTo>
                    <a:pt x="22500"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83" name="Google Shape;1683;p211"/>
            <p:cNvSpPr/>
            <p:nvPr/>
          </p:nvSpPr>
          <p:spPr>
            <a:xfrm>
              <a:off x="5599050" y="4871550"/>
              <a:ext cx="806075" cy="146575"/>
            </a:xfrm>
            <a:custGeom>
              <a:avLst/>
              <a:gdLst/>
              <a:ahLst/>
              <a:cxnLst/>
              <a:rect l="l" t="t" r="r" b="b"/>
              <a:pathLst>
                <a:path w="32243" h="5863" extrusionOk="0">
                  <a:moveTo>
                    <a:pt x="1" y="1"/>
                  </a:moveTo>
                  <a:lnTo>
                    <a:pt x="1" y="5863"/>
                  </a:lnTo>
                  <a:lnTo>
                    <a:pt x="32242" y="5863"/>
                  </a:lnTo>
                  <a:lnTo>
                    <a:pt x="32242" y="1"/>
                  </a:lnTo>
                  <a:close/>
                </a:path>
              </a:pathLst>
            </a:custGeom>
            <a:solidFill>
              <a:schemeClr val="accent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84" name="Google Shape;1684;p211"/>
            <p:cNvSpPr/>
            <p:nvPr/>
          </p:nvSpPr>
          <p:spPr>
            <a:xfrm>
              <a:off x="5599050" y="4871550"/>
              <a:ext cx="806075" cy="146575"/>
            </a:xfrm>
            <a:custGeom>
              <a:avLst/>
              <a:gdLst/>
              <a:ahLst/>
              <a:cxnLst/>
              <a:rect l="l" t="t" r="r" b="b"/>
              <a:pathLst>
                <a:path w="32243" h="5863" fill="none" extrusionOk="0">
                  <a:moveTo>
                    <a:pt x="32242" y="5863"/>
                  </a:moveTo>
                  <a:lnTo>
                    <a:pt x="1" y="5863"/>
                  </a:lnTo>
                  <a:lnTo>
                    <a:pt x="1" y="1"/>
                  </a:lnTo>
                  <a:lnTo>
                    <a:pt x="32242" y="1"/>
                  </a:lnTo>
                  <a:lnTo>
                    <a:pt x="32242" y="5863"/>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85" name="Google Shape;1685;p211"/>
            <p:cNvSpPr/>
            <p:nvPr/>
          </p:nvSpPr>
          <p:spPr>
            <a:xfrm>
              <a:off x="5674400" y="4874150"/>
              <a:ext cx="6725" cy="145025"/>
            </a:xfrm>
            <a:custGeom>
              <a:avLst/>
              <a:gdLst/>
              <a:ahLst/>
              <a:cxnLst/>
              <a:rect l="l" t="t" r="r" b="b"/>
              <a:pathLst>
                <a:path w="269" h="5801" extrusionOk="0">
                  <a:moveTo>
                    <a:pt x="124" y="0"/>
                  </a:moveTo>
                  <a:lnTo>
                    <a:pt x="124" y="41"/>
                  </a:lnTo>
                  <a:lnTo>
                    <a:pt x="83" y="227"/>
                  </a:lnTo>
                  <a:lnTo>
                    <a:pt x="42" y="846"/>
                  </a:lnTo>
                  <a:lnTo>
                    <a:pt x="21" y="1775"/>
                  </a:lnTo>
                  <a:lnTo>
                    <a:pt x="0" y="2890"/>
                  </a:lnTo>
                  <a:lnTo>
                    <a:pt x="21" y="4025"/>
                  </a:lnTo>
                  <a:lnTo>
                    <a:pt x="42" y="4954"/>
                  </a:lnTo>
                  <a:lnTo>
                    <a:pt x="83" y="5573"/>
                  </a:lnTo>
                  <a:lnTo>
                    <a:pt x="124" y="5738"/>
                  </a:lnTo>
                  <a:lnTo>
                    <a:pt x="124" y="5780"/>
                  </a:lnTo>
                  <a:lnTo>
                    <a:pt x="145" y="5800"/>
                  </a:lnTo>
                  <a:lnTo>
                    <a:pt x="165" y="5780"/>
                  </a:lnTo>
                  <a:lnTo>
                    <a:pt x="165" y="5738"/>
                  </a:lnTo>
                  <a:lnTo>
                    <a:pt x="186" y="5573"/>
                  </a:lnTo>
                  <a:lnTo>
                    <a:pt x="248" y="4954"/>
                  </a:lnTo>
                  <a:lnTo>
                    <a:pt x="269" y="4025"/>
                  </a:lnTo>
                  <a:lnTo>
                    <a:pt x="269" y="2890"/>
                  </a:lnTo>
                  <a:lnTo>
                    <a:pt x="269" y="1775"/>
                  </a:lnTo>
                  <a:lnTo>
                    <a:pt x="248" y="846"/>
                  </a:lnTo>
                  <a:lnTo>
                    <a:pt x="186" y="227"/>
                  </a:lnTo>
                  <a:lnTo>
                    <a:pt x="165" y="41"/>
                  </a:lnTo>
                  <a:lnTo>
                    <a:pt x="16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86" name="Google Shape;1686;p211"/>
            <p:cNvSpPr/>
            <p:nvPr/>
          </p:nvSpPr>
          <p:spPr>
            <a:xfrm>
              <a:off x="5674400" y="4874150"/>
              <a:ext cx="6725" cy="145025"/>
            </a:xfrm>
            <a:custGeom>
              <a:avLst/>
              <a:gdLst/>
              <a:ahLst/>
              <a:cxnLst/>
              <a:rect l="l" t="t" r="r" b="b"/>
              <a:pathLst>
                <a:path w="269" h="5801" fill="none" extrusionOk="0">
                  <a:moveTo>
                    <a:pt x="145" y="5800"/>
                  </a:moveTo>
                  <a:lnTo>
                    <a:pt x="145" y="5800"/>
                  </a:lnTo>
                  <a:lnTo>
                    <a:pt x="124" y="5780"/>
                  </a:lnTo>
                  <a:lnTo>
                    <a:pt x="124" y="5738"/>
                  </a:lnTo>
                  <a:lnTo>
                    <a:pt x="83" y="5573"/>
                  </a:lnTo>
                  <a:lnTo>
                    <a:pt x="42" y="4954"/>
                  </a:lnTo>
                  <a:lnTo>
                    <a:pt x="21" y="4025"/>
                  </a:lnTo>
                  <a:lnTo>
                    <a:pt x="0" y="2890"/>
                  </a:lnTo>
                  <a:lnTo>
                    <a:pt x="0" y="2890"/>
                  </a:lnTo>
                  <a:lnTo>
                    <a:pt x="21" y="1775"/>
                  </a:lnTo>
                  <a:lnTo>
                    <a:pt x="42" y="846"/>
                  </a:lnTo>
                  <a:lnTo>
                    <a:pt x="83" y="227"/>
                  </a:lnTo>
                  <a:lnTo>
                    <a:pt x="124" y="41"/>
                  </a:lnTo>
                  <a:lnTo>
                    <a:pt x="124" y="0"/>
                  </a:lnTo>
                  <a:lnTo>
                    <a:pt x="145" y="0"/>
                  </a:lnTo>
                  <a:lnTo>
                    <a:pt x="145" y="0"/>
                  </a:lnTo>
                  <a:lnTo>
                    <a:pt x="165" y="0"/>
                  </a:lnTo>
                  <a:lnTo>
                    <a:pt x="165" y="41"/>
                  </a:lnTo>
                  <a:lnTo>
                    <a:pt x="186" y="227"/>
                  </a:lnTo>
                  <a:lnTo>
                    <a:pt x="248" y="846"/>
                  </a:lnTo>
                  <a:lnTo>
                    <a:pt x="269" y="1775"/>
                  </a:lnTo>
                  <a:lnTo>
                    <a:pt x="269" y="2890"/>
                  </a:lnTo>
                  <a:lnTo>
                    <a:pt x="269" y="2890"/>
                  </a:lnTo>
                  <a:lnTo>
                    <a:pt x="269" y="4025"/>
                  </a:lnTo>
                  <a:lnTo>
                    <a:pt x="248" y="4954"/>
                  </a:lnTo>
                  <a:lnTo>
                    <a:pt x="186" y="5573"/>
                  </a:lnTo>
                  <a:lnTo>
                    <a:pt x="165" y="5738"/>
                  </a:lnTo>
                  <a:lnTo>
                    <a:pt x="165" y="5780"/>
                  </a:lnTo>
                  <a:lnTo>
                    <a:pt x="145"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87" name="Google Shape;1687;p211"/>
            <p:cNvSpPr/>
            <p:nvPr/>
          </p:nvSpPr>
          <p:spPr>
            <a:xfrm>
              <a:off x="5630525" y="4874150"/>
              <a:ext cx="6750" cy="145025"/>
            </a:xfrm>
            <a:custGeom>
              <a:avLst/>
              <a:gdLst/>
              <a:ahLst/>
              <a:cxnLst/>
              <a:rect l="l" t="t" r="r" b="b"/>
              <a:pathLst>
                <a:path w="270" h="5801" extrusionOk="0">
                  <a:moveTo>
                    <a:pt x="125" y="0"/>
                  </a:moveTo>
                  <a:lnTo>
                    <a:pt x="104" y="41"/>
                  </a:lnTo>
                  <a:lnTo>
                    <a:pt x="83" y="227"/>
                  </a:lnTo>
                  <a:lnTo>
                    <a:pt x="42" y="846"/>
                  </a:lnTo>
                  <a:lnTo>
                    <a:pt x="1" y="1775"/>
                  </a:lnTo>
                  <a:lnTo>
                    <a:pt x="1" y="2890"/>
                  </a:lnTo>
                  <a:lnTo>
                    <a:pt x="1" y="4025"/>
                  </a:lnTo>
                  <a:lnTo>
                    <a:pt x="42" y="4954"/>
                  </a:lnTo>
                  <a:lnTo>
                    <a:pt x="83" y="5573"/>
                  </a:lnTo>
                  <a:lnTo>
                    <a:pt x="104" y="5738"/>
                  </a:lnTo>
                  <a:lnTo>
                    <a:pt x="125" y="5780"/>
                  </a:lnTo>
                  <a:lnTo>
                    <a:pt x="125" y="5800"/>
                  </a:lnTo>
                  <a:lnTo>
                    <a:pt x="145" y="5780"/>
                  </a:lnTo>
                  <a:lnTo>
                    <a:pt x="166" y="5738"/>
                  </a:lnTo>
                  <a:lnTo>
                    <a:pt x="187" y="5573"/>
                  </a:lnTo>
                  <a:lnTo>
                    <a:pt x="228" y="4954"/>
                  </a:lnTo>
                  <a:lnTo>
                    <a:pt x="248" y="4025"/>
                  </a:lnTo>
                  <a:lnTo>
                    <a:pt x="269" y="2890"/>
                  </a:lnTo>
                  <a:lnTo>
                    <a:pt x="248" y="1775"/>
                  </a:lnTo>
                  <a:lnTo>
                    <a:pt x="228" y="846"/>
                  </a:lnTo>
                  <a:lnTo>
                    <a:pt x="187" y="227"/>
                  </a:lnTo>
                  <a:lnTo>
                    <a:pt x="166" y="41"/>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88" name="Google Shape;1688;p211"/>
            <p:cNvSpPr/>
            <p:nvPr/>
          </p:nvSpPr>
          <p:spPr>
            <a:xfrm>
              <a:off x="5771400" y="4874150"/>
              <a:ext cx="6750" cy="145025"/>
            </a:xfrm>
            <a:custGeom>
              <a:avLst/>
              <a:gdLst/>
              <a:ahLst/>
              <a:cxnLst/>
              <a:rect l="l" t="t" r="r" b="b"/>
              <a:pathLst>
                <a:path w="270" h="5801" extrusionOk="0">
                  <a:moveTo>
                    <a:pt x="125" y="0"/>
                  </a:moveTo>
                  <a:lnTo>
                    <a:pt x="104" y="41"/>
                  </a:lnTo>
                  <a:lnTo>
                    <a:pt x="83" y="227"/>
                  </a:lnTo>
                  <a:lnTo>
                    <a:pt x="42" y="846"/>
                  </a:lnTo>
                  <a:lnTo>
                    <a:pt x="21" y="1775"/>
                  </a:lnTo>
                  <a:lnTo>
                    <a:pt x="1" y="2890"/>
                  </a:lnTo>
                  <a:lnTo>
                    <a:pt x="21" y="4025"/>
                  </a:lnTo>
                  <a:lnTo>
                    <a:pt x="42" y="4954"/>
                  </a:lnTo>
                  <a:lnTo>
                    <a:pt x="83" y="5573"/>
                  </a:lnTo>
                  <a:lnTo>
                    <a:pt x="104" y="5738"/>
                  </a:lnTo>
                  <a:lnTo>
                    <a:pt x="125" y="5780"/>
                  </a:lnTo>
                  <a:lnTo>
                    <a:pt x="145" y="5800"/>
                  </a:lnTo>
                  <a:lnTo>
                    <a:pt x="145" y="5780"/>
                  </a:lnTo>
                  <a:lnTo>
                    <a:pt x="166" y="5738"/>
                  </a:lnTo>
                  <a:lnTo>
                    <a:pt x="187" y="5573"/>
                  </a:lnTo>
                  <a:lnTo>
                    <a:pt x="228" y="4954"/>
                  </a:lnTo>
                  <a:lnTo>
                    <a:pt x="269" y="4025"/>
                  </a:lnTo>
                  <a:lnTo>
                    <a:pt x="269" y="2890"/>
                  </a:lnTo>
                  <a:lnTo>
                    <a:pt x="269" y="1775"/>
                  </a:lnTo>
                  <a:lnTo>
                    <a:pt x="228" y="846"/>
                  </a:lnTo>
                  <a:lnTo>
                    <a:pt x="187" y="227"/>
                  </a:lnTo>
                  <a:lnTo>
                    <a:pt x="166" y="41"/>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89" name="Google Shape;1689;p211"/>
            <p:cNvSpPr/>
            <p:nvPr/>
          </p:nvSpPr>
          <p:spPr>
            <a:xfrm>
              <a:off x="5771400" y="4874150"/>
              <a:ext cx="6750" cy="145025"/>
            </a:xfrm>
            <a:custGeom>
              <a:avLst/>
              <a:gdLst/>
              <a:ahLst/>
              <a:cxnLst/>
              <a:rect l="l" t="t" r="r" b="b"/>
              <a:pathLst>
                <a:path w="270" h="5801" fill="none" extrusionOk="0">
                  <a:moveTo>
                    <a:pt x="145" y="5800"/>
                  </a:moveTo>
                  <a:lnTo>
                    <a:pt x="145" y="5800"/>
                  </a:lnTo>
                  <a:lnTo>
                    <a:pt x="125" y="5780"/>
                  </a:lnTo>
                  <a:lnTo>
                    <a:pt x="104" y="5738"/>
                  </a:lnTo>
                  <a:lnTo>
                    <a:pt x="83" y="5573"/>
                  </a:lnTo>
                  <a:lnTo>
                    <a:pt x="42" y="4954"/>
                  </a:lnTo>
                  <a:lnTo>
                    <a:pt x="21" y="4025"/>
                  </a:lnTo>
                  <a:lnTo>
                    <a:pt x="1" y="2890"/>
                  </a:lnTo>
                  <a:lnTo>
                    <a:pt x="1" y="2890"/>
                  </a:lnTo>
                  <a:lnTo>
                    <a:pt x="21" y="1775"/>
                  </a:lnTo>
                  <a:lnTo>
                    <a:pt x="42" y="846"/>
                  </a:lnTo>
                  <a:lnTo>
                    <a:pt x="83" y="227"/>
                  </a:lnTo>
                  <a:lnTo>
                    <a:pt x="104" y="41"/>
                  </a:lnTo>
                  <a:lnTo>
                    <a:pt x="125" y="0"/>
                  </a:lnTo>
                  <a:lnTo>
                    <a:pt x="145" y="0"/>
                  </a:lnTo>
                  <a:lnTo>
                    <a:pt x="145" y="0"/>
                  </a:lnTo>
                  <a:lnTo>
                    <a:pt x="145" y="0"/>
                  </a:lnTo>
                  <a:lnTo>
                    <a:pt x="166" y="41"/>
                  </a:lnTo>
                  <a:lnTo>
                    <a:pt x="187" y="227"/>
                  </a:lnTo>
                  <a:lnTo>
                    <a:pt x="228" y="846"/>
                  </a:lnTo>
                  <a:lnTo>
                    <a:pt x="269" y="1775"/>
                  </a:lnTo>
                  <a:lnTo>
                    <a:pt x="269" y="2890"/>
                  </a:lnTo>
                  <a:lnTo>
                    <a:pt x="269" y="2890"/>
                  </a:lnTo>
                  <a:lnTo>
                    <a:pt x="269" y="4025"/>
                  </a:lnTo>
                  <a:lnTo>
                    <a:pt x="228" y="4954"/>
                  </a:lnTo>
                  <a:lnTo>
                    <a:pt x="187" y="5573"/>
                  </a:lnTo>
                  <a:lnTo>
                    <a:pt x="166" y="5738"/>
                  </a:lnTo>
                  <a:lnTo>
                    <a:pt x="145" y="5780"/>
                  </a:lnTo>
                  <a:lnTo>
                    <a:pt x="145"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90" name="Google Shape;1690;p211"/>
            <p:cNvSpPr/>
            <p:nvPr/>
          </p:nvSpPr>
          <p:spPr>
            <a:xfrm>
              <a:off x="5727550" y="4874150"/>
              <a:ext cx="6725" cy="145025"/>
            </a:xfrm>
            <a:custGeom>
              <a:avLst/>
              <a:gdLst/>
              <a:ahLst/>
              <a:cxnLst/>
              <a:rect l="l" t="t" r="r" b="b"/>
              <a:pathLst>
                <a:path w="269" h="5801" extrusionOk="0">
                  <a:moveTo>
                    <a:pt x="124" y="0"/>
                  </a:moveTo>
                  <a:lnTo>
                    <a:pt x="104" y="41"/>
                  </a:lnTo>
                  <a:lnTo>
                    <a:pt x="83" y="227"/>
                  </a:lnTo>
                  <a:lnTo>
                    <a:pt x="42" y="846"/>
                  </a:lnTo>
                  <a:lnTo>
                    <a:pt x="0" y="1775"/>
                  </a:lnTo>
                  <a:lnTo>
                    <a:pt x="0" y="2890"/>
                  </a:lnTo>
                  <a:lnTo>
                    <a:pt x="0" y="4025"/>
                  </a:lnTo>
                  <a:lnTo>
                    <a:pt x="42" y="4954"/>
                  </a:lnTo>
                  <a:lnTo>
                    <a:pt x="83" y="5573"/>
                  </a:lnTo>
                  <a:lnTo>
                    <a:pt x="104" y="5738"/>
                  </a:lnTo>
                  <a:lnTo>
                    <a:pt x="124" y="5780"/>
                  </a:lnTo>
                  <a:lnTo>
                    <a:pt x="124" y="5800"/>
                  </a:lnTo>
                  <a:lnTo>
                    <a:pt x="145" y="5780"/>
                  </a:lnTo>
                  <a:lnTo>
                    <a:pt x="165" y="5738"/>
                  </a:lnTo>
                  <a:lnTo>
                    <a:pt x="186" y="5573"/>
                  </a:lnTo>
                  <a:lnTo>
                    <a:pt x="227" y="4954"/>
                  </a:lnTo>
                  <a:lnTo>
                    <a:pt x="248" y="4025"/>
                  </a:lnTo>
                  <a:lnTo>
                    <a:pt x="269" y="2890"/>
                  </a:lnTo>
                  <a:lnTo>
                    <a:pt x="248" y="1775"/>
                  </a:lnTo>
                  <a:lnTo>
                    <a:pt x="227" y="846"/>
                  </a:lnTo>
                  <a:lnTo>
                    <a:pt x="186" y="227"/>
                  </a:lnTo>
                  <a:lnTo>
                    <a:pt x="165" y="41"/>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91" name="Google Shape;1691;p211"/>
            <p:cNvSpPr/>
            <p:nvPr/>
          </p:nvSpPr>
          <p:spPr>
            <a:xfrm>
              <a:off x="5727550" y="4874150"/>
              <a:ext cx="6725" cy="145025"/>
            </a:xfrm>
            <a:custGeom>
              <a:avLst/>
              <a:gdLst/>
              <a:ahLst/>
              <a:cxnLst/>
              <a:rect l="l" t="t" r="r" b="b"/>
              <a:pathLst>
                <a:path w="269" h="5801" fill="none" extrusionOk="0">
                  <a:moveTo>
                    <a:pt x="124" y="5800"/>
                  </a:moveTo>
                  <a:lnTo>
                    <a:pt x="124" y="5800"/>
                  </a:lnTo>
                  <a:lnTo>
                    <a:pt x="124" y="5780"/>
                  </a:lnTo>
                  <a:lnTo>
                    <a:pt x="104" y="5738"/>
                  </a:lnTo>
                  <a:lnTo>
                    <a:pt x="83" y="5573"/>
                  </a:lnTo>
                  <a:lnTo>
                    <a:pt x="42" y="4954"/>
                  </a:lnTo>
                  <a:lnTo>
                    <a:pt x="0" y="4025"/>
                  </a:lnTo>
                  <a:lnTo>
                    <a:pt x="0" y="2890"/>
                  </a:lnTo>
                  <a:lnTo>
                    <a:pt x="0" y="2890"/>
                  </a:lnTo>
                  <a:lnTo>
                    <a:pt x="0" y="1775"/>
                  </a:lnTo>
                  <a:lnTo>
                    <a:pt x="42" y="846"/>
                  </a:lnTo>
                  <a:lnTo>
                    <a:pt x="83" y="227"/>
                  </a:lnTo>
                  <a:lnTo>
                    <a:pt x="104" y="41"/>
                  </a:lnTo>
                  <a:lnTo>
                    <a:pt x="124" y="0"/>
                  </a:lnTo>
                  <a:lnTo>
                    <a:pt x="124" y="0"/>
                  </a:lnTo>
                  <a:lnTo>
                    <a:pt x="124" y="0"/>
                  </a:lnTo>
                  <a:lnTo>
                    <a:pt x="145" y="0"/>
                  </a:lnTo>
                  <a:lnTo>
                    <a:pt x="165" y="41"/>
                  </a:lnTo>
                  <a:lnTo>
                    <a:pt x="186" y="227"/>
                  </a:lnTo>
                  <a:lnTo>
                    <a:pt x="227" y="846"/>
                  </a:lnTo>
                  <a:lnTo>
                    <a:pt x="248" y="1775"/>
                  </a:lnTo>
                  <a:lnTo>
                    <a:pt x="269" y="2890"/>
                  </a:lnTo>
                  <a:lnTo>
                    <a:pt x="269" y="2890"/>
                  </a:lnTo>
                  <a:lnTo>
                    <a:pt x="248" y="4025"/>
                  </a:lnTo>
                  <a:lnTo>
                    <a:pt x="227" y="4954"/>
                  </a:lnTo>
                  <a:lnTo>
                    <a:pt x="186" y="5573"/>
                  </a:lnTo>
                  <a:lnTo>
                    <a:pt x="165" y="5738"/>
                  </a:lnTo>
                  <a:lnTo>
                    <a:pt x="145" y="5780"/>
                  </a:lnTo>
                  <a:lnTo>
                    <a:pt x="124"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92" name="Google Shape;1692;p211"/>
            <p:cNvSpPr/>
            <p:nvPr/>
          </p:nvSpPr>
          <p:spPr>
            <a:xfrm>
              <a:off x="5868425" y="4874150"/>
              <a:ext cx="6725" cy="145025"/>
            </a:xfrm>
            <a:custGeom>
              <a:avLst/>
              <a:gdLst/>
              <a:ahLst/>
              <a:cxnLst/>
              <a:rect l="l" t="t" r="r" b="b"/>
              <a:pathLst>
                <a:path w="269" h="5801" extrusionOk="0">
                  <a:moveTo>
                    <a:pt x="124" y="0"/>
                  </a:moveTo>
                  <a:lnTo>
                    <a:pt x="104" y="41"/>
                  </a:lnTo>
                  <a:lnTo>
                    <a:pt x="83" y="227"/>
                  </a:lnTo>
                  <a:lnTo>
                    <a:pt x="42" y="846"/>
                  </a:lnTo>
                  <a:lnTo>
                    <a:pt x="0" y="1775"/>
                  </a:lnTo>
                  <a:lnTo>
                    <a:pt x="0" y="2890"/>
                  </a:lnTo>
                  <a:lnTo>
                    <a:pt x="0" y="4025"/>
                  </a:lnTo>
                  <a:lnTo>
                    <a:pt x="42" y="4954"/>
                  </a:lnTo>
                  <a:lnTo>
                    <a:pt x="83" y="5573"/>
                  </a:lnTo>
                  <a:lnTo>
                    <a:pt x="104" y="5738"/>
                  </a:lnTo>
                  <a:lnTo>
                    <a:pt x="124" y="5780"/>
                  </a:lnTo>
                  <a:lnTo>
                    <a:pt x="124" y="5800"/>
                  </a:lnTo>
                  <a:lnTo>
                    <a:pt x="145" y="5780"/>
                  </a:lnTo>
                  <a:lnTo>
                    <a:pt x="166" y="5738"/>
                  </a:lnTo>
                  <a:lnTo>
                    <a:pt x="186" y="5573"/>
                  </a:lnTo>
                  <a:lnTo>
                    <a:pt x="227" y="4954"/>
                  </a:lnTo>
                  <a:lnTo>
                    <a:pt x="248" y="4025"/>
                  </a:lnTo>
                  <a:lnTo>
                    <a:pt x="269" y="2890"/>
                  </a:lnTo>
                  <a:lnTo>
                    <a:pt x="248" y="1775"/>
                  </a:lnTo>
                  <a:lnTo>
                    <a:pt x="227" y="846"/>
                  </a:lnTo>
                  <a:lnTo>
                    <a:pt x="186" y="227"/>
                  </a:lnTo>
                  <a:lnTo>
                    <a:pt x="166" y="41"/>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93" name="Google Shape;1693;p211"/>
            <p:cNvSpPr/>
            <p:nvPr/>
          </p:nvSpPr>
          <p:spPr>
            <a:xfrm>
              <a:off x="5868425" y="4874150"/>
              <a:ext cx="6725" cy="145025"/>
            </a:xfrm>
            <a:custGeom>
              <a:avLst/>
              <a:gdLst/>
              <a:ahLst/>
              <a:cxnLst/>
              <a:rect l="l" t="t" r="r" b="b"/>
              <a:pathLst>
                <a:path w="269" h="5801" fill="none" extrusionOk="0">
                  <a:moveTo>
                    <a:pt x="124" y="5800"/>
                  </a:moveTo>
                  <a:lnTo>
                    <a:pt x="124" y="5800"/>
                  </a:lnTo>
                  <a:lnTo>
                    <a:pt x="124" y="5780"/>
                  </a:lnTo>
                  <a:lnTo>
                    <a:pt x="104" y="5738"/>
                  </a:lnTo>
                  <a:lnTo>
                    <a:pt x="83" y="5573"/>
                  </a:lnTo>
                  <a:lnTo>
                    <a:pt x="42" y="4954"/>
                  </a:lnTo>
                  <a:lnTo>
                    <a:pt x="0" y="4025"/>
                  </a:lnTo>
                  <a:lnTo>
                    <a:pt x="0" y="2890"/>
                  </a:lnTo>
                  <a:lnTo>
                    <a:pt x="0" y="2890"/>
                  </a:lnTo>
                  <a:lnTo>
                    <a:pt x="0" y="1775"/>
                  </a:lnTo>
                  <a:lnTo>
                    <a:pt x="42" y="846"/>
                  </a:lnTo>
                  <a:lnTo>
                    <a:pt x="83" y="227"/>
                  </a:lnTo>
                  <a:lnTo>
                    <a:pt x="104" y="41"/>
                  </a:lnTo>
                  <a:lnTo>
                    <a:pt x="124" y="0"/>
                  </a:lnTo>
                  <a:lnTo>
                    <a:pt x="124" y="0"/>
                  </a:lnTo>
                  <a:lnTo>
                    <a:pt x="124" y="0"/>
                  </a:lnTo>
                  <a:lnTo>
                    <a:pt x="145" y="0"/>
                  </a:lnTo>
                  <a:lnTo>
                    <a:pt x="166" y="41"/>
                  </a:lnTo>
                  <a:lnTo>
                    <a:pt x="186" y="227"/>
                  </a:lnTo>
                  <a:lnTo>
                    <a:pt x="227" y="846"/>
                  </a:lnTo>
                  <a:lnTo>
                    <a:pt x="248" y="1775"/>
                  </a:lnTo>
                  <a:lnTo>
                    <a:pt x="269" y="2890"/>
                  </a:lnTo>
                  <a:lnTo>
                    <a:pt x="269" y="2890"/>
                  </a:lnTo>
                  <a:lnTo>
                    <a:pt x="248" y="4025"/>
                  </a:lnTo>
                  <a:lnTo>
                    <a:pt x="227" y="4954"/>
                  </a:lnTo>
                  <a:lnTo>
                    <a:pt x="186" y="5573"/>
                  </a:lnTo>
                  <a:lnTo>
                    <a:pt x="166" y="5738"/>
                  </a:lnTo>
                  <a:lnTo>
                    <a:pt x="145" y="5780"/>
                  </a:lnTo>
                  <a:lnTo>
                    <a:pt x="124"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94" name="Google Shape;1694;p211"/>
            <p:cNvSpPr/>
            <p:nvPr/>
          </p:nvSpPr>
          <p:spPr>
            <a:xfrm>
              <a:off x="5824050" y="4874150"/>
              <a:ext cx="6725" cy="145025"/>
            </a:xfrm>
            <a:custGeom>
              <a:avLst/>
              <a:gdLst/>
              <a:ahLst/>
              <a:cxnLst/>
              <a:rect l="l" t="t" r="r" b="b"/>
              <a:pathLst>
                <a:path w="269" h="5801" extrusionOk="0">
                  <a:moveTo>
                    <a:pt x="124" y="0"/>
                  </a:moveTo>
                  <a:lnTo>
                    <a:pt x="124" y="41"/>
                  </a:lnTo>
                  <a:lnTo>
                    <a:pt x="83" y="227"/>
                  </a:lnTo>
                  <a:lnTo>
                    <a:pt x="42" y="846"/>
                  </a:lnTo>
                  <a:lnTo>
                    <a:pt x="21" y="1775"/>
                  </a:lnTo>
                  <a:lnTo>
                    <a:pt x="0" y="2890"/>
                  </a:lnTo>
                  <a:lnTo>
                    <a:pt x="21" y="4025"/>
                  </a:lnTo>
                  <a:lnTo>
                    <a:pt x="42" y="4954"/>
                  </a:lnTo>
                  <a:lnTo>
                    <a:pt x="83" y="5573"/>
                  </a:lnTo>
                  <a:lnTo>
                    <a:pt x="124" y="5738"/>
                  </a:lnTo>
                  <a:lnTo>
                    <a:pt x="124" y="5780"/>
                  </a:lnTo>
                  <a:lnTo>
                    <a:pt x="145" y="5800"/>
                  </a:lnTo>
                  <a:lnTo>
                    <a:pt x="165" y="5780"/>
                  </a:lnTo>
                  <a:lnTo>
                    <a:pt x="165" y="5738"/>
                  </a:lnTo>
                  <a:lnTo>
                    <a:pt x="186" y="5573"/>
                  </a:lnTo>
                  <a:lnTo>
                    <a:pt x="248" y="4954"/>
                  </a:lnTo>
                  <a:lnTo>
                    <a:pt x="269" y="4025"/>
                  </a:lnTo>
                  <a:lnTo>
                    <a:pt x="269" y="2890"/>
                  </a:lnTo>
                  <a:lnTo>
                    <a:pt x="269" y="1775"/>
                  </a:lnTo>
                  <a:lnTo>
                    <a:pt x="248" y="846"/>
                  </a:lnTo>
                  <a:lnTo>
                    <a:pt x="186" y="227"/>
                  </a:lnTo>
                  <a:lnTo>
                    <a:pt x="165" y="41"/>
                  </a:lnTo>
                  <a:lnTo>
                    <a:pt x="16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95" name="Google Shape;1695;p211"/>
            <p:cNvSpPr/>
            <p:nvPr/>
          </p:nvSpPr>
          <p:spPr>
            <a:xfrm>
              <a:off x="5824050" y="4874150"/>
              <a:ext cx="6725" cy="145025"/>
            </a:xfrm>
            <a:custGeom>
              <a:avLst/>
              <a:gdLst/>
              <a:ahLst/>
              <a:cxnLst/>
              <a:rect l="l" t="t" r="r" b="b"/>
              <a:pathLst>
                <a:path w="269" h="5801" fill="none" extrusionOk="0">
                  <a:moveTo>
                    <a:pt x="145" y="5800"/>
                  </a:moveTo>
                  <a:lnTo>
                    <a:pt x="145" y="5800"/>
                  </a:lnTo>
                  <a:lnTo>
                    <a:pt x="124" y="5780"/>
                  </a:lnTo>
                  <a:lnTo>
                    <a:pt x="124" y="5738"/>
                  </a:lnTo>
                  <a:lnTo>
                    <a:pt x="83" y="5573"/>
                  </a:lnTo>
                  <a:lnTo>
                    <a:pt x="42" y="4954"/>
                  </a:lnTo>
                  <a:lnTo>
                    <a:pt x="21" y="4025"/>
                  </a:lnTo>
                  <a:lnTo>
                    <a:pt x="0" y="2890"/>
                  </a:lnTo>
                  <a:lnTo>
                    <a:pt x="0" y="2890"/>
                  </a:lnTo>
                  <a:lnTo>
                    <a:pt x="21" y="1775"/>
                  </a:lnTo>
                  <a:lnTo>
                    <a:pt x="42" y="846"/>
                  </a:lnTo>
                  <a:lnTo>
                    <a:pt x="83" y="227"/>
                  </a:lnTo>
                  <a:lnTo>
                    <a:pt x="124" y="41"/>
                  </a:lnTo>
                  <a:lnTo>
                    <a:pt x="124" y="0"/>
                  </a:lnTo>
                  <a:lnTo>
                    <a:pt x="145" y="0"/>
                  </a:lnTo>
                  <a:lnTo>
                    <a:pt x="145" y="0"/>
                  </a:lnTo>
                  <a:lnTo>
                    <a:pt x="165" y="0"/>
                  </a:lnTo>
                  <a:lnTo>
                    <a:pt x="165" y="41"/>
                  </a:lnTo>
                  <a:lnTo>
                    <a:pt x="186" y="227"/>
                  </a:lnTo>
                  <a:lnTo>
                    <a:pt x="248" y="846"/>
                  </a:lnTo>
                  <a:lnTo>
                    <a:pt x="269" y="1775"/>
                  </a:lnTo>
                  <a:lnTo>
                    <a:pt x="269" y="2890"/>
                  </a:lnTo>
                  <a:lnTo>
                    <a:pt x="269" y="2890"/>
                  </a:lnTo>
                  <a:lnTo>
                    <a:pt x="269" y="4025"/>
                  </a:lnTo>
                  <a:lnTo>
                    <a:pt x="248" y="4954"/>
                  </a:lnTo>
                  <a:lnTo>
                    <a:pt x="186" y="5573"/>
                  </a:lnTo>
                  <a:lnTo>
                    <a:pt x="165" y="5738"/>
                  </a:lnTo>
                  <a:lnTo>
                    <a:pt x="165" y="5780"/>
                  </a:lnTo>
                  <a:lnTo>
                    <a:pt x="145"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96" name="Google Shape;1696;p211"/>
            <p:cNvSpPr/>
            <p:nvPr/>
          </p:nvSpPr>
          <p:spPr>
            <a:xfrm>
              <a:off x="5965425" y="4874150"/>
              <a:ext cx="6750" cy="145025"/>
            </a:xfrm>
            <a:custGeom>
              <a:avLst/>
              <a:gdLst/>
              <a:ahLst/>
              <a:cxnLst/>
              <a:rect l="l" t="t" r="r" b="b"/>
              <a:pathLst>
                <a:path w="270" h="5801" extrusionOk="0">
                  <a:moveTo>
                    <a:pt x="125" y="0"/>
                  </a:moveTo>
                  <a:lnTo>
                    <a:pt x="104" y="41"/>
                  </a:lnTo>
                  <a:lnTo>
                    <a:pt x="84" y="227"/>
                  </a:lnTo>
                  <a:lnTo>
                    <a:pt x="42" y="846"/>
                  </a:lnTo>
                  <a:lnTo>
                    <a:pt x="1" y="1775"/>
                  </a:lnTo>
                  <a:lnTo>
                    <a:pt x="1" y="2890"/>
                  </a:lnTo>
                  <a:lnTo>
                    <a:pt x="1" y="4025"/>
                  </a:lnTo>
                  <a:lnTo>
                    <a:pt x="42" y="4954"/>
                  </a:lnTo>
                  <a:lnTo>
                    <a:pt x="84" y="5573"/>
                  </a:lnTo>
                  <a:lnTo>
                    <a:pt x="104" y="5738"/>
                  </a:lnTo>
                  <a:lnTo>
                    <a:pt x="125" y="5780"/>
                  </a:lnTo>
                  <a:lnTo>
                    <a:pt x="125" y="5800"/>
                  </a:lnTo>
                  <a:lnTo>
                    <a:pt x="145" y="5780"/>
                  </a:lnTo>
                  <a:lnTo>
                    <a:pt x="166" y="5738"/>
                  </a:lnTo>
                  <a:lnTo>
                    <a:pt x="187" y="5573"/>
                  </a:lnTo>
                  <a:lnTo>
                    <a:pt x="228" y="4954"/>
                  </a:lnTo>
                  <a:lnTo>
                    <a:pt x="249" y="4025"/>
                  </a:lnTo>
                  <a:lnTo>
                    <a:pt x="269" y="2890"/>
                  </a:lnTo>
                  <a:lnTo>
                    <a:pt x="249" y="1775"/>
                  </a:lnTo>
                  <a:lnTo>
                    <a:pt x="228" y="846"/>
                  </a:lnTo>
                  <a:lnTo>
                    <a:pt x="187" y="227"/>
                  </a:lnTo>
                  <a:lnTo>
                    <a:pt x="166" y="41"/>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97" name="Google Shape;1697;p211"/>
            <p:cNvSpPr/>
            <p:nvPr/>
          </p:nvSpPr>
          <p:spPr>
            <a:xfrm>
              <a:off x="5965425" y="4874150"/>
              <a:ext cx="6750" cy="145025"/>
            </a:xfrm>
            <a:custGeom>
              <a:avLst/>
              <a:gdLst/>
              <a:ahLst/>
              <a:cxnLst/>
              <a:rect l="l" t="t" r="r" b="b"/>
              <a:pathLst>
                <a:path w="270" h="5801" fill="none" extrusionOk="0">
                  <a:moveTo>
                    <a:pt x="125" y="5800"/>
                  </a:moveTo>
                  <a:lnTo>
                    <a:pt x="125" y="5800"/>
                  </a:lnTo>
                  <a:lnTo>
                    <a:pt x="125" y="5780"/>
                  </a:lnTo>
                  <a:lnTo>
                    <a:pt x="104" y="5738"/>
                  </a:lnTo>
                  <a:lnTo>
                    <a:pt x="84" y="5573"/>
                  </a:lnTo>
                  <a:lnTo>
                    <a:pt x="42" y="4954"/>
                  </a:lnTo>
                  <a:lnTo>
                    <a:pt x="1" y="4025"/>
                  </a:lnTo>
                  <a:lnTo>
                    <a:pt x="1" y="2890"/>
                  </a:lnTo>
                  <a:lnTo>
                    <a:pt x="1" y="2890"/>
                  </a:lnTo>
                  <a:lnTo>
                    <a:pt x="1" y="1775"/>
                  </a:lnTo>
                  <a:lnTo>
                    <a:pt x="42" y="846"/>
                  </a:lnTo>
                  <a:lnTo>
                    <a:pt x="84" y="227"/>
                  </a:lnTo>
                  <a:lnTo>
                    <a:pt x="104" y="41"/>
                  </a:lnTo>
                  <a:lnTo>
                    <a:pt x="125" y="0"/>
                  </a:lnTo>
                  <a:lnTo>
                    <a:pt x="125" y="0"/>
                  </a:lnTo>
                  <a:lnTo>
                    <a:pt x="125" y="0"/>
                  </a:lnTo>
                  <a:lnTo>
                    <a:pt x="145" y="0"/>
                  </a:lnTo>
                  <a:lnTo>
                    <a:pt x="166" y="41"/>
                  </a:lnTo>
                  <a:lnTo>
                    <a:pt x="187" y="227"/>
                  </a:lnTo>
                  <a:lnTo>
                    <a:pt x="228" y="846"/>
                  </a:lnTo>
                  <a:lnTo>
                    <a:pt x="249" y="1775"/>
                  </a:lnTo>
                  <a:lnTo>
                    <a:pt x="269" y="2890"/>
                  </a:lnTo>
                  <a:lnTo>
                    <a:pt x="269" y="2890"/>
                  </a:lnTo>
                  <a:lnTo>
                    <a:pt x="249" y="4025"/>
                  </a:lnTo>
                  <a:lnTo>
                    <a:pt x="228" y="4954"/>
                  </a:lnTo>
                  <a:lnTo>
                    <a:pt x="187" y="5573"/>
                  </a:lnTo>
                  <a:lnTo>
                    <a:pt x="166" y="5738"/>
                  </a:lnTo>
                  <a:lnTo>
                    <a:pt x="145" y="5780"/>
                  </a:lnTo>
                  <a:lnTo>
                    <a:pt x="125"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98" name="Google Shape;1698;p211"/>
            <p:cNvSpPr/>
            <p:nvPr/>
          </p:nvSpPr>
          <p:spPr>
            <a:xfrm>
              <a:off x="5921050" y="4874150"/>
              <a:ext cx="6750" cy="145025"/>
            </a:xfrm>
            <a:custGeom>
              <a:avLst/>
              <a:gdLst/>
              <a:ahLst/>
              <a:cxnLst/>
              <a:rect l="l" t="t" r="r" b="b"/>
              <a:pathLst>
                <a:path w="270" h="5801" extrusionOk="0">
                  <a:moveTo>
                    <a:pt x="125" y="0"/>
                  </a:moveTo>
                  <a:lnTo>
                    <a:pt x="104" y="41"/>
                  </a:lnTo>
                  <a:lnTo>
                    <a:pt x="83" y="227"/>
                  </a:lnTo>
                  <a:lnTo>
                    <a:pt x="42" y="846"/>
                  </a:lnTo>
                  <a:lnTo>
                    <a:pt x="21" y="1775"/>
                  </a:lnTo>
                  <a:lnTo>
                    <a:pt x="1" y="2890"/>
                  </a:lnTo>
                  <a:lnTo>
                    <a:pt x="21" y="4025"/>
                  </a:lnTo>
                  <a:lnTo>
                    <a:pt x="42" y="4954"/>
                  </a:lnTo>
                  <a:lnTo>
                    <a:pt x="83" y="5573"/>
                  </a:lnTo>
                  <a:lnTo>
                    <a:pt x="104" y="5738"/>
                  </a:lnTo>
                  <a:lnTo>
                    <a:pt x="125" y="5780"/>
                  </a:lnTo>
                  <a:lnTo>
                    <a:pt x="145" y="5800"/>
                  </a:lnTo>
                  <a:lnTo>
                    <a:pt x="145" y="5780"/>
                  </a:lnTo>
                  <a:lnTo>
                    <a:pt x="166" y="5738"/>
                  </a:lnTo>
                  <a:lnTo>
                    <a:pt x="187" y="5573"/>
                  </a:lnTo>
                  <a:lnTo>
                    <a:pt x="228" y="4954"/>
                  </a:lnTo>
                  <a:lnTo>
                    <a:pt x="269" y="4025"/>
                  </a:lnTo>
                  <a:lnTo>
                    <a:pt x="269" y="2890"/>
                  </a:lnTo>
                  <a:lnTo>
                    <a:pt x="269" y="1775"/>
                  </a:lnTo>
                  <a:lnTo>
                    <a:pt x="228" y="846"/>
                  </a:lnTo>
                  <a:lnTo>
                    <a:pt x="187" y="227"/>
                  </a:lnTo>
                  <a:lnTo>
                    <a:pt x="166" y="41"/>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699" name="Google Shape;1699;p211"/>
            <p:cNvSpPr/>
            <p:nvPr/>
          </p:nvSpPr>
          <p:spPr>
            <a:xfrm>
              <a:off x="5921050" y="4874150"/>
              <a:ext cx="6750" cy="145025"/>
            </a:xfrm>
            <a:custGeom>
              <a:avLst/>
              <a:gdLst/>
              <a:ahLst/>
              <a:cxnLst/>
              <a:rect l="l" t="t" r="r" b="b"/>
              <a:pathLst>
                <a:path w="270" h="5801" fill="none" extrusionOk="0">
                  <a:moveTo>
                    <a:pt x="145" y="5800"/>
                  </a:moveTo>
                  <a:lnTo>
                    <a:pt x="145" y="5800"/>
                  </a:lnTo>
                  <a:lnTo>
                    <a:pt x="125" y="5780"/>
                  </a:lnTo>
                  <a:lnTo>
                    <a:pt x="104" y="5738"/>
                  </a:lnTo>
                  <a:lnTo>
                    <a:pt x="83" y="5573"/>
                  </a:lnTo>
                  <a:lnTo>
                    <a:pt x="42" y="4954"/>
                  </a:lnTo>
                  <a:lnTo>
                    <a:pt x="21" y="4025"/>
                  </a:lnTo>
                  <a:lnTo>
                    <a:pt x="1" y="2890"/>
                  </a:lnTo>
                  <a:lnTo>
                    <a:pt x="1" y="2890"/>
                  </a:lnTo>
                  <a:lnTo>
                    <a:pt x="21" y="1775"/>
                  </a:lnTo>
                  <a:lnTo>
                    <a:pt x="42" y="846"/>
                  </a:lnTo>
                  <a:lnTo>
                    <a:pt x="83" y="227"/>
                  </a:lnTo>
                  <a:lnTo>
                    <a:pt x="104" y="41"/>
                  </a:lnTo>
                  <a:lnTo>
                    <a:pt x="125" y="0"/>
                  </a:lnTo>
                  <a:lnTo>
                    <a:pt x="145" y="0"/>
                  </a:lnTo>
                  <a:lnTo>
                    <a:pt x="145" y="0"/>
                  </a:lnTo>
                  <a:lnTo>
                    <a:pt x="145" y="0"/>
                  </a:lnTo>
                  <a:lnTo>
                    <a:pt x="166" y="41"/>
                  </a:lnTo>
                  <a:lnTo>
                    <a:pt x="187" y="227"/>
                  </a:lnTo>
                  <a:lnTo>
                    <a:pt x="228" y="846"/>
                  </a:lnTo>
                  <a:lnTo>
                    <a:pt x="269" y="1775"/>
                  </a:lnTo>
                  <a:lnTo>
                    <a:pt x="269" y="2890"/>
                  </a:lnTo>
                  <a:lnTo>
                    <a:pt x="269" y="2890"/>
                  </a:lnTo>
                  <a:lnTo>
                    <a:pt x="269" y="4025"/>
                  </a:lnTo>
                  <a:lnTo>
                    <a:pt x="228" y="4954"/>
                  </a:lnTo>
                  <a:lnTo>
                    <a:pt x="187" y="5573"/>
                  </a:lnTo>
                  <a:lnTo>
                    <a:pt x="166" y="5738"/>
                  </a:lnTo>
                  <a:lnTo>
                    <a:pt x="145" y="5780"/>
                  </a:lnTo>
                  <a:lnTo>
                    <a:pt x="145"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00" name="Google Shape;1700;p211"/>
            <p:cNvSpPr/>
            <p:nvPr/>
          </p:nvSpPr>
          <p:spPr>
            <a:xfrm>
              <a:off x="6061925" y="4874150"/>
              <a:ext cx="6750" cy="145025"/>
            </a:xfrm>
            <a:custGeom>
              <a:avLst/>
              <a:gdLst/>
              <a:ahLst/>
              <a:cxnLst/>
              <a:rect l="l" t="t" r="r" b="b"/>
              <a:pathLst>
                <a:path w="270" h="5801" extrusionOk="0">
                  <a:moveTo>
                    <a:pt x="125" y="0"/>
                  </a:moveTo>
                  <a:lnTo>
                    <a:pt x="125" y="41"/>
                  </a:lnTo>
                  <a:lnTo>
                    <a:pt x="83" y="227"/>
                  </a:lnTo>
                  <a:lnTo>
                    <a:pt x="42" y="846"/>
                  </a:lnTo>
                  <a:lnTo>
                    <a:pt x="22" y="1775"/>
                  </a:lnTo>
                  <a:lnTo>
                    <a:pt x="1" y="2890"/>
                  </a:lnTo>
                  <a:lnTo>
                    <a:pt x="22" y="4025"/>
                  </a:lnTo>
                  <a:lnTo>
                    <a:pt x="42" y="4954"/>
                  </a:lnTo>
                  <a:lnTo>
                    <a:pt x="83" y="5573"/>
                  </a:lnTo>
                  <a:lnTo>
                    <a:pt x="125" y="5738"/>
                  </a:lnTo>
                  <a:lnTo>
                    <a:pt x="125" y="5780"/>
                  </a:lnTo>
                  <a:lnTo>
                    <a:pt x="145" y="5800"/>
                  </a:lnTo>
                  <a:lnTo>
                    <a:pt x="166" y="5780"/>
                  </a:lnTo>
                  <a:lnTo>
                    <a:pt x="166" y="5738"/>
                  </a:lnTo>
                  <a:lnTo>
                    <a:pt x="207" y="5573"/>
                  </a:lnTo>
                  <a:lnTo>
                    <a:pt x="249" y="4954"/>
                  </a:lnTo>
                  <a:lnTo>
                    <a:pt x="269" y="4025"/>
                  </a:lnTo>
                  <a:lnTo>
                    <a:pt x="269" y="2890"/>
                  </a:lnTo>
                  <a:lnTo>
                    <a:pt x="269" y="1775"/>
                  </a:lnTo>
                  <a:lnTo>
                    <a:pt x="249" y="846"/>
                  </a:lnTo>
                  <a:lnTo>
                    <a:pt x="207" y="227"/>
                  </a:lnTo>
                  <a:lnTo>
                    <a:pt x="166" y="41"/>
                  </a:lnTo>
                  <a:lnTo>
                    <a:pt x="166"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01" name="Google Shape;1701;p211"/>
            <p:cNvSpPr/>
            <p:nvPr/>
          </p:nvSpPr>
          <p:spPr>
            <a:xfrm>
              <a:off x="6061925" y="4874150"/>
              <a:ext cx="6750" cy="145025"/>
            </a:xfrm>
            <a:custGeom>
              <a:avLst/>
              <a:gdLst/>
              <a:ahLst/>
              <a:cxnLst/>
              <a:rect l="l" t="t" r="r" b="b"/>
              <a:pathLst>
                <a:path w="270" h="5801" fill="none" extrusionOk="0">
                  <a:moveTo>
                    <a:pt x="145" y="5800"/>
                  </a:moveTo>
                  <a:lnTo>
                    <a:pt x="145" y="5800"/>
                  </a:lnTo>
                  <a:lnTo>
                    <a:pt x="125" y="5780"/>
                  </a:lnTo>
                  <a:lnTo>
                    <a:pt x="125" y="5738"/>
                  </a:lnTo>
                  <a:lnTo>
                    <a:pt x="83" y="5573"/>
                  </a:lnTo>
                  <a:lnTo>
                    <a:pt x="42" y="4954"/>
                  </a:lnTo>
                  <a:lnTo>
                    <a:pt x="22" y="4025"/>
                  </a:lnTo>
                  <a:lnTo>
                    <a:pt x="1" y="2890"/>
                  </a:lnTo>
                  <a:lnTo>
                    <a:pt x="1" y="2890"/>
                  </a:lnTo>
                  <a:lnTo>
                    <a:pt x="22" y="1775"/>
                  </a:lnTo>
                  <a:lnTo>
                    <a:pt x="42" y="846"/>
                  </a:lnTo>
                  <a:lnTo>
                    <a:pt x="83" y="227"/>
                  </a:lnTo>
                  <a:lnTo>
                    <a:pt x="125" y="41"/>
                  </a:lnTo>
                  <a:lnTo>
                    <a:pt x="125" y="0"/>
                  </a:lnTo>
                  <a:lnTo>
                    <a:pt x="145" y="0"/>
                  </a:lnTo>
                  <a:lnTo>
                    <a:pt x="145" y="0"/>
                  </a:lnTo>
                  <a:lnTo>
                    <a:pt x="166" y="0"/>
                  </a:lnTo>
                  <a:lnTo>
                    <a:pt x="166" y="41"/>
                  </a:lnTo>
                  <a:lnTo>
                    <a:pt x="207" y="227"/>
                  </a:lnTo>
                  <a:lnTo>
                    <a:pt x="249" y="846"/>
                  </a:lnTo>
                  <a:lnTo>
                    <a:pt x="269" y="1775"/>
                  </a:lnTo>
                  <a:lnTo>
                    <a:pt x="269" y="2890"/>
                  </a:lnTo>
                  <a:lnTo>
                    <a:pt x="269" y="2890"/>
                  </a:lnTo>
                  <a:lnTo>
                    <a:pt x="269" y="4025"/>
                  </a:lnTo>
                  <a:lnTo>
                    <a:pt x="249" y="4954"/>
                  </a:lnTo>
                  <a:lnTo>
                    <a:pt x="207" y="5573"/>
                  </a:lnTo>
                  <a:lnTo>
                    <a:pt x="166" y="5738"/>
                  </a:lnTo>
                  <a:lnTo>
                    <a:pt x="166" y="5780"/>
                  </a:lnTo>
                  <a:lnTo>
                    <a:pt x="145"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02" name="Google Shape;1702;p211"/>
            <p:cNvSpPr/>
            <p:nvPr/>
          </p:nvSpPr>
          <p:spPr>
            <a:xfrm>
              <a:off x="6018075" y="4874150"/>
              <a:ext cx="6725" cy="145025"/>
            </a:xfrm>
            <a:custGeom>
              <a:avLst/>
              <a:gdLst/>
              <a:ahLst/>
              <a:cxnLst/>
              <a:rect l="l" t="t" r="r" b="b"/>
              <a:pathLst>
                <a:path w="269" h="5801" extrusionOk="0">
                  <a:moveTo>
                    <a:pt x="124" y="0"/>
                  </a:moveTo>
                  <a:lnTo>
                    <a:pt x="104" y="41"/>
                  </a:lnTo>
                  <a:lnTo>
                    <a:pt x="83" y="227"/>
                  </a:lnTo>
                  <a:lnTo>
                    <a:pt x="42" y="846"/>
                  </a:lnTo>
                  <a:lnTo>
                    <a:pt x="21" y="1775"/>
                  </a:lnTo>
                  <a:lnTo>
                    <a:pt x="0" y="2890"/>
                  </a:lnTo>
                  <a:lnTo>
                    <a:pt x="21" y="4025"/>
                  </a:lnTo>
                  <a:lnTo>
                    <a:pt x="42" y="4954"/>
                  </a:lnTo>
                  <a:lnTo>
                    <a:pt x="83" y="5573"/>
                  </a:lnTo>
                  <a:lnTo>
                    <a:pt x="104" y="5738"/>
                  </a:lnTo>
                  <a:lnTo>
                    <a:pt x="124" y="5780"/>
                  </a:lnTo>
                  <a:lnTo>
                    <a:pt x="145" y="5800"/>
                  </a:lnTo>
                  <a:lnTo>
                    <a:pt x="145" y="5780"/>
                  </a:lnTo>
                  <a:lnTo>
                    <a:pt x="166" y="5738"/>
                  </a:lnTo>
                  <a:lnTo>
                    <a:pt x="186" y="5573"/>
                  </a:lnTo>
                  <a:lnTo>
                    <a:pt x="227" y="4954"/>
                  </a:lnTo>
                  <a:lnTo>
                    <a:pt x="248" y="4025"/>
                  </a:lnTo>
                  <a:lnTo>
                    <a:pt x="269" y="2890"/>
                  </a:lnTo>
                  <a:lnTo>
                    <a:pt x="248" y="1775"/>
                  </a:lnTo>
                  <a:lnTo>
                    <a:pt x="227" y="846"/>
                  </a:lnTo>
                  <a:lnTo>
                    <a:pt x="186" y="227"/>
                  </a:lnTo>
                  <a:lnTo>
                    <a:pt x="166" y="41"/>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03" name="Google Shape;1703;p211"/>
            <p:cNvSpPr/>
            <p:nvPr/>
          </p:nvSpPr>
          <p:spPr>
            <a:xfrm>
              <a:off x="6018075" y="4874150"/>
              <a:ext cx="6725" cy="145025"/>
            </a:xfrm>
            <a:custGeom>
              <a:avLst/>
              <a:gdLst/>
              <a:ahLst/>
              <a:cxnLst/>
              <a:rect l="l" t="t" r="r" b="b"/>
              <a:pathLst>
                <a:path w="269" h="5801" fill="none" extrusionOk="0">
                  <a:moveTo>
                    <a:pt x="145" y="5800"/>
                  </a:moveTo>
                  <a:lnTo>
                    <a:pt x="145" y="5800"/>
                  </a:lnTo>
                  <a:lnTo>
                    <a:pt x="124" y="5780"/>
                  </a:lnTo>
                  <a:lnTo>
                    <a:pt x="104" y="5738"/>
                  </a:lnTo>
                  <a:lnTo>
                    <a:pt x="83" y="5573"/>
                  </a:lnTo>
                  <a:lnTo>
                    <a:pt x="42" y="4954"/>
                  </a:lnTo>
                  <a:lnTo>
                    <a:pt x="21" y="4025"/>
                  </a:lnTo>
                  <a:lnTo>
                    <a:pt x="0" y="2890"/>
                  </a:lnTo>
                  <a:lnTo>
                    <a:pt x="0" y="2890"/>
                  </a:lnTo>
                  <a:lnTo>
                    <a:pt x="21" y="1775"/>
                  </a:lnTo>
                  <a:lnTo>
                    <a:pt x="42" y="846"/>
                  </a:lnTo>
                  <a:lnTo>
                    <a:pt x="83" y="227"/>
                  </a:lnTo>
                  <a:lnTo>
                    <a:pt x="104" y="41"/>
                  </a:lnTo>
                  <a:lnTo>
                    <a:pt x="124" y="0"/>
                  </a:lnTo>
                  <a:lnTo>
                    <a:pt x="145" y="0"/>
                  </a:lnTo>
                  <a:lnTo>
                    <a:pt x="145" y="0"/>
                  </a:lnTo>
                  <a:lnTo>
                    <a:pt x="145" y="0"/>
                  </a:lnTo>
                  <a:lnTo>
                    <a:pt x="166" y="41"/>
                  </a:lnTo>
                  <a:lnTo>
                    <a:pt x="186" y="227"/>
                  </a:lnTo>
                  <a:lnTo>
                    <a:pt x="227" y="846"/>
                  </a:lnTo>
                  <a:lnTo>
                    <a:pt x="248" y="1775"/>
                  </a:lnTo>
                  <a:lnTo>
                    <a:pt x="269" y="2890"/>
                  </a:lnTo>
                  <a:lnTo>
                    <a:pt x="269" y="2890"/>
                  </a:lnTo>
                  <a:lnTo>
                    <a:pt x="248" y="4025"/>
                  </a:lnTo>
                  <a:lnTo>
                    <a:pt x="227" y="4954"/>
                  </a:lnTo>
                  <a:lnTo>
                    <a:pt x="186" y="5573"/>
                  </a:lnTo>
                  <a:lnTo>
                    <a:pt x="166" y="5738"/>
                  </a:lnTo>
                  <a:lnTo>
                    <a:pt x="145" y="5780"/>
                  </a:lnTo>
                  <a:lnTo>
                    <a:pt x="145"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04" name="Google Shape;1704;p211"/>
            <p:cNvSpPr/>
            <p:nvPr/>
          </p:nvSpPr>
          <p:spPr>
            <a:xfrm>
              <a:off x="6158950" y="4874150"/>
              <a:ext cx="6725" cy="145025"/>
            </a:xfrm>
            <a:custGeom>
              <a:avLst/>
              <a:gdLst/>
              <a:ahLst/>
              <a:cxnLst/>
              <a:rect l="l" t="t" r="r" b="b"/>
              <a:pathLst>
                <a:path w="269" h="5801" extrusionOk="0">
                  <a:moveTo>
                    <a:pt x="124" y="0"/>
                  </a:moveTo>
                  <a:lnTo>
                    <a:pt x="104" y="41"/>
                  </a:lnTo>
                  <a:lnTo>
                    <a:pt x="83" y="227"/>
                  </a:lnTo>
                  <a:lnTo>
                    <a:pt x="42" y="846"/>
                  </a:lnTo>
                  <a:lnTo>
                    <a:pt x="21" y="1775"/>
                  </a:lnTo>
                  <a:lnTo>
                    <a:pt x="0" y="2890"/>
                  </a:lnTo>
                  <a:lnTo>
                    <a:pt x="21" y="4025"/>
                  </a:lnTo>
                  <a:lnTo>
                    <a:pt x="42" y="4954"/>
                  </a:lnTo>
                  <a:lnTo>
                    <a:pt x="83" y="5573"/>
                  </a:lnTo>
                  <a:lnTo>
                    <a:pt x="104" y="5738"/>
                  </a:lnTo>
                  <a:lnTo>
                    <a:pt x="124" y="5780"/>
                  </a:lnTo>
                  <a:lnTo>
                    <a:pt x="145" y="5800"/>
                  </a:lnTo>
                  <a:lnTo>
                    <a:pt x="145" y="5780"/>
                  </a:lnTo>
                  <a:lnTo>
                    <a:pt x="166" y="5738"/>
                  </a:lnTo>
                  <a:lnTo>
                    <a:pt x="186" y="5573"/>
                  </a:lnTo>
                  <a:lnTo>
                    <a:pt x="227" y="4954"/>
                  </a:lnTo>
                  <a:lnTo>
                    <a:pt x="269" y="4025"/>
                  </a:lnTo>
                  <a:lnTo>
                    <a:pt x="269" y="2890"/>
                  </a:lnTo>
                  <a:lnTo>
                    <a:pt x="269" y="1775"/>
                  </a:lnTo>
                  <a:lnTo>
                    <a:pt x="227" y="846"/>
                  </a:lnTo>
                  <a:lnTo>
                    <a:pt x="186" y="227"/>
                  </a:lnTo>
                  <a:lnTo>
                    <a:pt x="166" y="41"/>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05" name="Google Shape;1705;p211"/>
            <p:cNvSpPr/>
            <p:nvPr/>
          </p:nvSpPr>
          <p:spPr>
            <a:xfrm>
              <a:off x="6158950" y="4874150"/>
              <a:ext cx="6725" cy="145025"/>
            </a:xfrm>
            <a:custGeom>
              <a:avLst/>
              <a:gdLst/>
              <a:ahLst/>
              <a:cxnLst/>
              <a:rect l="l" t="t" r="r" b="b"/>
              <a:pathLst>
                <a:path w="269" h="5801" fill="none" extrusionOk="0">
                  <a:moveTo>
                    <a:pt x="145" y="5800"/>
                  </a:moveTo>
                  <a:lnTo>
                    <a:pt x="145" y="5800"/>
                  </a:lnTo>
                  <a:lnTo>
                    <a:pt x="124" y="5780"/>
                  </a:lnTo>
                  <a:lnTo>
                    <a:pt x="104" y="5738"/>
                  </a:lnTo>
                  <a:lnTo>
                    <a:pt x="83" y="5573"/>
                  </a:lnTo>
                  <a:lnTo>
                    <a:pt x="42" y="4954"/>
                  </a:lnTo>
                  <a:lnTo>
                    <a:pt x="21" y="4025"/>
                  </a:lnTo>
                  <a:lnTo>
                    <a:pt x="0" y="2890"/>
                  </a:lnTo>
                  <a:lnTo>
                    <a:pt x="0" y="2890"/>
                  </a:lnTo>
                  <a:lnTo>
                    <a:pt x="21" y="1775"/>
                  </a:lnTo>
                  <a:lnTo>
                    <a:pt x="42" y="846"/>
                  </a:lnTo>
                  <a:lnTo>
                    <a:pt x="83" y="227"/>
                  </a:lnTo>
                  <a:lnTo>
                    <a:pt x="104" y="41"/>
                  </a:lnTo>
                  <a:lnTo>
                    <a:pt x="124" y="0"/>
                  </a:lnTo>
                  <a:lnTo>
                    <a:pt x="145" y="0"/>
                  </a:lnTo>
                  <a:lnTo>
                    <a:pt x="145" y="0"/>
                  </a:lnTo>
                  <a:lnTo>
                    <a:pt x="145" y="0"/>
                  </a:lnTo>
                  <a:lnTo>
                    <a:pt x="166" y="41"/>
                  </a:lnTo>
                  <a:lnTo>
                    <a:pt x="186" y="227"/>
                  </a:lnTo>
                  <a:lnTo>
                    <a:pt x="227" y="846"/>
                  </a:lnTo>
                  <a:lnTo>
                    <a:pt x="269" y="1775"/>
                  </a:lnTo>
                  <a:lnTo>
                    <a:pt x="269" y="2890"/>
                  </a:lnTo>
                  <a:lnTo>
                    <a:pt x="269" y="2890"/>
                  </a:lnTo>
                  <a:lnTo>
                    <a:pt x="269" y="4025"/>
                  </a:lnTo>
                  <a:lnTo>
                    <a:pt x="227" y="4954"/>
                  </a:lnTo>
                  <a:lnTo>
                    <a:pt x="186" y="5573"/>
                  </a:lnTo>
                  <a:lnTo>
                    <a:pt x="166" y="5738"/>
                  </a:lnTo>
                  <a:lnTo>
                    <a:pt x="145" y="5780"/>
                  </a:lnTo>
                  <a:lnTo>
                    <a:pt x="145"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06" name="Google Shape;1706;p211"/>
            <p:cNvSpPr/>
            <p:nvPr/>
          </p:nvSpPr>
          <p:spPr>
            <a:xfrm>
              <a:off x="6115075" y="4874150"/>
              <a:ext cx="6750" cy="145025"/>
            </a:xfrm>
            <a:custGeom>
              <a:avLst/>
              <a:gdLst/>
              <a:ahLst/>
              <a:cxnLst/>
              <a:rect l="l" t="t" r="r" b="b"/>
              <a:pathLst>
                <a:path w="270" h="5801" extrusionOk="0">
                  <a:moveTo>
                    <a:pt x="125" y="0"/>
                  </a:moveTo>
                  <a:lnTo>
                    <a:pt x="104" y="41"/>
                  </a:lnTo>
                  <a:lnTo>
                    <a:pt x="83" y="227"/>
                  </a:lnTo>
                  <a:lnTo>
                    <a:pt x="42" y="846"/>
                  </a:lnTo>
                  <a:lnTo>
                    <a:pt x="1" y="1775"/>
                  </a:lnTo>
                  <a:lnTo>
                    <a:pt x="1" y="2890"/>
                  </a:lnTo>
                  <a:lnTo>
                    <a:pt x="1" y="4025"/>
                  </a:lnTo>
                  <a:lnTo>
                    <a:pt x="42" y="4954"/>
                  </a:lnTo>
                  <a:lnTo>
                    <a:pt x="83" y="5573"/>
                  </a:lnTo>
                  <a:lnTo>
                    <a:pt x="104" y="5738"/>
                  </a:lnTo>
                  <a:lnTo>
                    <a:pt x="125" y="5780"/>
                  </a:lnTo>
                  <a:lnTo>
                    <a:pt x="125" y="5800"/>
                  </a:lnTo>
                  <a:lnTo>
                    <a:pt x="145" y="5780"/>
                  </a:lnTo>
                  <a:lnTo>
                    <a:pt x="166" y="5738"/>
                  </a:lnTo>
                  <a:lnTo>
                    <a:pt x="187" y="5573"/>
                  </a:lnTo>
                  <a:lnTo>
                    <a:pt x="228" y="4954"/>
                  </a:lnTo>
                  <a:lnTo>
                    <a:pt x="249" y="4025"/>
                  </a:lnTo>
                  <a:lnTo>
                    <a:pt x="269" y="2890"/>
                  </a:lnTo>
                  <a:lnTo>
                    <a:pt x="249" y="1775"/>
                  </a:lnTo>
                  <a:lnTo>
                    <a:pt x="228" y="846"/>
                  </a:lnTo>
                  <a:lnTo>
                    <a:pt x="187" y="227"/>
                  </a:lnTo>
                  <a:lnTo>
                    <a:pt x="166" y="41"/>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07" name="Google Shape;1707;p211"/>
            <p:cNvSpPr/>
            <p:nvPr/>
          </p:nvSpPr>
          <p:spPr>
            <a:xfrm>
              <a:off x="6115075" y="4874150"/>
              <a:ext cx="6750" cy="145025"/>
            </a:xfrm>
            <a:custGeom>
              <a:avLst/>
              <a:gdLst/>
              <a:ahLst/>
              <a:cxnLst/>
              <a:rect l="l" t="t" r="r" b="b"/>
              <a:pathLst>
                <a:path w="270" h="5801" fill="none" extrusionOk="0">
                  <a:moveTo>
                    <a:pt x="125" y="5800"/>
                  </a:moveTo>
                  <a:lnTo>
                    <a:pt x="125" y="5800"/>
                  </a:lnTo>
                  <a:lnTo>
                    <a:pt x="125" y="5780"/>
                  </a:lnTo>
                  <a:lnTo>
                    <a:pt x="104" y="5738"/>
                  </a:lnTo>
                  <a:lnTo>
                    <a:pt x="83" y="5573"/>
                  </a:lnTo>
                  <a:lnTo>
                    <a:pt x="42" y="4954"/>
                  </a:lnTo>
                  <a:lnTo>
                    <a:pt x="1" y="4025"/>
                  </a:lnTo>
                  <a:lnTo>
                    <a:pt x="1" y="2890"/>
                  </a:lnTo>
                  <a:lnTo>
                    <a:pt x="1" y="2890"/>
                  </a:lnTo>
                  <a:lnTo>
                    <a:pt x="1" y="1775"/>
                  </a:lnTo>
                  <a:lnTo>
                    <a:pt x="42" y="846"/>
                  </a:lnTo>
                  <a:lnTo>
                    <a:pt x="83" y="227"/>
                  </a:lnTo>
                  <a:lnTo>
                    <a:pt x="104" y="41"/>
                  </a:lnTo>
                  <a:lnTo>
                    <a:pt x="125" y="0"/>
                  </a:lnTo>
                  <a:lnTo>
                    <a:pt x="125" y="0"/>
                  </a:lnTo>
                  <a:lnTo>
                    <a:pt x="125" y="0"/>
                  </a:lnTo>
                  <a:lnTo>
                    <a:pt x="145" y="0"/>
                  </a:lnTo>
                  <a:lnTo>
                    <a:pt x="166" y="41"/>
                  </a:lnTo>
                  <a:lnTo>
                    <a:pt x="187" y="227"/>
                  </a:lnTo>
                  <a:lnTo>
                    <a:pt x="228" y="846"/>
                  </a:lnTo>
                  <a:lnTo>
                    <a:pt x="249" y="1775"/>
                  </a:lnTo>
                  <a:lnTo>
                    <a:pt x="269" y="2890"/>
                  </a:lnTo>
                  <a:lnTo>
                    <a:pt x="269" y="2890"/>
                  </a:lnTo>
                  <a:lnTo>
                    <a:pt x="249" y="4025"/>
                  </a:lnTo>
                  <a:lnTo>
                    <a:pt x="228" y="4954"/>
                  </a:lnTo>
                  <a:lnTo>
                    <a:pt x="187" y="5573"/>
                  </a:lnTo>
                  <a:lnTo>
                    <a:pt x="166" y="5738"/>
                  </a:lnTo>
                  <a:lnTo>
                    <a:pt x="145" y="5780"/>
                  </a:lnTo>
                  <a:lnTo>
                    <a:pt x="125"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08" name="Google Shape;1708;p211"/>
            <p:cNvSpPr/>
            <p:nvPr/>
          </p:nvSpPr>
          <p:spPr>
            <a:xfrm>
              <a:off x="6255950" y="4874150"/>
              <a:ext cx="6750" cy="145025"/>
            </a:xfrm>
            <a:custGeom>
              <a:avLst/>
              <a:gdLst/>
              <a:ahLst/>
              <a:cxnLst/>
              <a:rect l="l" t="t" r="r" b="b"/>
              <a:pathLst>
                <a:path w="270" h="5801" extrusionOk="0">
                  <a:moveTo>
                    <a:pt x="125" y="0"/>
                  </a:moveTo>
                  <a:lnTo>
                    <a:pt x="104" y="41"/>
                  </a:lnTo>
                  <a:lnTo>
                    <a:pt x="84" y="227"/>
                  </a:lnTo>
                  <a:lnTo>
                    <a:pt x="42" y="846"/>
                  </a:lnTo>
                  <a:lnTo>
                    <a:pt x="22" y="1775"/>
                  </a:lnTo>
                  <a:lnTo>
                    <a:pt x="1" y="2890"/>
                  </a:lnTo>
                  <a:lnTo>
                    <a:pt x="22" y="4025"/>
                  </a:lnTo>
                  <a:lnTo>
                    <a:pt x="42" y="4954"/>
                  </a:lnTo>
                  <a:lnTo>
                    <a:pt x="84" y="5573"/>
                  </a:lnTo>
                  <a:lnTo>
                    <a:pt x="104" y="5738"/>
                  </a:lnTo>
                  <a:lnTo>
                    <a:pt x="125" y="5780"/>
                  </a:lnTo>
                  <a:lnTo>
                    <a:pt x="145" y="5800"/>
                  </a:lnTo>
                  <a:lnTo>
                    <a:pt x="145" y="5780"/>
                  </a:lnTo>
                  <a:lnTo>
                    <a:pt x="166" y="5738"/>
                  </a:lnTo>
                  <a:lnTo>
                    <a:pt x="187" y="5573"/>
                  </a:lnTo>
                  <a:lnTo>
                    <a:pt x="228" y="4954"/>
                  </a:lnTo>
                  <a:lnTo>
                    <a:pt x="269" y="4025"/>
                  </a:lnTo>
                  <a:lnTo>
                    <a:pt x="269" y="2890"/>
                  </a:lnTo>
                  <a:lnTo>
                    <a:pt x="269" y="1775"/>
                  </a:lnTo>
                  <a:lnTo>
                    <a:pt x="228" y="846"/>
                  </a:lnTo>
                  <a:lnTo>
                    <a:pt x="187" y="227"/>
                  </a:lnTo>
                  <a:lnTo>
                    <a:pt x="166" y="41"/>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09" name="Google Shape;1709;p211"/>
            <p:cNvSpPr/>
            <p:nvPr/>
          </p:nvSpPr>
          <p:spPr>
            <a:xfrm>
              <a:off x="6255950" y="4874150"/>
              <a:ext cx="6750" cy="145025"/>
            </a:xfrm>
            <a:custGeom>
              <a:avLst/>
              <a:gdLst/>
              <a:ahLst/>
              <a:cxnLst/>
              <a:rect l="l" t="t" r="r" b="b"/>
              <a:pathLst>
                <a:path w="270" h="5801" fill="none" extrusionOk="0">
                  <a:moveTo>
                    <a:pt x="145" y="5800"/>
                  </a:moveTo>
                  <a:lnTo>
                    <a:pt x="145" y="5800"/>
                  </a:lnTo>
                  <a:lnTo>
                    <a:pt x="125" y="5780"/>
                  </a:lnTo>
                  <a:lnTo>
                    <a:pt x="104" y="5738"/>
                  </a:lnTo>
                  <a:lnTo>
                    <a:pt x="84" y="5573"/>
                  </a:lnTo>
                  <a:lnTo>
                    <a:pt x="42" y="4954"/>
                  </a:lnTo>
                  <a:lnTo>
                    <a:pt x="22" y="4025"/>
                  </a:lnTo>
                  <a:lnTo>
                    <a:pt x="1" y="2890"/>
                  </a:lnTo>
                  <a:lnTo>
                    <a:pt x="1" y="2890"/>
                  </a:lnTo>
                  <a:lnTo>
                    <a:pt x="22" y="1775"/>
                  </a:lnTo>
                  <a:lnTo>
                    <a:pt x="42" y="846"/>
                  </a:lnTo>
                  <a:lnTo>
                    <a:pt x="84" y="227"/>
                  </a:lnTo>
                  <a:lnTo>
                    <a:pt x="104" y="41"/>
                  </a:lnTo>
                  <a:lnTo>
                    <a:pt x="125" y="0"/>
                  </a:lnTo>
                  <a:lnTo>
                    <a:pt x="145" y="0"/>
                  </a:lnTo>
                  <a:lnTo>
                    <a:pt x="145" y="0"/>
                  </a:lnTo>
                  <a:lnTo>
                    <a:pt x="145" y="0"/>
                  </a:lnTo>
                  <a:lnTo>
                    <a:pt x="166" y="41"/>
                  </a:lnTo>
                  <a:lnTo>
                    <a:pt x="187" y="227"/>
                  </a:lnTo>
                  <a:lnTo>
                    <a:pt x="228" y="846"/>
                  </a:lnTo>
                  <a:lnTo>
                    <a:pt x="269" y="1775"/>
                  </a:lnTo>
                  <a:lnTo>
                    <a:pt x="269" y="2890"/>
                  </a:lnTo>
                  <a:lnTo>
                    <a:pt x="269" y="2890"/>
                  </a:lnTo>
                  <a:lnTo>
                    <a:pt x="269" y="4025"/>
                  </a:lnTo>
                  <a:lnTo>
                    <a:pt x="228" y="4954"/>
                  </a:lnTo>
                  <a:lnTo>
                    <a:pt x="187" y="5573"/>
                  </a:lnTo>
                  <a:lnTo>
                    <a:pt x="166" y="5738"/>
                  </a:lnTo>
                  <a:lnTo>
                    <a:pt x="145" y="5780"/>
                  </a:lnTo>
                  <a:lnTo>
                    <a:pt x="145"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10" name="Google Shape;1710;p211"/>
            <p:cNvSpPr/>
            <p:nvPr/>
          </p:nvSpPr>
          <p:spPr>
            <a:xfrm>
              <a:off x="6212100" y="4874150"/>
              <a:ext cx="6725" cy="145025"/>
            </a:xfrm>
            <a:custGeom>
              <a:avLst/>
              <a:gdLst/>
              <a:ahLst/>
              <a:cxnLst/>
              <a:rect l="l" t="t" r="r" b="b"/>
              <a:pathLst>
                <a:path w="269" h="5801" extrusionOk="0">
                  <a:moveTo>
                    <a:pt x="104" y="0"/>
                  </a:moveTo>
                  <a:lnTo>
                    <a:pt x="104" y="41"/>
                  </a:lnTo>
                  <a:lnTo>
                    <a:pt x="83" y="227"/>
                  </a:lnTo>
                  <a:lnTo>
                    <a:pt x="21" y="846"/>
                  </a:lnTo>
                  <a:lnTo>
                    <a:pt x="0" y="1775"/>
                  </a:lnTo>
                  <a:lnTo>
                    <a:pt x="0" y="2890"/>
                  </a:lnTo>
                  <a:lnTo>
                    <a:pt x="0" y="4025"/>
                  </a:lnTo>
                  <a:lnTo>
                    <a:pt x="21" y="4954"/>
                  </a:lnTo>
                  <a:lnTo>
                    <a:pt x="83" y="5573"/>
                  </a:lnTo>
                  <a:lnTo>
                    <a:pt x="104" y="5738"/>
                  </a:lnTo>
                  <a:lnTo>
                    <a:pt x="104" y="5780"/>
                  </a:lnTo>
                  <a:lnTo>
                    <a:pt x="124" y="5800"/>
                  </a:lnTo>
                  <a:lnTo>
                    <a:pt x="145" y="5780"/>
                  </a:lnTo>
                  <a:lnTo>
                    <a:pt x="145" y="5738"/>
                  </a:lnTo>
                  <a:lnTo>
                    <a:pt x="186" y="5573"/>
                  </a:lnTo>
                  <a:lnTo>
                    <a:pt x="228" y="4954"/>
                  </a:lnTo>
                  <a:lnTo>
                    <a:pt x="248" y="4025"/>
                  </a:lnTo>
                  <a:lnTo>
                    <a:pt x="269" y="2890"/>
                  </a:lnTo>
                  <a:lnTo>
                    <a:pt x="248" y="1775"/>
                  </a:lnTo>
                  <a:lnTo>
                    <a:pt x="228" y="846"/>
                  </a:lnTo>
                  <a:lnTo>
                    <a:pt x="186" y="227"/>
                  </a:lnTo>
                  <a:lnTo>
                    <a:pt x="145" y="41"/>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11" name="Google Shape;1711;p211"/>
            <p:cNvSpPr/>
            <p:nvPr/>
          </p:nvSpPr>
          <p:spPr>
            <a:xfrm>
              <a:off x="6212100" y="4874150"/>
              <a:ext cx="6725" cy="145025"/>
            </a:xfrm>
            <a:custGeom>
              <a:avLst/>
              <a:gdLst/>
              <a:ahLst/>
              <a:cxnLst/>
              <a:rect l="l" t="t" r="r" b="b"/>
              <a:pathLst>
                <a:path w="269" h="5801" fill="none" extrusionOk="0">
                  <a:moveTo>
                    <a:pt x="124" y="5800"/>
                  </a:moveTo>
                  <a:lnTo>
                    <a:pt x="124" y="5800"/>
                  </a:lnTo>
                  <a:lnTo>
                    <a:pt x="104" y="5780"/>
                  </a:lnTo>
                  <a:lnTo>
                    <a:pt x="104" y="5738"/>
                  </a:lnTo>
                  <a:lnTo>
                    <a:pt x="83" y="5573"/>
                  </a:lnTo>
                  <a:lnTo>
                    <a:pt x="21" y="4954"/>
                  </a:lnTo>
                  <a:lnTo>
                    <a:pt x="0" y="4025"/>
                  </a:lnTo>
                  <a:lnTo>
                    <a:pt x="0" y="2890"/>
                  </a:lnTo>
                  <a:lnTo>
                    <a:pt x="0" y="2890"/>
                  </a:lnTo>
                  <a:lnTo>
                    <a:pt x="0" y="1775"/>
                  </a:lnTo>
                  <a:lnTo>
                    <a:pt x="21" y="846"/>
                  </a:lnTo>
                  <a:lnTo>
                    <a:pt x="83" y="227"/>
                  </a:lnTo>
                  <a:lnTo>
                    <a:pt x="104" y="41"/>
                  </a:lnTo>
                  <a:lnTo>
                    <a:pt x="104" y="0"/>
                  </a:lnTo>
                  <a:lnTo>
                    <a:pt x="124" y="0"/>
                  </a:lnTo>
                  <a:lnTo>
                    <a:pt x="124" y="0"/>
                  </a:lnTo>
                  <a:lnTo>
                    <a:pt x="145" y="0"/>
                  </a:lnTo>
                  <a:lnTo>
                    <a:pt x="145" y="41"/>
                  </a:lnTo>
                  <a:lnTo>
                    <a:pt x="186" y="227"/>
                  </a:lnTo>
                  <a:lnTo>
                    <a:pt x="228" y="846"/>
                  </a:lnTo>
                  <a:lnTo>
                    <a:pt x="248" y="1775"/>
                  </a:lnTo>
                  <a:lnTo>
                    <a:pt x="269" y="2890"/>
                  </a:lnTo>
                  <a:lnTo>
                    <a:pt x="269" y="2890"/>
                  </a:lnTo>
                  <a:lnTo>
                    <a:pt x="248" y="4025"/>
                  </a:lnTo>
                  <a:lnTo>
                    <a:pt x="228" y="4954"/>
                  </a:lnTo>
                  <a:lnTo>
                    <a:pt x="186" y="5573"/>
                  </a:lnTo>
                  <a:lnTo>
                    <a:pt x="145" y="5738"/>
                  </a:lnTo>
                  <a:lnTo>
                    <a:pt x="145" y="5780"/>
                  </a:lnTo>
                  <a:lnTo>
                    <a:pt x="124"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12" name="Google Shape;1712;p211"/>
            <p:cNvSpPr/>
            <p:nvPr/>
          </p:nvSpPr>
          <p:spPr>
            <a:xfrm>
              <a:off x="6352975" y="4874150"/>
              <a:ext cx="6725" cy="145025"/>
            </a:xfrm>
            <a:custGeom>
              <a:avLst/>
              <a:gdLst/>
              <a:ahLst/>
              <a:cxnLst/>
              <a:rect l="l" t="t" r="r" b="b"/>
              <a:pathLst>
                <a:path w="269" h="5801" extrusionOk="0">
                  <a:moveTo>
                    <a:pt x="124" y="0"/>
                  </a:moveTo>
                  <a:lnTo>
                    <a:pt x="104" y="41"/>
                  </a:lnTo>
                  <a:lnTo>
                    <a:pt x="83" y="227"/>
                  </a:lnTo>
                  <a:lnTo>
                    <a:pt x="42" y="846"/>
                  </a:lnTo>
                  <a:lnTo>
                    <a:pt x="1" y="1775"/>
                  </a:lnTo>
                  <a:lnTo>
                    <a:pt x="1" y="2890"/>
                  </a:lnTo>
                  <a:lnTo>
                    <a:pt x="1" y="4025"/>
                  </a:lnTo>
                  <a:lnTo>
                    <a:pt x="42" y="4954"/>
                  </a:lnTo>
                  <a:lnTo>
                    <a:pt x="83" y="5573"/>
                  </a:lnTo>
                  <a:lnTo>
                    <a:pt x="104" y="5738"/>
                  </a:lnTo>
                  <a:lnTo>
                    <a:pt x="124" y="5780"/>
                  </a:lnTo>
                  <a:lnTo>
                    <a:pt x="124" y="5800"/>
                  </a:lnTo>
                  <a:lnTo>
                    <a:pt x="145" y="5780"/>
                  </a:lnTo>
                  <a:lnTo>
                    <a:pt x="166" y="5738"/>
                  </a:lnTo>
                  <a:lnTo>
                    <a:pt x="186" y="5573"/>
                  </a:lnTo>
                  <a:lnTo>
                    <a:pt x="228" y="4954"/>
                  </a:lnTo>
                  <a:lnTo>
                    <a:pt x="248" y="4025"/>
                  </a:lnTo>
                  <a:lnTo>
                    <a:pt x="269" y="2890"/>
                  </a:lnTo>
                  <a:lnTo>
                    <a:pt x="248" y="1775"/>
                  </a:lnTo>
                  <a:lnTo>
                    <a:pt x="228" y="846"/>
                  </a:lnTo>
                  <a:lnTo>
                    <a:pt x="186" y="227"/>
                  </a:lnTo>
                  <a:lnTo>
                    <a:pt x="166" y="41"/>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13" name="Google Shape;1713;p211"/>
            <p:cNvSpPr/>
            <p:nvPr/>
          </p:nvSpPr>
          <p:spPr>
            <a:xfrm>
              <a:off x="6352975" y="4874150"/>
              <a:ext cx="6725" cy="145025"/>
            </a:xfrm>
            <a:custGeom>
              <a:avLst/>
              <a:gdLst/>
              <a:ahLst/>
              <a:cxnLst/>
              <a:rect l="l" t="t" r="r" b="b"/>
              <a:pathLst>
                <a:path w="269" h="5801" fill="none" extrusionOk="0">
                  <a:moveTo>
                    <a:pt x="124" y="5800"/>
                  </a:moveTo>
                  <a:lnTo>
                    <a:pt x="124" y="5800"/>
                  </a:lnTo>
                  <a:lnTo>
                    <a:pt x="124" y="5780"/>
                  </a:lnTo>
                  <a:lnTo>
                    <a:pt x="104" y="5738"/>
                  </a:lnTo>
                  <a:lnTo>
                    <a:pt x="83" y="5573"/>
                  </a:lnTo>
                  <a:lnTo>
                    <a:pt x="42" y="4954"/>
                  </a:lnTo>
                  <a:lnTo>
                    <a:pt x="1" y="4025"/>
                  </a:lnTo>
                  <a:lnTo>
                    <a:pt x="1" y="2890"/>
                  </a:lnTo>
                  <a:lnTo>
                    <a:pt x="1" y="2890"/>
                  </a:lnTo>
                  <a:lnTo>
                    <a:pt x="1" y="1775"/>
                  </a:lnTo>
                  <a:lnTo>
                    <a:pt x="42" y="846"/>
                  </a:lnTo>
                  <a:lnTo>
                    <a:pt x="83" y="227"/>
                  </a:lnTo>
                  <a:lnTo>
                    <a:pt x="104" y="41"/>
                  </a:lnTo>
                  <a:lnTo>
                    <a:pt x="124" y="0"/>
                  </a:lnTo>
                  <a:lnTo>
                    <a:pt x="124" y="0"/>
                  </a:lnTo>
                  <a:lnTo>
                    <a:pt x="124" y="0"/>
                  </a:lnTo>
                  <a:lnTo>
                    <a:pt x="145" y="0"/>
                  </a:lnTo>
                  <a:lnTo>
                    <a:pt x="166" y="41"/>
                  </a:lnTo>
                  <a:lnTo>
                    <a:pt x="186" y="227"/>
                  </a:lnTo>
                  <a:lnTo>
                    <a:pt x="228" y="846"/>
                  </a:lnTo>
                  <a:lnTo>
                    <a:pt x="248" y="1775"/>
                  </a:lnTo>
                  <a:lnTo>
                    <a:pt x="269" y="2890"/>
                  </a:lnTo>
                  <a:lnTo>
                    <a:pt x="269" y="2890"/>
                  </a:lnTo>
                  <a:lnTo>
                    <a:pt x="248" y="4025"/>
                  </a:lnTo>
                  <a:lnTo>
                    <a:pt x="228" y="4954"/>
                  </a:lnTo>
                  <a:lnTo>
                    <a:pt x="186" y="5573"/>
                  </a:lnTo>
                  <a:lnTo>
                    <a:pt x="166" y="5738"/>
                  </a:lnTo>
                  <a:lnTo>
                    <a:pt x="145" y="5780"/>
                  </a:lnTo>
                  <a:lnTo>
                    <a:pt x="124"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14" name="Google Shape;1714;p211"/>
            <p:cNvSpPr/>
            <p:nvPr/>
          </p:nvSpPr>
          <p:spPr>
            <a:xfrm>
              <a:off x="6308600" y="4874150"/>
              <a:ext cx="6725" cy="145025"/>
            </a:xfrm>
            <a:custGeom>
              <a:avLst/>
              <a:gdLst/>
              <a:ahLst/>
              <a:cxnLst/>
              <a:rect l="l" t="t" r="r" b="b"/>
              <a:pathLst>
                <a:path w="269" h="5801" extrusionOk="0">
                  <a:moveTo>
                    <a:pt x="124" y="0"/>
                  </a:moveTo>
                  <a:lnTo>
                    <a:pt x="104" y="41"/>
                  </a:lnTo>
                  <a:lnTo>
                    <a:pt x="83" y="227"/>
                  </a:lnTo>
                  <a:lnTo>
                    <a:pt x="42" y="846"/>
                  </a:lnTo>
                  <a:lnTo>
                    <a:pt x="21" y="1775"/>
                  </a:lnTo>
                  <a:lnTo>
                    <a:pt x="0" y="2890"/>
                  </a:lnTo>
                  <a:lnTo>
                    <a:pt x="21" y="4025"/>
                  </a:lnTo>
                  <a:lnTo>
                    <a:pt x="42" y="4954"/>
                  </a:lnTo>
                  <a:lnTo>
                    <a:pt x="83" y="5573"/>
                  </a:lnTo>
                  <a:lnTo>
                    <a:pt x="104" y="5738"/>
                  </a:lnTo>
                  <a:lnTo>
                    <a:pt x="124" y="5780"/>
                  </a:lnTo>
                  <a:lnTo>
                    <a:pt x="145" y="5800"/>
                  </a:lnTo>
                  <a:lnTo>
                    <a:pt x="145" y="5780"/>
                  </a:lnTo>
                  <a:lnTo>
                    <a:pt x="166" y="5738"/>
                  </a:lnTo>
                  <a:lnTo>
                    <a:pt x="186" y="5573"/>
                  </a:lnTo>
                  <a:lnTo>
                    <a:pt x="227" y="4954"/>
                  </a:lnTo>
                  <a:lnTo>
                    <a:pt x="269" y="4025"/>
                  </a:lnTo>
                  <a:lnTo>
                    <a:pt x="269" y="2890"/>
                  </a:lnTo>
                  <a:lnTo>
                    <a:pt x="269" y="1775"/>
                  </a:lnTo>
                  <a:lnTo>
                    <a:pt x="227" y="846"/>
                  </a:lnTo>
                  <a:lnTo>
                    <a:pt x="186" y="227"/>
                  </a:lnTo>
                  <a:lnTo>
                    <a:pt x="166" y="41"/>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15" name="Google Shape;1715;p211"/>
            <p:cNvSpPr/>
            <p:nvPr/>
          </p:nvSpPr>
          <p:spPr>
            <a:xfrm>
              <a:off x="6308600" y="4874150"/>
              <a:ext cx="6725" cy="145025"/>
            </a:xfrm>
            <a:custGeom>
              <a:avLst/>
              <a:gdLst/>
              <a:ahLst/>
              <a:cxnLst/>
              <a:rect l="l" t="t" r="r" b="b"/>
              <a:pathLst>
                <a:path w="269" h="5801" fill="none" extrusionOk="0">
                  <a:moveTo>
                    <a:pt x="145" y="5800"/>
                  </a:moveTo>
                  <a:lnTo>
                    <a:pt x="145" y="5800"/>
                  </a:lnTo>
                  <a:lnTo>
                    <a:pt x="124" y="5780"/>
                  </a:lnTo>
                  <a:lnTo>
                    <a:pt x="104" y="5738"/>
                  </a:lnTo>
                  <a:lnTo>
                    <a:pt x="83" y="5573"/>
                  </a:lnTo>
                  <a:lnTo>
                    <a:pt x="42" y="4954"/>
                  </a:lnTo>
                  <a:lnTo>
                    <a:pt x="21" y="4025"/>
                  </a:lnTo>
                  <a:lnTo>
                    <a:pt x="0" y="2890"/>
                  </a:lnTo>
                  <a:lnTo>
                    <a:pt x="0" y="2890"/>
                  </a:lnTo>
                  <a:lnTo>
                    <a:pt x="21" y="1775"/>
                  </a:lnTo>
                  <a:lnTo>
                    <a:pt x="42" y="846"/>
                  </a:lnTo>
                  <a:lnTo>
                    <a:pt x="83" y="227"/>
                  </a:lnTo>
                  <a:lnTo>
                    <a:pt x="104" y="41"/>
                  </a:lnTo>
                  <a:lnTo>
                    <a:pt x="124" y="0"/>
                  </a:lnTo>
                  <a:lnTo>
                    <a:pt x="145" y="0"/>
                  </a:lnTo>
                  <a:lnTo>
                    <a:pt x="145" y="0"/>
                  </a:lnTo>
                  <a:lnTo>
                    <a:pt x="145" y="0"/>
                  </a:lnTo>
                  <a:lnTo>
                    <a:pt x="166" y="41"/>
                  </a:lnTo>
                  <a:lnTo>
                    <a:pt x="186" y="227"/>
                  </a:lnTo>
                  <a:lnTo>
                    <a:pt x="227" y="846"/>
                  </a:lnTo>
                  <a:lnTo>
                    <a:pt x="269" y="1775"/>
                  </a:lnTo>
                  <a:lnTo>
                    <a:pt x="269" y="2890"/>
                  </a:lnTo>
                  <a:lnTo>
                    <a:pt x="269" y="2890"/>
                  </a:lnTo>
                  <a:lnTo>
                    <a:pt x="269" y="4025"/>
                  </a:lnTo>
                  <a:lnTo>
                    <a:pt x="227" y="4954"/>
                  </a:lnTo>
                  <a:lnTo>
                    <a:pt x="186" y="5573"/>
                  </a:lnTo>
                  <a:lnTo>
                    <a:pt x="166" y="5738"/>
                  </a:lnTo>
                  <a:lnTo>
                    <a:pt x="145" y="5780"/>
                  </a:lnTo>
                  <a:lnTo>
                    <a:pt x="145"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16" name="Google Shape;1716;p211"/>
            <p:cNvSpPr/>
            <p:nvPr/>
          </p:nvSpPr>
          <p:spPr>
            <a:xfrm>
              <a:off x="5595450" y="4868450"/>
              <a:ext cx="809675" cy="6750"/>
            </a:xfrm>
            <a:custGeom>
              <a:avLst/>
              <a:gdLst/>
              <a:ahLst/>
              <a:cxnLst/>
              <a:rect l="l" t="t" r="r" b="b"/>
              <a:pathLst>
                <a:path w="32387" h="270" extrusionOk="0">
                  <a:moveTo>
                    <a:pt x="9887" y="1"/>
                  </a:moveTo>
                  <a:lnTo>
                    <a:pt x="4727" y="42"/>
                  </a:lnTo>
                  <a:lnTo>
                    <a:pt x="1259" y="84"/>
                  </a:lnTo>
                  <a:lnTo>
                    <a:pt x="310" y="104"/>
                  </a:lnTo>
                  <a:lnTo>
                    <a:pt x="83" y="125"/>
                  </a:lnTo>
                  <a:lnTo>
                    <a:pt x="0" y="125"/>
                  </a:lnTo>
                  <a:lnTo>
                    <a:pt x="83" y="145"/>
                  </a:lnTo>
                  <a:lnTo>
                    <a:pt x="310" y="166"/>
                  </a:lnTo>
                  <a:lnTo>
                    <a:pt x="1259" y="187"/>
                  </a:lnTo>
                  <a:lnTo>
                    <a:pt x="4727" y="228"/>
                  </a:lnTo>
                  <a:lnTo>
                    <a:pt x="9887" y="249"/>
                  </a:lnTo>
                  <a:lnTo>
                    <a:pt x="16204" y="269"/>
                  </a:lnTo>
                  <a:lnTo>
                    <a:pt x="22499" y="249"/>
                  </a:lnTo>
                  <a:lnTo>
                    <a:pt x="27659" y="228"/>
                  </a:lnTo>
                  <a:lnTo>
                    <a:pt x="31127" y="187"/>
                  </a:lnTo>
                  <a:lnTo>
                    <a:pt x="32077" y="166"/>
                  </a:lnTo>
                  <a:lnTo>
                    <a:pt x="32304" y="145"/>
                  </a:lnTo>
                  <a:lnTo>
                    <a:pt x="32386" y="125"/>
                  </a:lnTo>
                  <a:lnTo>
                    <a:pt x="32304" y="125"/>
                  </a:lnTo>
                  <a:lnTo>
                    <a:pt x="32077" y="104"/>
                  </a:lnTo>
                  <a:lnTo>
                    <a:pt x="31127" y="84"/>
                  </a:lnTo>
                  <a:lnTo>
                    <a:pt x="27659" y="42"/>
                  </a:lnTo>
                  <a:lnTo>
                    <a:pt x="22499"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17" name="Google Shape;1717;p211"/>
            <p:cNvSpPr/>
            <p:nvPr/>
          </p:nvSpPr>
          <p:spPr>
            <a:xfrm>
              <a:off x="5595450" y="4868450"/>
              <a:ext cx="809675" cy="6750"/>
            </a:xfrm>
            <a:custGeom>
              <a:avLst/>
              <a:gdLst/>
              <a:ahLst/>
              <a:cxnLst/>
              <a:rect l="l" t="t" r="r" b="b"/>
              <a:pathLst>
                <a:path w="32387" h="270" fill="none" extrusionOk="0">
                  <a:moveTo>
                    <a:pt x="32386" y="125"/>
                  </a:moveTo>
                  <a:lnTo>
                    <a:pt x="32386" y="125"/>
                  </a:lnTo>
                  <a:lnTo>
                    <a:pt x="32304" y="145"/>
                  </a:lnTo>
                  <a:lnTo>
                    <a:pt x="32077" y="166"/>
                  </a:lnTo>
                  <a:lnTo>
                    <a:pt x="31127" y="187"/>
                  </a:lnTo>
                  <a:lnTo>
                    <a:pt x="27659" y="228"/>
                  </a:lnTo>
                  <a:lnTo>
                    <a:pt x="22499" y="249"/>
                  </a:lnTo>
                  <a:lnTo>
                    <a:pt x="16204" y="269"/>
                  </a:lnTo>
                  <a:lnTo>
                    <a:pt x="16204" y="269"/>
                  </a:lnTo>
                  <a:lnTo>
                    <a:pt x="9887" y="249"/>
                  </a:lnTo>
                  <a:lnTo>
                    <a:pt x="4727" y="228"/>
                  </a:lnTo>
                  <a:lnTo>
                    <a:pt x="1259" y="187"/>
                  </a:lnTo>
                  <a:lnTo>
                    <a:pt x="310" y="166"/>
                  </a:lnTo>
                  <a:lnTo>
                    <a:pt x="83" y="145"/>
                  </a:lnTo>
                  <a:lnTo>
                    <a:pt x="0" y="125"/>
                  </a:lnTo>
                  <a:lnTo>
                    <a:pt x="0" y="125"/>
                  </a:lnTo>
                  <a:lnTo>
                    <a:pt x="83" y="125"/>
                  </a:lnTo>
                  <a:lnTo>
                    <a:pt x="310" y="104"/>
                  </a:lnTo>
                  <a:lnTo>
                    <a:pt x="1259" y="84"/>
                  </a:lnTo>
                  <a:lnTo>
                    <a:pt x="4727" y="42"/>
                  </a:lnTo>
                  <a:lnTo>
                    <a:pt x="9887" y="1"/>
                  </a:lnTo>
                  <a:lnTo>
                    <a:pt x="16204" y="1"/>
                  </a:lnTo>
                  <a:lnTo>
                    <a:pt x="16204" y="1"/>
                  </a:lnTo>
                  <a:lnTo>
                    <a:pt x="22499" y="1"/>
                  </a:lnTo>
                  <a:lnTo>
                    <a:pt x="27659" y="42"/>
                  </a:lnTo>
                  <a:lnTo>
                    <a:pt x="31127" y="84"/>
                  </a:lnTo>
                  <a:lnTo>
                    <a:pt x="32077" y="104"/>
                  </a:lnTo>
                  <a:lnTo>
                    <a:pt x="32304" y="125"/>
                  </a:lnTo>
                  <a:lnTo>
                    <a:pt x="32386" y="125"/>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18" name="Google Shape;1718;p211"/>
            <p:cNvSpPr/>
            <p:nvPr/>
          </p:nvSpPr>
          <p:spPr>
            <a:xfrm>
              <a:off x="5664600" y="5019150"/>
              <a:ext cx="806575" cy="146575"/>
            </a:xfrm>
            <a:custGeom>
              <a:avLst/>
              <a:gdLst/>
              <a:ahLst/>
              <a:cxnLst/>
              <a:rect l="l" t="t" r="r" b="b"/>
              <a:pathLst>
                <a:path w="32263" h="5863" extrusionOk="0">
                  <a:moveTo>
                    <a:pt x="0" y="0"/>
                  </a:moveTo>
                  <a:lnTo>
                    <a:pt x="0" y="5862"/>
                  </a:lnTo>
                  <a:lnTo>
                    <a:pt x="32262" y="5862"/>
                  </a:lnTo>
                  <a:lnTo>
                    <a:pt x="32262" y="0"/>
                  </a:lnTo>
                  <a:close/>
                </a:path>
              </a:pathLst>
            </a:custGeom>
            <a:solidFill>
              <a:schemeClr val="accent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19" name="Google Shape;1719;p211"/>
            <p:cNvSpPr/>
            <p:nvPr/>
          </p:nvSpPr>
          <p:spPr>
            <a:xfrm>
              <a:off x="5664600" y="5019150"/>
              <a:ext cx="806575" cy="146575"/>
            </a:xfrm>
            <a:custGeom>
              <a:avLst/>
              <a:gdLst/>
              <a:ahLst/>
              <a:cxnLst/>
              <a:rect l="l" t="t" r="r" b="b"/>
              <a:pathLst>
                <a:path w="32263" h="5863" fill="none" extrusionOk="0">
                  <a:moveTo>
                    <a:pt x="32262" y="5862"/>
                  </a:moveTo>
                  <a:lnTo>
                    <a:pt x="0" y="5862"/>
                  </a:lnTo>
                  <a:lnTo>
                    <a:pt x="0" y="0"/>
                  </a:lnTo>
                  <a:lnTo>
                    <a:pt x="32262" y="0"/>
                  </a:lnTo>
                  <a:lnTo>
                    <a:pt x="32262" y="586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20" name="Google Shape;1720;p211"/>
            <p:cNvSpPr/>
            <p:nvPr/>
          </p:nvSpPr>
          <p:spPr>
            <a:xfrm>
              <a:off x="5740450" y="5021200"/>
              <a:ext cx="6725" cy="145550"/>
            </a:xfrm>
            <a:custGeom>
              <a:avLst/>
              <a:gdLst/>
              <a:ahLst/>
              <a:cxnLst/>
              <a:rect l="l" t="t" r="r" b="b"/>
              <a:pathLst>
                <a:path w="269" h="5822" extrusionOk="0">
                  <a:moveTo>
                    <a:pt x="145" y="1"/>
                  </a:moveTo>
                  <a:lnTo>
                    <a:pt x="124" y="21"/>
                  </a:lnTo>
                  <a:lnTo>
                    <a:pt x="104" y="63"/>
                  </a:lnTo>
                  <a:lnTo>
                    <a:pt x="83" y="228"/>
                  </a:lnTo>
                  <a:lnTo>
                    <a:pt x="42" y="868"/>
                  </a:lnTo>
                  <a:lnTo>
                    <a:pt x="21" y="1776"/>
                  </a:lnTo>
                  <a:lnTo>
                    <a:pt x="0" y="2911"/>
                  </a:lnTo>
                  <a:lnTo>
                    <a:pt x="21" y="4046"/>
                  </a:lnTo>
                  <a:lnTo>
                    <a:pt x="42" y="4975"/>
                  </a:lnTo>
                  <a:lnTo>
                    <a:pt x="83" y="5595"/>
                  </a:lnTo>
                  <a:lnTo>
                    <a:pt x="104" y="5760"/>
                  </a:lnTo>
                  <a:lnTo>
                    <a:pt x="124" y="5801"/>
                  </a:lnTo>
                  <a:lnTo>
                    <a:pt x="145" y="5822"/>
                  </a:lnTo>
                  <a:lnTo>
                    <a:pt x="145" y="5801"/>
                  </a:lnTo>
                  <a:lnTo>
                    <a:pt x="166" y="5760"/>
                  </a:lnTo>
                  <a:lnTo>
                    <a:pt x="186" y="5595"/>
                  </a:lnTo>
                  <a:lnTo>
                    <a:pt x="227" y="4975"/>
                  </a:lnTo>
                  <a:lnTo>
                    <a:pt x="269" y="4046"/>
                  </a:lnTo>
                  <a:lnTo>
                    <a:pt x="269" y="2911"/>
                  </a:lnTo>
                  <a:lnTo>
                    <a:pt x="269" y="1776"/>
                  </a:lnTo>
                  <a:lnTo>
                    <a:pt x="227" y="868"/>
                  </a:lnTo>
                  <a:lnTo>
                    <a:pt x="186" y="228"/>
                  </a:lnTo>
                  <a:lnTo>
                    <a:pt x="166" y="63"/>
                  </a:lnTo>
                  <a:lnTo>
                    <a:pt x="145" y="21"/>
                  </a:lnTo>
                  <a:lnTo>
                    <a:pt x="14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21" name="Google Shape;1721;p211"/>
            <p:cNvSpPr/>
            <p:nvPr/>
          </p:nvSpPr>
          <p:spPr>
            <a:xfrm>
              <a:off x="5740450" y="5021200"/>
              <a:ext cx="6725" cy="145550"/>
            </a:xfrm>
            <a:custGeom>
              <a:avLst/>
              <a:gdLst/>
              <a:ahLst/>
              <a:cxnLst/>
              <a:rect l="l" t="t" r="r" b="b"/>
              <a:pathLst>
                <a:path w="269" h="5822" fill="none" extrusionOk="0">
                  <a:moveTo>
                    <a:pt x="145" y="5822"/>
                  </a:moveTo>
                  <a:lnTo>
                    <a:pt x="145" y="5822"/>
                  </a:lnTo>
                  <a:lnTo>
                    <a:pt x="124" y="5801"/>
                  </a:lnTo>
                  <a:lnTo>
                    <a:pt x="104" y="5760"/>
                  </a:lnTo>
                  <a:lnTo>
                    <a:pt x="83" y="5595"/>
                  </a:lnTo>
                  <a:lnTo>
                    <a:pt x="42" y="4975"/>
                  </a:lnTo>
                  <a:lnTo>
                    <a:pt x="21" y="4046"/>
                  </a:lnTo>
                  <a:lnTo>
                    <a:pt x="0" y="2911"/>
                  </a:lnTo>
                  <a:lnTo>
                    <a:pt x="0" y="2911"/>
                  </a:lnTo>
                  <a:lnTo>
                    <a:pt x="21" y="1776"/>
                  </a:lnTo>
                  <a:lnTo>
                    <a:pt x="42" y="868"/>
                  </a:lnTo>
                  <a:lnTo>
                    <a:pt x="83" y="228"/>
                  </a:lnTo>
                  <a:lnTo>
                    <a:pt x="104" y="63"/>
                  </a:lnTo>
                  <a:lnTo>
                    <a:pt x="124" y="21"/>
                  </a:lnTo>
                  <a:lnTo>
                    <a:pt x="145" y="1"/>
                  </a:lnTo>
                  <a:lnTo>
                    <a:pt x="145" y="1"/>
                  </a:lnTo>
                  <a:lnTo>
                    <a:pt x="145" y="21"/>
                  </a:lnTo>
                  <a:lnTo>
                    <a:pt x="166" y="63"/>
                  </a:lnTo>
                  <a:lnTo>
                    <a:pt x="186" y="228"/>
                  </a:lnTo>
                  <a:lnTo>
                    <a:pt x="227" y="868"/>
                  </a:lnTo>
                  <a:lnTo>
                    <a:pt x="269" y="1776"/>
                  </a:lnTo>
                  <a:lnTo>
                    <a:pt x="269" y="2911"/>
                  </a:lnTo>
                  <a:lnTo>
                    <a:pt x="269" y="2911"/>
                  </a:lnTo>
                  <a:lnTo>
                    <a:pt x="269" y="4046"/>
                  </a:lnTo>
                  <a:lnTo>
                    <a:pt x="227" y="4975"/>
                  </a:lnTo>
                  <a:lnTo>
                    <a:pt x="186" y="5595"/>
                  </a:lnTo>
                  <a:lnTo>
                    <a:pt x="166" y="5760"/>
                  </a:lnTo>
                  <a:lnTo>
                    <a:pt x="145" y="5801"/>
                  </a:lnTo>
                  <a:lnTo>
                    <a:pt x="145" y="582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22" name="Google Shape;1722;p211"/>
            <p:cNvSpPr/>
            <p:nvPr/>
          </p:nvSpPr>
          <p:spPr>
            <a:xfrm>
              <a:off x="5696575" y="5021200"/>
              <a:ext cx="6750" cy="145550"/>
            </a:xfrm>
            <a:custGeom>
              <a:avLst/>
              <a:gdLst/>
              <a:ahLst/>
              <a:cxnLst/>
              <a:rect l="l" t="t" r="r" b="b"/>
              <a:pathLst>
                <a:path w="270" h="5822" extrusionOk="0">
                  <a:moveTo>
                    <a:pt x="125" y="1"/>
                  </a:moveTo>
                  <a:lnTo>
                    <a:pt x="104" y="21"/>
                  </a:lnTo>
                  <a:lnTo>
                    <a:pt x="104" y="63"/>
                  </a:lnTo>
                  <a:lnTo>
                    <a:pt x="83" y="228"/>
                  </a:lnTo>
                  <a:lnTo>
                    <a:pt x="42" y="868"/>
                  </a:lnTo>
                  <a:lnTo>
                    <a:pt x="1" y="1776"/>
                  </a:lnTo>
                  <a:lnTo>
                    <a:pt x="1" y="2911"/>
                  </a:lnTo>
                  <a:lnTo>
                    <a:pt x="1" y="4046"/>
                  </a:lnTo>
                  <a:lnTo>
                    <a:pt x="42" y="4975"/>
                  </a:lnTo>
                  <a:lnTo>
                    <a:pt x="83" y="5595"/>
                  </a:lnTo>
                  <a:lnTo>
                    <a:pt x="104" y="5760"/>
                  </a:lnTo>
                  <a:lnTo>
                    <a:pt x="104" y="5801"/>
                  </a:lnTo>
                  <a:lnTo>
                    <a:pt x="125" y="5822"/>
                  </a:lnTo>
                  <a:lnTo>
                    <a:pt x="145" y="5801"/>
                  </a:lnTo>
                  <a:lnTo>
                    <a:pt x="145" y="5760"/>
                  </a:lnTo>
                  <a:lnTo>
                    <a:pt x="187" y="5595"/>
                  </a:lnTo>
                  <a:lnTo>
                    <a:pt x="228" y="4975"/>
                  </a:lnTo>
                  <a:lnTo>
                    <a:pt x="249" y="4046"/>
                  </a:lnTo>
                  <a:lnTo>
                    <a:pt x="269" y="2911"/>
                  </a:lnTo>
                  <a:lnTo>
                    <a:pt x="249" y="1776"/>
                  </a:lnTo>
                  <a:lnTo>
                    <a:pt x="228" y="868"/>
                  </a:lnTo>
                  <a:lnTo>
                    <a:pt x="187" y="228"/>
                  </a:lnTo>
                  <a:lnTo>
                    <a:pt x="145" y="63"/>
                  </a:lnTo>
                  <a:lnTo>
                    <a:pt x="145" y="21"/>
                  </a:lnTo>
                  <a:lnTo>
                    <a:pt x="12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23" name="Google Shape;1723;p211"/>
            <p:cNvSpPr/>
            <p:nvPr/>
          </p:nvSpPr>
          <p:spPr>
            <a:xfrm>
              <a:off x="5696575" y="5021200"/>
              <a:ext cx="6750" cy="145550"/>
            </a:xfrm>
            <a:custGeom>
              <a:avLst/>
              <a:gdLst/>
              <a:ahLst/>
              <a:cxnLst/>
              <a:rect l="l" t="t" r="r" b="b"/>
              <a:pathLst>
                <a:path w="270" h="5822" fill="none" extrusionOk="0">
                  <a:moveTo>
                    <a:pt x="125" y="5822"/>
                  </a:moveTo>
                  <a:lnTo>
                    <a:pt x="125" y="5822"/>
                  </a:lnTo>
                  <a:lnTo>
                    <a:pt x="104" y="5801"/>
                  </a:lnTo>
                  <a:lnTo>
                    <a:pt x="104" y="5760"/>
                  </a:lnTo>
                  <a:lnTo>
                    <a:pt x="83" y="5595"/>
                  </a:lnTo>
                  <a:lnTo>
                    <a:pt x="42" y="4975"/>
                  </a:lnTo>
                  <a:lnTo>
                    <a:pt x="1" y="4046"/>
                  </a:lnTo>
                  <a:lnTo>
                    <a:pt x="1" y="2911"/>
                  </a:lnTo>
                  <a:lnTo>
                    <a:pt x="1" y="2911"/>
                  </a:lnTo>
                  <a:lnTo>
                    <a:pt x="1" y="1776"/>
                  </a:lnTo>
                  <a:lnTo>
                    <a:pt x="42" y="868"/>
                  </a:lnTo>
                  <a:lnTo>
                    <a:pt x="83" y="228"/>
                  </a:lnTo>
                  <a:lnTo>
                    <a:pt x="104" y="63"/>
                  </a:lnTo>
                  <a:lnTo>
                    <a:pt x="104" y="21"/>
                  </a:lnTo>
                  <a:lnTo>
                    <a:pt x="125" y="1"/>
                  </a:lnTo>
                  <a:lnTo>
                    <a:pt x="125" y="1"/>
                  </a:lnTo>
                  <a:lnTo>
                    <a:pt x="145" y="21"/>
                  </a:lnTo>
                  <a:lnTo>
                    <a:pt x="145" y="63"/>
                  </a:lnTo>
                  <a:lnTo>
                    <a:pt x="187" y="228"/>
                  </a:lnTo>
                  <a:lnTo>
                    <a:pt x="228" y="868"/>
                  </a:lnTo>
                  <a:lnTo>
                    <a:pt x="249" y="1776"/>
                  </a:lnTo>
                  <a:lnTo>
                    <a:pt x="269" y="2911"/>
                  </a:lnTo>
                  <a:lnTo>
                    <a:pt x="269" y="2911"/>
                  </a:lnTo>
                  <a:lnTo>
                    <a:pt x="249" y="4046"/>
                  </a:lnTo>
                  <a:lnTo>
                    <a:pt x="228" y="4975"/>
                  </a:lnTo>
                  <a:lnTo>
                    <a:pt x="187" y="5595"/>
                  </a:lnTo>
                  <a:lnTo>
                    <a:pt x="145" y="5760"/>
                  </a:lnTo>
                  <a:lnTo>
                    <a:pt x="145" y="5801"/>
                  </a:lnTo>
                  <a:lnTo>
                    <a:pt x="125" y="582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24" name="Google Shape;1724;p211"/>
            <p:cNvSpPr/>
            <p:nvPr/>
          </p:nvSpPr>
          <p:spPr>
            <a:xfrm>
              <a:off x="5837450" y="5021200"/>
              <a:ext cx="6750" cy="145550"/>
            </a:xfrm>
            <a:custGeom>
              <a:avLst/>
              <a:gdLst/>
              <a:ahLst/>
              <a:cxnLst/>
              <a:rect l="l" t="t" r="r" b="b"/>
              <a:pathLst>
                <a:path w="270" h="5822" extrusionOk="0">
                  <a:moveTo>
                    <a:pt x="125" y="1"/>
                  </a:moveTo>
                  <a:lnTo>
                    <a:pt x="125" y="21"/>
                  </a:lnTo>
                  <a:lnTo>
                    <a:pt x="104" y="63"/>
                  </a:lnTo>
                  <a:lnTo>
                    <a:pt x="84" y="228"/>
                  </a:lnTo>
                  <a:lnTo>
                    <a:pt x="42" y="868"/>
                  </a:lnTo>
                  <a:lnTo>
                    <a:pt x="1" y="1776"/>
                  </a:lnTo>
                  <a:lnTo>
                    <a:pt x="1" y="2911"/>
                  </a:lnTo>
                  <a:lnTo>
                    <a:pt x="1" y="4046"/>
                  </a:lnTo>
                  <a:lnTo>
                    <a:pt x="42" y="4975"/>
                  </a:lnTo>
                  <a:lnTo>
                    <a:pt x="84" y="5595"/>
                  </a:lnTo>
                  <a:lnTo>
                    <a:pt x="104" y="5760"/>
                  </a:lnTo>
                  <a:lnTo>
                    <a:pt x="125" y="5801"/>
                  </a:lnTo>
                  <a:lnTo>
                    <a:pt x="125" y="5822"/>
                  </a:lnTo>
                  <a:lnTo>
                    <a:pt x="145" y="5801"/>
                  </a:lnTo>
                  <a:lnTo>
                    <a:pt x="166" y="5760"/>
                  </a:lnTo>
                  <a:lnTo>
                    <a:pt x="187" y="5595"/>
                  </a:lnTo>
                  <a:lnTo>
                    <a:pt x="228" y="4975"/>
                  </a:lnTo>
                  <a:lnTo>
                    <a:pt x="249" y="4046"/>
                  </a:lnTo>
                  <a:lnTo>
                    <a:pt x="269" y="2911"/>
                  </a:lnTo>
                  <a:lnTo>
                    <a:pt x="249" y="1776"/>
                  </a:lnTo>
                  <a:lnTo>
                    <a:pt x="228" y="868"/>
                  </a:lnTo>
                  <a:lnTo>
                    <a:pt x="187" y="228"/>
                  </a:lnTo>
                  <a:lnTo>
                    <a:pt x="166" y="63"/>
                  </a:lnTo>
                  <a:lnTo>
                    <a:pt x="145" y="21"/>
                  </a:lnTo>
                  <a:lnTo>
                    <a:pt x="12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25" name="Google Shape;1725;p211"/>
            <p:cNvSpPr/>
            <p:nvPr/>
          </p:nvSpPr>
          <p:spPr>
            <a:xfrm>
              <a:off x="5837450" y="5021200"/>
              <a:ext cx="6750" cy="145550"/>
            </a:xfrm>
            <a:custGeom>
              <a:avLst/>
              <a:gdLst/>
              <a:ahLst/>
              <a:cxnLst/>
              <a:rect l="l" t="t" r="r" b="b"/>
              <a:pathLst>
                <a:path w="270" h="5822" fill="none" extrusionOk="0">
                  <a:moveTo>
                    <a:pt x="125" y="5822"/>
                  </a:moveTo>
                  <a:lnTo>
                    <a:pt x="125" y="5822"/>
                  </a:lnTo>
                  <a:lnTo>
                    <a:pt x="125" y="5801"/>
                  </a:lnTo>
                  <a:lnTo>
                    <a:pt x="104" y="5760"/>
                  </a:lnTo>
                  <a:lnTo>
                    <a:pt x="84" y="5595"/>
                  </a:lnTo>
                  <a:lnTo>
                    <a:pt x="42" y="4975"/>
                  </a:lnTo>
                  <a:lnTo>
                    <a:pt x="1" y="4046"/>
                  </a:lnTo>
                  <a:lnTo>
                    <a:pt x="1" y="2911"/>
                  </a:lnTo>
                  <a:lnTo>
                    <a:pt x="1" y="2911"/>
                  </a:lnTo>
                  <a:lnTo>
                    <a:pt x="1" y="1776"/>
                  </a:lnTo>
                  <a:lnTo>
                    <a:pt x="42" y="868"/>
                  </a:lnTo>
                  <a:lnTo>
                    <a:pt x="84" y="228"/>
                  </a:lnTo>
                  <a:lnTo>
                    <a:pt x="104" y="63"/>
                  </a:lnTo>
                  <a:lnTo>
                    <a:pt x="125" y="21"/>
                  </a:lnTo>
                  <a:lnTo>
                    <a:pt x="125" y="1"/>
                  </a:lnTo>
                  <a:lnTo>
                    <a:pt x="125" y="1"/>
                  </a:lnTo>
                  <a:lnTo>
                    <a:pt x="145" y="21"/>
                  </a:lnTo>
                  <a:lnTo>
                    <a:pt x="166" y="63"/>
                  </a:lnTo>
                  <a:lnTo>
                    <a:pt x="187" y="228"/>
                  </a:lnTo>
                  <a:lnTo>
                    <a:pt x="228" y="868"/>
                  </a:lnTo>
                  <a:lnTo>
                    <a:pt x="249" y="1776"/>
                  </a:lnTo>
                  <a:lnTo>
                    <a:pt x="269" y="2911"/>
                  </a:lnTo>
                  <a:lnTo>
                    <a:pt x="269" y="2911"/>
                  </a:lnTo>
                  <a:lnTo>
                    <a:pt x="249" y="4046"/>
                  </a:lnTo>
                  <a:lnTo>
                    <a:pt x="228" y="4975"/>
                  </a:lnTo>
                  <a:lnTo>
                    <a:pt x="187" y="5595"/>
                  </a:lnTo>
                  <a:lnTo>
                    <a:pt x="166" y="5760"/>
                  </a:lnTo>
                  <a:lnTo>
                    <a:pt x="145" y="5801"/>
                  </a:lnTo>
                  <a:lnTo>
                    <a:pt x="125" y="582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26" name="Google Shape;1726;p211"/>
            <p:cNvSpPr/>
            <p:nvPr/>
          </p:nvSpPr>
          <p:spPr>
            <a:xfrm>
              <a:off x="5793075" y="5021200"/>
              <a:ext cx="6750" cy="145550"/>
            </a:xfrm>
            <a:custGeom>
              <a:avLst/>
              <a:gdLst/>
              <a:ahLst/>
              <a:cxnLst/>
              <a:rect l="l" t="t" r="r" b="b"/>
              <a:pathLst>
                <a:path w="270" h="5822" extrusionOk="0">
                  <a:moveTo>
                    <a:pt x="145" y="1"/>
                  </a:moveTo>
                  <a:lnTo>
                    <a:pt x="125" y="21"/>
                  </a:lnTo>
                  <a:lnTo>
                    <a:pt x="125" y="63"/>
                  </a:lnTo>
                  <a:lnTo>
                    <a:pt x="83" y="228"/>
                  </a:lnTo>
                  <a:lnTo>
                    <a:pt x="42" y="868"/>
                  </a:lnTo>
                  <a:lnTo>
                    <a:pt x="21" y="1776"/>
                  </a:lnTo>
                  <a:lnTo>
                    <a:pt x="1" y="2911"/>
                  </a:lnTo>
                  <a:lnTo>
                    <a:pt x="21" y="4046"/>
                  </a:lnTo>
                  <a:lnTo>
                    <a:pt x="42" y="4975"/>
                  </a:lnTo>
                  <a:lnTo>
                    <a:pt x="83" y="5595"/>
                  </a:lnTo>
                  <a:lnTo>
                    <a:pt x="125" y="5760"/>
                  </a:lnTo>
                  <a:lnTo>
                    <a:pt x="125" y="5801"/>
                  </a:lnTo>
                  <a:lnTo>
                    <a:pt x="145" y="5822"/>
                  </a:lnTo>
                  <a:lnTo>
                    <a:pt x="166" y="5801"/>
                  </a:lnTo>
                  <a:lnTo>
                    <a:pt x="166" y="5760"/>
                  </a:lnTo>
                  <a:lnTo>
                    <a:pt x="187" y="5595"/>
                  </a:lnTo>
                  <a:lnTo>
                    <a:pt x="248" y="4975"/>
                  </a:lnTo>
                  <a:lnTo>
                    <a:pt x="269" y="4046"/>
                  </a:lnTo>
                  <a:lnTo>
                    <a:pt x="269" y="2911"/>
                  </a:lnTo>
                  <a:lnTo>
                    <a:pt x="269" y="1776"/>
                  </a:lnTo>
                  <a:lnTo>
                    <a:pt x="248" y="868"/>
                  </a:lnTo>
                  <a:lnTo>
                    <a:pt x="187" y="228"/>
                  </a:lnTo>
                  <a:lnTo>
                    <a:pt x="166" y="63"/>
                  </a:lnTo>
                  <a:lnTo>
                    <a:pt x="166" y="21"/>
                  </a:lnTo>
                  <a:lnTo>
                    <a:pt x="14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27" name="Google Shape;1727;p211"/>
            <p:cNvSpPr/>
            <p:nvPr/>
          </p:nvSpPr>
          <p:spPr>
            <a:xfrm>
              <a:off x="5793075" y="5021200"/>
              <a:ext cx="6750" cy="145550"/>
            </a:xfrm>
            <a:custGeom>
              <a:avLst/>
              <a:gdLst/>
              <a:ahLst/>
              <a:cxnLst/>
              <a:rect l="l" t="t" r="r" b="b"/>
              <a:pathLst>
                <a:path w="270" h="5822" fill="none" extrusionOk="0">
                  <a:moveTo>
                    <a:pt x="145" y="5822"/>
                  </a:moveTo>
                  <a:lnTo>
                    <a:pt x="145" y="5822"/>
                  </a:lnTo>
                  <a:lnTo>
                    <a:pt x="125" y="5801"/>
                  </a:lnTo>
                  <a:lnTo>
                    <a:pt x="125" y="5760"/>
                  </a:lnTo>
                  <a:lnTo>
                    <a:pt x="83" y="5595"/>
                  </a:lnTo>
                  <a:lnTo>
                    <a:pt x="42" y="4975"/>
                  </a:lnTo>
                  <a:lnTo>
                    <a:pt x="21" y="4046"/>
                  </a:lnTo>
                  <a:lnTo>
                    <a:pt x="1" y="2911"/>
                  </a:lnTo>
                  <a:lnTo>
                    <a:pt x="1" y="2911"/>
                  </a:lnTo>
                  <a:lnTo>
                    <a:pt x="21" y="1776"/>
                  </a:lnTo>
                  <a:lnTo>
                    <a:pt x="42" y="868"/>
                  </a:lnTo>
                  <a:lnTo>
                    <a:pt x="83" y="228"/>
                  </a:lnTo>
                  <a:lnTo>
                    <a:pt x="125" y="63"/>
                  </a:lnTo>
                  <a:lnTo>
                    <a:pt x="125" y="21"/>
                  </a:lnTo>
                  <a:lnTo>
                    <a:pt x="145" y="1"/>
                  </a:lnTo>
                  <a:lnTo>
                    <a:pt x="145" y="1"/>
                  </a:lnTo>
                  <a:lnTo>
                    <a:pt x="166" y="21"/>
                  </a:lnTo>
                  <a:lnTo>
                    <a:pt x="166" y="63"/>
                  </a:lnTo>
                  <a:lnTo>
                    <a:pt x="187" y="228"/>
                  </a:lnTo>
                  <a:lnTo>
                    <a:pt x="248" y="868"/>
                  </a:lnTo>
                  <a:lnTo>
                    <a:pt x="269" y="1776"/>
                  </a:lnTo>
                  <a:lnTo>
                    <a:pt x="269" y="2911"/>
                  </a:lnTo>
                  <a:lnTo>
                    <a:pt x="269" y="2911"/>
                  </a:lnTo>
                  <a:lnTo>
                    <a:pt x="269" y="4046"/>
                  </a:lnTo>
                  <a:lnTo>
                    <a:pt x="248" y="4975"/>
                  </a:lnTo>
                  <a:lnTo>
                    <a:pt x="187" y="5595"/>
                  </a:lnTo>
                  <a:lnTo>
                    <a:pt x="166" y="5760"/>
                  </a:lnTo>
                  <a:lnTo>
                    <a:pt x="166" y="5801"/>
                  </a:lnTo>
                  <a:lnTo>
                    <a:pt x="145" y="582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28" name="Google Shape;1728;p211"/>
            <p:cNvSpPr/>
            <p:nvPr/>
          </p:nvSpPr>
          <p:spPr>
            <a:xfrm>
              <a:off x="5934475" y="5021200"/>
              <a:ext cx="6725" cy="145550"/>
            </a:xfrm>
            <a:custGeom>
              <a:avLst/>
              <a:gdLst/>
              <a:ahLst/>
              <a:cxnLst/>
              <a:rect l="l" t="t" r="r" b="b"/>
              <a:pathLst>
                <a:path w="269" h="5822" extrusionOk="0">
                  <a:moveTo>
                    <a:pt x="124" y="1"/>
                  </a:moveTo>
                  <a:lnTo>
                    <a:pt x="104" y="21"/>
                  </a:lnTo>
                  <a:lnTo>
                    <a:pt x="104" y="63"/>
                  </a:lnTo>
                  <a:lnTo>
                    <a:pt x="83" y="228"/>
                  </a:lnTo>
                  <a:lnTo>
                    <a:pt x="42" y="868"/>
                  </a:lnTo>
                  <a:lnTo>
                    <a:pt x="0" y="1776"/>
                  </a:lnTo>
                  <a:lnTo>
                    <a:pt x="0" y="2911"/>
                  </a:lnTo>
                  <a:lnTo>
                    <a:pt x="0" y="4046"/>
                  </a:lnTo>
                  <a:lnTo>
                    <a:pt x="42" y="4975"/>
                  </a:lnTo>
                  <a:lnTo>
                    <a:pt x="83" y="5595"/>
                  </a:lnTo>
                  <a:lnTo>
                    <a:pt x="104" y="5760"/>
                  </a:lnTo>
                  <a:lnTo>
                    <a:pt x="104" y="5801"/>
                  </a:lnTo>
                  <a:lnTo>
                    <a:pt x="124" y="5822"/>
                  </a:lnTo>
                  <a:lnTo>
                    <a:pt x="145" y="5801"/>
                  </a:lnTo>
                  <a:lnTo>
                    <a:pt x="145" y="5760"/>
                  </a:lnTo>
                  <a:lnTo>
                    <a:pt x="186" y="5595"/>
                  </a:lnTo>
                  <a:lnTo>
                    <a:pt x="228" y="4975"/>
                  </a:lnTo>
                  <a:lnTo>
                    <a:pt x="248" y="4046"/>
                  </a:lnTo>
                  <a:lnTo>
                    <a:pt x="269" y="2911"/>
                  </a:lnTo>
                  <a:lnTo>
                    <a:pt x="248" y="1776"/>
                  </a:lnTo>
                  <a:lnTo>
                    <a:pt x="228" y="868"/>
                  </a:lnTo>
                  <a:lnTo>
                    <a:pt x="186" y="228"/>
                  </a:lnTo>
                  <a:lnTo>
                    <a:pt x="145" y="63"/>
                  </a:lnTo>
                  <a:lnTo>
                    <a:pt x="145" y="21"/>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29" name="Google Shape;1729;p211"/>
            <p:cNvSpPr/>
            <p:nvPr/>
          </p:nvSpPr>
          <p:spPr>
            <a:xfrm>
              <a:off x="5934475" y="5021200"/>
              <a:ext cx="6725" cy="145550"/>
            </a:xfrm>
            <a:custGeom>
              <a:avLst/>
              <a:gdLst/>
              <a:ahLst/>
              <a:cxnLst/>
              <a:rect l="l" t="t" r="r" b="b"/>
              <a:pathLst>
                <a:path w="269" h="5822" fill="none" extrusionOk="0">
                  <a:moveTo>
                    <a:pt x="124" y="5822"/>
                  </a:moveTo>
                  <a:lnTo>
                    <a:pt x="124" y="5822"/>
                  </a:lnTo>
                  <a:lnTo>
                    <a:pt x="104" y="5801"/>
                  </a:lnTo>
                  <a:lnTo>
                    <a:pt x="104" y="5760"/>
                  </a:lnTo>
                  <a:lnTo>
                    <a:pt x="83" y="5595"/>
                  </a:lnTo>
                  <a:lnTo>
                    <a:pt x="42" y="4975"/>
                  </a:lnTo>
                  <a:lnTo>
                    <a:pt x="0" y="4046"/>
                  </a:lnTo>
                  <a:lnTo>
                    <a:pt x="0" y="2911"/>
                  </a:lnTo>
                  <a:lnTo>
                    <a:pt x="0" y="2911"/>
                  </a:lnTo>
                  <a:lnTo>
                    <a:pt x="0" y="1776"/>
                  </a:lnTo>
                  <a:lnTo>
                    <a:pt x="42" y="868"/>
                  </a:lnTo>
                  <a:lnTo>
                    <a:pt x="83" y="228"/>
                  </a:lnTo>
                  <a:lnTo>
                    <a:pt x="104" y="63"/>
                  </a:lnTo>
                  <a:lnTo>
                    <a:pt x="104" y="21"/>
                  </a:lnTo>
                  <a:lnTo>
                    <a:pt x="124" y="1"/>
                  </a:lnTo>
                  <a:lnTo>
                    <a:pt x="124" y="1"/>
                  </a:lnTo>
                  <a:lnTo>
                    <a:pt x="145" y="21"/>
                  </a:lnTo>
                  <a:lnTo>
                    <a:pt x="145" y="63"/>
                  </a:lnTo>
                  <a:lnTo>
                    <a:pt x="186" y="228"/>
                  </a:lnTo>
                  <a:lnTo>
                    <a:pt x="228" y="868"/>
                  </a:lnTo>
                  <a:lnTo>
                    <a:pt x="248" y="1776"/>
                  </a:lnTo>
                  <a:lnTo>
                    <a:pt x="269" y="2911"/>
                  </a:lnTo>
                  <a:lnTo>
                    <a:pt x="269" y="2911"/>
                  </a:lnTo>
                  <a:lnTo>
                    <a:pt x="248" y="4046"/>
                  </a:lnTo>
                  <a:lnTo>
                    <a:pt x="228" y="4975"/>
                  </a:lnTo>
                  <a:lnTo>
                    <a:pt x="186" y="5595"/>
                  </a:lnTo>
                  <a:lnTo>
                    <a:pt x="145" y="5760"/>
                  </a:lnTo>
                  <a:lnTo>
                    <a:pt x="145" y="5801"/>
                  </a:lnTo>
                  <a:lnTo>
                    <a:pt x="124" y="582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30" name="Google Shape;1730;p211"/>
            <p:cNvSpPr/>
            <p:nvPr/>
          </p:nvSpPr>
          <p:spPr>
            <a:xfrm>
              <a:off x="5890100" y="5021200"/>
              <a:ext cx="6725" cy="145550"/>
            </a:xfrm>
            <a:custGeom>
              <a:avLst/>
              <a:gdLst/>
              <a:ahLst/>
              <a:cxnLst/>
              <a:rect l="l" t="t" r="r" b="b"/>
              <a:pathLst>
                <a:path w="269" h="5822" extrusionOk="0">
                  <a:moveTo>
                    <a:pt x="145" y="1"/>
                  </a:moveTo>
                  <a:lnTo>
                    <a:pt x="124" y="21"/>
                  </a:lnTo>
                  <a:lnTo>
                    <a:pt x="104" y="63"/>
                  </a:lnTo>
                  <a:lnTo>
                    <a:pt x="83" y="228"/>
                  </a:lnTo>
                  <a:lnTo>
                    <a:pt x="42" y="868"/>
                  </a:lnTo>
                  <a:lnTo>
                    <a:pt x="21" y="1776"/>
                  </a:lnTo>
                  <a:lnTo>
                    <a:pt x="0" y="2911"/>
                  </a:lnTo>
                  <a:lnTo>
                    <a:pt x="21" y="4046"/>
                  </a:lnTo>
                  <a:lnTo>
                    <a:pt x="42" y="4975"/>
                  </a:lnTo>
                  <a:lnTo>
                    <a:pt x="83" y="5595"/>
                  </a:lnTo>
                  <a:lnTo>
                    <a:pt x="104" y="5760"/>
                  </a:lnTo>
                  <a:lnTo>
                    <a:pt x="124" y="5801"/>
                  </a:lnTo>
                  <a:lnTo>
                    <a:pt x="145" y="5822"/>
                  </a:lnTo>
                  <a:lnTo>
                    <a:pt x="145" y="5801"/>
                  </a:lnTo>
                  <a:lnTo>
                    <a:pt x="165" y="5760"/>
                  </a:lnTo>
                  <a:lnTo>
                    <a:pt x="186" y="5595"/>
                  </a:lnTo>
                  <a:lnTo>
                    <a:pt x="227" y="4975"/>
                  </a:lnTo>
                  <a:lnTo>
                    <a:pt x="269" y="4046"/>
                  </a:lnTo>
                  <a:lnTo>
                    <a:pt x="269" y="2911"/>
                  </a:lnTo>
                  <a:lnTo>
                    <a:pt x="269" y="1776"/>
                  </a:lnTo>
                  <a:lnTo>
                    <a:pt x="227" y="868"/>
                  </a:lnTo>
                  <a:lnTo>
                    <a:pt x="186" y="228"/>
                  </a:lnTo>
                  <a:lnTo>
                    <a:pt x="165" y="63"/>
                  </a:lnTo>
                  <a:lnTo>
                    <a:pt x="145" y="21"/>
                  </a:lnTo>
                  <a:lnTo>
                    <a:pt x="14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31" name="Google Shape;1731;p211"/>
            <p:cNvSpPr/>
            <p:nvPr/>
          </p:nvSpPr>
          <p:spPr>
            <a:xfrm>
              <a:off x="5890100" y="5021200"/>
              <a:ext cx="6725" cy="145550"/>
            </a:xfrm>
            <a:custGeom>
              <a:avLst/>
              <a:gdLst/>
              <a:ahLst/>
              <a:cxnLst/>
              <a:rect l="l" t="t" r="r" b="b"/>
              <a:pathLst>
                <a:path w="269" h="5822" fill="none" extrusionOk="0">
                  <a:moveTo>
                    <a:pt x="145" y="5822"/>
                  </a:moveTo>
                  <a:lnTo>
                    <a:pt x="145" y="5822"/>
                  </a:lnTo>
                  <a:lnTo>
                    <a:pt x="124" y="5801"/>
                  </a:lnTo>
                  <a:lnTo>
                    <a:pt x="104" y="5760"/>
                  </a:lnTo>
                  <a:lnTo>
                    <a:pt x="83" y="5595"/>
                  </a:lnTo>
                  <a:lnTo>
                    <a:pt x="42" y="4975"/>
                  </a:lnTo>
                  <a:lnTo>
                    <a:pt x="21" y="4046"/>
                  </a:lnTo>
                  <a:lnTo>
                    <a:pt x="0" y="2911"/>
                  </a:lnTo>
                  <a:lnTo>
                    <a:pt x="0" y="2911"/>
                  </a:lnTo>
                  <a:lnTo>
                    <a:pt x="21" y="1776"/>
                  </a:lnTo>
                  <a:lnTo>
                    <a:pt x="42" y="868"/>
                  </a:lnTo>
                  <a:lnTo>
                    <a:pt x="83" y="228"/>
                  </a:lnTo>
                  <a:lnTo>
                    <a:pt x="104" y="63"/>
                  </a:lnTo>
                  <a:lnTo>
                    <a:pt x="124" y="21"/>
                  </a:lnTo>
                  <a:lnTo>
                    <a:pt x="145" y="1"/>
                  </a:lnTo>
                  <a:lnTo>
                    <a:pt x="145" y="1"/>
                  </a:lnTo>
                  <a:lnTo>
                    <a:pt x="145" y="21"/>
                  </a:lnTo>
                  <a:lnTo>
                    <a:pt x="165" y="63"/>
                  </a:lnTo>
                  <a:lnTo>
                    <a:pt x="186" y="228"/>
                  </a:lnTo>
                  <a:lnTo>
                    <a:pt x="227" y="868"/>
                  </a:lnTo>
                  <a:lnTo>
                    <a:pt x="269" y="1776"/>
                  </a:lnTo>
                  <a:lnTo>
                    <a:pt x="269" y="2911"/>
                  </a:lnTo>
                  <a:lnTo>
                    <a:pt x="269" y="2911"/>
                  </a:lnTo>
                  <a:lnTo>
                    <a:pt x="269" y="4046"/>
                  </a:lnTo>
                  <a:lnTo>
                    <a:pt x="227" y="4975"/>
                  </a:lnTo>
                  <a:lnTo>
                    <a:pt x="186" y="5595"/>
                  </a:lnTo>
                  <a:lnTo>
                    <a:pt x="165" y="5760"/>
                  </a:lnTo>
                  <a:lnTo>
                    <a:pt x="145" y="5801"/>
                  </a:lnTo>
                  <a:lnTo>
                    <a:pt x="145" y="582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32" name="Google Shape;1732;p211"/>
            <p:cNvSpPr/>
            <p:nvPr/>
          </p:nvSpPr>
          <p:spPr>
            <a:xfrm>
              <a:off x="6030975" y="5021200"/>
              <a:ext cx="6725" cy="145550"/>
            </a:xfrm>
            <a:custGeom>
              <a:avLst/>
              <a:gdLst/>
              <a:ahLst/>
              <a:cxnLst/>
              <a:rect l="l" t="t" r="r" b="b"/>
              <a:pathLst>
                <a:path w="269" h="5822" extrusionOk="0">
                  <a:moveTo>
                    <a:pt x="145" y="1"/>
                  </a:moveTo>
                  <a:lnTo>
                    <a:pt x="124" y="21"/>
                  </a:lnTo>
                  <a:lnTo>
                    <a:pt x="124" y="63"/>
                  </a:lnTo>
                  <a:lnTo>
                    <a:pt x="83" y="228"/>
                  </a:lnTo>
                  <a:lnTo>
                    <a:pt x="42" y="868"/>
                  </a:lnTo>
                  <a:lnTo>
                    <a:pt x="21" y="1776"/>
                  </a:lnTo>
                  <a:lnTo>
                    <a:pt x="0" y="2911"/>
                  </a:lnTo>
                  <a:lnTo>
                    <a:pt x="21" y="4046"/>
                  </a:lnTo>
                  <a:lnTo>
                    <a:pt x="42" y="4975"/>
                  </a:lnTo>
                  <a:lnTo>
                    <a:pt x="83" y="5595"/>
                  </a:lnTo>
                  <a:lnTo>
                    <a:pt x="124" y="5760"/>
                  </a:lnTo>
                  <a:lnTo>
                    <a:pt x="124" y="5801"/>
                  </a:lnTo>
                  <a:lnTo>
                    <a:pt x="145" y="5822"/>
                  </a:lnTo>
                  <a:lnTo>
                    <a:pt x="166" y="5801"/>
                  </a:lnTo>
                  <a:lnTo>
                    <a:pt x="166" y="5760"/>
                  </a:lnTo>
                  <a:lnTo>
                    <a:pt x="186" y="5595"/>
                  </a:lnTo>
                  <a:lnTo>
                    <a:pt x="248" y="4975"/>
                  </a:lnTo>
                  <a:lnTo>
                    <a:pt x="269" y="4046"/>
                  </a:lnTo>
                  <a:lnTo>
                    <a:pt x="269" y="2911"/>
                  </a:lnTo>
                  <a:lnTo>
                    <a:pt x="269" y="1776"/>
                  </a:lnTo>
                  <a:lnTo>
                    <a:pt x="248" y="868"/>
                  </a:lnTo>
                  <a:lnTo>
                    <a:pt x="186" y="228"/>
                  </a:lnTo>
                  <a:lnTo>
                    <a:pt x="166" y="63"/>
                  </a:lnTo>
                  <a:lnTo>
                    <a:pt x="166" y="21"/>
                  </a:lnTo>
                  <a:lnTo>
                    <a:pt x="14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33" name="Google Shape;1733;p211"/>
            <p:cNvSpPr/>
            <p:nvPr/>
          </p:nvSpPr>
          <p:spPr>
            <a:xfrm>
              <a:off x="6030975" y="5021200"/>
              <a:ext cx="6725" cy="145550"/>
            </a:xfrm>
            <a:custGeom>
              <a:avLst/>
              <a:gdLst/>
              <a:ahLst/>
              <a:cxnLst/>
              <a:rect l="l" t="t" r="r" b="b"/>
              <a:pathLst>
                <a:path w="269" h="5822" fill="none" extrusionOk="0">
                  <a:moveTo>
                    <a:pt x="145" y="5822"/>
                  </a:moveTo>
                  <a:lnTo>
                    <a:pt x="145" y="5822"/>
                  </a:lnTo>
                  <a:lnTo>
                    <a:pt x="124" y="5801"/>
                  </a:lnTo>
                  <a:lnTo>
                    <a:pt x="124" y="5760"/>
                  </a:lnTo>
                  <a:lnTo>
                    <a:pt x="83" y="5595"/>
                  </a:lnTo>
                  <a:lnTo>
                    <a:pt x="42" y="4975"/>
                  </a:lnTo>
                  <a:lnTo>
                    <a:pt x="21" y="4046"/>
                  </a:lnTo>
                  <a:lnTo>
                    <a:pt x="0" y="2911"/>
                  </a:lnTo>
                  <a:lnTo>
                    <a:pt x="0" y="2911"/>
                  </a:lnTo>
                  <a:lnTo>
                    <a:pt x="21" y="1776"/>
                  </a:lnTo>
                  <a:lnTo>
                    <a:pt x="42" y="868"/>
                  </a:lnTo>
                  <a:lnTo>
                    <a:pt x="83" y="228"/>
                  </a:lnTo>
                  <a:lnTo>
                    <a:pt x="124" y="63"/>
                  </a:lnTo>
                  <a:lnTo>
                    <a:pt x="124" y="21"/>
                  </a:lnTo>
                  <a:lnTo>
                    <a:pt x="145" y="1"/>
                  </a:lnTo>
                  <a:lnTo>
                    <a:pt x="145" y="1"/>
                  </a:lnTo>
                  <a:lnTo>
                    <a:pt x="166" y="21"/>
                  </a:lnTo>
                  <a:lnTo>
                    <a:pt x="166" y="63"/>
                  </a:lnTo>
                  <a:lnTo>
                    <a:pt x="186" y="228"/>
                  </a:lnTo>
                  <a:lnTo>
                    <a:pt x="248" y="868"/>
                  </a:lnTo>
                  <a:lnTo>
                    <a:pt x="269" y="1776"/>
                  </a:lnTo>
                  <a:lnTo>
                    <a:pt x="269" y="2911"/>
                  </a:lnTo>
                  <a:lnTo>
                    <a:pt x="269" y="2911"/>
                  </a:lnTo>
                  <a:lnTo>
                    <a:pt x="269" y="4046"/>
                  </a:lnTo>
                  <a:lnTo>
                    <a:pt x="248" y="4975"/>
                  </a:lnTo>
                  <a:lnTo>
                    <a:pt x="186" y="5595"/>
                  </a:lnTo>
                  <a:lnTo>
                    <a:pt x="166" y="5760"/>
                  </a:lnTo>
                  <a:lnTo>
                    <a:pt x="166" y="5801"/>
                  </a:lnTo>
                  <a:lnTo>
                    <a:pt x="145" y="582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34" name="Google Shape;1734;p211"/>
            <p:cNvSpPr/>
            <p:nvPr/>
          </p:nvSpPr>
          <p:spPr>
            <a:xfrm>
              <a:off x="5987100" y="5021200"/>
              <a:ext cx="6750" cy="145550"/>
            </a:xfrm>
            <a:custGeom>
              <a:avLst/>
              <a:gdLst/>
              <a:ahLst/>
              <a:cxnLst/>
              <a:rect l="l" t="t" r="r" b="b"/>
              <a:pathLst>
                <a:path w="270" h="5822" extrusionOk="0">
                  <a:moveTo>
                    <a:pt x="125" y="1"/>
                  </a:moveTo>
                  <a:lnTo>
                    <a:pt x="125" y="21"/>
                  </a:lnTo>
                  <a:lnTo>
                    <a:pt x="104" y="63"/>
                  </a:lnTo>
                  <a:lnTo>
                    <a:pt x="83" y="228"/>
                  </a:lnTo>
                  <a:lnTo>
                    <a:pt x="42" y="868"/>
                  </a:lnTo>
                  <a:lnTo>
                    <a:pt x="1" y="1776"/>
                  </a:lnTo>
                  <a:lnTo>
                    <a:pt x="1" y="2911"/>
                  </a:lnTo>
                  <a:lnTo>
                    <a:pt x="1" y="4046"/>
                  </a:lnTo>
                  <a:lnTo>
                    <a:pt x="42" y="4975"/>
                  </a:lnTo>
                  <a:lnTo>
                    <a:pt x="83" y="5595"/>
                  </a:lnTo>
                  <a:lnTo>
                    <a:pt x="104" y="5760"/>
                  </a:lnTo>
                  <a:lnTo>
                    <a:pt x="125" y="5801"/>
                  </a:lnTo>
                  <a:lnTo>
                    <a:pt x="125" y="5822"/>
                  </a:lnTo>
                  <a:lnTo>
                    <a:pt x="145" y="5801"/>
                  </a:lnTo>
                  <a:lnTo>
                    <a:pt x="166" y="5760"/>
                  </a:lnTo>
                  <a:lnTo>
                    <a:pt x="187" y="5595"/>
                  </a:lnTo>
                  <a:lnTo>
                    <a:pt x="228" y="4975"/>
                  </a:lnTo>
                  <a:lnTo>
                    <a:pt x="249" y="4046"/>
                  </a:lnTo>
                  <a:lnTo>
                    <a:pt x="269" y="2911"/>
                  </a:lnTo>
                  <a:lnTo>
                    <a:pt x="249" y="1776"/>
                  </a:lnTo>
                  <a:lnTo>
                    <a:pt x="228" y="868"/>
                  </a:lnTo>
                  <a:lnTo>
                    <a:pt x="187" y="228"/>
                  </a:lnTo>
                  <a:lnTo>
                    <a:pt x="166" y="63"/>
                  </a:lnTo>
                  <a:lnTo>
                    <a:pt x="145" y="21"/>
                  </a:lnTo>
                  <a:lnTo>
                    <a:pt x="12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35" name="Google Shape;1735;p211"/>
            <p:cNvSpPr/>
            <p:nvPr/>
          </p:nvSpPr>
          <p:spPr>
            <a:xfrm>
              <a:off x="5987100" y="5021200"/>
              <a:ext cx="6750" cy="145550"/>
            </a:xfrm>
            <a:custGeom>
              <a:avLst/>
              <a:gdLst/>
              <a:ahLst/>
              <a:cxnLst/>
              <a:rect l="l" t="t" r="r" b="b"/>
              <a:pathLst>
                <a:path w="270" h="5822" fill="none" extrusionOk="0">
                  <a:moveTo>
                    <a:pt x="125" y="5822"/>
                  </a:moveTo>
                  <a:lnTo>
                    <a:pt x="125" y="5822"/>
                  </a:lnTo>
                  <a:lnTo>
                    <a:pt x="125" y="5801"/>
                  </a:lnTo>
                  <a:lnTo>
                    <a:pt x="104" y="5760"/>
                  </a:lnTo>
                  <a:lnTo>
                    <a:pt x="83" y="5595"/>
                  </a:lnTo>
                  <a:lnTo>
                    <a:pt x="42" y="4975"/>
                  </a:lnTo>
                  <a:lnTo>
                    <a:pt x="1" y="4046"/>
                  </a:lnTo>
                  <a:lnTo>
                    <a:pt x="1" y="2911"/>
                  </a:lnTo>
                  <a:lnTo>
                    <a:pt x="1" y="2911"/>
                  </a:lnTo>
                  <a:lnTo>
                    <a:pt x="1" y="1776"/>
                  </a:lnTo>
                  <a:lnTo>
                    <a:pt x="42" y="868"/>
                  </a:lnTo>
                  <a:lnTo>
                    <a:pt x="83" y="228"/>
                  </a:lnTo>
                  <a:lnTo>
                    <a:pt x="104" y="63"/>
                  </a:lnTo>
                  <a:lnTo>
                    <a:pt x="125" y="21"/>
                  </a:lnTo>
                  <a:lnTo>
                    <a:pt x="125" y="1"/>
                  </a:lnTo>
                  <a:lnTo>
                    <a:pt x="125" y="1"/>
                  </a:lnTo>
                  <a:lnTo>
                    <a:pt x="145" y="21"/>
                  </a:lnTo>
                  <a:lnTo>
                    <a:pt x="166" y="63"/>
                  </a:lnTo>
                  <a:lnTo>
                    <a:pt x="187" y="228"/>
                  </a:lnTo>
                  <a:lnTo>
                    <a:pt x="228" y="868"/>
                  </a:lnTo>
                  <a:lnTo>
                    <a:pt x="249" y="1776"/>
                  </a:lnTo>
                  <a:lnTo>
                    <a:pt x="269" y="2911"/>
                  </a:lnTo>
                  <a:lnTo>
                    <a:pt x="269" y="2911"/>
                  </a:lnTo>
                  <a:lnTo>
                    <a:pt x="249" y="4046"/>
                  </a:lnTo>
                  <a:lnTo>
                    <a:pt x="228" y="4975"/>
                  </a:lnTo>
                  <a:lnTo>
                    <a:pt x="187" y="5595"/>
                  </a:lnTo>
                  <a:lnTo>
                    <a:pt x="166" y="5760"/>
                  </a:lnTo>
                  <a:lnTo>
                    <a:pt x="145" y="5801"/>
                  </a:lnTo>
                  <a:lnTo>
                    <a:pt x="125" y="582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36" name="Google Shape;1736;p211"/>
            <p:cNvSpPr/>
            <p:nvPr/>
          </p:nvSpPr>
          <p:spPr>
            <a:xfrm>
              <a:off x="6127975" y="5021200"/>
              <a:ext cx="6750" cy="145550"/>
            </a:xfrm>
            <a:custGeom>
              <a:avLst/>
              <a:gdLst/>
              <a:ahLst/>
              <a:cxnLst/>
              <a:rect l="l" t="t" r="r" b="b"/>
              <a:pathLst>
                <a:path w="270" h="5822" extrusionOk="0">
                  <a:moveTo>
                    <a:pt x="145" y="1"/>
                  </a:moveTo>
                  <a:lnTo>
                    <a:pt x="125" y="21"/>
                  </a:lnTo>
                  <a:lnTo>
                    <a:pt x="104" y="63"/>
                  </a:lnTo>
                  <a:lnTo>
                    <a:pt x="84" y="228"/>
                  </a:lnTo>
                  <a:lnTo>
                    <a:pt x="42" y="868"/>
                  </a:lnTo>
                  <a:lnTo>
                    <a:pt x="22" y="1776"/>
                  </a:lnTo>
                  <a:lnTo>
                    <a:pt x="1" y="2911"/>
                  </a:lnTo>
                  <a:lnTo>
                    <a:pt x="22" y="4046"/>
                  </a:lnTo>
                  <a:lnTo>
                    <a:pt x="42" y="4975"/>
                  </a:lnTo>
                  <a:lnTo>
                    <a:pt x="84" y="5595"/>
                  </a:lnTo>
                  <a:lnTo>
                    <a:pt x="104" y="5760"/>
                  </a:lnTo>
                  <a:lnTo>
                    <a:pt x="125" y="5801"/>
                  </a:lnTo>
                  <a:lnTo>
                    <a:pt x="145" y="5822"/>
                  </a:lnTo>
                  <a:lnTo>
                    <a:pt x="145" y="5801"/>
                  </a:lnTo>
                  <a:lnTo>
                    <a:pt x="166" y="5760"/>
                  </a:lnTo>
                  <a:lnTo>
                    <a:pt x="187" y="5595"/>
                  </a:lnTo>
                  <a:lnTo>
                    <a:pt x="228" y="4975"/>
                  </a:lnTo>
                  <a:lnTo>
                    <a:pt x="269" y="4046"/>
                  </a:lnTo>
                  <a:lnTo>
                    <a:pt x="269" y="2911"/>
                  </a:lnTo>
                  <a:lnTo>
                    <a:pt x="269" y="1776"/>
                  </a:lnTo>
                  <a:lnTo>
                    <a:pt x="228" y="868"/>
                  </a:lnTo>
                  <a:lnTo>
                    <a:pt x="187" y="228"/>
                  </a:lnTo>
                  <a:lnTo>
                    <a:pt x="166" y="63"/>
                  </a:lnTo>
                  <a:lnTo>
                    <a:pt x="145" y="21"/>
                  </a:lnTo>
                  <a:lnTo>
                    <a:pt x="14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37" name="Google Shape;1737;p211"/>
            <p:cNvSpPr/>
            <p:nvPr/>
          </p:nvSpPr>
          <p:spPr>
            <a:xfrm>
              <a:off x="6127975" y="5021200"/>
              <a:ext cx="6750" cy="145550"/>
            </a:xfrm>
            <a:custGeom>
              <a:avLst/>
              <a:gdLst/>
              <a:ahLst/>
              <a:cxnLst/>
              <a:rect l="l" t="t" r="r" b="b"/>
              <a:pathLst>
                <a:path w="270" h="5822" fill="none" extrusionOk="0">
                  <a:moveTo>
                    <a:pt x="145" y="5822"/>
                  </a:moveTo>
                  <a:lnTo>
                    <a:pt x="145" y="5822"/>
                  </a:lnTo>
                  <a:lnTo>
                    <a:pt x="125" y="5801"/>
                  </a:lnTo>
                  <a:lnTo>
                    <a:pt x="104" y="5760"/>
                  </a:lnTo>
                  <a:lnTo>
                    <a:pt x="84" y="5595"/>
                  </a:lnTo>
                  <a:lnTo>
                    <a:pt x="42" y="4975"/>
                  </a:lnTo>
                  <a:lnTo>
                    <a:pt x="22" y="4046"/>
                  </a:lnTo>
                  <a:lnTo>
                    <a:pt x="1" y="2911"/>
                  </a:lnTo>
                  <a:lnTo>
                    <a:pt x="1" y="2911"/>
                  </a:lnTo>
                  <a:lnTo>
                    <a:pt x="22" y="1776"/>
                  </a:lnTo>
                  <a:lnTo>
                    <a:pt x="42" y="868"/>
                  </a:lnTo>
                  <a:lnTo>
                    <a:pt x="84" y="228"/>
                  </a:lnTo>
                  <a:lnTo>
                    <a:pt x="104" y="63"/>
                  </a:lnTo>
                  <a:lnTo>
                    <a:pt x="125" y="21"/>
                  </a:lnTo>
                  <a:lnTo>
                    <a:pt x="145" y="1"/>
                  </a:lnTo>
                  <a:lnTo>
                    <a:pt x="145" y="1"/>
                  </a:lnTo>
                  <a:lnTo>
                    <a:pt x="145" y="21"/>
                  </a:lnTo>
                  <a:lnTo>
                    <a:pt x="166" y="63"/>
                  </a:lnTo>
                  <a:lnTo>
                    <a:pt x="187" y="228"/>
                  </a:lnTo>
                  <a:lnTo>
                    <a:pt x="228" y="868"/>
                  </a:lnTo>
                  <a:lnTo>
                    <a:pt x="269" y="1776"/>
                  </a:lnTo>
                  <a:lnTo>
                    <a:pt x="269" y="2911"/>
                  </a:lnTo>
                  <a:lnTo>
                    <a:pt x="269" y="2911"/>
                  </a:lnTo>
                  <a:lnTo>
                    <a:pt x="269" y="4046"/>
                  </a:lnTo>
                  <a:lnTo>
                    <a:pt x="228" y="4975"/>
                  </a:lnTo>
                  <a:lnTo>
                    <a:pt x="187" y="5595"/>
                  </a:lnTo>
                  <a:lnTo>
                    <a:pt x="166" y="5760"/>
                  </a:lnTo>
                  <a:lnTo>
                    <a:pt x="145" y="5801"/>
                  </a:lnTo>
                  <a:lnTo>
                    <a:pt x="145" y="582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38" name="Google Shape;1738;p211"/>
            <p:cNvSpPr/>
            <p:nvPr/>
          </p:nvSpPr>
          <p:spPr>
            <a:xfrm>
              <a:off x="6084125" y="5021200"/>
              <a:ext cx="6725" cy="145550"/>
            </a:xfrm>
            <a:custGeom>
              <a:avLst/>
              <a:gdLst/>
              <a:ahLst/>
              <a:cxnLst/>
              <a:rect l="l" t="t" r="r" b="b"/>
              <a:pathLst>
                <a:path w="269" h="5822" extrusionOk="0">
                  <a:moveTo>
                    <a:pt x="124" y="1"/>
                  </a:moveTo>
                  <a:lnTo>
                    <a:pt x="124" y="21"/>
                  </a:lnTo>
                  <a:lnTo>
                    <a:pt x="104" y="63"/>
                  </a:lnTo>
                  <a:lnTo>
                    <a:pt x="83" y="228"/>
                  </a:lnTo>
                  <a:lnTo>
                    <a:pt x="42" y="868"/>
                  </a:lnTo>
                  <a:lnTo>
                    <a:pt x="0" y="1776"/>
                  </a:lnTo>
                  <a:lnTo>
                    <a:pt x="0" y="2911"/>
                  </a:lnTo>
                  <a:lnTo>
                    <a:pt x="0" y="4046"/>
                  </a:lnTo>
                  <a:lnTo>
                    <a:pt x="42" y="4975"/>
                  </a:lnTo>
                  <a:lnTo>
                    <a:pt x="83" y="5595"/>
                  </a:lnTo>
                  <a:lnTo>
                    <a:pt x="104" y="5760"/>
                  </a:lnTo>
                  <a:lnTo>
                    <a:pt x="124" y="5801"/>
                  </a:lnTo>
                  <a:lnTo>
                    <a:pt x="124" y="5822"/>
                  </a:lnTo>
                  <a:lnTo>
                    <a:pt x="145" y="5801"/>
                  </a:lnTo>
                  <a:lnTo>
                    <a:pt x="166" y="5760"/>
                  </a:lnTo>
                  <a:lnTo>
                    <a:pt x="186" y="5595"/>
                  </a:lnTo>
                  <a:lnTo>
                    <a:pt x="228" y="4975"/>
                  </a:lnTo>
                  <a:lnTo>
                    <a:pt x="248" y="4046"/>
                  </a:lnTo>
                  <a:lnTo>
                    <a:pt x="269" y="2911"/>
                  </a:lnTo>
                  <a:lnTo>
                    <a:pt x="248" y="1776"/>
                  </a:lnTo>
                  <a:lnTo>
                    <a:pt x="228" y="868"/>
                  </a:lnTo>
                  <a:lnTo>
                    <a:pt x="186" y="228"/>
                  </a:lnTo>
                  <a:lnTo>
                    <a:pt x="166" y="63"/>
                  </a:lnTo>
                  <a:lnTo>
                    <a:pt x="145" y="21"/>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39" name="Google Shape;1739;p211"/>
            <p:cNvSpPr/>
            <p:nvPr/>
          </p:nvSpPr>
          <p:spPr>
            <a:xfrm>
              <a:off x="6084125" y="5021200"/>
              <a:ext cx="6725" cy="145550"/>
            </a:xfrm>
            <a:custGeom>
              <a:avLst/>
              <a:gdLst/>
              <a:ahLst/>
              <a:cxnLst/>
              <a:rect l="l" t="t" r="r" b="b"/>
              <a:pathLst>
                <a:path w="269" h="5822" fill="none" extrusionOk="0">
                  <a:moveTo>
                    <a:pt x="124" y="5822"/>
                  </a:moveTo>
                  <a:lnTo>
                    <a:pt x="124" y="5822"/>
                  </a:lnTo>
                  <a:lnTo>
                    <a:pt x="124" y="5801"/>
                  </a:lnTo>
                  <a:lnTo>
                    <a:pt x="104" y="5760"/>
                  </a:lnTo>
                  <a:lnTo>
                    <a:pt x="83" y="5595"/>
                  </a:lnTo>
                  <a:lnTo>
                    <a:pt x="42" y="4975"/>
                  </a:lnTo>
                  <a:lnTo>
                    <a:pt x="0" y="4046"/>
                  </a:lnTo>
                  <a:lnTo>
                    <a:pt x="0" y="2911"/>
                  </a:lnTo>
                  <a:lnTo>
                    <a:pt x="0" y="2911"/>
                  </a:lnTo>
                  <a:lnTo>
                    <a:pt x="0" y="1776"/>
                  </a:lnTo>
                  <a:lnTo>
                    <a:pt x="42" y="868"/>
                  </a:lnTo>
                  <a:lnTo>
                    <a:pt x="83" y="228"/>
                  </a:lnTo>
                  <a:lnTo>
                    <a:pt x="104" y="63"/>
                  </a:lnTo>
                  <a:lnTo>
                    <a:pt x="124" y="21"/>
                  </a:lnTo>
                  <a:lnTo>
                    <a:pt x="124" y="1"/>
                  </a:lnTo>
                  <a:lnTo>
                    <a:pt x="124" y="1"/>
                  </a:lnTo>
                  <a:lnTo>
                    <a:pt x="145" y="21"/>
                  </a:lnTo>
                  <a:lnTo>
                    <a:pt x="166" y="63"/>
                  </a:lnTo>
                  <a:lnTo>
                    <a:pt x="186" y="228"/>
                  </a:lnTo>
                  <a:lnTo>
                    <a:pt x="228" y="868"/>
                  </a:lnTo>
                  <a:lnTo>
                    <a:pt x="248" y="1776"/>
                  </a:lnTo>
                  <a:lnTo>
                    <a:pt x="269" y="2911"/>
                  </a:lnTo>
                  <a:lnTo>
                    <a:pt x="269" y="2911"/>
                  </a:lnTo>
                  <a:lnTo>
                    <a:pt x="248" y="4046"/>
                  </a:lnTo>
                  <a:lnTo>
                    <a:pt x="228" y="4975"/>
                  </a:lnTo>
                  <a:lnTo>
                    <a:pt x="186" y="5595"/>
                  </a:lnTo>
                  <a:lnTo>
                    <a:pt x="166" y="5760"/>
                  </a:lnTo>
                  <a:lnTo>
                    <a:pt x="145" y="5801"/>
                  </a:lnTo>
                  <a:lnTo>
                    <a:pt x="124" y="582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40" name="Google Shape;1740;p211"/>
            <p:cNvSpPr/>
            <p:nvPr/>
          </p:nvSpPr>
          <p:spPr>
            <a:xfrm>
              <a:off x="6225000" y="5021200"/>
              <a:ext cx="6725" cy="145550"/>
            </a:xfrm>
            <a:custGeom>
              <a:avLst/>
              <a:gdLst/>
              <a:ahLst/>
              <a:cxnLst/>
              <a:rect l="l" t="t" r="r" b="b"/>
              <a:pathLst>
                <a:path w="269" h="5822" extrusionOk="0">
                  <a:moveTo>
                    <a:pt x="124" y="1"/>
                  </a:moveTo>
                  <a:lnTo>
                    <a:pt x="124" y="21"/>
                  </a:lnTo>
                  <a:lnTo>
                    <a:pt x="104" y="63"/>
                  </a:lnTo>
                  <a:lnTo>
                    <a:pt x="83" y="228"/>
                  </a:lnTo>
                  <a:lnTo>
                    <a:pt x="42" y="868"/>
                  </a:lnTo>
                  <a:lnTo>
                    <a:pt x="1" y="1776"/>
                  </a:lnTo>
                  <a:lnTo>
                    <a:pt x="1" y="2911"/>
                  </a:lnTo>
                  <a:lnTo>
                    <a:pt x="1" y="4046"/>
                  </a:lnTo>
                  <a:lnTo>
                    <a:pt x="42" y="4975"/>
                  </a:lnTo>
                  <a:lnTo>
                    <a:pt x="83" y="5595"/>
                  </a:lnTo>
                  <a:lnTo>
                    <a:pt x="104" y="5760"/>
                  </a:lnTo>
                  <a:lnTo>
                    <a:pt x="124" y="5801"/>
                  </a:lnTo>
                  <a:lnTo>
                    <a:pt x="124" y="5822"/>
                  </a:lnTo>
                  <a:lnTo>
                    <a:pt x="145" y="5801"/>
                  </a:lnTo>
                  <a:lnTo>
                    <a:pt x="166" y="5760"/>
                  </a:lnTo>
                  <a:lnTo>
                    <a:pt x="186" y="5595"/>
                  </a:lnTo>
                  <a:lnTo>
                    <a:pt x="228" y="4975"/>
                  </a:lnTo>
                  <a:lnTo>
                    <a:pt x="248" y="4046"/>
                  </a:lnTo>
                  <a:lnTo>
                    <a:pt x="269" y="2911"/>
                  </a:lnTo>
                  <a:lnTo>
                    <a:pt x="248" y="1776"/>
                  </a:lnTo>
                  <a:lnTo>
                    <a:pt x="228" y="868"/>
                  </a:lnTo>
                  <a:lnTo>
                    <a:pt x="186" y="228"/>
                  </a:lnTo>
                  <a:lnTo>
                    <a:pt x="166" y="63"/>
                  </a:lnTo>
                  <a:lnTo>
                    <a:pt x="145" y="21"/>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41" name="Google Shape;1741;p211"/>
            <p:cNvSpPr/>
            <p:nvPr/>
          </p:nvSpPr>
          <p:spPr>
            <a:xfrm>
              <a:off x="6225000" y="5021200"/>
              <a:ext cx="6725" cy="145550"/>
            </a:xfrm>
            <a:custGeom>
              <a:avLst/>
              <a:gdLst/>
              <a:ahLst/>
              <a:cxnLst/>
              <a:rect l="l" t="t" r="r" b="b"/>
              <a:pathLst>
                <a:path w="269" h="5822" fill="none" extrusionOk="0">
                  <a:moveTo>
                    <a:pt x="124" y="5822"/>
                  </a:moveTo>
                  <a:lnTo>
                    <a:pt x="124" y="5822"/>
                  </a:lnTo>
                  <a:lnTo>
                    <a:pt x="124" y="5801"/>
                  </a:lnTo>
                  <a:lnTo>
                    <a:pt x="104" y="5760"/>
                  </a:lnTo>
                  <a:lnTo>
                    <a:pt x="83" y="5595"/>
                  </a:lnTo>
                  <a:lnTo>
                    <a:pt x="42" y="4975"/>
                  </a:lnTo>
                  <a:lnTo>
                    <a:pt x="1" y="4046"/>
                  </a:lnTo>
                  <a:lnTo>
                    <a:pt x="1" y="2911"/>
                  </a:lnTo>
                  <a:lnTo>
                    <a:pt x="1" y="2911"/>
                  </a:lnTo>
                  <a:lnTo>
                    <a:pt x="1" y="1776"/>
                  </a:lnTo>
                  <a:lnTo>
                    <a:pt x="42" y="868"/>
                  </a:lnTo>
                  <a:lnTo>
                    <a:pt x="83" y="228"/>
                  </a:lnTo>
                  <a:lnTo>
                    <a:pt x="104" y="63"/>
                  </a:lnTo>
                  <a:lnTo>
                    <a:pt x="124" y="21"/>
                  </a:lnTo>
                  <a:lnTo>
                    <a:pt x="124" y="1"/>
                  </a:lnTo>
                  <a:lnTo>
                    <a:pt x="124" y="1"/>
                  </a:lnTo>
                  <a:lnTo>
                    <a:pt x="145" y="21"/>
                  </a:lnTo>
                  <a:lnTo>
                    <a:pt x="166" y="63"/>
                  </a:lnTo>
                  <a:lnTo>
                    <a:pt x="186" y="228"/>
                  </a:lnTo>
                  <a:lnTo>
                    <a:pt x="228" y="868"/>
                  </a:lnTo>
                  <a:lnTo>
                    <a:pt x="248" y="1776"/>
                  </a:lnTo>
                  <a:lnTo>
                    <a:pt x="269" y="2911"/>
                  </a:lnTo>
                  <a:lnTo>
                    <a:pt x="269" y="2911"/>
                  </a:lnTo>
                  <a:lnTo>
                    <a:pt x="248" y="4046"/>
                  </a:lnTo>
                  <a:lnTo>
                    <a:pt x="228" y="4975"/>
                  </a:lnTo>
                  <a:lnTo>
                    <a:pt x="186" y="5595"/>
                  </a:lnTo>
                  <a:lnTo>
                    <a:pt x="166" y="5760"/>
                  </a:lnTo>
                  <a:lnTo>
                    <a:pt x="145" y="5801"/>
                  </a:lnTo>
                  <a:lnTo>
                    <a:pt x="124" y="582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42" name="Google Shape;1742;p211"/>
            <p:cNvSpPr/>
            <p:nvPr/>
          </p:nvSpPr>
          <p:spPr>
            <a:xfrm>
              <a:off x="6180625" y="5021200"/>
              <a:ext cx="6725" cy="145550"/>
            </a:xfrm>
            <a:custGeom>
              <a:avLst/>
              <a:gdLst/>
              <a:ahLst/>
              <a:cxnLst/>
              <a:rect l="l" t="t" r="r" b="b"/>
              <a:pathLst>
                <a:path w="269" h="5822" extrusionOk="0">
                  <a:moveTo>
                    <a:pt x="145" y="1"/>
                  </a:moveTo>
                  <a:lnTo>
                    <a:pt x="124" y="21"/>
                  </a:lnTo>
                  <a:lnTo>
                    <a:pt x="124" y="63"/>
                  </a:lnTo>
                  <a:lnTo>
                    <a:pt x="83" y="228"/>
                  </a:lnTo>
                  <a:lnTo>
                    <a:pt x="42" y="868"/>
                  </a:lnTo>
                  <a:lnTo>
                    <a:pt x="21" y="1776"/>
                  </a:lnTo>
                  <a:lnTo>
                    <a:pt x="0" y="2911"/>
                  </a:lnTo>
                  <a:lnTo>
                    <a:pt x="21" y="4046"/>
                  </a:lnTo>
                  <a:lnTo>
                    <a:pt x="42" y="4975"/>
                  </a:lnTo>
                  <a:lnTo>
                    <a:pt x="83" y="5595"/>
                  </a:lnTo>
                  <a:lnTo>
                    <a:pt x="124" y="5760"/>
                  </a:lnTo>
                  <a:lnTo>
                    <a:pt x="124" y="5801"/>
                  </a:lnTo>
                  <a:lnTo>
                    <a:pt x="145" y="5822"/>
                  </a:lnTo>
                  <a:lnTo>
                    <a:pt x="165" y="5801"/>
                  </a:lnTo>
                  <a:lnTo>
                    <a:pt x="165" y="5760"/>
                  </a:lnTo>
                  <a:lnTo>
                    <a:pt x="207" y="5595"/>
                  </a:lnTo>
                  <a:lnTo>
                    <a:pt x="248" y="4975"/>
                  </a:lnTo>
                  <a:lnTo>
                    <a:pt x="269" y="4046"/>
                  </a:lnTo>
                  <a:lnTo>
                    <a:pt x="269" y="2911"/>
                  </a:lnTo>
                  <a:lnTo>
                    <a:pt x="269" y="1776"/>
                  </a:lnTo>
                  <a:lnTo>
                    <a:pt x="248" y="868"/>
                  </a:lnTo>
                  <a:lnTo>
                    <a:pt x="207" y="228"/>
                  </a:lnTo>
                  <a:lnTo>
                    <a:pt x="165" y="63"/>
                  </a:lnTo>
                  <a:lnTo>
                    <a:pt x="165" y="21"/>
                  </a:lnTo>
                  <a:lnTo>
                    <a:pt x="14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43" name="Google Shape;1743;p211"/>
            <p:cNvSpPr/>
            <p:nvPr/>
          </p:nvSpPr>
          <p:spPr>
            <a:xfrm>
              <a:off x="6180625" y="5021200"/>
              <a:ext cx="6725" cy="145550"/>
            </a:xfrm>
            <a:custGeom>
              <a:avLst/>
              <a:gdLst/>
              <a:ahLst/>
              <a:cxnLst/>
              <a:rect l="l" t="t" r="r" b="b"/>
              <a:pathLst>
                <a:path w="269" h="5822" fill="none" extrusionOk="0">
                  <a:moveTo>
                    <a:pt x="145" y="5822"/>
                  </a:moveTo>
                  <a:lnTo>
                    <a:pt x="145" y="5822"/>
                  </a:lnTo>
                  <a:lnTo>
                    <a:pt x="124" y="5801"/>
                  </a:lnTo>
                  <a:lnTo>
                    <a:pt x="124" y="5760"/>
                  </a:lnTo>
                  <a:lnTo>
                    <a:pt x="83" y="5595"/>
                  </a:lnTo>
                  <a:lnTo>
                    <a:pt x="42" y="4975"/>
                  </a:lnTo>
                  <a:lnTo>
                    <a:pt x="21" y="4046"/>
                  </a:lnTo>
                  <a:lnTo>
                    <a:pt x="0" y="2911"/>
                  </a:lnTo>
                  <a:lnTo>
                    <a:pt x="0" y="2911"/>
                  </a:lnTo>
                  <a:lnTo>
                    <a:pt x="21" y="1776"/>
                  </a:lnTo>
                  <a:lnTo>
                    <a:pt x="42" y="868"/>
                  </a:lnTo>
                  <a:lnTo>
                    <a:pt x="83" y="228"/>
                  </a:lnTo>
                  <a:lnTo>
                    <a:pt x="124" y="63"/>
                  </a:lnTo>
                  <a:lnTo>
                    <a:pt x="124" y="21"/>
                  </a:lnTo>
                  <a:lnTo>
                    <a:pt x="145" y="1"/>
                  </a:lnTo>
                  <a:lnTo>
                    <a:pt x="145" y="1"/>
                  </a:lnTo>
                  <a:lnTo>
                    <a:pt x="165" y="21"/>
                  </a:lnTo>
                  <a:lnTo>
                    <a:pt x="165" y="63"/>
                  </a:lnTo>
                  <a:lnTo>
                    <a:pt x="207" y="228"/>
                  </a:lnTo>
                  <a:lnTo>
                    <a:pt x="248" y="868"/>
                  </a:lnTo>
                  <a:lnTo>
                    <a:pt x="269" y="1776"/>
                  </a:lnTo>
                  <a:lnTo>
                    <a:pt x="269" y="2911"/>
                  </a:lnTo>
                  <a:lnTo>
                    <a:pt x="269" y="2911"/>
                  </a:lnTo>
                  <a:lnTo>
                    <a:pt x="269" y="4046"/>
                  </a:lnTo>
                  <a:lnTo>
                    <a:pt x="248" y="4975"/>
                  </a:lnTo>
                  <a:lnTo>
                    <a:pt x="207" y="5595"/>
                  </a:lnTo>
                  <a:lnTo>
                    <a:pt x="165" y="5760"/>
                  </a:lnTo>
                  <a:lnTo>
                    <a:pt x="165" y="5801"/>
                  </a:lnTo>
                  <a:lnTo>
                    <a:pt x="145" y="582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44" name="Google Shape;1744;p211"/>
            <p:cNvSpPr/>
            <p:nvPr/>
          </p:nvSpPr>
          <p:spPr>
            <a:xfrm>
              <a:off x="6322025" y="5021200"/>
              <a:ext cx="6725" cy="145550"/>
            </a:xfrm>
            <a:custGeom>
              <a:avLst/>
              <a:gdLst/>
              <a:ahLst/>
              <a:cxnLst/>
              <a:rect l="l" t="t" r="r" b="b"/>
              <a:pathLst>
                <a:path w="269" h="5822" extrusionOk="0">
                  <a:moveTo>
                    <a:pt x="124" y="1"/>
                  </a:moveTo>
                  <a:lnTo>
                    <a:pt x="124" y="21"/>
                  </a:lnTo>
                  <a:lnTo>
                    <a:pt x="103" y="63"/>
                  </a:lnTo>
                  <a:lnTo>
                    <a:pt x="83" y="228"/>
                  </a:lnTo>
                  <a:lnTo>
                    <a:pt x="41" y="868"/>
                  </a:lnTo>
                  <a:lnTo>
                    <a:pt x="0" y="1776"/>
                  </a:lnTo>
                  <a:lnTo>
                    <a:pt x="0" y="2911"/>
                  </a:lnTo>
                  <a:lnTo>
                    <a:pt x="0" y="4046"/>
                  </a:lnTo>
                  <a:lnTo>
                    <a:pt x="41" y="4975"/>
                  </a:lnTo>
                  <a:lnTo>
                    <a:pt x="83" y="5595"/>
                  </a:lnTo>
                  <a:lnTo>
                    <a:pt x="103" y="5760"/>
                  </a:lnTo>
                  <a:lnTo>
                    <a:pt x="124" y="5801"/>
                  </a:lnTo>
                  <a:lnTo>
                    <a:pt x="124" y="5822"/>
                  </a:lnTo>
                  <a:lnTo>
                    <a:pt x="145" y="5801"/>
                  </a:lnTo>
                  <a:lnTo>
                    <a:pt x="165" y="5760"/>
                  </a:lnTo>
                  <a:lnTo>
                    <a:pt x="186" y="5595"/>
                  </a:lnTo>
                  <a:lnTo>
                    <a:pt x="227" y="4975"/>
                  </a:lnTo>
                  <a:lnTo>
                    <a:pt x="248" y="4046"/>
                  </a:lnTo>
                  <a:lnTo>
                    <a:pt x="268" y="2911"/>
                  </a:lnTo>
                  <a:lnTo>
                    <a:pt x="248" y="1776"/>
                  </a:lnTo>
                  <a:lnTo>
                    <a:pt x="227" y="868"/>
                  </a:lnTo>
                  <a:lnTo>
                    <a:pt x="186" y="228"/>
                  </a:lnTo>
                  <a:lnTo>
                    <a:pt x="165" y="63"/>
                  </a:lnTo>
                  <a:lnTo>
                    <a:pt x="145" y="21"/>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45" name="Google Shape;1745;p211"/>
            <p:cNvSpPr/>
            <p:nvPr/>
          </p:nvSpPr>
          <p:spPr>
            <a:xfrm>
              <a:off x="6322025" y="5021200"/>
              <a:ext cx="6725" cy="145550"/>
            </a:xfrm>
            <a:custGeom>
              <a:avLst/>
              <a:gdLst/>
              <a:ahLst/>
              <a:cxnLst/>
              <a:rect l="l" t="t" r="r" b="b"/>
              <a:pathLst>
                <a:path w="269" h="5822" fill="none" extrusionOk="0">
                  <a:moveTo>
                    <a:pt x="124" y="5822"/>
                  </a:moveTo>
                  <a:lnTo>
                    <a:pt x="124" y="5822"/>
                  </a:lnTo>
                  <a:lnTo>
                    <a:pt x="124" y="5801"/>
                  </a:lnTo>
                  <a:lnTo>
                    <a:pt x="103" y="5760"/>
                  </a:lnTo>
                  <a:lnTo>
                    <a:pt x="83" y="5595"/>
                  </a:lnTo>
                  <a:lnTo>
                    <a:pt x="41" y="4975"/>
                  </a:lnTo>
                  <a:lnTo>
                    <a:pt x="0" y="4046"/>
                  </a:lnTo>
                  <a:lnTo>
                    <a:pt x="0" y="2911"/>
                  </a:lnTo>
                  <a:lnTo>
                    <a:pt x="0" y="2911"/>
                  </a:lnTo>
                  <a:lnTo>
                    <a:pt x="0" y="1776"/>
                  </a:lnTo>
                  <a:lnTo>
                    <a:pt x="41" y="868"/>
                  </a:lnTo>
                  <a:lnTo>
                    <a:pt x="83" y="228"/>
                  </a:lnTo>
                  <a:lnTo>
                    <a:pt x="103" y="63"/>
                  </a:lnTo>
                  <a:lnTo>
                    <a:pt x="124" y="21"/>
                  </a:lnTo>
                  <a:lnTo>
                    <a:pt x="124" y="1"/>
                  </a:lnTo>
                  <a:lnTo>
                    <a:pt x="124" y="1"/>
                  </a:lnTo>
                  <a:lnTo>
                    <a:pt x="145" y="21"/>
                  </a:lnTo>
                  <a:lnTo>
                    <a:pt x="165" y="63"/>
                  </a:lnTo>
                  <a:lnTo>
                    <a:pt x="186" y="228"/>
                  </a:lnTo>
                  <a:lnTo>
                    <a:pt x="227" y="868"/>
                  </a:lnTo>
                  <a:lnTo>
                    <a:pt x="248" y="1776"/>
                  </a:lnTo>
                  <a:lnTo>
                    <a:pt x="268" y="2911"/>
                  </a:lnTo>
                  <a:lnTo>
                    <a:pt x="268" y="2911"/>
                  </a:lnTo>
                  <a:lnTo>
                    <a:pt x="248" y="4046"/>
                  </a:lnTo>
                  <a:lnTo>
                    <a:pt x="227" y="4975"/>
                  </a:lnTo>
                  <a:lnTo>
                    <a:pt x="186" y="5595"/>
                  </a:lnTo>
                  <a:lnTo>
                    <a:pt x="165" y="5760"/>
                  </a:lnTo>
                  <a:lnTo>
                    <a:pt x="145" y="5801"/>
                  </a:lnTo>
                  <a:lnTo>
                    <a:pt x="124" y="582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46" name="Google Shape;1746;p211"/>
            <p:cNvSpPr/>
            <p:nvPr/>
          </p:nvSpPr>
          <p:spPr>
            <a:xfrm>
              <a:off x="6277625" y="5021200"/>
              <a:ext cx="6750" cy="145550"/>
            </a:xfrm>
            <a:custGeom>
              <a:avLst/>
              <a:gdLst/>
              <a:ahLst/>
              <a:cxnLst/>
              <a:rect l="l" t="t" r="r" b="b"/>
              <a:pathLst>
                <a:path w="270" h="5822" extrusionOk="0">
                  <a:moveTo>
                    <a:pt x="145" y="1"/>
                  </a:moveTo>
                  <a:lnTo>
                    <a:pt x="125" y="21"/>
                  </a:lnTo>
                  <a:lnTo>
                    <a:pt x="104" y="63"/>
                  </a:lnTo>
                  <a:lnTo>
                    <a:pt x="83" y="228"/>
                  </a:lnTo>
                  <a:lnTo>
                    <a:pt x="42" y="868"/>
                  </a:lnTo>
                  <a:lnTo>
                    <a:pt x="22" y="1776"/>
                  </a:lnTo>
                  <a:lnTo>
                    <a:pt x="1" y="2911"/>
                  </a:lnTo>
                  <a:lnTo>
                    <a:pt x="22" y="4046"/>
                  </a:lnTo>
                  <a:lnTo>
                    <a:pt x="42" y="4975"/>
                  </a:lnTo>
                  <a:lnTo>
                    <a:pt x="83" y="5595"/>
                  </a:lnTo>
                  <a:lnTo>
                    <a:pt x="104" y="5760"/>
                  </a:lnTo>
                  <a:lnTo>
                    <a:pt x="125" y="5801"/>
                  </a:lnTo>
                  <a:lnTo>
                    <a:pt x="145" y="5822"/>
                  </a:lnTo>
                  <a:lnTo>
                    <a:pt x="145" y="5801"/>
                  </a:lnTo>
                  <a:lnTo>
                    <a:pt x="166" y="5760"/>
                  </a:lnTo>
                  <a:lnTo>
                    <a:pt x="187" y="5595"/>
                  </a:lnTo>
                  <a:lnTo>
                    <a:pt x="228" y="4975"/>
                  </a:lnTo>
                  <a:lnTo>
                    <a:pt x="269" y="4046"/>
                  </a:lnTo>
                  <a:lnTo>
                    <a:pt x="269" y="2911"/>
                  </a:lnTo>
                  <a:lnTo>
                    <a:pt x="269" y="1776"/>
                  </a:lnTo>
                  <a:lnTo>
                    <a:pt x="228" y="868"/>
                  </a:lnTo>
                  <a:lnTo>
                    <a:pt x="187" y="228"/>
                  </a:lnTo>
                  <a:lnTo>
                    <a:pt x="166" y="63"/>
                  </a:lnTo>
                  <a:lnTo>
                    <a:pt x="145" y="21"/>
                  </a:lnTo>
                  <a:lnTo>
                    <a:pt x="14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47" name="Google Shape;1747;p211"/>
            <p:cNvSpPr/>
            <p:nvPr/>
          </p:nvSpPr>
          <p:spPr>
            <a:xfrm>
              <a:off x="6277625" y="5021200"/>
              <a:ext cx="6750" cy="145550"/>
            </a:xfrm>
            <a:custGeom>
              <a:avLst/>
              <a:gdLst/>
              <a:ahLst/>
              <a:cxnLst/>
              <a:rect l="l" t="t" r="r" b="b"/>
              <a:pathLst>
                <a:path w="270" h="5822" fill="none" extrusionOk="0">
                  <a:moveTo>
                    <a:pt x="145" y="5822"/>
                  </a:moveTo>
                  <a:lnTo>
                    <a:pt x="145" y="5822"/>
                  </a:lnTo>
                  <a:lnTo>
                    <a:pt x="125" y="5801"/>
                  </a:lnTo>
                  <a:lnTo>
                    <a:pt x="104" y="5760"/>
                  </a:lnTo>
                  <a:lnTo>
                    <a:pt x="83" y="5595"/>
                  </a:lnTo>
                  <a:lnTo>
                    <a:pt x="42" y="4975"/>
                  </a:lnTo>
                  <a:lnTo>
                    <a:pt x="22" y="4046"/>
                  </a:lnTo>
                  <a:lnTo>
                    <a:pt x="1" y="2911"/>
                  </a:lnTo>
                  <a:lnTo>
                    <a:pt x="1" y="2911"/>
                  </a:lnTo>
                  <a:lnTo>
                    <a:pt x="22" y="1776"/>
                  </a:lnTo>
                  <a:lnTo>
                    <a:pt x="42" y="868"/>
                  </a:lnTo>
                  <a:lnTo>
                    <a:pt x="83" y="228"/>
                  </a:lnTo>
                  <a:lnTo>
                    <a:pt x="104" y="63"/>
                  </a:lnTo>
                  <a:lnTo>
                    <a:pt x="125" y="21"/>
                  </a:lnTo>
                  <a:lnTo>
                    <a:pt x="145" y="1"/>
                  </a:lnTo>
                  <a:lnTo>
                    <a:pt x="145" y="1"/>
                  </a:lnTo>
                  <a:lnTo>
                    <a:pt x="145" y="21"/>
                  </a:lnTo>
                  <a:lnTo>
                    <a:pt x="166" y="63"/>
                  </a:lnTo>
                  <a:lnTo>
                    <a:pt x="187" y="228"/>
                  </a:lnTo>
                  <a:lnTo>
                    <a:pt x="228" y="868"/>
                  </a:lnTo>
                  <a:lnTo>
                    <a:pt x="269" y="1776"/>
                  </a:lnTo>
                  <a:lnTo>
                    <a:pt x="269" y="2911"/>
                  </a:lnTo>
                  <a:lnTo>
                    <a:pt x="269" y="2911"/>
                  </a:lnTo>
                  <a:lnTo>
                    <a:pt x="269" y="4046"/>
                  </a:lnTo>
                  <a:lnTo>
                    <a:pt x="228" y="4975"/>
                  </a:lnTo>
                  <a:lnTo>
                    <a:pt x="187" y="5595"/>
                  </a:lnTo>
                  <a:lnTo>
                    <a:pt x="166" y="5760"/>
                  </a:lnTo>
                  <a:lnTo>
                    <a:pt x="145" y="5801"/>
                  </a:lnTo>
                  <a:lnTo>
                    <a:pt x="145" y="582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48" name="Google Shape;1748;p211"/>
            <p:cNvSpPr/>
            <p:nvPr/>
          </p:nvSpPr>
          <p:spPr>
            <a:xfrm>
              <a:off x="6418500" y="5021200"/>
              <a:ext cx="6750" cy="145550"/>
            </a:xfrm>
            <a:custGeom>
              <a:avLst/>
              <a:gdLst/>
              <a:ahLst/>
              <a:cxnLst/>
              <a:rect l="l" t="t" r="r" b="b"/>
              <a:pathLst>
                <a:path w="270" h="5822" extrusionOk="0">
                  <a:moveTo>
                    <a:pt x="145" y="1"/>
                  </a:moveTo>
                  <a:lnTo>
                    <a:pt x="125" y="21"/>
                  </a:lnTo>
                  <a:lnTo>
                    <a:pt x="125" y="63"/>
                  </a:lnTo>
                  <a:lnTo>
                    <a:pt x="84" y="228"/>
                  </a:lnTo>
                  <a:lnTo>
                    <a:pt x="42" y="868"/>
                  </a:lnTo>
                  <a:lnTo>
                    <a:pt x="22" y="1776"/>
                  </a:lnTo>
                  <a:lnTo>
                    <a:pt x="1" y="2911"/>
                  </a:lnTo>
                  <a:lnTo>
                    <a:pt x="22" y="4046"/>
                  </a:lnTo>
                  <a:lnTo>
                    <a:pt x="42" y="4975"/>
                  </a:lnTo>
                  <a:lnTo>
                    <a:pt x="84" y="5595"/>
                  </a:lnTo>
                  <a:lnTo>
                    <a:pt x="125" y="5760"/>
                  </a:lnTo>
                  <a:lnTo>
                    <a:pt x="125" y="5801"/>
                  </a:lnTo>
                  <a:lnTo>
                    <a:pt x="145" y="5822"/>
                  </a:lnTo>
                  <a:lnTo>
                    <a:pt x="166" y="5801"/>
                  </a:lnTo>
                  <a:lnTo>
                    <a:pt x="166" y="5760"/>
                  </a:lnTo>
                  <a:lnTo>
                    <a:pt x="207" y="5595"/>
                  </a:lnTo>
                  <a:lnTo>
                    <a:pt x="249" y="4975"/>
                  </a:lnTo>
                  <a:lnTo>
                    <a:pt x="269" y="4046"/>
                  </a:lnTo>
                  <a:lnTo>
                    <a:pt x="269" y="2911"/>
                  </a:lnTo>
                  <a:lnTo>
                    <a:pt x="269" y="1776"/>
                  </a:lnTo>
                  <a:lnTo>
                    <a:pt x="249" y="868"/>
                  </a:lnTo>
                  <a:lnTo>
                    <a:pt x="207" y="228"/>
                  </a:lnTo>
                  <a:lnTo>
                    <a:pt x="166" y="63"/>
                  </a:lnTo>
                  <a:lnTo>
                    <a:pt x="166" y="21"/>
                  </a:lnTo>
                  <a:lnTo>
                    <a:pt x="14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49" name="Google Shape;1749;p211"/>
            <p:cNvSpPr/>
            <p:nvPr/>
          </p:nvSpPr>
          <p:spPr>
            <a:xfrm>
              <a:off x="6418500" y="5021200"/>
              <a:ext cx="6750" cy="145550"/>
            </a:xfrm>
            <a:custGeom>
              <a:avLst/>
              <a:gdLst/>
              <a:ahLst/>
              <a:cxnLst/>
              <a:rect l="l" t="t" r="r" b="b"/>
              <a:pathLst>
                <a:path w="270" h="5822" fill="none" extrusionOk="0">
                  <a:moveTo>
                    <a:pt x="145" y="5822"/>
                  </a:moveTo>
                  <a:lnTo>
                    <a:pt x="145" y="5822"/>
                  </a:lnTo>
                  <a:lnTo>
                    <a:pt x="125" y="5801"/>
                  </a:lnTo>
                  <a:lnTo>
                    <a:pt x="125" y="5760"/>
                  </a:lnTo>
                  <a:lnTo>
                    <a:pt x="84" y="5595"/>
                  </a:lnTo>
                  <a:lnTo>
                    <a:pt x="42" y="4975"/>
                  </a:lnTo>
                  <a:lnTo>
                    <a:pt x="22" y="4046"/>
                  </a:lnTo>
                  <a:lnTo>
                    <a:pt x="1" y="2911"/>
                  </a:lnTo>
                  <a:lnTo>
                    <a:pt x="1" y="2911"/>
                  </a:lnTo>
                  <a:lnTo>
                    <a:pt x="22" y="1776"/>
                  </a:lnTo>
                  <a:lnTo>
                    <a:pt x="42" y="868"/>
                  </a:lnTo>
                  <a:lnTo>
                    <a:pt x="84" y="228"/>
                  </a:lnTo>
                  <a:lnTo>
                    <a:pt x="125" y="63"/>
                  </a:lnTo>
                  <a:lnTo>
                    <a:pt x="125" y="21"/>
                  </a:lnTo>
                  <a:lnTo>
                    <a:pt x="145" y="1"/>
                  </a:lnTo>
                  <a:lnTo>
                    <a:pt x="145" y="1"/>
                  </a:lnTo>
                  <a:lnTo>
                    <a:pt x="166" y="21"/>
                  </a:lnTo>
                  <a:lnTo>
                    <a:pt x="166" y="63"/>
                  </a:lnTo>
                  <a:lnTo>
                    <a:pt x="207" y="228"/>
                  </a:lnTo>
                  <a:lnTo>
                    <a:pt x="249" y="868"/>
                  </a:lnTo>
                  <a:lnTo>
                    <a:pt x="269" y="1776"/>
                  </a:lnTo>
                  <a:lnTo>
                    <a:pt x="269" y="2911"/>
                  </a:lnTo>
                  <a:lnTo>
                    <a:pt x="269" y="2911"/>
                  </a:lnTo>
                  <a:lnTo>
                    <a:pt x="269" y="4046"/>
                  </a:lnTo>
                  <a:lnTo>
                    <a:pt x="249" y="4975"/>
                  </a:lnTo>
                  <a:lnTo>
                    <a:pt x="207" y="5595"/>
                  </a:lnTo>
                  <a:lnTo>
                    <a:pt x="166" y="5760"/>
                  </a:lnTo>
                  <a:lnTo>
                    <a:pt x="166" y="5801"/>
                  </a:lnTo>
                  <a:lnTo>
                    <a:pt x="145" y="582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50" name="Google Shape;1750;p211"/>
            <p:cNvSpPr/>
            <p:nvPr/>
          </p:nvSpPr>
          <p:spPr>
            <a:xfrm>
              <a:off x="6374650" y="5021200"/>
              <a:ext cx="6725" cy="145550"/>
            </a:xfrm>
            <a:custGeom>
              <a:avLst/>
              <a:gdLst/>
              <a:ahLst/>
              <a:cxnLst/>
              <a:rect l="l" t="t" r="r" b="b"/>
              <a:pathLst>
                <a:path w="269" h="5822" extrusionOk="0">
                  <a:moveTo>
                    <a:pt x="145" y="1"/>
                  </a:moveTo>
                  <a:lnTo>
                    <a:pt x="124" y="21"/>
                  </a:lnTo>
                  <a:lnTo>
                    <a:pt x="104" y="63"/>
                  </a:lnTo>
                  <a:lnTo>
                    <a:pt x="83" y="228"/>
                  </a:lnTo>
                  <a:lnTo>
                    <a:pt x="42" y="868"/>
                  </a:lnTo>
                  <a:lnTo>
                    <a:pt x="21" y="1776"/>
                  </a:lnTo>
                  <a:lnTo>
                    <a:pt x="0" y="2911"/>
                  </a:lnTo>
                  <a:lnTo>
                    <a:pt x="21" y="4046"/>
                  </a:lnTo>
                  <a:lnTo>
                    <a:pt x="42" y="4975"/>
                  </a:lnTo>
                  <a:lnTo>
                    <a:pt x="83" y="5595"/>
                  </a:lnTo>
                  <a:lnTo>
                    <a:pt x="104" y="5760"/>
                  </a:lnTo>
                  <a:lnTo>
                    <a:pt x="124" y="5801"/>
                  </a:lnTo>
                  <a:lnTo>
                    <a:pt x="145" y="5822"/>
                  </a:lnTo>
                  <a:lnTo>
                    <a:pt x="145" y="5801"/>
                  </a:lnTo>
                  <a:lnTo>
                    <a:pt x="166" y="5760"/>
                  </a:lnTo>
                  <a:lnTo>
                    <a:pt x="186" y="5595"/>
                  </a:lnTo>
                  <a:lnTo>
                    <a:pt x="228" y="4975"/>
                  </a:lnTo>
                  <a:lnTo>
                    <a:pt x="269" y="4046"/>
                  </a:lnTo>
                  <a:lnTo>
                    <a:pt x="269" y="2911"/>
                  </a:lnTo>
                  <a:lnTo>
                    <a:pt x="269" y="1776"/>
                  </a:lnTo>
                  <a:lnTo>
                    <a:pt x="228" y="868"/>
                  </a:lnTo>
                  <a:lnTo>
                    <a:pt x="186" y="228"/>
                  </a:lnTo>
                  <a:lnTo>
                    <a:pt x="166" y="63"/>
                  </a:lnTo>
                  <a:lnTo>
                    <a:pt x="145" y="21"/>
                  </a:lnTo>
                  <a:lnTo>
                    <a:pt x="14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51" name="Google Shape;1751;p211"/>
            <p:cNvSpPr/>
            <p:nvPr/>
          </p:nvSpPr>
          <p:spPr>
            <a:xfrm>
              <a:off x="6374650" y="5021200"/>
              <a:ext cx="6725" cy="145550"/>
            </a:xfrm>
            <a:custGeom>
              <a:avLst/>
              <a:gdLst/>
              <a:ahLst/>
              <a:cxnLst/>
              <a:rect l="l" t="t" r="r" b="b"/>
              <a:pathLst>
                <a:path w="269" h="5822" fill="none" extrusionOk="0">
                  <a:moveTo>
                    <a:pt x="145" y="5822"/>
                  </a:moveTo>
                  <a:lnTo>
                    <a:pt x="145" y="5822"/>
                  </a:lnTo>
                  <a:lnTo>
                    <a:pt x="124" y="5801"/>
                  </a:lnTo>
                  <a:lnTo>
                    <a:pt x="104" y="5760"/>
                  </a:lnTo>
                  <a:lnTo>
                    <a:pt x="83" y="5595"/>
                  </a:lnTo>
                  <a:lnTo>
                    <a:pt x="42" y="4975"/>
                  </a:lnTo>
                  <a:lnTo>
                    <a:pt x="21" y="4046"/>
                  </a:lnTo>
                  <a:lnTo>
                    <a:pt x="0" y="2911"/>
                  </a:lnTo>
                  <a:lnTo>
                    <a:pt x="0" y="2911"/>
                  </a:lnTo>
                  <a:lnTo>
                    <a:pt x="21" y="1776"/>
                  </a:lnTo>
                  <a:lnTo>
                    <a:pt x="42" y="868"/>
                  </a:lnTo>
                  <a:lnTo>
                    <a:pt x="83" y="228"/>
                  </a:lnTo>
                  <a:lnTo>
                    <a:pt x="104" y="63"/>
                  </a:lnTo>
                  <a:lnTo>
                    <a:pt x="124" y="21"/>
                  </a:lnTo>
                  <a:lnTo>
                    <a:pt x="145" y="1"/>
                  </a:lnTo>
                  <a:lnTo>
                    <a:pt x="145" y="1"/>
                  </a:lnTo>
                  <a:lnTo>
                    <a:pt x="145" y="21"/>
                  </a:lnTo>
                  <a:lnTo>
                    <a:pt x="166" y="63"/>
                  </a:lnTo>
                  <a:lnTo>
                    <a:pt x="186" y="228"/>
                  </a:lnTo>
                  <a:lnTo>
                    <a:pt x="228" y="868"/>
                  </a:lnTo>
                  <a:lnTo>
                    <a:pt x="269" y="1776"/>
                  </a:lnTo>
                  <a:lnTo>
                    <a:pt x="269" y="2911"/>
                  </a:lnTo>
                  <a:lnTo>
                    <a:pt x="269" y="2911"/>
                  </a:lnTo>
                  <a:lnTo>
                    <a:pt x="269" y="4046"/>
                  </a:lnTo>
                  <a:lnTo>
                    <a:pt x="228" y="4975"/>
                  </a:lnTo>
                  <a:lnTo>
                    <a:pt x="186" y="5595"/>
                  </a:lnTo>
                  <a:lnTo>
                    <a:pt x="166" y="5760"/>
                  </a:lnTo>
                  <a:lnTo>
                    <a:pt x="145" y="5801"/>
                  </a:lnTo>
                  <a:lnTo>
                    <a:pt x="145" y="582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52" name="Google Shape;1752;p211"/>
            <p:cNvSpPr/>
            <p:nvPr/>
          </p:nvSpPr>
          <p:spPr>
            <a:xfrm>
              <a:off x="5658925" y="5016050"/>
              <a:ext cx="812250" cy="6725"/>
            </a:xfrm>
            <a:custGeom>
              <a:avLst/>
              <a:gdLst/>
              <a:ahLst/>
              <a:cxnLst/>
              <a:rect l="l" t="t" r="r" b="b"/>
              <a:pathLst>
                <a:path w="32490" h="269" extrusionOk="0">
                  <a:moveTo>
                    <a:pt x="9929" y="0"/>
                  </a:moveTo>
                  <a:lnTo>
                    <a:pt x="4768" y="21"/>
                  </a:lnTo>
                  <a:lnTo>
                    <a:pt x="1280" y="83"/>
                  </a:lnTo>
                  <a:lnTo>
                    <a:pt x="330" y="104"/>
                  </a:lnTo>
                  <a:lnTo>
                    <a:pt x="103" y="104"/>
                  </a:lnTo>
                  <a:lnTo>
                    <a:pt x="0" y="124"/>
                  </a:lnTo>
                  <a:lnTo>
                    <a:pt x="103" y="145"/>
                  </a:lnTo>
                  <a:lnTo>
                    <a:pt x="330" y="145"/>
                  </a:lnTo>
                  <a:lnTo>
                    <a:pt x="1280" y="186"/>
                  </a:lnTo>
                  <a:lnTo>
                    <a:pt x="4768" y="227"/>
                  </a:lnTo>
                  <a:lnTo>
                    <a:pt x="9929" y="248"/>
                  </a:lnTo>
                  <a:lnTo>
                    <a:pt x="16245" y="269"/>
                  </a:lnTo>
                  <a:lnTo>
                    <a:pt x="22582" y="248"/>
                  </a:lnTo>
                  <a:lnTo>
                    <a:pt x="27742" y="227"/>
                  </a:lnTo>
                  <a:lnTo>
                    <a:pt x="31210" y="186"/>
                  </a:lnTo>
                  <a:lnTo>
                    <a:pt x="32159" y="145"/>
                  </a:lnTo>
                  <a:lnTo>
                    <a:pt x="32407" y="145"/>
                  </a:lnTo>
                  <a:lnTo>
                    <a:pt x="32489" y="124"/>
                  </a:lnTo>
                  <a:lnTo>
                    <a:pt x="32407" y="104"/>
                  </a:lnTo>
                  <a:lnTo>
                    <a:pt x="32159" y="104"/>
                  </a:lnTo>
                  <a:lnTo>
                    <a:pt x="31210" y="83"/>
                  </a:lnTo>
                  <a:lnTo>
                    <a:pt x="27742" y="21"/>
                  </a:lnTo>
                  <a:lnTo>
                    <a:pt x="22582"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53" name="Google Shape;1753;p211"/>
            <p:cNvSpPr/>
            <p:nvPr/>
          </p:nvSpPr>
          <p:spPr>
            <a:xfrm>
              <a:off x="5658925" y="5016050"/>
              <a:ext cx="812250" cy="6725"/>
            </a:xfrm>
            <a:custGeom>
              <a:avLst/>
              <a:gdLst/>
              <a:ahLst/>
              <a:cxnLst/>
              <a:rect l="l" t="t" r="r" b="b"/>
              <a:pathLst>
                <a:path w="32490" h="269" fill="none" extrusionOk="0">
                  <a:moveTo>
                    <a:pt x="32489" y="124"/>
                  </a:moveTo>
                  <a:lnTo>
                    <a:pt x="32489" y="124"/>
                  </a:lnTo>
                  <a:lnTo>
                    <a:pt x="32407" y="145"/>
                  </a:lnTo>
                  <a:lnTo>
                    <a:pt x="32159" y="145"/>
                  </a:lnTo>
                  <a:lnTo>
                    <a:pt x="31210" y="186"/>
                  </a:lnTo>
                  <a:lnTo>
                    <a:pt x="27742" y="227"/>
                  </a:lnTo>
                  <a:lnTo>
                    <a:pt x="22582" y="248"/>
                  </a:lnTo>
                  <a:lnTo>
                    <a:pt x="16245" y="269"/>
                  </a:lnTo>
                  <a:lnTo>
                    <a:pt x="16245" y="269"/>
                  </a:lnTo>
                  <a:lnTo>
                    <a:pt x="9929" y="248"/>
                  </a:lnTo>
                  <a:lnTo>
                    <a:pt x="4768" y="227"/>
                  </a:lnTo>
                  <a:lnTo>
                    <a:pt x="1280" y="186"/>
                  </a:lnTo>
                  <a:lnTo>
                    <a:pt x="330" y="145"/>
                  </a:lnTo>
                  <a:lnTo>
                    <a:pt x="103" y="145"/>
                  </a:lnTo>
                  <a:lnTo>
                    <a:pt x="0" y="124"/>
                  </a:lnTo>
                  <a:lnTo>
                    <a:pt x="0" y="124"/>
                  </a:lnTo>
                  <a:lnTo>
                    <a:pt x="103" y="104"/>
                  </a:lnTo>
                  <a:lnTo>
                    <a:pt x="330" y="104"/>
                  </a:lnTo>
                  <a:lnTo>
                    <a:pt x="1280" y="83"/>
                  </a:lnTo>
                  <a:lnTo>
                    <a:pt x="4768" y="21"/>
                  </a:lnTo>
                  <a:lnTo>
                    <a:pt x="9929" y="0"/>
                  </a:lnTo>
                  <a:lnTo>
                    <a:pt x="16245" y="0"/>
                  </a:lnTo>
                  <a:lnTo>
                    <a:pt x="16245" y="0"/>
                  </a:lnTo>
                  <a:lnTo>
                    <a:pt x="22582" y="0"/>
                  </a:lnTo>
                  <a:lnTo>
                    <a:pt x="27742" y="21"/>
                  </a:lnTo>
                  <a:lnTo>
                    <a:pt x="31210" y="83"/>
                  </a:lnTo>
                  <a:lnTo>
                    <a:pt x="32159" y="104"/>
                  </a:lnTo>
                  <a:lnTo>
                    <a:pt x="32407" y="104"/>
                  </a:lnTo>
                  <a:lnTo>
                    <a:pt x="32489" y="124"/>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54" name="Google Shape;1754;p211"/>
            <p:cNvSpPr/>
            <p:nvPr/>
          </p:nvSpPr>
          <p:spPr>
            <a:xfrm>
              <a:off x="5601625" y="5164675"/>
              <a:ext cx="806600" cy="146050"/>
            </a:xfrm>
            <a:custGeom>
              <a:avLst/>
              <a:gdLst/>
              <a:ahLst/>
              <a:cxnLst/>
              <a:rect l="l" t="t" r="r" b="b"/>
              <a:pathLst>
                <a:path w="32264" h="5842" extrusionOk="0">
                  <a:moveTo>
                    <a:pt x="1" y="0"/>
                  </a:moveTo>
                  <a:lnTo>
                    <a:pt x="1" y="5842"/>
                  </a:lnTo>
                  <a:lnTo>
                    <a:pt x="32263" y="5842"/>
                  </a:lnTo>
                  <a:lnTo>
                    <a:pt x="32263" y="0"/>
                  </a:lnTo>
                  <a:close/>
                </a:path>
              </a:pathLst>
            </a:custGeom>
            <a:solidFill>
              <a:schemeClr val="accent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55" name="Google Shape;1755;p211"/>
            <p:cNvSpPr/>
            <p:nvPr/>
          </p:nvSpPr>
          <p:spPr>
            <a:xfrm>
              <a:off x="5601625" y="5164675"/>
              <a:ext cx="806600" cy="146050"/>
            </a:xfrm>
            <a:custGeom>
              <a:avLst/>
              <a:gdLst/>
              <a:ahLst/>
              <a:cxnLst/>
              <a:rect l="l" t="t" r="r" b="b"/>
              <a:pathLst>
                <a:path w="32264" h="5842" fill="none" extrusionOk="0">
                  <a:moveTo>
                    <a:pt x="32263" y="5842"/>
                  </a:moveTo>
                  <a:lnTo>
                    <a:pt x="1" y="5842"/>
                  </a:lnTo>
                  <a:lnTo>
                    <a:pt x="1" y="0"/>
                  </a:lnTo>
                  <a:lnTo>
                    <a:pt x="32263" y="0"/>
                  </a:lnTo>
                  <a:lnTo>
                    <a:pt x="32263" y="584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56" name="Google Shape;1756;p211"/>
            <p:cNvSpPr/>
            <p:nvPr/>
          </p:nvSpPr>
          <p:spPr>
            <a:xfrm>
              <a:off x="5677500" y="5166725"/>
              <a:ext cx="6725" cy="145025"/>
            </a:xfrm>
            <a:custGeom>
              <a:avLst/>
              <a:gdLst/>
              <a:ahLst/>
              <a:cxnLst/>
              <a:rect l="l" t="t" r="r" b="b"/>
              <a:pathLst>
                <a:path w="269" h="5801" extrusionOk="0">
                  <a:moveTo>
                    <a:pt x="124" y="1"/>
                  </a:moveTo>
                  <a:lnTo>
                    <a:pt x="103" y="21"/>
                  </a:lnTo>
                  <a:lnTo>
                    <a:pt x="103" y="63"/>
                  </a:lnTo>
                  <a:lnTo>
                    <a:pt x="83" y="228"/>
                  </a:lnTo>
                  <a:lnTo>
                    <a:pt x="41" y="847"/>
                  </a:lnTo>
                  <a:lnTo>
                    <a:pt x="0" y="1776"/>
                  </a:lnTo>
                  <a:lnTo>
                    <a:pt x="0" y="2911"/>
                  </a:lnTo>
                  <a:lnTo>
                    <a:pt x="0" y="4026"/>
                  </a:lnTo>
                  <a:lnTo>
                    <a:pt x="41" y="4955"/>
                  </a:lnTo>
                  <a:lnTo>
                    <a:pt x="83" y="5574"/>
                  </a:lnTo>
                  <a:lnTo>
                    <a:pt x="103" y="5739"/>
                  </a:lnTo>
                  <a:lnTo>
                    <a:pt x="103" y="5801"/>
                  </a:lnTo>
                  <a:lnTo>
                    <a:pt x="145" y="5801"/>
                  </a:lnTo>
                  <a:lnTo>
                    <a:pt x="145" y="5739"/>
                  </a:lnTo>
                  <a:lnTo>
                    <a:pt x="186" y="5574"/>
                  </a:lnTo>
                  <a:lnTo>
                    <a:pt x="227" y="4955"/>
                  </a:lnTo>
                  <a:lnTo>
                    <a:pt x="248" y="4026"/>
                  </a:lnTo>
                  <a:lnTo>
                    <a:pt x="268" y="2911"/>
                  </a:lnTo>
                  <a:lnTo>
                    <a:pt x="248" y="1776"/>
                  </a:lnTo>
                  <a:lnTo>
                    <a:pt x="227" y="847"/>
                  </a:lnTo>
                  <a:lnTo>
                    <a:pt x="186" y="228"/>
                  </a:lnTo>
                  <a:lnTo>
                    <a:pt x="145" y="63"/>
                  </a:lnTo>
                  <a:lnTo>
                    <a:pt x="145" y="21"/>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57" name="Google Shape;1757;p211"/>
            <p:cNvSpPr/>
            <p:nvPr/>
          </p:nvSpPr>
          <p:spPr>
            <a:xfrm>
              <a:off x="5677500" y="5166725"/>
              <a:ext cx="6725" cy="145025"/>
            </a:xfrm>
            <a:custGeom>
              <a:avLst/>
              <a:gdLst/>
              <a:ahLst/>
              <a:cxnLst/>
              <a:rect l="l" t="t" r="r" b="b"/>
              <a:pathLst>
                <a:path w="269" h="5801" fill="none" extrusionOk="0">
                  <a:moveTo>
                    <a:pt x="124" y="5801"/>
                  </a:moveTo>
                  <a:lnTo>
                    <a:pt x="124" y="5801"/>
                  </a:lnTo>
                  <a:lnTo>
                    <a:pt x="103" y="5801"/>
                  </a:lnTo>
                  <a:lnTo>
                    <a:pt x="103" y="5739"/>
                  </a:lnTo>
                  <a:lnTo>
                    <a:pt x="83" y="5574"/>
                  </a:lnTo>
                  <a:lnTo>
                    <a:pt x="41" y="4955"/>
                  </a:lnTo>
                  <a:lnTo>
                    <a:pt x="0" y="4026"/>
                  </a:lnTo>
                  <a:lnTo>
                    <a:pt x="0" y="2911"/>
                  </a:lnTo>
                  <a:lnTo>
                    <a:pt x="0" y="2911"/>
                  </a:lnTo>
                  <a:lnTo>
                    <a:pt x="0" y="1776"/>
                  </a:lnTo>
                  <a:lnTo>
                    <a:pt x="41" y="847"/>
                  </a:lnTo>
                  <a:lnTo>
                    <a:pt x="83" y="228"/>
                  </a:lnTo>
                  <a:lnTo>
                    <a:pt x="103" y="63"/>
                  </a:lnTo>
                  <a:lnTo>
                    <a:pt x="103" y="21"/>
                  </a:lnTo>
                  <a:lnTo>
                    <a:pt x="124" y="1"/>
                  </a:lnTo>
                  <a:lnTo>
                    <a:pt x="124" y="1"/>
                  </a:lnTo>
                  <a:lnTo>
                    <a:pt x="145" y="21"/>
                  </a:lnTo>
                  <a:lnTo>
                    <a:pt x="145" y="63"/>
                  </a:lnTo>
                  <a:lnTo>
                    <a:pt x="186" y="228"/>
                  </a:lnTo>
                  <a:lnTo>
                    <a:pt x="227" y="847"/>
                  </a:lnTo>
                  <a:lnTo>
                    <a:pt x="248" y="1776"/>
                  </a:lnTo>
                  <a:lnTo>
                    <a:pt x="268" y="2911"/>
                  </a:lnTo>
                  <a:lnTo>
                    <a:pt x="268" y="2911"/>
                  </a:lnTo>
                  <a:lnTo>
                    <a:pt x="248" y="4026"/>
                  </a:lnTo>
                  <a:lnTo>
                    <a:pt x="227" y="4955"/>
                  </a:lnTo>
                  <a:lnTo>
                    <a:pt x="186" y="5574"/>
                  </a:lnTo>
                  <a:lnTo>
                    <a:pt x="145" y="5739"/>
                  </a:lnTo>
                  <a:lnTo>
                    <a:pt x="145" y="5801"/>
                  </a:lnTo>
                  <a:lnTo>
                    <a:pt x="124" y="580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58" name="Google Shape;1758;p211"/>
            <p:cNvSpPr/>
            <p:nvPr/>
          </p:nvSpPr>
          <p:spPr>
            <a:xfrm>
              <a:off x="5633125" y="5166725"/>
              <a:ext cx="6725" cy="145025"/>
            </a:xfrm>
            <a:custGeom>
              <a:avLst/>
              <a:gdLst/>
              <a:ahLst/>
              <a:cxnLst/>
              <a:rect l="l" t="t" r="r" b="b"/>
              <a:pathLst>
                <a:path w="269" h="5801" extrusionOk="0">
                  <a:moveTo>
                    <a:pt x="144" y="1"/>
                  </a:moveTo>
                  <a:lnTo>
                    <a:pt x="124" y="21"/>
                  </a:lnTo>
                  <a:lnTo>
                    <a:pt x="103" y="63"/>
                  </a:lnTo>
                  <a:lnTo>
                    <a:pt x="83" y="228"/>
                  </a:lnTo>
                  <a:lnTo>
                    <a:pt x="41" y="847"/>
                  </a:lnTo>
                  <a:lnTo>
                    <a:pt x="21" y="1776"/>
                  </a:lnTo>
                  <a:lnTo>
                    <a:pt x="0" y="2911"/>
                  </a:lnTo>
                  <a:lnTo>
                    <a:pt x="21" y="4026"/>
                  </a:lnTo>
                  <a:lnTo>
                    <a:pt x="41" y="4955"/>
                  </a:lnTo>
                  <a:lnTo>
                    <a:pt x="83" y="5574"/>
                  </a:lnTo>
                  <a:lnTo>
                    <a:pt x="103" y="5739"/>
                  </a:lnTo>
                  <a:lnTo>
                    <a:pt x="124" y="5801"/>
                  </a:lnTo>
                  <a:lnTo>
                    <a:pt x="144" y="5801"/>
                  </a:lnTo>
                  <a:lnTo>
                    <a:pt x="165" y="5739"/>
                  </a:lnTo>
                  <a:lnTo>
                    <a:pt x="186" y="5574"/>
                  </a:lnTo>
                  <a:lnTo>
                    <a:pt x="227" y="4955"/>
                  </a:lnTo>
                  <a:lnTo>
                    <a:pt x="268" y="4026"/>
                  </a:lnTo>
                  <a:lnTo>
                    <a:pt x="268" y="2911"/>
                  </a:lnTo>
                  <a:lnTo>
                    <a:pt x="268" y="1776"/>
                  </a:lnTo>
                  <a:lnTo>
                    <a:pt x="227" y="847"/>
                  </a:lnTo>
                  <a:lnTo>
                    <a:pt x="186" y="228"/>
                  </a:lnTo>
                  <a:lnTo>
                    <a:pt x="165" y="63"/>
                  </a:lnTo>
                  <a:lnTo>
                    <a:pt x="144" y="21"/>
                  </a:lnTo>
                  <a:lnTo>
                    <a:pt x="14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59" name="Google Shape;1759;p211"/>
            <p:cNvSpPr/>
            <p:nvPr/>
          </p:nvSpPr>
          <p:spPr>
            <a:xfrm>
              <a:off x="5774000" y="5166725"/>
              <a:ext cx="6725" cy="145025"/>
            </a:xfrm>
            <a:custGeom>
              <a:avLst/>
              <a:gdLst/>
              <a:ahLst/>
              <a:cxnLst/>
              <a:rect l="l" t="t" r="r" b="b"/>
              <a:pathLst>
                <a:path w="269" h="5801" extrusionOk="0">
                  <a:moveTo>
                    <a:pt x="145" y="1"/>
                  </a:moveTo>
                  <a:lnTo>
                    <a:pt x="124" y="21"/>
                  </a:lnTo>
                  <a:lnTo>
                    <a:pt x="124" y="63"/>
                  </a:lnTo>
                  <a:lnTo>
                    <a:pt x="83" y="228"/>
                  </a:lnTo>
                  <a:lnTo>
                    <a:pt x="41" y="847"/>
                  </a:lnTo>
                  <a:lnTo>
                    <a:pt x="21" y="1776"/>
                  </a:lnTo>
                  <a:lnTo>
                    <a:pt x="0" y="2911"/>
                  </a:lnTo>
                  <a:lnTo>
                    <a:pt x="21" y="4026"/>
                  </a:lnTo>
                  <a:lnTo>
                    <a:pt x="41" y="4955"/>
                  </a:lnTo>
                  <a:lnTo>
                    <a:pt x="83" y="5574"/>
                  </a:lnTo>
                  <a:lnTo>
                    <a:pt x="124" y="5739"/>
                  </a:lnTo>
                  <a:lnTo>
                    <a:pt x="124" y="5801"/>
                  </a:lnTo>
                  <a:lnTo>
                    <a:pt x="165" y="5801"/>
                  </a:lnTo>
                  <a:lnTo>
                    <a:pt x="165" y="5739"/>
                  </a:lnTo>
                  <a:lnTo>
                    <a:pt x="186" y="5574"/>
                  </a:lnTo>
                  <a:lnTo>
                    <a:pt x="227" y="4955"/>
                  </a:lnTo>
                  <a:lnTo>
                    <a:pt x="268" y="4026"/>
                  </a:lnTo>
                  <a:lnTo>
                    <a:pt x="268" y="2911"/>
                  </a:lnTo>
                  <a:lnTo>
                    <a:pt x="268" y="1776"/>
                  </a:lnTo>
                  <a:lnTo>
                    <a:pt x="227" y="847"/>
                  </a:lnTo>
                  <a:lnTo>
                    <a:pt x="186" y="228"/>
                  </a:lnTo>
                  <a:lnTo>
                    <a:pt x="165" y="63"/>
                  </a:lnTo>
                  <a:lnTo>
                    <a:pt x="165" y="21"/>
                  </a:lnTo>
                  <a:lnTo>
                    <a:pt x="14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60" name="Google Shape;1760;p211"/>
            <p:cNvSpPr/>
            <p:nvPr/>
          </p:nvSpPr>
          <p:spPr>
            <a:xfrm>
              <a:off x="5774000" y="5166725"/>
              <a:ext cx="6725" cy="145025"/>
            </a:xfrm>
            <a:custGeom>
              <a:avLst/>
              <a:gdLst/>
              <a:ahLst/>
              <a:cxnLst/>
              <a:rect l="l" t="t" r="r" b="b"/>
              <a:pathLst>
                <a:path w="269" h="5801" fill="none" extrusionOk="0">
                  <a:moveTo>
                    <a:pt x="145" y="5801"/>
                  </a:moveTo>
                  <a:lnTo>
                    <a:pt x="145" y="5801"/>
                  </a:lnTo>
                  <a:lnTo>
                    <a:pt x="124" y="5801"/>
                  </a:lnTo>
                  <a:lnTo>
                    <a:pt x="124" y="5739"/>
                  </a:lnTo>
                  <a:lnTo>
                    <a:pt x="83" y="5574"/>
                  </a:lnTo>
                  <a:lnTo>
                    <a:pt x="41" y="4955"/>
                  </a:lnTo>
                  <a:lnTo>
                    <a:pt x="21" y="4026"/>
                  </a:lnTo>
                  <a:lnTo>
                    <a:pt x="0" y="2911"/>
                  </a:lnTo>
                  <a:lnTo>
                    <a:pt x="0" y="2911"/>
                  </a:lnTo>
                  <a:lnTo>
                    <a:pt x="21" y="1776"/>
                  </a:lnTo>
                  <a:lnTo>
                    <a:pt x="41" y="847"/>
                  </a:lnTo>
                  <a:lnTo>
                    <a:pt x="83" y="228"/>
                  </a:lnTo>
                  <a:lnTo>
                    <a:pt x="124" y="63"/>
                  </a:lnTo>
                  <a:lnTo>
                    <a:pt x="124" y="21"/>
                  </a:lnTo>
                  <a:lnTo>
                    <a:pt x="145" y="1"/>
                  </a:lnTo>
                  <a:lnTo>
                    <a:pt x="145" y="1"/>
                  </a:lnTo>
                  <a:lnTo>
                    <a:pt x="165" y="21"/>
                  </a:lnTo>
                  <a:lnTo>
                    <a:pt x="165" y="63"/>
                  </a:lnTo>
                  <a:lnTo>
                    <a:pt x="186" y="228"/>
                  </a:lnTo>
                  <a:lnTo>
                    <a:pt x="227" y="847"/>
                  </a:lnTo>
                  <a:lnTo>
                    <a:pt x="268" y="1776"/>
                  </a:lnTo>
                  <a:lnTo>
                    <a:pt x="268" y="2911"/>
                  </a:lnTo>
                  <a:lnTo>
                    <a:pt x="268" y="2911"/>
                  </a:lnTo>
                  <a:lnTo>
                    <a:pt x="268" y="4026"/>
                  </a:lnTo>
                  <a:lnTo>
                    <a:pt x="227" y="4955"/>
                  </a:lnTo>
                  <a:lnTo>
                    <a:pt x="186" y="5574"/>
                  </a:lnTo>
                  <a:lnTo>
                    <a:pt x="165" y="5739"/>
                  </a:lnTo>
                  <a:lnTo>
                    <a:pt x="165" y="5801"/>
                  </a:lnTo>
                  <a:lnTo>
                    <a:pt x="145" y="580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61" name="Google Shape;1761;p211"/>
            <p:cNvSpPr/>
            <p:nvPr/>
          </p:nvSpPr>
          <p:spPr>
            <a:xfrm>
              <a:off x="5730125" y="5166725"/>
              <a:ext cx="6725" cy="145025"/>
            </a:xfrm>
            <a:custGeom>
              <a:avLst/>
              <a:gdLst/>
              <a:ahLst/>
              <a:cxnLst/>
              <a:rect l="l" t="t" r="r" b="b"/>
              <a:pathLst>
                <a:path w="269" h="5801" extrusionOk="0">
                  <a:moveTo>
                    <a:pt x="124" y="1"/>
                  </a:moveTo>
                  <a:lnTo>
                    <a:pt x="124" y="21"/>
                  </a:lnTo>
                  <a:lnTo>
                    <a:pt x="104" y="63"/>
                  </a:lnTo>
                  <a:lnTo>
                    <a:pt x="83" y="228"/>
                  </a:lnTo>
                  <a:lnTo>
                    <a:pt x="42" y="847"/>
                  </a:lnTo>
                  <a:lnTo>
                    <a:pt x="1" y="1776"/>
                  </a:lnTo>
                  <a:lnTo>
                    <a:pt x="1" y="2911"/>
                  </a:lnTo>
                  <a:lnTo>
                    <a:pt x="1" y="4026"/>
                  </a:lnTo>
                  <a:lnTo>
                    <a:pt x="42" y="4955"/>
                  </a:lnTo>
                  <a:lnTo>
                    <a:pt x="83" y="5574"/>
                  </a:lnTo>
                  <a:lnTo>
                    <a:pt x="104" y="5739"/>
                  </a:lnTo>
                  <a:lnTo>
                    <a:pt x="124" y="5801"/>
                  </a:lnTo>
                  <a:lnTo>
                    <a:pt x="145" y="5801"/>
                  </a:lnTo>
                  <a:lnTo>
                    <a:pt x="166" y="5739"/>
                  </a:lnTo>
                  <a:lnTo>
                    <a:pt x="186" y="5574"/>
                  </a:lnTo>
                  <a:lnTo>
                    <a:pt x="228" y="4955"/>
                  </a:lnTo>
                  <a:lnTo>
                    <a:pt x="248" y="4026"/>
                  </a:lnTo>
                  <a:lnTo>
                    <a:pt x="269" y="2911"/>
                  </a:lnTo>
                  <a:lnTo>
                    <a:pt x="248" y="1776"/>
                  </a:lnTo>
                  <a:lnTo>
                    <a:pt x="228" y="847"/>
                  </a:lnTo>
                  <a:lnTo>
                    <a:pt x="186" y="228"/>
                  </a:lnTo>
                  <a:lnTo>
                    <a:pt x="166" y="63"/>
                  </a:lnTo>
                  <a:lnTo>
                    <a:pt x="145" y="21"/>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62" name="Google Shape;1762;p211"/>
            <p:cNvSpPr/>
            <p:nvPr/>
          </p:nvSpPr>
          <p:spPr>
            <a:xfrm>
              <a:off x="5730125" y="5166725"/>
              <a:ext cx="6725" cy="145025"/>
            </a:xfrm>
            <a:custGeom>
              <a:avLst/>
              <a:gdLst/>
              <a:ahLst/>
              <a:cxnLst/>
              <a:rect l="l" t="t" r="r" b="b"/>
              <a:pathLst>
                <a:path w="269" h="5801" fill="none" extrusionOk="0">
                  <a:moveTo>
                    <a:pt x="124" y="5801"/>
                  </a:moveTo>
                  <a:lnTo>
                    <a:pt x="124" y="5801"/>
                  </a:lnTo>
                  <a:lnTo>
                    <a:pt x="124" y="5801"/>
                  </a:lnTo>
                  <a:lnTo>
                    <a:pt x="104" y="5739"/>
                  </a:lnTo>
                  <a:lnTo>
                    <a:pt x="83" y="5574"/>
                  </a:lnTo>
                  <a:lnTo>
                    <a:pt x="42" y="4955"/>
                  </a:lnTo>
                  <a:lnTo>
                    <a:pt x="1" y="4026"/>
                  </a:lnTo>
                  <a:lnTo>
                    <a:pt x="1" y="2911"/>
                  </a:lnTo>
                  <a:lnTo>
                    <a:pt x="1" y="2911"/>
                  </a:lnTo>
                  <a:lnTo>
                    <a:pt x="1" y="1776"/>
                  </a:lnTo>
                  <a:lnTo>
                    <a:pt x="42" y="847"/>
                  </a:lnTo>
                  <a:lnTo>
                    <a:pt x="83" y="228"/>
                  </a:lnTo>
                  <a:lnTo>
                    <a:pt x="104" y="63"/>
                  </a:lnTo>
                  <a:lnTo>
                    <a:pt x="124" y="21"/>
                  </a:lnTo>
                  <a:lnTo>
                    <a:pt x="124" y="1"/>
                  </a:lnTo>
                  <a:lnTo>
                    <a:pt x="124" y="1"/>
                  </a:lnTo>
                  <a:lnTo>
                    <a:pt x="145" y="21"/>
                  </a:lnTo>
                  <a:lnTo>
                    <a:pt x="166" y="63"/>
                  </a:lnTo>
                  <a:lnTo>
                    <a:pt x="186" y="228"/>
                  </a:lnTo>
                  <a:lnTo>
                    <a:pt x="228" y="847"/>
                  </a:lnTo>
                  <a:lnTo>
                    <a:pt x="248" y="1776"/>
                  </a:lnTo>
                  <a:lnTo>
                    <a:pt x="269" y="2911"/>
                  </a:lnTo>
                  <a:lnTo>
                    <a:pt x="269" y="2911"/>
                  </a:lnTo>
                  <a:lnTo>
                    <a:pt x="248" y="4026"/>
                  </a:lnTo>
                  <a:lnTo>
                    <a:pt x="228" y="4955"/>
                  </a:lnTo>
                  <a:lnTo>
                    <a:pt x="186" y="5574"/>
                  </a:lnTo>
                  <a:lnTo>
                    <a:pt x="166" y="5739"/>
                  </a:lnTo>
                  <a:lnTo>
                    <a:pt x="145" y="5801"/>
                  </a:lnTo>
                  <a:lnTo>
                    <a:pt x="124" y="580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63" name="Google Shape;1763;p211"/>
            <p:cNvSpPr/>
            <p:nvPr/>
          </p:nvSpPr>
          <p:spPr>
            <a:xfrm>
              <a:off x="5871000" y="5166725"/>
              <a:ext cx="6725" cy="145025"/>
            </a:xfrm>
            <a:custGeom>
              <a:avLst/>
              <a:gdLst/>
              <a:ahLst/>
              <a:cxnLst/>
              <a:rect l="l" t="t" r="r" b="b"/>
              <a:pathLst>
                <a:path w="269" h="5801" extrusionOk="0">
                  <a:moveTo>
                    <a:pt x="145" y="1"/>
                  </a:moveTo>
                  <a:lnTo>
                    <a:pt x="124" y="21"/>
                  </a:lnTo>
                  <a:lnTo>
                    <a:pt x="104" y="63"/>
                  </a:lnTo>
                  <a:lnTo>
                    <a:pt x="83" y="228"/>
                  </a:lnTo>
                  <a:lnTo>
                    <a:pt x="42" y="847"/>
                  </a:lnTo>
                  <a:lnTo>
                    <a:pt x="21" y="1776"/>
                  </a:lnTo>
                  <a:lnTo>
                    <a:pt x="1" y="2911"/>
                  </a:lnTo>
                  <a:lnTo>
                    <a:pt x="21" y="4026"/>
                  </a:lnTo>
                  <a:lnTo>
                    <a:pt x="42" y="4955"/>
                  </a:lnTo>
                  <a:lnTo>
                    <a:pt x="83" y="5574"/>
                  </a:lnTo>
                  <a:lnTo>
                    <a:pt x="104" y="5739"/>
                  </a:lnTo>
                  <a:lnTo>
                    <a:pt x="124" y="5801"/>
                  </a:lnTo>
                  <a:lnTo>
                    <a:pt x="145" y="5801"/>
                  </a:lnTo>
                  <a:lnTo>
                    <a:pt x="166" y="5739"/>
                  </a:lnTo>
                  <a:lnTo>
                    <a:pt x="186" y="5574"/>
                  </a:lnTo>
                  <a:lnTo>
                    <a:pt x="228" y="4955"/>
                  </a:lnTo>
                  <a:lnTo>
                    <a:pt x="269" y="4026"/>
                  </a:lnTo>
                  <a:lnTo>
                    <a:pt x="269" y="2911"/>
                  </a:lnTo>
                  <a:lnTo>
                    <a:pt x="269" y="1776"/>
                  </a:lnTo>
                  <a:lnTo>
                    <a:pt x="228" y="847"/>
                  </a:lnTo>
                  <a:lnTo>
                    <a:pt x="186" y="228"/>
                  </a:lnTo>
                  <a:lnTo>
                    <a:pt x="166" y="63"/>
                  </a:lnTo>
                  <a:lnTo>
                    <a:pt x="145" y="21"/>
                  </a:lnTo>
                  <a:lnTo>
                    <a:pt x="14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64" name="Google Shape;1764;p211"/>
            <p:cNvSpPr/>
            <p:nvPr/>
          </p:nvSpPr>
          <p:spPr>
            <a:xfrm>
              <a:off x="5871000" y="5166725"/>
              <a:ext cx="6725" cy="145025"/>
            </a:xfrm>
            <a:custGeom>
              <a:avLst/>
              <a:gdLst/>
              <a:ahLst/>
              <a:cxnLst/>
              <a:rect l="l" t="t" r="r" b="b"/>
              <a:pathLst>
                <a:path w="269" h="5801" fill="none" extrusionOk="0">
                  <a:moveTo>
                    <a:pt x="145" y="5801"/>
                  </a:moveTo>
                  <a:lnTo>
                    <a:pt x="145" y="5801"/>
                  </a:lnTo>
                  <a:lnTo>
                    <a:pt x="124" y="5801"/>
                  </a:lnTo>
                  <a:lnTo>
                    <a:pt x="104" y="5739"/>
                  </a:lnTo>
                  <a:lnTo>
                    <a:pt x="83" y="5574"/>
                  </a:lnTo>
                  <a:lnTo>
                    <a:pt x="42" y="4955"/>
                  </a:lnTo>
                  <a:lnTo>
                    <a:pt x="21" y="4026"/>
                  </a:lnTo>
                  <a:lnTo>
                    <a:pt x="1" y="2911"/>
                  </a:lnTo>
                  <a:lnTo>
                    <a:pt x="1" y="2911"/>
                  </a:lnTo>
                  <a:lnTo>
                    <a:pt x="21" y="1776"/>
                  </a:lnTo>
                  <a:lnTo>
                    <a:pt x="42" y="847"/>
                  </a:lnTo>
                  <a:lnTo>
                    <a:pt x="83" y="228"/>
                  </a:lnTo>
                  <a:lnTo>
                    <a:pt x="104" y="63"/>
                  </a:lnTo>
                  <a:lnTo>
                    <a:pt x="124" y="21"/>
                  </a:lnTo>
                  <a:lnTo>
                    <a:pt x="145" y="1"/>
                  </a:lnTo>
                  <a:lnTo>
                    <a:pt x="145" y="1"/>
                  </a:lnTo>
                  <a:lnTo>
                    <a:pt x="145" y="21"/>
                  </a:lnTo>
                  <a:lnTo>
                    <a:pt x="166" y="63"/>
                  </a:lnTo>
                  <a:lnTo>
                    <a:pt x="186" y="228"/>
                  </a:lnTo>
                  <a:lnTo>
                    <a:pt x="228" y="847"/>
                  </a:lnTo>
                  <a:lnTo>
                    <a:pt x="269" y="1776"/>
                  </a:lnTo>
                  <a:lnTo>
                    <a:pt x="269" y="2911"/>
                  </a:lnTo>
                  <a:lnTo>
                    <a:pt x="269" y="2911"/>
                  </a:lnTo>
                  <a:lnTo>
                    <a:pt x="269" y="4026"/>
                  </a:lnTo>
                  <a:lnTo>
                    <a:pt x="228" y="4955"/>
                  </a:lnTo>
                  <a:lnTo>
                    <a:pt x="186" y="5574"/>
                  </a:lnTo>
                  <a:lnTo>
                    <a:pt x="166" y="5739"/>
                  </a:lnTo>
                  <a:lnTo>
                    <a:pt x="145" y="5801"/>
                  </a:lnTo>
                  <a:lnTo>
                    <a:pt x="145" y="580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65" name="Google Shape;1765;p211"/>
            <p:cNvSpPr/>
            <p:nvPr/>
          </p:nvSpPr>
          <p:spPr>
            <a:xfrm>
              <a:off x="5827150" y="5166725"/>
              <a:ext cx="6725" cy="145025"/>
            </a:xfrm>
            <a:custGeom>
              <a:avLst/>
              <a:gdLst/>
              <a:ahLst/>
              <a:cxnLst/>
              <a:rect l="l" t="t" r="r" b="b"/>
              <a:pathLst>
                <a:path w="269" h="5801" extrusionOk="0">
                  <a:moveTo>
                    <a:pt x="124" y="1"/>
                  </a:moveTo>
                  <a:lnTo>
                    <a:pt x="124" y="21"/>
                  </a:lnTo>
                  <a:lnTo>
                    <a:pt x="103" y="63"/>
                  </a:lnTo>
                  <a:lnTo>
                    <a:pt x="83" y="228"/>
                  </a:lnTo>
                  <a:lnTo>
                    <a:pt x="41" y="847"/>
                  </a:lnTo>
                  <a:lnTo>
                    <a:pt x="0" y="1776"/>
                  </a:lnTo>
                  <a:lnTo>
                    <a:pt x="0" y="2911"/>
                  </a:lnTo>
                  <a:lnTo>
                    <a:pt x="0" y="4026"/>
                  </a:lnTo>
                  <a:lnTo>
                    <a:pt x="41" y="4955"/>
                  </a:lnTo>
                  <a:lnTo>
                    <a:pt x="83" y="5574"/>
                  </a:lnTo>
                  <a:lnTo>
                    <a:pt x="103" y="5739"/>
                  </a:lnTo>
                  <a:lnTo>
                    <a:pt x="124" y="5801"/>
                  </a:lnTo>
                  <a:lnTo>
                    <a:pt x="145" y="5801"/>
                  </a:lnTo>
                  <a:lnTo>
                    <a:pt x="145" y="5739"/>
                  </a:lnTo>
                  <a:lnTo>
                    <a:pt x="186" y="5574"/>
                  </a:lnTo>
                  <a:lnTo>
                    <a:pt x="227" y="4955"/>
                  </a:lnTo>
                  <a:lnTo>
                    <a:pt x="248" y="4026"/>
                  </a:lnTo>
                  <a:lnTo>
                    <a:pt x="268" y="2911"/>
                  </a:lnTo>
                  <a:lnTo>
                    <a:pt x="248" y="1776"/>
                  </a:lnTo>
                  <a:lnTo>
                    <a:pt x="227" y="847"/>
                  </a:lnTo>
                  <a:lnTo>
                    <a:pt x="186" y="228"/>
                  </a:lnTo>
                  <a:lnTo>
                    <a:pt x="145" y="63"/>
                  </a:lnTo>
                  <a:lnTo>
                    <a:pt x="145" y="21"/>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66" name="Google Shape;1766;p211"/>
            <p:cNvSpPr/>
            <p:nvPr/>
          </p:nvSpPr>
          <p:spPr>
            <a:xfrm>
              <a:off x="5827150" y="5166725"/>
              <a:ext cx="6725" cy="145025"/>
            </a:xfrm>
            <a:custGeom>
              <a:avLst/>
              <a:gdLst/>
              <a:ahLst/>
              <a:cxnLst/>
              <a:rect l="l" t="t" r="r" b="b"/>
              <a:pathLst>
                <a:path w="269" h="5801" fill="none" extrusionOk="0">
                  <a:moveTo>
                    <a:pt x="124" y="5801"/>
                  </a:moveTo>
                  <a:lnTo>
                    <a:pt x="124" y="5801"/>
                  </a:lnTo>
                  <a:lnTo>
                    <a:pt x="124" y="5801"/>
                  </a:lnTo>
                  <a:lnTo>
                    <a:pt x="103" y="5739"/>
                  </a:lnTo>
                  <a:lnTo>
                    <a:pt x="83" y="5574"/>
                  </a:lnTo>
                  <a:lnTo>
                    <a:pt x="41" y="4955"/>
                  </a:lnTo>
                  <a:lnTo>
                    <a:pt x="0" y="4026"/>
                  </a:lnTo>
                  <a:lnTo>
                    <a:pt x="0" y="2911"/>
                  </a:lnTo>
                  <a:lnTo>
                    <a:pt x="0" y="2911"/>
                  </a:lnTo>
                  <a:lnTo>
                    <a:pt x="0" y="1776"/>
                  </a:lnTo>
                  <a:lnTo>
                    <a:pt x="41" y="847"/>
                  </a:lnTo>
                  <a:lnTo>
                    <a:pt x="83" y="228"/>
                  </a:lnTo>
                  <a:lnTo>
                    <a:pt x="103" y="63"/>
                  </a:lnTo>
                  <a:lnTo>
                    <a:pt x="124" y="21"/>
                  </a:lnTo>
                  <a:lnTo>
                    <a:pt x="124" y="1"/>
                  </a:lnTo>
                  <a:lnTo>
                    <a:pt x="124" y="1"/>
                  </a:lnTo>
                  <a:lnTo>
                    <a:pt x="145" y="21"/>
                  </a:lnTo>
                  <a:lnTo>
                    <a:pt x="145" y="63"/>
                  </a:lnTo>
                  <a:lnTo>
                    <a:pt x="186" y="228"/>
                  </a:lnTo>
                  <a:lnTo>
                    <a:pt x="227" y="847"/>
                  </a:lnTo>
                  <a:lnTo>
                    <a:pt x="248" y="1776"/>
                  </a:lnTo>
                  <a:lnTo>
                    <a:pt x="268" y="2911"/>
                  </a:lnTo>
                  <a:lnTo>
                    <a:pt x="268" y="2911"/>
                  </a:lnTo>
                  <a:lnTo>
                    <a:pt x="248" y="4026"/>
                  </a:lnTo>
                  <a:lnTo>
                    <a:pt x="227" y="4955"/>
                  </a:lnTo>
                  <a:lnTo>
                    <a:pt x="186" y="5574"/>
                  </a:lnTo>
                  <a:lnTo>
                    <a:pt x="145" y="5739"/>
                  </a:lnTo>
                  <a:lnTo>
                    <a:pt x="145" y="5801"/>
                  </a:lnTo>
                  <a:lnTo>
                    <a:pt x="124" y="580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67" name="Google Shape;1767;p211"/>
            <p:cNvSpPr/>
            <p:nvPr/>
          </p:nvSpPr>
          <p:spPr>
            <a:xfrm>
              <a:off x="5968025" y="5166725"/>
              <a:ext cx="6725" cy="145025"/>
            </a:xfrm>
            <a:custGeom>
              <a:avLst/>
              <a:gdLst/>
              <a:ahLst/>
              <a:cxnLst/>
              <a:rect l="l" t="t" r="r" b="b"/>
              <a:pathLst>
                <a:path w="269" h="5801" extrusionOk="0">
                  <a:moveTo>
                    <a:pt x="124" y="1"/>
                  </a:moveTo>
                  <a:lnTo>
                    <a:pt x="124" y="21"/>
                  </a:lnTo>
                  <a:lnTo>
                    <a:pt x="103" y="63"/>
                  </a:lnTo>
                  <a:lnTo>
                    <a:pt x="83" y="228"/>
                  </a:lnTo>
                  <a:lnTo>
                    <a:pt x="41" y="847"/>
                  </a:lnTo>
                  <a:lnTo>
                    <a:pt x="0" y="1776"/>
                  </a:lnTo>
                  <a:lnTo>
                    <a:pt x="0" y="2911"/>
                  </a:lnTo>
                  <a:lnTo>
                    <a:pt x="0" y="4026"/>
                  </a:lnTo>
                  <a:lnTo>
                    <a:pt x="41" y="4955"/>
                  </a:lnTo>
                  <a:lnTo>
                    <a:pt x="83" y="5574"/>
                  </a:lnTo>
                  <a:lnTo>
                    <a:pt x="103" y="5739"/>
                  </a:lnTo>
                  <a:lnTo>
                    <a:pt x="124" y="5801"/>
                  </a:lnTo>
                  <a:lnTo>
                    <a:pt x="145" y="5801"/>
                  </a:lnTo>
                  <a:lnTo>
                    <a:pt x="165" y="5739"/>
                  </a:lnTo>
                  <a:lnTo>
                    <a:pt x="186" y="5574"/>
                  </a:lnTo>
                  <a:lnTo>
                    <a:pt x="227" y="4955"/>
                  </a:lnTo>
                  <a:lnTo>
                    <a:pt x="248" y="4026"/>
                  </a:lnTo>
                  <a:lnTo>
                    <a:pt x="269" y="2911"/>
                  </a:lnTo>
                  <a:lnTo>
                    <a:pt x="248" y="1776"/>
                  </a:lnTo>
                  <a:lnTo>
                    <a:pt x="227" y="847"/>
                  </a:lnTo>
                  <a:lnTo>
                    <a:pt x="186" y="228"/>
                  </a:lnTo>
                  <a:lnTo>
                    <a:pt x="165" y="63"/>
                  </a:lnTo>
                  <a:lnTo>
                    <a:pt x="145" y="21"/>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68" name="Google Shape;1768;p211"/>
            <p:cNvSpPr/>
            <p:nvPr/>
          </p:nvSpPr>
          <p:spPr>
            <a:xfrm>
              <a:off x="5968025" y="5166725"/>
              <a:ext cx="6725" cy="145025"/>
            </a:xfrm>
            <a:custGeom>
              <a:avLst/>
              <a:gdLst/>
              <a:ahLst/>
              <a:cxnLst/>
              <a:rect l="l" t="t" r="r" b="b"/>
              <a:pathLst>
                <a:path w="269" h="5801" fill="none" extrusionOk="0">
                  <a:moveTo>
                    <a:pt x="124" y="5801"/>
                  </a:moveTo>
                  <a:lnTo>
                    <a:pt x="124" y="5801"/>
                  </a:lnTo>
                  <a:lnTo>
                    <a:pt x="124" y="5801"/>
                  </a:lnTo>
                  <a:lnTo>
                    <a:pt x="103" y="5739"/>
                  </a:lnTo>
                  <a:lnTo>
                    <a:pt x="83" y="5574"/>
                  </a:lnTo>
                  <a:lnTo>
                    <a:pt x="41" y="4955"/>
                  </a:lnTo>
                  <a:lnTo>
                    <a:pt x="0" y="4026"/>
                  </a:lnTo>
                  <a:lnTo>
                    <a:pt x="0" y="2911"/>
                  </a:lnTo>
                  <a:lnTo>
                    <a:pt x="0" y="2911"/>
                  </a:lnTo>
                  <a:lnTo>
                    <a:pt x="0" y="1776"/>
                  </a:lnTo>
                  <a:lnTo>
                    <a:pt x="41" y="847"/>
                  </a:lnTo>
                  <a:lnTo>
                    <a:pt x="83" y="228"/>
                  </a:lnTo>
                  <a:lnTo>
                    <a:pt x="103" y="63"/>
                  </a:lnTo>
                  <a:lnTo>
                    <a:pt x="124" y="21"/>
                  </a:lnTo>
                  <a:lnTo>
                    <a:pt x="124" y="1"/>
                  </a:lnTo>
                  <a:lnTo>
                    <a:pt x="124" y="1"/>
                  </a:lnTo>
                  <a:lnTo>
                    <a:pt x="145" y="21"/>
                  </a:lnTo>
                  <a:lnTo>
                    <a:pt x="165" y="63"/>
                  </a:lnTo>
                  <a:lnTo>
                    <a:pt x="186" y="228"/>
                  </a:lnTo>
                  <a:lnTo>
                    <a:pt x="227" y="847"/>
                  </a:lnTo>
                  <a:lnTo>
                    <a:pt x="248" y="1776"/>
                  </a:lnTo>
                  <a:lnTo>
                    <a:pt x="269" y="2911"/>
                  </a:lnTo>
                  <a:lnTo>
                    <a:pt x="269" y="2911"/>
                  </a:lnTo>
                  <a:lnTo>
                    <a:pt x="248" y="4026"/>
                  </a:lnTo>
                  <a:lnTo>
                    <a:pt x="227" y="4955"/>
                  </a:lnTo>
                  <a:lnTo>
                    <a:pt x="186" y="5574"/>
                  </a:lnTo>
                  <a:lnTo>
                    <a:pt x="165" y="5739"/>
                  </a:lnTo>
                  <a:lnTo>
                    <a:pt x="145" y="5801"/>
                  </a:lnTo>
                  <a:lnTo>
                    <a:pt x="124" y="580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69" name="Google Shape;1769;p211"/>
            <p:cNvSpPr/>
            <p:nvPr/>
          </p:nvSpPr>
          <p:spPr>
            <a:xfrm>
              <a:off x="5923650" y="5166725"/>
              <a:ext cx="6725" cy="145025"/>
            </a:xfrm>
            <a:custGeom>
              <a:avLst/>
              <a:gdLst/>
              <a:ahLst/>
              <a:cxnLst/>
              <a:rect l="l" t="t" r="r" b="b"/>
              <a:pathLst>
                <a:path w="269" h="5801" extrusionOk="0">
                  <a:moveTo>
                    <a:pt x="145" y="1"/>
                  </a:moveTo>
                  <a:lnTo>
                    <a:pt x="124" y="21"/>
                  </a:lnTo>
                  <a:lnTo>
                    <a:pt x="124" y="63"/>
                  </a:lnTo>
                  <a:lnTo>
                    <a:pt x="83" y="228"/>
                  </a:lnTo>
                  <a:lnTo>
                    <a:pt x="41" y="847"/>
                  </a:lnTo>
                  <a:lnTo>
                    <a:pt x="21" y="1776"/>
                  </a:lnTo>
                  <a:lnTo>
                    <a:pt x="0" y="2911"/>
                  </a:lnTo>
                  <a:lnTo>
                    <a:pt x="21" y="4026"/>
                  </a:lnTo>
                  <a:lnTo>
                    <a:pt x="41" y="4955"/>
                  </a:lnTo>
                  <a:lnTo>
                    <a:pt x="83" y="5574"/>
                  </a:lnTo>
                  <a:lnTo>
                    <a:pt x="124" y="5739"/>
                  </a:lnTo>
                  <a:lnTo>
                    <a:pt x="124" y="5801"/>
                  </a:lnTo>
                  <a:lnTo>
                    <a:pt x="165" y="5801"/>
                  </a:lnTo>
                  <a:lnTo>
                    <a:pt x="165" y="5739"/>
                  </a:lnTo>
                  <a:lnTo>
                    <a:pt x="186" y="5574"/>
                  </a:lnTo>
                  <a:lnTo>
                    <a:pt x="248" y="4955"/>
                  </a:lnTo>
                  <a:lnTo>
                    <a:pt x="268" y="4026"/>
                  </a:lnTo>
                  <a:lnTo>
                    <a:pt x="268" y="2911"/>
                  </a:lnTo>
                  <a:lnTo>
                    <a:pt x="268" y="1776"/>
                  </a:lnTo>
                  <a:lnTo>
                    <a:pt x="248" y="847"/>
                  </a:lnTo>
                  <a:lnTo>
                    <a:pt x="186" y="228"/>
                  </a:lnTo>
                  <a:lnTo>
                    <a:pt x="165" y="63"/>
                  </a:lnTo>
                  <a:lnTo>
                    <a:pt x="165" y="21"/>
                  </a:lnTo>
                  <a:lnTo>
                    <a:pt x="14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70" name="Google Shape;1770;p211"/>
            <p:cNvSpPr/>
            <p:nvPr/>
          </p:nvSpPr>
          <p:spPr>
            <a:xfrm>
              <a:off x="5923650" y="5166725"/>
              <a:ext cx="6725" cy="145025"/>
            </a:xfrm>
            <a:custGeom>
              <a:avLst/>
              <a:gdLst/>
              <a:ahLst/>
              <a:cxnLst/>
              <a:rect l="l" t="t" r="r" b="b"/>
              <a:pathLst>
                <a:path w="269" h="5801" fill="none" extrusionOk="0">
                  <a:moveTo>
                    <a:pt x="145" y="5801"/>
                  </a:moveTo>
                  <a:lnTo>
                    <a:pt x="145" y="5801"/>
                  </a:lnTo>
                  <a:lnTo>
                    <a:pt x="124" y="5801"/>
                  </a:lnTo>
                  <a:lnTo>
                    <a:pt x="124" y="5739"/>
                  </a:lnTo>
                  <a:lnTo>
                    <a:pt x="83" y="5574"/>
                  </a:lnTo>
                  <a:lnTo>
                    <a:pt x="41" y="4955"/>
                  </a:lnTo>
                  <a:lnTo>
                    <a:pt x="21" y="4026"/>
                  </a:lnTo>
                  <a:lnTo>
                    <a:pt x="0" y="2911"/>
                  </a:lnTo>
                  <a:lnTo>
                    <a:pt x="0" y="2911"/>
                  </a:lnTo>
                  <a:lnTo>
                    <a:pt x="21" y="1776"/>
                  </a:lnTo>
                  <a:lnTo>
                    <a:pt x="41" y="847"/>
                  </a:lnTo>
                  <a:lnTo>
                    <a:pt x="83" y="228"/>
                  </a:lnTo>
                  <a:lnTo>
                    <a:pt x="124" y="63"/>
                  </a:lnTo>
                  <a:lnTo>
                    <a:pt x="124" y="21"/>
                  </a:lnTo>
                  <a:lnTo>
                    <a:pt x="145" y="1"/>
                  </a:lnTo>
                  <a:lnTo>
                    <a:pt x="145" y="1"/>
                  </a:lnTo>
                  <a:lnTo>
                    <a:pt x="165" y="21"/>
                  </a:lnTo>
                  <a:lnTo>
                    <a:pt x="165" y="63"/>
                  </a:lnTo>
                  <a:lnTo>
                    <a:pt x="186" y="228"/>
                  </a:lnTo>
                  <a:lnTo>
                    <a:pt x="248" y="847"/>
                  </a:lnTo>
                  <a:lnTo>
                    <a:pt x="268" y="1776"/>
                  </a:lnTo>
                  <a:lnTo>
                    <a:pt x="268" y="2911"/>
                  </a:lnTo>
                  <a:lnTo>
                    <a:pt x="268" y="2911"/>
                  </a:lnTo>
                  <a:lnTo>
                    <a:pt x="268" y="4026"/>
                  </a:lnTo>
                  <a:lnTo>
                    <a:pt x="248" y="4955"/>
                  </a:lnTo>
                  <a:lnTo>
                    <a:pt x="186" y="5574"/>
                  </a:lnTo>
                  <a:lnTo>
                    <a:pt x="165" y="5739"/>
                  </a:lnTo>
                  <a:lnTo>
                    <a:pt x="165" y="5801"/>
                  </a:lnTo>
                  <a:lnTo>
                    <a:pt x="145" y="580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71" name="Google Shape;1771;p211"/>
            <p:cNvSpPr/>
            <p:nvPr/>
          </p:nvSpPr>
          <p:spPr>
            <a:xfrm>
              <a:off x="6065025" y="5166725"/>
              <a:ext cx="6750" cy="145025"/>
            </a:xfrm>
            <a:custGeom>
              <a:avLst/>
              <a:gdLst/>
              <a:ahLst/>
              <a:cxnLst/>
              <a:rect l="l" t="t" r="r" b="b"/>
              <a:pathLst>
                <a:path w="270" h="5801" extrusionOk="0">
                  <a:moveTo>
                    <a:pt x="125" y="1"/>
                  </a:moveTo>
                  <a:lnTo>
                    <a:pt x="125" y="21"/>
                  </a:lnTo>
                  <a:lnTo>
                    <a:pt x="104" y="63"/>
                  </a:lnTo>
                  <a:lnTo>
                    <a:pt x="83" y="228"/>
                  </a:lnTo>
                  <a:lnTo>
                    <a:pt x="42" y="847"/>
                  </a:lnTo>
                  <a:lnTo>
                    <a:pt x="1" y="1776"/>
                  </a:lnTo>
                  <a:lnTo>
                    <a:pt x="1" y="2911"/>
                  </a:lnTo>
                  <a:lnTo>
                    <a:pt x="1" y="4026"/>
                  </a:lnTo>
                  <a:lnTo>
                    <a:pt x="42" y="4955"/>
                  </a:lnTo>
                  <a:lnTo>
                    <a:pt x="83" y="5574"/>
                  </a:lnTo>
                  <a:lnTo>
                    <a:pt x="104" y="5739"/>
                  </a:lnTo>
                  <a:lnTo>
                    <a:pt x="125" y="5801"/>
                  </a:lnTo>
                  <a:lnTo>
                    <a:pt x="145" y="5801"/>
                  </a:lnTo>
                  <a:lnTo>
                    <a:pt x="145" y="5739"/>
                  </a:lnTo>
                  <a:lnTo>
                    <a:pt x="186" y="5574"/>
                  </a:lnTo>
                  <a:lnTo>
                    <a:pt x="228" y="4955"/>
                  </a:lnTo>
                  <a:lnTo>
                    <a:pt x="248" y="4026"/>
                  </a:lnTo>
                  <a:lnTo>
                    <a:pt x="269" y="2911"/>
                  </a:lnTo>
                  <a:lnTo>
                    <a:pt x="248" y="1776"/>
                  </a:lnTo>
                  <a:lnTo>
                    <a:pt x="228" y="847"/>
                  </a:lnTo>
                  <a:lnTo>
                    <a:pt x="186" y="228"/>
                  </a:lnTo>
                  <a:lnTo>
                    <a:pt x="145" y="63"/>
                  </a:lnTo>
                  <a:lnTo>
                    <a:pt x="145" y="21"/>
                  </a:lnTo>
                  <a:lnTo>
                    <a:pt x="12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72" name="Google Shape;1772;p211"/>
            <p:cNvSpPr/>
            <p:nvPr/>
          </p:nvSpPr>
          <p:spPr>
            <a:xfrm>
              <a:off x="6065025" y="5166725"/>
              <a:ext cx="6750" cy="145025"/>
            </a:xfrm>
            <a:custGeom>
              <a:avLst/>
              <a:gdLst/>
              <a:ahLst/>
              <a:cxnLst/>
              <a:rect l="l" t="t" r="r" b="b"/>
              <a:pathLst>
                <a:path w="270" h="5801" fill="none" extrusionOk="0">
                  <a:moveTo>
                    <a:pt x="125" y="5801"/>
                  </a:moveTo>
                  <a:lnTo>
                    <a:pt x="125" y="5801"/>
                  </a:lnTo>
                  <a:lnTo>
                    <a:pt x="125" y="5801"/>
                  </a:lnTo>
                  <a:lnTo>
                    <a:pt x="104" y="5739"/>
                  </a:lnTo>
                  <a:lnTo>
                    <a:pt x="83" y="5574"/>
                  </a:lnTo>
                  <a:lnTo>
                    <a:pt x="42" y="4955"/>
                  </a:lnTo>
                  <a:lnTo>
                    <a:pt x="1" y="4026"/>
                  </a:lnTo>
                  <a:lnTo>
                    <a:pt x="1" y="2911"/>
                  </a:lnTo>
                  <a:lnTo>
                    <a:pt x="1" y="2911"/>
                  </a:lnTo>
                  <a:lnTo>
                    <a:pt x="1" y="1776"/>
                  </a:lnTo>
                  <a:lnTo>
                    <a:pt x="42" y="847"/>
                  </a:lnTo>
                  <a:lnTo>
                    <a:pt x="83" y="228"/>
                  </a:lnTo>
                  <a:lnTo>
                    <a:pt x="104" y="63"/>
                  </a:lnTo>
                  <a:lnTo>
                    <a:pt x="125" y="21"/>
                  </a:lnTo>
                  <a:lnTo>
                    <a:pt x="125" y="1"/>
                  </a:lnTo>
                  <a:lnTo>
                    <a:pt x="125" y="1"/>
                  </a:lnTo>
                  <a:lnTo>
                    <a:pt x="145" y="21"/>
                  </a:lnTo>
                  <a:lnTo>
                    <a:pt x="145" y="63"/>
                  </a:lnTo>
                  <a:lnTo>
                    <a:pt x="186" y="228"/>
                  </a:lnTo>
                  <a:lnTo>
                    <a:pt x="228" y="847"/>
                  </a:lnTo>
                  <a:lnTo>
                    <a:pt x="248" y="1776"/>
                  </a:lnTo>
                  <a:lnTo>
                    <a:pt x="269" y="2911"/>
                  </a:lnTo>
                  <a:lnTo>
                    <a:pt x="269" y="2911"/>
                  </a:lnTo>
                  <a:lnTo>
                    <a:pt x="248" y="4026"/>
                  </a:lnTo>
                  <a:lnTo>
                    <a:pt x="228" y="4955"/>
                  </a:lnTo>
                  <a:lnTo>
                    <a:pt x="186" y="5574"/>
                  </a:lnTo>
                  <a:lnTo>
                    <a:pt x="145" y="5739"/>
                  </a:lnTo>
                  <a:lnTo>
                    <a:pt x="145" y="5801"/>
                  </a:lnTo>
                  <a:lnTo>
                    <a:pt x="125" y="580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73" name="Google Shape;1773;p211"/>
            <p:cNvSpPr/>
            <p:nvPr/>
          </p:nvSpPr>
          <p:spPr>
            <a:xfrm>
              <a:off x="6020650" y="5166725"/>
              <a:ext cx="6725" cy="145025"/>
            </a:xfrm>
            <a:custGeom>
              <a:avLst/>
              <a:gdLst/>
              <a:ahLst/>
              <a:cxnLst/>
              <a:rect l="l" t="t" r="r" b="b"/>
              <a:pathLst>
                <a:path w="269" h="5801" extrusionOk="0">
                  <a:moveTo>
                    <a:pt x="145" y="1"/>
                  </a:moveTo>
                  <a:lnTo>
                    <a:pt x="124" y="21"/>
                  </a:lnTo>
                  <a:lnTo>
                    <a:pt x="104" y="63"/>
                  </a:lnTo>
                  <a:lnTo>
                    <a:pt x="83" y="228"/>
                  </a:lnTo>
                  <a:lnTo>
                    <a:pt x="42" y="847"/>
                  </a:lnTo>
                  <a:lnTo>
                    <a:pt x="21" y="1776"/>
                  </a:lnTo>
                  <a:lnTo>
                    <a:pt x="1" y="2911"/>
                  </a:lnTo>
                  <a:lnTo>
                    <a:pt x="21" y="4026"/>
                  </a:lnTo>
                  <a:lnTo>
                    <a:pt x="42" y="4955"/>
                  </a:lnTo>
                  <a:lnTo>
                    <a:pt x="83" y="5574"/>
                  </a:lnTo>
                  <a:lnTo>
                    <a:pt x="104" y="5739"/>
                  </a:lnTo>
                  <a:lnTo>
                    <a:pt x="124" y="5801"/>
                  </a:lnTo>
                  <a:lnTo>
                    <a:pt x="145" y="5801"/>
                  </a:lnTo>
                  <a:lnTo>
                    <a:pt x="166" y="5739"/>
                  </a:lnTo>
                  <a:lnTo>
                    <a:pt x="186" y="5574"/>
                  </a:lnTo>
                  <a:lnTo>
                    <a:pt x="228" y="4955"/>
                  </a:lnTo>
                  <a:lnTo>
                    <a:pt x="269" y="4026"/>
                  </a:lnTo>
                  <a:lnTo>
                    <a:pt x="269" y="2911"/>
                  </a:lnTo>
                  <a:lnTo>
                    <a:pt x="269" y="1776"/>
                  </a:lnTo>
                  <a:lnTo>
                    <a:pt x="228" y="847"/>
                  </a:lnTo>
                  <a:lnTo>
                    <a:pt x="186" y="228"/>
                  </a:lnTo>
                  <a:lnTo>
                    <a:pt x="166" y="63"/>
                  </a:lnTo>
                  <a:lnTo>
                    <a:pt x="145" y="21"/>
                  </a:lnTo>
                  <a:lnTo>
                    <a:pt x="14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74" name="Google Shape;1774;p211"/>
            <p:cNvSpPr/>
            <p:nvPr/>
          </p:nvSpPr>
          <p:spPr>
            <a:xfrm>
              <a:off x="6020650" y="5166725"/>
              <a:ext cx="6725" cy="145025"/>
            </a:xfrm>
            <a:custGeom>
              <a:avLst/>
              <a:gdLst/>
              <a:ahLst/>
              <a:cxnLst/>
              <a:rect l="l" t="t" r="r" b="b"/>
              <a:pathLst>
                <a:path w="269" h="5801" fill="none" extrusionOk="0">
                  <a:moveTo>
                    <a:pt x="145" y="5801"/>
                  </a:moveTo>
                  <a:lnTo>
                    <a:pt x="145" y="5801"/>
                  </a:lnTo>
                  <a:lnTo>
                    <a:pt x="124" y="5801"/>
                  </a:lnTo>
                  <a:lnTo>
                    <a:pt x="104" y="5739"/>
                  </a:lnTo>
                  <a:lnTo>
                    <a:pt x="83" y="5574"/>
                  </a:lnTo>
                  <a:lnTo>
                    <a:pt x="42" y="4955"/>
                  </a:lnTo>
                  <a:lnTo>
                    <a:pt x="21" y="4026"/>
                  </a:lnTo>
                  <a:lnTo>
                    <a:pt x="1" y="2911"/>
                  </a:lnTo>
                  <a:lnTo>
                    <a:pt x="1" y="2911"/>
                  </a:lnTo>
                  <a:lnTo>
                    <a:pt x="21" y="1776"/>
                  </a:lnTo>
                  <a:lnTo>
                    <a:pt x="42" y="847"/>
                  </a:lnTo>
                  <a:lnTo>
                    <a:pt x="83" y="228"/>
                  </a:lnTo>
                  <a:lnTo>
                    <a:pt x="104" y="63"/>
                  </a:lnTo>
                  <a:lnTo>
                    <a:pt x="124" y="21"/>
                  </a:lnTo>
                  <a:lnTo>
                    <a:pt x="145" y="1"/>
                  </a:lnTo>
                  <a:lnTo>
                    <a:pt x="145" y="1"/>
                  </a:lnTo>
                  <a:lnTo>
                    <a:pt x="145" y="21"/>
                  </a:lnTo>
                  <a:lnTo>
                    <a:pt x="166" y="63"/>
                  </a:lnTo>
                  <a:lnTo>
                    <a:pt x="186" y="228"/>
                  </a:lnTo>
                  <a:lnTo>
                    <a:pt x="228" y="847"/>
                  </a:lnTo>
                  <a:lnTo>
                    <a:pt x="269" y="1776"/>
                  </a:lnTo>
                  <a:lnTo>
                    <a:pt x="269" y="2911"/>
                  </a:lnTo>
                  <a:lnTo>
                    <a:pt x="269" y="2911"/>
                  </a:lnTo>
                  <a:lnTo>
                    <a:pt x="269" y="4026"/>
                  </a:lnTo>
                  <a:lnTo>
                    <a:pt x="228" y="4955"/>
                  </a:lnTo>
                  <a:lnTo>
                    <a:pt x="186" y="5574"/>
                  </a:lnTo>
                  <a:lnTo>
                    <a:pt x="166" y="5739"/>
                  </a:lnTo>
                  <a:lnTo>
                    <a:pt x="145" y="5801"/>
                  </a:lnTo>
                  <a:lnTo>
                    <a:pt x="145" y="580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75" name="Google Shape;1775;p211"/>
            <p:cNvSpPr/>
            <p:nvPr/>
          </p:nvSpPr>
          <p:spPr>
            <a:xfrm>
              <a:off x="6161525" y="5166725"/>
              <a:ext cx="6725" cy="145025"/>
            </a:xfrm>
            <a:custGeom>
              <a:avLst/>
              <a:gdLst/>
              <a:ahLst/>
              <a:cxnLst/>
              <a:rect l="l" t="t" r="r" b="b"/>
              <a:pathLst>
                <a:path w="269" h="5801" extrusionOk="0">
                  <a:moveTo>
                    <a:pt x="145" y="1"/>
                  </a:moveTo>
                  <a:lnTo>
                    <a:pt x="124" y="21"/>
                  </a:lnTo>
                  <a:lnTo>
                    <a:pt x="124" y="63"/>
                  </a:lnTo>
                  <a:lnTo>
                    <a:pt x="83" y="228"/>
                  </a:lnTo>
                  <a:lnTo>
                    <a:pt x="42" y="847"/>
                  </a:lnTo>
                  <a:lnTo>
                    <a:pt x="21" y="1776"/>
                  </a:lnTo>
                  <a:lnTo>
                    <a:pt x="1" y="2911"/>
                  </a:lnTo>
                  <a:lnTo>
                    <a:pt x="21" y="4026"/>
                  </a:lnTo>
                  <a:lnTo>
                    <a:pt x="42" y="4955"/>
                  </a:lnTo>
                  <a:lnTo>
                    <a:pt x="83" y="5574"/>
                  </a:lnTo>
                  <a:lnTo>
                    <a:pt x="124" y="5739"/>
                  </a:lnTo>
                  <a:lnTo>
                    <a:pt x="124" y="5801"/>
                  </a:lnTo>
                  <a:lnTo>
                    <a:pt x="166" y="5801"/>
                  </a:lnTo>
                  <a:lnTo>
                    <a:pt x="166" y="5739"/>
                  </a:lnTo>
                  <a:lnTo>
                    <a:pt x="186" y="5574"/>
                  </a:lnTo>
                  <a:lnTo>
                    <a:pt x="248" y="4955"/>
                  </a:lnTo>
                  <a:lnTo>
                    <a:pt x="269" y="4026"/>
                  </a:lnTo>
                  <a:lnTo>
                    <a:pt x="269" y="2911"/>
                  </a:lnTo>
                  <a:lnTo>
                    <a:pt x="269" y="1776"/>
                  </a:lnTo>
                  <a:lnTo>
                    <a:pt x="248" y="847"/>
                  </a:lnTo>
                  <a:lnTo>
                    <a:pt x="186" y="228"/>
                  </a:lnTo>
                  <a:lnTo>
                    <a:pt x="166" y="63"/>
                  </a:lnTo>
                  <a:lnTo>
                    <a:pt x="166" y="21"/>
                  </a:lnTo>
                  <a:lnTo>
                    <a:pt x="14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76" name="Google Shape;1776;p211"/>
            <p:cNvSpPr/>
            <p:nvPr/>
          </p:nvSpPr>
          <p:spPr>
            <a:xfrm>
              <a:off x="6161525" y="5166725"/>
              <a:ext cx="6725" cy="145025"/>
            </a:xfrm>
            <a:custGeom>
              <a:avLst/>
              <a:gdLst/>
              <a:ahLst/>
              <a:cxnLst/>
              <a:rect l="l" t="t" r="r" b="b"/>
              <a:pathLst>
                <a:path w="269" h="5801" fill="none" extrusionOk="0">
                  <a:moveTo>
                    <a:pt x="145" y="5801"/>
                  </a:moveTo>
                  <a:lnTo>
                    <a:pt x="145" y="5801"/>
                  </a:lnTo>
                  <a:lnTo>
                    <a:pt x="124" y="5801"/>
                  </a:lnTo>
                  <a:lnTo>
                    <a:pt x="124" y="5739"/>
                  </a:lnTo>
                  <a:lnTo>
                    <a:pt x="83" y="5574"/>
                  </a:lnTo>
                  <a:lnTo>
                    <a:pt x="42" y="4955"/>
                  </a:lnTo>
                  <a:lnTo>
                    <a:pt x="21" y="4026"/>
                  </a:lnTo>
                  <a:lnTo>
                    <a:pt x="1" y="2911"/>
                  </a:lnTo>
                  <a:lnTo>
                    <a:pt x="1" y="2911"/>
                  </a:lnTo>
                  <a:lnTo>
                    <a:pt x="21" y="1776"/>
                  </a:lnTo>
                  <a:lnTo>
                    <a:pt x="42" y="847"/>
                  </a:lnTo>
                  <a:lnTo>
                    <a:pt x="83" y="228"/>
                  </a:lnTo>
                  <a:lnTo>
                    <a:pt x="124" y="63"/>
                  </a:lnTo>
                  <a:lnTo>
                    <a:pt x="124" y="21"/>
                  </a:lnTo>
                  <a:lnTo>
                    <a:pt x="145" y="1"/>
                  </a:lnTo>
                  <a:lnTo>
                    <a:pt x="145" y="1"/>
                  </a:lnTo>
                  <a:lnTo>
                    <a:pt x="166" y="21"/>
                  </a:lnTo>
                  <a:lnTo>
                    <a:pt x="166" y="63"/>
                  </a:lnTo>
                  <a:lnTo>
                    <a:pt x="186" y="228"/>
                  </a:lnTo>
                  <a:lnTo>
                    <a:pt x="248" y="847"/>
                  </a:lnTo>
                  <a:lnTo>
                    <a:pt x="269" y="1776"/>
                  </a:lnTo>
                  <a:lnTo>
                    <a:pt x="269" y="2911"/>
                  </a:lnTo>
                  <a:lnTo>
                    <a:pt x="269" y="2911"/>
                  </a:lnTo>
                  <a:lnTo>
                    <a:pt x="269" y="4026"/>
                  </a:lnTo>
                  <a:lnTo>
                    <a:pt x="248" y="4955"/>
                  </a:lnTo>
                  <a:lnTo>
                    <a:pt x="186" y="5574"/>
                  </a:lnTo>
                  <a:lnTo>
                    <a:pt x="166" y="5739"/>
                  </a:lnTo>
                  <a:lnTo>
                    <a:pt x="166" y="5801"/>
                  </a:lnTo>
                  <a:lnTo>
                    <a:pt x="145" y="580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77" name="Google Shape;1777;p211"/>
            <p:cNvSpPr/>
            <p:nvPr/>
          </p:nvSpPr>
          <p:spPr>
            <a:xfrm>
              <a:off x="6117675" y="5166725"/>
              <a:ext cx="6725" cy="145025"/>
            </a:xfrm>
            <a:custGeom>
              <a:avLst/>
              <a:gdLst/>
              <a:ahLst/>
              <a:cxnLst/>
              <a:rect l="l" t="t" r="r" b="b"/>
              <a:pathLst>
                <a:path w="269" h="5801" extrusionOk="0">
                  <a:moveTo>
                    <a:pt x="124" y="1"/>
                  </a:moveTo>
                  <a:lnTo>
                    <a:pt x="124" y="21"/>
                  </a:lnTo>
                  <a:lnTo>
                    <a:pt x="103" y="63"/>
                  </a:lnTo>
                  <a:lnTo>
                    <a:pt x="83" y="228"/>
                  </a:lnTo>
                  <a:lnTo>
                    <a:pt x="41" y="847"/>
                  </a:lnTo>
                  <a:lnTo>
                    <a:pt x="0" y="1776"/>
                  </a:lnTo>
                  <a:lnTo>
                    <a:pt x="0" y="2911"/>
                  </a:lnTo>
                  <a:lnTo>
                    <a:pt x="0" y="4026"/>
                  </a:lnTo>
                  <a:lnTo>
                    <a:pt x="41" y="4955"/>
                  </a:lnTo>
                  <a:lnTo>
                    <a:pt x="83" y="5574"/>
                  </a:lnTo>
                  <a:lnTo>
                    <a:pt x="103" y="5739"/>
                  </a:lnTo>
                  <a:lnTo>
                    <a:pt x="124" y="5801"/>
                  </a:lnTo>
                  <a:lnTo>
                    <a:pt x="145" y="5801"/>
                  </a:lnTo>
                  <a:lnTo>
                    <a:pt x="165" y="5739"/>
                  </a:lnTo>
                  <a:lnTo>
                    <a:pt x="186" y="5574"/>
                  </a:lnTo>
                  <a:lnTo>
                    <a:pt x="227" y="4955"/>
                  </a:lnTo>
                  <a:lnTo>
                    <a:pt x="248" y="4026"/>
                  </a:lnTo>
                  <a:lnTo>
                    <a:pt x="268" y="2911"/>
                  </a:lnTo>
                  <a:lnTo>
                    <a:pt x="248" y="1776"/>
                  </a:lnTo>
                  <a:lnTo>
                    <a:pt x="227" y="847"/>
                  </a:lnTo>
                  <a:lnTo>
                    <a:pt x="186" y="228"/>
                  </a:lnTo>
                  <a:lnTo>
                    <a:pt x="165" y="63"/>
                  </a:lnTo>
                  <a:lnTo>
                    <a:pt x="145" y="21"/>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78" name="Google Shape;1778;p211"/>
            <p:cNvSpPr/>
            <p:nvPr/>
          </p:nvSpPr>
          <p:spPr>
            <a:xfrm>
              <a:off x="6117675" y="5166725"/>
              <a:ext cx="6725" cy="145025"/>
            </a:xfrm>
            <a:custGeom>
              <a:avLst/>
              <a:gdLst/>
              <a:ahLst/>
              <a:cxnLst/>
              <a:rect l="l" t="t" r="r" b="b"/>
              <a:pathLst>
                <a:path w="269" h="5801" fill="none" extrusionOk="0">
                  <a:moveTo>
                    <a:pt x="124" y="5801"/>
                  </a:moveTo>
                  <a:lnTo>
                    <a:pt x="124" y="5801"/>
                  </a:lnTo>
                  <a:lnTo>
                    <a:pt x="124" y="5801"/>
                  </a:lnTo>
                  <a:lnTo>
                    <a:pt x="103" y="5739"/>
                  </a:lnTo>
                  <a:lnTo>
                    <a:pt x="83" y="5574"/>
                  </a:lnTo>
                  <a:lnTo>
                    <a:pt x="41" y="4955"/>
                  </a:lnTo>
                  <a:lnTo>
                    <a:pt x="0" y="4026"/>
                  </a:lnTo>
                  <a:lnTo>
                    <a:pt x="0" y="2911"/>
                  </a:lnTo>
                  <a:lnTo>
                    <a:pt x="0" y="2911"/>
                  </a:lnTo>
                  <a:lnTo>
                    <a:pt x="0" y="1776"/>
                  </a:lnTo>
                  <a:lnTo>
                    <a:pt x="41" y="847"/>
                  </a:lnTo>
                  <a:lnTo>
                    <a:pt x="83" y="228"/>
                  </a:lnTo>
                  <a:lnTo>
                    <a:pt x="103" y="63"/>
                  </a:lnTo>
                  <a:lnTo>
                    <a:pt x="124" y="21"/>
                  </a:lnTo>
                  <a:lnTo>
                    <a:pt x="124" y="1"/>
                  </a:lnTo>
                  <a:lnTo>
                    <a:pt x="124" y="1"/>
                  </a:lnTo>
                  <a:lnTo>
                    <a:pt x="145" y="21"/>
                  </a:lnTo>
                  <a:lnTo>
                    <a:pt x="165" y="63"/>
                  </a:lnTo>
                  <a:lnTo>
                    <a:pt x="186" y="228"/>
                  </a:lnTo>
                  <a:lnTo>
                    <a:pt x="227" y="847"/>
                  </a:lnTo>
                  <a:lnTo>
                    <a:pt x="248" y="1776"/>
                  </a:lnTo>
                  <a:lnTo>
                    <a:pt x="268" y="2911"/>
                  </a:lnTo>
                  <a:lnTo>
                    <a:pt x="268" y="2911"/>
                  </a:lnTo>
                  <a:lnTo>
                    <a:pt x="248" y="4026"/>
                  </a:lnTo>
                  <a:lnTo>
                    <a:pt x="227" y="4955"/>
                  </a:lnTo>
                  <a:lnTo>
                    <a:pt x="186" y="5574"/>
                  </a:lnTo>
                  <a:lnTo>
                    <a:pt x="165" y="5739"/>
                  </a:lnTo>
                  <a:lnTo>
                    <a:pt x="145" y="5801"/>
                  </a:lnTo>
                  <a:lnTo>
                    <a:pt x="124" y="580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79" name="Google Shape;1779;p211"/>
            <p:cNvSpPr/>
            <p:nvPr/>
          </p:nvSpPr>
          <p:spPr>
            <a:xfrm>
              <a:off x="6258550" y="5166725"/>
              <a:ext cx="6725" cy="145025"/>
            </a:xfrm>
            <a:custGeom>
              <a:avLst/>
              <a:gdLst/>
              <a:ahLst/>
              <a:cxnLst/>
              <a:rect l="l" t="t" r="r" b="b"/>
              <a:pathLst>
                <a:path w="269" h="5801" extrusionOk="0">
                  <a:moveTo>
                    <a:pt x="145" y="1"/>
                  </a:moveTo>
                  <a:lnTo>
                    <a:pt x="124" y="21"/>
                  </a:lnTo>
                  <a:lnTo>
                    <a:pt x="103" y="63"/>
                  </a:lnTo>
                  <a:lnTo>
                    <a:pt x="83" y="228"/>
                  </a:lnTo>
                  <a:lnTo>
                    <a:pt x="41" y="847"/>
                  </a:lnTo>
                  <a:lnTo>
                    <a:pt x="21" y="1776"/>
                  </a:lnTo>
                  <a:lnTo>
                    <a:pt x="0" y="2911"/>
                  </a:lnTo>
                  <a:lnTo>
                    <a:pt x="21" y="4026"/>
                  </a:lnTo>
                  <a:lnTo>
                    <a:pt x="41" y="4955"/>
                  </a:lnTo>
                  <a:lnTo>
                    <a:pt x="83" y="5574"/>
                  </a:lnTo>
                  <a:lnTo>
                    <a:pt x="103" y="5739"/>
                  </a:lnTo>
                  <a:lnTo>
                    <a:pt x="124" y="5801"/>
                  </a:lnTo>
                  <a:lnTo>
                    <a:pt x="145" y="5801"/>
                  </a:lnTo>
                  <a:lnTo>
                    <a:pt x="165" y="5739"/>
                  </a:lnTo>
                  <a:lnTo>
                    <a:pt x="186" y="5574"/>
                  </a:lnTo>
                  <a:lnTo>
                    <a:pt x="227" y="4955"/>
                  </a:lnTo>
                  <a:lnTo>
                    <a:pt x="269" y="4026"/>
                  </a:lnTo>
                  <a:lnTo>
                    <a:pt x="269" y="2911"/>
                  </a:lnTo>
                  <a:lnTo>
                    <a:pt x="269" y="1776"/>
                  </a:lnTo>
                  <a:lnTo>
                    <a:pt x="227" y="847"/>
                  </a:lnTo>
                  <a:lnTo>
                    <a:pt x="186" y="228"/>
                  </a:lnTo>
                  <a:lnTo>
                    <a:pt x="165" y="63"/>
                  </a:lnTo>
                  <a:lnTo>
                    <a:pt x="145" y="21"/>
                  </a:lnTo>
                  <a:lnTo>
                    <a:pt x="14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80" name="Google Shape;1780;p211"/>
            <p:cNvSpPr/>
            <p:nvPr/>
          </p:nvSpPr>
          <p:spPr>
            <a:xfrm>
              <a:off x="6258550" y="5166725"/>
              <a:ext cx="6725" cy="145025"/>
            </a:xfrm>
            <a:custGeom>
              <a:avLst/>
              <a:gdLst/>
              <a:ahLst/>
              <a:cxnLst/>
              <a:rect l="l" t="t" r="r" b="b"/>
              <a:pathLst>
                <a:path w="269" h="5801" fill="none" extrusionOk="0">
                  <a:moveTo>
                    <a:pt x="145" y="5801"/>
                  </a:moveTo>
                  <a:lnTo>
                    <a:pt x="145" y="5801"/>
                  </a:lnTo>
                  <a:lnTo>
                    <a:pt x="124" y="5801"/>
                  </a:lnTo>
                  <a:lnTo>
                    <a:pt x="103" y="5739"/>
                  </a:lnTo>
                  <a:lnTo>
                    <a:pt x="83" y="5574"/>
                  </a:lnTo>
                  <a:lnTo>
                    <a:pt x="41" y="4955"/>
                  </a:lnTo>
                  <a:lnTo>
                    <a:pt x="21" y="4026"/>
                  </a:lnTo>
                  <a:lnTo>
                    <a:pt x="0" y="2911"/>
                  </a:lnTo>
                  <a:lnTo>
                    <a:pt x="0" y="2911"/>
                  </a:lnTo>
                  <a:lnTo>
                    <a:pt x="21" y="1776"/>
                  </a:lnTo>
                  <a:lnTo>
                    <a:pt x="41" y="847"/>
                  </a:lnTo>
                  <a:lnTo>
                    <a:pt x="83" y="228"/>
                  </a:lnTo>
                  <a:lnTo>
                    <a:pt x="103" y="63"/>
                  </a:lnTo>
                  <a:lnTo>
                    <a:pt x="124" y="21"/>
                  </a:lnTo>
                  <a:lnTo>
                    <a:pt x="145" y="1"/>
                  </a:lnTo>
                  <a:lnTo>
                    <a:pt x="145" y="1"/>
                  </a:lnTo>
                  <a:lnTo>
                    <a:pt x="145" y="21"/>
                  </a:lnTo>
                  <a:lnTo>
                    <a:pt x="165" y="63"/>
                  </a:lnTo>
                  <a:lnTo>
                    <a:pt x="186" y="228"/>
                  </a:lnTo>
                  <a:lnTo>
                    <a:pt x="227" y="847"/>
                  </a:lnTo>
                  <a:lnTo>
                    <a:pt x="269" y="1776"/>
                  </a:lnTo>
                  <a:lnTo>
                    <a:pt x="269" y="2911"/>
                  </a:lnTo>
                  <a:lnTo>
                    <a:pt x="269" y="2911"/>
                  </a:lnTo>
                  <a:lnTo>
                    <a:pt x="269" y="4026"/>
                  </a:lnTo>
                  <a:lnTo>
                    <a:pt x="227" y="4955"/>
                  </a:lnTo>
                  <a:lnTo>
                    <a:pt x="186" y="5574"/>
                  </a:lnTo>
                  <a:lnTo>
                    <a:pt x="165" y="5739"/>
                  </a:lnTo>
                  <a:lnTo>
                    <a:pt x="145" y="5801"/>
                  </a:lnTo>
                  <a:lnTo>
                    <a:pt x="145" y="580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81" name="Google Shape;1781;p211"/>
            <p:cNvSpPr/>
            <p:nvPr/>
          </p:nvSpPr>
          <p:spPr>
            <a:xfrm>
              <a:off x="6214675" y="5166725"/>
              <a:ext cx="6750" cy="145025"/>
            </a:xfrm>
            <a:custGeom>
              <a:avLst/>
              <a:gdLst/>
              <a:ahLst/>
              <a:cxnLst/>
              <a:rect l="l" t="t" r="r" b="b"/>
              <a:pathLst>
                <a:path w="270" h="5801" extrusionOk="0">
                  <a:moveTo>
                    <a:pt x="125" y="1"/>
                  </a:moveTo>
                  <a:lnTo>
                    <a:pt x="125" y="21"/>
                  </a:lnTo>
                  <a:lnTo>
                    <a:pt x="104" y="63"/>
                  </a:lnTo>
                  <a:lnTo>
                    <a:pt x="83" y="228"/>
                  </a:lnTo>
                  <a:lnTo>
                    <a:pt x="42" y="847"/>
                  </a:lnTo>
                  <a:lnTo>
                    <a:pt x="1" y="1776"/>
                  </a:lnTo>
                  <a:lnTo>
                    <a:pt x="1" y="2911"/>
                  </a:lnTo>
                  <a:lnTo>
                    <a:pt x="1" y="4026"/>
                  </a:lnTo>
                  <a:lnTo>
                    <a:pt x="42" y="4955"/>
                  </a:lnTo>
                  <a:lnTo>
                    <a:pt x="83" y="5574"/>
                  </a:lnTo>
                  <a:lnTo>
                    <a:pt x="104" y="5739"/>
                  </a:lnTo>
                  <a:lnTo>
                    <a:pt x="125" y="5801"/>
                  </a:lnTo>
                  <a:lnTo>
                    <a:pt x="145" y="5801"/>
                  </a:lnTo>
                  <a:lnTo>
                    <a:pt x="166" y="5739"/>
                  </a:lnTo>
                  <a:lnTo>
                    <a:pt x="186" y="5574"/>
                  </a:lnTo>
                  <a:lnTo>
                    <a:pt x="228" y="4955"/>
                  </a:lnTo>
                  <a:lnTo>
                    <a:pt x="248" y="4026"/>
                  </a:lnTo>
                  <a:lnTo>
                    <a:pt x="269" y="2911"/>
                  </a:lnTo>
                  <a:lnTo>
                    <a:pt x="248" y="1776"/>
                  </a:lnTo>
                  <a:lnTo>
                    <a:pt x="228" y="847"/>
                  </a:lnTo>
                  <a:lnTo>
                    <a:pt x="186" y="228"/>
                  </a:lnTo>
                  <a:lnTo>
                    <a:pt x="166" y="63"/>
                  </a:lnTo>
                  <a:lnTo>
                    <a:pt x="145" y="21"/>
                  </a:lnTo>
                  <a:lnTo>
                    <a:pt x="12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82" name="Google Shape;1782;p211"/>
            <p:cNvSpPr/>
            <p:nvPr/>
          </p:nvSpPr>
          <p:spPr>
            <a:xfrm>
              <a:off x="6214675" y="5166725"/>
              <a:ext cx="6750" cy="145025"/>
            </a:xfrm>
            <a:custGeom>
              <a:avLst/>
              <a:gdLst/>
              <a:ahLst/>
              <a:cxnLst/>
              <a:rect l="l" t="t" r="r" b="b"/>
              <a:pathLst>
                <a:path w="270" h="5801" fill="none" extrusionOk="0">
                  <a:moveTo>
                    <a:pt x="125" y="5801"/>
                  </a:moveTo>
                  <a:lnTo>
                    <a:pt x="125" y="5801"/>
                  </a:lnTo>
                  <a:lnTo>
                    <a:pt x="125" y="5801"/>
                  </a:lnTo>
                  <a:lnTo>
                    <a:pt x="104" y="5739"/>
                  </a:lnTo>
                  <a:lnTo>
                    <a:pt x="83" y="5574"/>
                  </a:lnTo>
                  <a:lnTo>
                    <a:pt x="42" y="4955"/>
                  </a:lnTo>
                  <a:lnTo>
                    <a:pt x="1" y="4026"/>
                  </a:lnTo>
                  <a:lnTo>
                    <a:pt x="1" y="2911"/>
                  </a:lnTo>
                  <a:lnTo>
                    <a:pt x="1" y="2911"/>
                  </a:lnTo>
                  <a:lnTo>
                    <a:pt x="1" y="1776"/>
                  </a:lnTo>
                  <a:lnTo>
                    <a:pt x="42" y="847"/>
                  </a:lnTo>
                  <a:lnTo>
                    <a:pt x="83" y="228"/>
                  </a:lnTo>
                  <a:lnTo>
                    <a:pt x="104" y="63"/>
                  </a:lnTo>
                  <a:lnTo>
                    <a:pt x="125" y="21"/>
                  </a:lnTo>
                  <a:lnTo>
                    <a:pt x="125" y="1"/>
                  </a:lnTo>
                  <a:lnTo>
                    <a:pt x="125" y="1"/>
                  </a:lnTo>
                  <a:lnTo>
                    <a:pt x="145" y="21"/>
                  </a:lnTo>
                  <a:lnTo>
                    <a:pt x="166" y="63"/>
                  </a:lnTo>
                  <a:lnTo>
                    <a:pt x="186" y="228"/>
                  </a:lnTo>
                  <a:lnTo>
                    <a:pt x="228" y="847"/>
                  </a:lnTo>
                  <a:lnTo>
                    <a:pt x="248" y="1776"/>
                  </a:lnTo>
                  <a:lnTo>
                    <a:pt x="269" y="2911"/>
                  </a:lnTo>
                  <a:lnTo>
                    <a:pt x="269" y="2911"/>
                  </a:lnTo>
                  <a:lnTo>
                    <a:pt x="248" y="4026"/>
                  </a:lnTo>
                  <a:lnTo>
                    <a:pt x="228" y="4955"/>
                  </a:lnTo>
                  <a:lnTo>
                    <a:pt x="186" y="5574"/>
                  </a:lnTo>
                  <a:lnTo>
                    <a:pt x="166" y="5739"/>
                  </a:lnTo>
                  <a:lnTo>
                    <a:pt x="145" y="5801"/>
                  </a:lnTo>
                  <a:lnTo>
                    <a:pt x="125" y="580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83" name="Google Shape;1783;p211"/>
            <p:cNvSpPr/>
            <p:nvPr/>
          </p:nvSpPr>
          <p:spPr>
            <a:xfrm>
              <a:off x="6355550" y="5166725"/>
              <a:ext cx="6750" cy="145025"/>
            </a:xfrm>
            <a:custGeom>
              <a:avLst/>
              <a:gdLst/>
              <a:ahLst/>
              <a:cxnLst/>
              <a:rect l="l" t="t" r="r" b="b"/>
              <a:pathLst>
                <a:path w="270" h="5801" extrusionOk="0">
                  <a:moveTo>
                    <a:pt x="125" y="1"/>
                  </a:moveTo>
                  <a:lnTo>
                    <a:pt x="125" y="21"/>
                  </a:lnTo>
                  <a:lnTo>
                    <a:pt x="104" y="63"/>
                  </a:lnTo>
                  <a:lnTo>
                    <a:pt x="83" y="228"/>
                  </a:lnTo>
                  <a:lnTo>
                    <a:pt x="42" y="847"/>
                  </a:lnTo>
                  <a:lnTo>
                    <a:pt x="1" y="1776"/>
                  </a:lnTo>
                  <a:lnTo>
                    <a:pt x="1" y="2911"/>
                  </a:lnTo>
                  <a:lnTo>
                    <a:pt x="1" y="4026"/>
                  </a:lnTo>
                  <a:lnTo>
                    <a:pt x="42" y="4955"/>
                  </a:lnTo>
                  <a:lnTo>
                    <a:pt x="83" y="5574"/>
                  </a:lnTo>
                  <a:lnTo>
                    <a:pt x="104" y="5739"/>
                  </a:lnTo>
                  <a:lnTo>
                    <a:pt x="125" y="5801"/>
                  </a:lnTo>
                  <a:lnTo>
                    <a:pt x="145" y="5801"/>
                  </a:lnTo>
                  <a:lnTo>
                    <a:pt x="166" y="5739"/>
                  </a:lnTo>
                  <a:lnTo>
                    <a:pt x="187" y="5574"/>
                  </a:lnTo>
                  <a:lnTo>
                    <a:pt x="228" y="4955"/>
                  </a:lnTo>
                  <a:lnTo>
                    <a:pt x="248" y="4026"/>
                  </a:lnTo>
                  <a:lnTo>
                    <a:pt x="269" y="2911"/>
                  </a:lnTo>
                  <a:lnTo>
                    <a:pt x="248" y="1776"/>
                  </a:lnTo>
                  <a:lnTo>
                    <a:pt x="228" y="847"/>
                  </a:lnTo>
                  <a:lnTo>
                    <a:pt x="187" y="228"/>
                  </a:lnTo>
                  <a:lnTo>
                    <a:pt x="166" y="63"/>
                  </a:lnTo>
                  <a:lnTo>
                    <a:pt x="145" y="21"/>
                  </a:lnTo>
                  <a:lnTo>
                    <a:pt x="12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84" name="Google Shape;1784;p211"/>
            <p:cNvSpPr/>
            <p:nvPr/>
          </p:nvSpPr>
          <p:spPr>
            <a:xfrm>
              <a:off x="6355550" y="5166725"/>
              <a:ext cx="6750" cy="145025"/>
            </a:xfrm>
            <a:custGeom>
              <a:avLst/>
              <a:gdLst/>
              <a:ahLst/>
              <a:cxnLst/>
              <a:rect l="l" t="t" r="r" b="b"/>
              <a:pathLst>
                <a:path w="270" h="5801" fill="none" extrusionOk="0">
                  <a:moveTo>
                    <a:pt x="125" y="5801"/>
                  </a:moveTo>
                  <a:lnTo>
                    <a:pt x="125" y="5801"/>
                  </a:lnTo>
                  <a:lnTo>
                    <a:pt x="125" y="5801"/>
                  </a:lnTo>
                  <a:lnTo>
                    <a:pt x="104" y="5739"/>
                  </a:lnTo>
                  <a:lnTo>
                    <a:pt x="83" y="5574"/>
                  </a:lnTo>
                  <a:lnTo>
                    <a:pt x="42" y="4955"/>
                  </a:lnTo>
                  <a:lnTo>
                    <a:pt x="1" y="4026"/>
                  </a:lnTo>
                  <a:lnTo>
                    <a:pt x="1" y="2911"/>
                  </a:lnTo>
                  <a:lnTo>
                    <a:pt x="1" y="2911"/>
                  </a:lnTo>
                  <a:lnTo>
                    <a:pt x="1" y="1776"/>
                  </a:lnTo>
                  <a:lnTo>
                    <a:pt x="42" y="847"/>
                  </a:lnTo>
                  <a:lnTo>
                    <a:pt x="83" y="228"/>
                  </a:lnTo>
                  <a:lnTo>
                    <a:pt x="104" y="63"/>
                  </a:lnTo>
                  <a:lnTo>
                    <a:pt x="125" y="21"/>
                  </a:lnTo>
                  <a:lnTo>
                    <a:pt x="125" y="1"/>
                  </a:lnTo>
                  <a:lnTo>
                    <a:pt x="125" y="1"/>
                  </a:lnTo>
                  <a:lnTo>
                    <a:pt x="145" y="21"/>
                  </a:lnTo>
                  <a:lnTo>
                    <a:pt x="166" y="63"/>
                  </a:lnTo>
                  <a:lnTo>
                    <a:pt x="187" y="228"/>
                  </a:lnTo>
                  <a:lnTo>
                    <a:pt x="228" y="847"/>
                  </a:lnTo>
                  <a:lnTo>
                    <a:pt x="248" y="1776"/>
                  </a:lnTo>
                  <a:lnTo>
                    <a:pt x="269" y="2911"/>
                  </a:lnTo>
                  <a:lnTo>
                    <a:pt x="269" y="2911"/>
                  </a:lnTo>
                  <a:lnTo>
                    <a:pt x="248" y="4026"/>
                  </a:lnTo>
                  <a:lnTo>
                    <a:pt x="228" y="4955"/>
                  </a:lnTo>
                  <a:lnTo>
                    <a:pt x="187" y="5574"/>
                  </a:lnTo>
                  <a:lnTo>
                    <a:pt x="166" y="5739"/>
                  </a:lnTo>
                  <a:lnTo>
                    <a:pt x="145" y="5801"/>
                  </a:lnTo>
                  <a:lnTo>
                    <a:pt x="125" y="580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85" name="Google Shape;1785;p211"/>
            <p:cNvSpPr/>
            <p:nvPr/>
          </p:nvSpPr>
          <p:spPr>
            <a:xfrm>
              <a:off x="6311700" y="5166725"/>
              <a:ext cx="6725" cy="145025"/>
            </a:xfrm>
            <a:custGeom>
              <a:avLst/>
              <a:gdLst/>
              <a:ahLst/>
              <a:cxnLst/>
              <a:rect l="l" t="t" r="r" b="b"/>
              <a:pathLst>
                <a:path w="269" h="5801" extrusionOk="0">
                  <a:moveTo>
                    <a:pt x="124" y="1"/>
                  </a:moveTo>
                  <a:lnTo>
                    <a:pt x="103" y="21"/>
                  </a:lnTo>
                  <a:lnTo>
                    <a:pt x="103" y="63"/>
                  </a:lnTo>
                  <a:lnTo>
                    <a:pt x="62" y="228"/>
                  </a:lnTo>
                  <a:lnTo>
                    <a:pt x="21" y="847"/>
                  </a:lnTo>
                  <a:lnTo>
                    <a:pt x="0" y="1776"/>
                  </a:lnTo>
                  <a:lnTo>
                    <a:pt x="0" y="2911"/>
                  </a:lnTo>
                  <a:lnTo>
                    <a:pt x="0" y="4026"/>
                  </a:lnTo>
                  <a:lnTo>
                    <a:pt x="21" y="4955"/>
                  </a:lnTo>
                  <a:lnTo>
                    <a:pt x="62" y="5574"/>
                  </a:lnTo>
                  <a:lnTo>
                    <a:pt x="103" y="5739"/>
                  </a:lnTo>
                  <a:lnTo>
                    <a:pt x="103" y="5801"/>
                  </a:lnTo>
                  <a:lnTo>
                    <a:pt x="145" y="5801"/>
                  </a:lnTo>
                  <a:lnTo>
                    <a:pt x="145" y="5739"/>
                  </a:lnTo>
                  <a:lnTo>
                    <a:pt x="186" y="5574"/>
                  </a:lnTo>
                  <a:lnTo>
                    <a:pt x="227" y="4955"/>
                  </a:lnTo>
                  <a:lnTo>
                    <a:pt x="248" y="4026"/>
                  </a:lnTo>
                  <a:lnTo>
                    <a:pt x="269" y="2911"/>
                  </a:lnTo>
                  <a:lnTo>
                    <a:pt x="248" y="1776"/>
                  </a:lnTo>
                  <a:lnTo>
                    <a:pt x="227" y="847"/>
                  </a:lnTo>
                  <a:lnTo>
                    <a:pt x="186" y="228"/>
                  </a:lnTo>
                  <a:lnTo>
                    <a:pt x="145" y="63"/>
                  </a:lnTo>
                  <a:lnTo>
                    <a:pt x="145" y="21"/>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86" name="Google Shape;1786;p211"/>
            <p:cNvSpPr/>
            <p:nvPr/>
          </p:nvSpPr>
          <p:spPr>
            <a:xfrm>
              <a:off x="6311700" y="5166725"/>
              <a:ext cx="6725" cy="145025"/>
            </a:xfrm>
            <a:custGeom>
              <a:avLst/>
              <a:gdLst/>
              <a:ahLst/>
              <a:cxnLst/>
              <a:rect l="l" t="t" r="r" b="b"/>
              <a:pathLst>
                <a:path w="269" h="5801" fill="none" extrusionOk="0">
                  <a:moveTo>
                    <a:pt x="124" y="5801"/>
                  </a:moveTo>
                  <a:lnTo>
                    <a:pt x="124" y="5801"/>
                  </a:lnTo>
                  <a:lnTo>
                    <a:pt x="103" y="5801"/>
                  </a:lnTo>
                  <a:lnTo>
                    <a:pt x="103" y="5739"/>
                  </a:lnTo>
                  <a:lnTo>
                    <a:pt x="62" y="5574"/>
                  </a:lnTo>
                  <a:lnTo>
                    <a:pt x="21" y="4955"/>
                  </a:lnTo>
                  <a:lnTo>
                    <a:pt x="0" y="4026"/>
                  </a:lnTo>
                  <a:lnTo>
                    <a:pt x="0" y="2911"/>
                  </a:lnTo>
                  <a:lnTo>
                    <a:pt x="0" y="2911"/>
                  </a:lnTo>
                  <a:lnTo>
                    <a:pt x="0" y="1776"/>
                  </a:lnTo>
                  <a:lnTo>
                    <a:pt x="21" y="847"/>
                  </a:lnTo>
                  <a:lnTo>
                    <a:pt x="62" y="228"/>
                  </a:lnTo>
                  <a:lnTo>
                    <a:pt x="103" y="63"/>
                  </a:lnTo>
                  <a:lnTo>
                    <a:pt x="103" y="21"/>
                  </a:lnTo>
                  <a:lnTo>
                    <a:pt x="124" y="1"/>
                  </a:lnTo>
                  <a:lnTo>
                    <a:pt x="124" y="1"/>
                  </a:lnTo>
                  <a:lnTo>
                    <a:pt x="145" y="21"/>
                  </a:lnTo>
                  <a:lnTo>
                    <a:pt x="145" y="63"/>
                  </a:lnTo>
                  <a:lnTo>
                    <a:pt x="186" y="228"/>
                  </a:lnTo>
                  <a:lnTo>
                    <a:pt x="227" y="847"/>
                  </a:lnTo>
                  <a:lnTo>
                    <a:pt x="248" y="1776"/>
                  </a:lnTo>
                  <a:lnTo>
                    <a:pt x="269" y="2911"/>
                  </a:lnTo>
                  <a:lnTo>
                    <a:pt x="269" y="2911"/>
                  </a:lnTo>
                  <a:lnTo>
                    <a:pt x="248" y="4026"/>
                  </a:lnTo>
                  <a:lnTo>
                    <a:pt x="227" y="4955"/>
                  </a:lnTo>
                  <a:lnTo>
                    <a:pt x="186" y="5574"/>
                  </a:lnTo>
                  <a:lnTo>
                    <a:pt x="145" y="5739"/>
                  </a:lnTo>
                  <a:lnTo>
                    <a:pt x="145" y="5801"/>
                  </a:lnTo>
                  <a:lnTo>
                    <a:pt x="124" y="580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87" name="Google Shape;1787;p211"/>
            <p:cNvSpPr/>
            <p:nvPr/>
          </p:nvSpPr>
          <p:spPr>
            <a:xfrm>
              <a:off x="5598025" y="5161050"/>
              <a:ext cx="810200" cy="6725"/>
            </a:xfrm>
            <a:custGeom>
              <a:avLst/>
              <a:gdLst/>
              <a:ahLst/>
              <a:cxnLst/>
              <a:rect l="l" t="t" r="r" b="b"/>
              <a:pathLst>
                <a:path w="32408" h="269" extrusionOk="0">
                  <a:moveTo>
                    <a:pt x="16204" y="1"/>
                  </a:moveTo>
                  <a:lnTo>
                    <a:pt x="9888" y="21"/>
                  </a:lnTo>
                  <a:lnTo>
                    <a:pt x="4748" y="42"/>
                  </a:lnTo>
                  <a:lnTo>
                    <a:pt x="1260" y="83"/>
                  </a:lnTo>
                  <a:lnTo>
                    <a:pt x="331" y="104"/>
                  </a:lnTo>
                  <a:lnTo>
                    <a:pt x="83" y="124"/>
                  </a:lnTo>
                  <a:lnTo>
                    <a:pt x="0" y="145"/>
                  </a:lnTo>
                  <a:lnTo>
                    <a:pt x="83" y="145"/>
                  </a:lnTo>
                  <a:lnTo>
                    <a:pt x="331" y="166"/>
                  </a:lnTo>
                  <a:lnTo>
                    <a:pt x="1260" y="186"/>
                  </a:lnTo>
                  <a:lnTo>
                    <a:pt x="4748" y="228"/>
                  </a:lnTo>
                  <a:lnTo>
                    <a:pt x="9888" y="269"/>
                  </a:lnTo>
                  <a:lnTo>
                    <a:pt x="22499" y="269"/>
                  </a:lnTo>
                  <a:lnTo>
                    <a:pt x="27660" y="228"/>
                  </a:lnTo>
                  <a:lnTo>
                    <a:pt x="31127" y="186"/>
                  </a:lnTo>
                  <a:lnTo>
                    <a:pt x="32077" y="166"/>
                  </a:lnTo>
                  <a:lnTo>
                    <a:pt x="32325" y="145"/>
                  </a:lnTo>
                  <a:lnTo>
                    <a:pt x="32407" y="145"/>
                  </a:lnTo>
                  <a:lnTo>
                    <a:pt x="32325" y="124"/>
                  </a:lnTo>
                  <a:lnTo>
                    <a:pt x="32077" y="104"/>
                  </a:lnTo>
                  <a:lnTo>
                    <a:pt x="31127" y="83"/>
                  </a:lnTo>
                  <a:lnTo>
                    <a:pt x="27660" y="42"/>
                  </a:lnTo>
                  <a:lnTo>
                    <a:pt x="22499" y="21"/>
                  </a:lnTo>
                  <a:lnTo>
                    <a:pt x="1620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88" name="Google Shape;1788;p211"/>
            <p:cNvSpPr/>
            <p:nvPr/>
          </p:nvSpPr>
          <p:spPr>
            <a:xfrm>
              <a:off x="5598025" y="5161050"/>
              <a:ext cx="810200" cy="6725"/>
            </a:xfrm>
            <a:custGeom>
              <a:avLst/>
              <a:gdLst/>
              <a:ahLst/>
              <a:cxnLst/>
              <a:rect l="l" t="t" r="r" b="b"/>
              <a:pathLst>
                <a:path w="32408" h="269" fill="none" extrusionOk="0">
                  <a:moveTo>
                    <a:pt x="32407" y="145"/>
                  </a:moveTo>
                  <a:lnTo>
                    <a:pt x="32407" y="145"/>
                  </a:lnTo>
                  <a:lnTo>
                    <a:pt x="32325" y="145"/>
                  </a:lnTo>
                  <a:lnTo>
                    <a:pt x="32077" y="166"/>
                  </a:lnTo>
                  <a:lnTo>
                    <a:pt x="31127" y="186"/>
                  </a:lnTo>
                  <a:lnTo>
                    <a:pt x="27660" y="228"/>
                  </a:lnTo>
                  <a:lnTo>
                    <a:pt x="22499" y="269"/>
                  </a:lnTo>
                  <a:lnTo>
                    <a:pt x="16204" y="269"/>
                  </a:lnTo>
                  <a:lnTo>
                    <a:pt x="16204" y="269"/>
                  </a:lnTo>
                  <a:lnTo>
                    <a:pt x="9888" y="269"/>
                  </a:lnTo>
                  <a:lnTo>
                    <a:pt x="4748" y="228"/>
                  </a:lnTo>
                  <a:lnTo>
                    <a:pt x="1260" y="186"/>
                  </a:lnTo>
                  <a:lnTo>
                    <a:pt x="331" y="166"/>
                  </a:lnTo>
                  <a:lnTo>
                    <a:pt x="83" y="145"/>
                  </a:lnTo>
                  <a:lnTo>
                    <a:pt x="0" y="145"/>
                  </a:lnTo>
                  <a:lnTo>
                    <a:pt x="0" y="145"/>
                  </a:lnTo>
                  <a:lnTo>
                    <a:pt x="83" y="124"/>
                  </a:lnTo>
                  <a:lnTo>
                    <a:pt x="331" y="104"/>
                  </a:lnTo>
                  <a:lnTo>
                    <a:pt x="1260" y="83"/>
                  </a:lnTo>
                  <a:lnTo>
                    <a:pt x="4748" y="42"/>
                  </a:lnTo>
                  <a:lnTo>
                    <a:pt x="9888" y="21"/>
                  </a:lnTo>
                  <a:lnTo>
                    <a:pt x="16204" y="1"/>
                  </a:lnTo>
                  <a:lnTo>
                    <a:pt x="16204" y="1"/>
                  </a:lnTo>
                  <a:lnTo>
                    <a:pt x="22499" y="21"/>
                  </a:lnTo>
                  <a:lnTo>
                    <a:pt x="27660" y="42"/>
                  </a:lnTo>
                  <a:lnTo>
                    <a:pt x="31127" y="83"/>
                  </a:lnTo>
                  <a:lnTo>
                    <a:pt x="32077" y="104"/>
                  </a:lnTo>
                  <a:lnTo>
                    <a:pt x="32325" y="124"/>
                  </a:lnTo>
                  <a:lnTo>
                    <a:pt x="32407" y="145"/>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89" name="Google Shape;1789;p211"/>
            <p:cNvSpPr/>
            <p:nvPr/>
          </p:nvSpPr>
          <p:spPr>
            <a:xfrm>
              <a:off x="5682650" y="5312775"/>
              <a:ext cx="806075" cy="146575"/>
            </a:xfrm>
            <a:custGeom>
              <a:avLst/>
              <a:gdLst/>
              <a:ahLst/>
              <a:cxnLst/>
              <a:rect l="l" t="t" r="r" b="b"/>
              <a:pathLst>
                <a:path w="32243" h="5863" extrusionOk="0">
                  <a:moveTo>
                    <a:pt x="1" y="0"/>
                  </a:moveTo>
                  <a:lnTo>
                    <a:pt x="1" y="5862"/>
                  </a:lnTo>
                  <a:lnTo>
                    <a:pt x="32242" y="5862"/>
                  </a:lnTo>
                  <a:lnTo>
                    <a:pt x="32242" y="0"/>
                  </a:lnTo>
                  <a:close/>
                </a:path>
              </a:pathLst>
            </a:custGeom>
            <a:solidFill>
              <a:schemeClr val="accent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90" name="Google Shape;1790;p211"/>
            <p:cNvSpPr/>
            <p:nvPr/>
          </p:nvSpPr>
          <p:spPr>
            <a:xfrm>
              <a:off x="5682650" y="5312775"/>
              <a:ext cx="806075" cy="146575"/>
            </a:xfrm>
            <a:custGeom>
              <a:avLst/>
              <a:gdLst/>
              <a:ahLst/>
              <a:cxnLst/>
              <a:rect l="l" t="t" r="r" b="b"/>
              <a:pathLst>
                <a:path w="32243" h="5863" fill="none" extrusionOk="0">
                  <a:moveTo>
                    <a:pt x="32242" y="5862"/>
                  </a:moveTo>
                  <a:lnTo>
                    <a:pt x="1" y="5862"/>
                  </a:lnTo>
                  <a:lnTo>
                    <a:pt x="1" y="0"/>
                  </a:lnTo>
                  <a:lnTo>
                    <a:pt x="32242" y="0"/>
                  </a:lnTo>
                  <a:lnTo>
                    <a:pt x="32242" y="586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91" name="Google Shape;1791;p211"/>
            <p:cNvSpPr/>
            <p:nvPr/>
          </p:nvSpPr>
          <p:spPr>
            <a:xfrm>
              <a:off x="5758000" y="5315350"/>
              <a:ext cx="6725" cy="145025"/>
            </a:xfrm>
            <a:custGeom>
              <a:avLst/>
              <a:gdLst/>
              <a:ahLst/>
              <a:cxnLst/>
              <a:rect l="l" t="t" r="r" b="b"/>
              <a:pathLst>
                <a:path w="269" h="5801" extrusionOk="0">
                  <a:moveTo>
                    <a:pt x="124" y="0"/>
                  </a:moveTo>
                  <a:lnTo>
                    <a:pt x="103" y="62"/>
                  </a:lnTo>
                  <a:lnTo>
                    <a:pt x="83" y="227"/>
                  </a:lnTo>
                  <a:lnTo>
                    <a:pt x="41" y="847"/>
                  </a:lnTo>
                  <a:lnTo>
                    <a:pt x="21" y="1775"/>
                  </a:lnTo>
                  <a:lnTo>
                    <a:pt x="0" y="2890"/>
                  </a:lnTo>
                  <a:lnTo>
                    <a:pt x="21" y="4025"/>
                  </a:lnTo>
                  <a:lnTo>
                    <a:pt x="41" y="4954"/>
                  </a:lnTo>
                  <a:lnTo>
                    <a:pt x="83" y="5573"/>
                  </a:lnTo>
                  <a:lnTo>
                    <a:pt x="103" y="5739"/>
                  </a:lnTo>
                  <a:lnTo>
                    <a:pt x="124" y="5780"/>
                  </a:lnTo>
                  <a:lnTo>
                    <a:pt x="145" y="5800"/>
                  </a:lnTo>
                  <a:lnTo>
                    <a:pt x="145" y="5780"/>
                  </a:lnTo>
                  <a:lnTo>
                    <a:pt x="165" y="5739"/>
                  </a:lnTo>
                  <a:lnTo>
                    <a:pt x="186" y="5573"/>
                  </a:lnTo>
                  <a:lnTo>
                    <a:pt x="227" y="4954"/>
                  </a:lnTo>
                  <a:lnTo>
                    <a:pt x="269" y="4025"/>
                  </a:lnTo>
                  <a:lnTo>
                    <a:pt x="269" y="2890"/>
                  </a:lnTo>
                  <a:lnTo>
                    <a:pt x="269" y="1775"/>
                  </a:lnTo>
                  <a:lnTo>
                    <a:pt x="227" y="847"/>
                  </a:lnTo>
                  <a:lnTo>
                    <a:pt x="186" y="227"/>
                  </a:lnTo>
                  <a:lnTo>
                    <a:pt x="165" y="62"/>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92" name="Google Shape;1792;p211"/>
            <p:cNvSpPr/>
            <p:nvPr/>
          </p:nvSpPr>
          <p:spPr>
            <a:xfrm>
              <a:off x="5758000" y="5315350"/>
              <a:ext cx="6725" cy="145025"/>
            </a:xfrm>
            <a:custGeom>
              <a:avLst/>
              <a:gdLst/>
              <a:ahLst/>
              <a:cxnLst/>
              <a:rect l="l" t="t" r="r" b="b"/>
              <a:pathLst>
                <a:path w="269" h="5801" fill="none" extrusionOk="0">
                  <a:moveTo>
                    <a:pt x="145" y="5800"/>
                  </a:moveTo>
                  <a:lnTo>
                    <a:pt x="145" y="5800"/>
                  </a:lnTo>
                  <a:lnTo>
                    <a:pt x="124" y="5780"/>
                  </a:lnTo>
                  <a:lnTo>
                    <a:pt x="103" y="5739"/>
                  </a:lnTo>
                  <a:lnTo>
                    <a:pt x="83" y="5573"/>
                  </a:lnTo>
                  <a:lnTo>
                    <a:pt x="41" y="4954"/>
                  </a:lnTo>
                  <a:lnTo>
                    <a:pt x="21" y="4025"/>
                  </a:lnTo>
                  <a:lnTo>
                    <a:pt x="0" y="2890"/>
                  </a:lnTo>
                  <a:lnTo>
                    <a:pt x="0" y="2890"/>
                  </a:lnTo>
                  <a:lnTo>
                    <a:pt x="21" y="1775"/>
                  </a:lnTo>
                  <a:lnTo>
                    <a:pt x="41" y="847"/>
                  </a:lnTo>
                  <a:lnTo>
                    <a:pt x="83" y="227"/>
                  </a:lnTo>
                  <a:lnTo>
                    <a:pt x="103" y="62"/>
                  </a:lnTo>
                  <a:lnTo>
                    <a:pt x="124" y="0"/>
                  </a:lnTo>
                  <a:lnTo>
                    <a:pt x="145" y="0"/>
                  </a:lnTo>
                  <a:lnTo>
                    <a:pt x="145" y="0"/>
                  </a:lnTo>
                  <a:lnTo>
                    <a:pt x="145" y="0"/>
                  </a:lnTo>
                  <a:lnTo>
                    <a:pt x="165" y="62"/>
                  </a:lnTo>
                  <a:lnTo>
                    <a:pt x="186" y="227"/>
                  </a:lnTo>
                  <a:lnTo>
                    <a:pt x="227" y="847"/>
                  </a:lnTo>
                  <a:lnTo>
                    <a:pt x="269" y="1775"/>
                  </a:lnTo>
                  <a:lnTo>
                    <a:pt x="269" y="2890"/>
                  </a:lnTo>
                  <a:lnTo>
                    <a:pt x="269" y="2890"/>
                  </a:lnTo>
                  <a:lnTo>
                    <a:pt x="269" y="4025"/>
                  </a:lnTo>
                  <a:lnTo>
                    <a:pt x="227" y="4954"/>
                  </a:lnTo>
                  <a:lnTo>
                    <a:pt x="186" y="5573"/>
                  </a:lnTo>
                  <a:lnTo>
                    <a:pt x="165" y="5739"/>
                  </a:lnTo>
                  <a:lnTo>
                    <a:pt x="145" y="5780"/>
                  </a:lnTo>
                  <a:lnTo>
                    <a:pt x="145"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93" name="Google Shape;1793;p211"/>
            <p:cNvSpPr/>
            <p:nvPr/>
          </p:nvSpPr>
          <p:spPr>
            <a:xfrm>
              <a:off x="5714125" y="5315350"/>
              <a:ext cx="6750" cy="145025"/>
            </a:xfrm>
            <a:custGeom>
              <a:avLst/>
              <a:gdLst/>
              <a:ahLst/>
              <a:cxnLst/>
              <a:rect l="l" t="t" r="r" b="b"/>
              <a:pathLst>
                <a:path w="270" h="5801" extrusionOk="0">
                  <a:moveTo>
                    <a:pt x="125" y="0"/>
                  </a:moveTo>
                  <a:lnTo>
                    <a:pt x="104" y="62"/>
                  </a:lnTo>
                  <a:lnTo>
                    <a:pt x="83" y="227"/>
                  </a:lnTo>
                  <a:lnTo>
                    <a:pt x="42" y="847"/>
                  </a:lnTo>
                  <a:lnTo>
                    <a:pt x="1" y="1775"/>
                  </a:lnTo>
                  <a:lnTo>
                    <a:pt x="1" y="2890"/>
                  </a:lnTo>
                  <a:lnTo>
                    <a:pt x="1" y="4025"/>
                  </a:lnTo>
                  <a:lnTo>
                    <a:pt x="42" y="4954"/>
                  </a:lnTo>
                  <a:lnTo>
                    <a:pt x="83" y="5573"/>
                  </a:lnTo>
                  <a:lnTo>
                    <a:pt x="104" y="5739"/>
                  </a:lnTo>
                  <a:lnTo>
                    <a:pt x="125" y="5780"/>
                  </a:lnTo>
                  <a:lnTo>
                    <a:pt x="125" y="5800"/>
                  </a:lnTo>
                  <a:lnTo>
                    <a:pt x="145" y="5780"/>
                  </a:lnTo>
                  <a:lnTo>
                    <a:pt x="166" y="5739"/>
                  </a:lnTo>
                  <a:lnTo>
                    <a:pt x="186" y="5573"/>
                  </a:lnTo>
                  <a:lnTo>
                    <a:pt x="228" y="4954"/>
                  </a:lnTo>
                  <a:lnTo>
                    <a:pt x="248" y="4025"/>
                  </a:lnTo>
                  <a:lnTo>
                    <a:pt x="269" y="2890"/>
                  </a:lnTo>
                  <a:lnTo>
                    <a:pt x="248" y="1775"/>
                  </a:lnTo>
                  <a:lnTo>
                    <a:pt x="228" y="847"/>
                  </a:lnTo>
                  <a:lnTo>
                    <a:pt x="186" y="227"/>
                  </a:lnTo>
                  <a:lnTo>
                    <a:pt x="166" y="62"/>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94" name="Google Shape;1794;p211"/>
            <p:cNvSpPr/>
            <p:nvPr/>
          </p:nvSpPr>
          <p:spPr>
            <a:xfrm>
              <a:off x="5714125" y="5315350"/>
              <a:ext cx="6750" cy="145025"/>
            </a:xfrm>
            <a:custGeom>
              <a:avLst/>
              <a:gdLst/>
              <a:ahLst/>
              <a:cxnLst/>
              <a:rect l="l" t="t" r="r" b="b"/>
              <a:pathLst>
                <a:path w="270" h="5801" fill="none" extrusionOk="0">
                  <a:moveTo>
                    <a:pt x="125" y="5800"/>
                  </a:moveTo>
                  <a:lnTo>
                    <a:pt x="125" y="5800"/>
                  </a:lnTo>
                  <a:lnTo>
                    <a:pt x="125" y="5780"/>
                  </a:lnTo>
                  <a:lnTo>
                    <a:pt x="104" y="5739"/>
                  </a:lnTo>
                  <a:lnTo>
                    <a:pt x="83" y="5573"/>
                  </a:lnTo>
                  <a:lnTo>
                    <a:pt x="42" y="4954"/>
                  </a:lnTo>
                  <a:lnTo>
                    <a:pt x="1" y="4025"/>
                  </a:lnTo>
                  <a:lnTo>
                    <a:pt x="1" y="2890"/>
                  </a:lnTo>
                  <a:lnTo>
                    <a:pt x="1" y="2890"/>
                  </a:lnTo>
                  <a:lnTo>
                    <a:pt x="1" y="1775"/>
                  </a:lnTo>
                  <a:lnTo>
                    <a:pt x="42" y="847"/>
                  </a:lnTo>
                  <a:lnTo>
                    <a:pt x="83" y="227"/>
                  </a:lnTo>
                  <a:lnTo>
                    <a:pt x="104" y="62"/>
                  </a:lnTo>
                  <a:lnTo>
                    <a:pt x="125" y="0"/>
                  </a:lnTo>
                  <a:lnTo>
                    <a:pt x="125" y="0"/>
                  </a:lnTo>
                  <a:lnTo>
                    <a:pt x="125" y="0"/>
                  </a:lnTo>
                  <a:lnTo>
                    <a:pt x="145" y="0"/>
                  </a:lnTo>
                  <a:lnTo>
                    <a:pt x="166" y="62"/>
                  </a:lnTo>
                  <a:lnTo>
                    <a:pt x="186" y="227"/>
                  </a:lnTo>
                  <a:lnTo>
                    <a:pt x="228" y="847"/>
                  </a:lnTo>
                  <a:lnTo>
                    <a:pt x="248" y="1775"/>
                  </a:lnTo>
                  <a:lnTo>
                    <a:pt x="269" y="2890"/>
                  </a:lnTo>
                  <a:lnTo>
                    <a:pt x="269" y="2890"/>
                  </a:lnTo>
                  <a:lnTo>
                    <a:pt x="248" y="4025"/>
                  </a:lnTo>
                  <a:lnTo>
                    <a:pt x="228" y="4954"/>
                  </a:lnTo>
                  <a:lnTo>
                    <a:pt x="186" y="5573"/>
                  </a:lnTo>
                  <a:lnTo>
                    <a:pt x="166" y="5739"/>
                  </a:lnTo>
                  <a:lnTo>
                    <a:pt x="145" y="5780"/>
                  </a:lnTo>
                  <a:lnTo>
                    <a:pt x="125"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95" name="Google Shape;1795;p211"/>
            <p:cNvSpPr/>
            <p:nvPr/>
          </p:nvSpPr>
          <p:spPr>
            <a:xfrm>
              <a:off x="5855000" y="5315350"/>
              <a:ext cx="6750" cy="145025"/>
            </a:xfrm>
            <a:custGeom>
              <a:avLst/>
              <a:gdLst/>
              <a:ahLst/>
              <a:cxnLst/>
              <a:rect l="l" t="t" r="r" b="b"/>
              <a:pathLst>
                <a:path w="270" h="5801" extrusionOk="0">
                  <a:moveTo>
                    <a:pt x="125" y="0"/>
                  </a:moveTo>
                  <a:lnTo>
                    <a:pt x="104" y="62"/>
                  </a:lnTo>
                  <a:lnTo>
                    <a:pt x="83" y="227"/>
                  </a:lnTo>
                  <a:lnTo>
                    <a:pt x="42" y="847"/>
                  </a:lnTo>
                  <a:lnTo>
                    <a:pt x="1" y="1775"/>
                  </a:lnTo>
                  <a:lnTo>
                    <a:pt x="1" y="2890"/>
                  </a:lnTo>
                  <a:lnTo>
                    <a:pt x="1" y="4025"/>
                  </a:lnTo>
                  <a:lnTo>
                    <a:pt x="42" y="4954"/>
                  </a:lnTo>
                  <a:lnTo>
                    <a:pt x="83" y="5573"/>
                  </a:lnTo>
                  <a:lnTo>
                    <a:pt x="104" y="5739"/>
                  </a:lnTo>
                  <a:lnTo>
                    <a:pt x="125" y="5780"/>
                  </a:lnTo>
                  <a:lnTo>
                    <a:pt x="125" y="5800"/>
                  </a:lnTo>
                  <a:lnTo>
                    <a:pt x="145" y="5780"/>
                  </a:lnTo>
                  <a:lnTo>
                    <a:pt x="166" y="5739"/>
                  </a:lnTo>
                  <a:lnTo>
                    <a:pt x="187" y="5573"/>
                  </a:lnTo>
                  <a:lnTo>
                    <a:pt x="228" y="4954"/>
                  </a:lnTo>
                  <a:lnTo>
                    <a:pt x="248" y="4025"/>
                  </a:lnTo>
                  <a:lnTo>
                    <a:pt x="269" y="2890"/>
                  </a:lnTo>
                  <a:lnTo>
                    <a:pt x="248" y="1775"/>
                  </a:lnTo>
                  <a:lnTo>
                    <a:pt x="228" y="847"/>
                  </a:lnTo>
                  <a:lnTo>
                    <a:pt x="187" y="227"/>
                  </a:lnTo>
                  <a:lnTo>
                    <a:pt x="166" y="62"/>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96" name="Google Shape;1796;p211"/>
            <p:cNvSpPr/>
            <p:nvPr/>
          </p:nvSpPr>
          <p:spPr>
            <a:xfrm>
              <a:off x="5855000" y="5315350"/>
              <a:ext cx="6750" cy="145025"/>
            </a:xfrm>
            <a:custGeom>
              <a:avLst/>
              <a:gdLst/>
              <a:ahLst/>
              <a:cxnLst/>
              <a:rect l="l" t="t" r="r" b="b"/>
              <a:pathLst>
                <a:path w="270" h="5801" fill="none" extrusionOk="0">
                  <a:moveTo>
                    <a:pt x="125" y="5800"/>
                  </a:moveTo>
                  <a:lnTo>
                    <a:pt x="125" y="5800"/>
                  </a:lnTo>
                  <a:lnTo>
                    <a:pt x="125" y="5780"/>
                  </a:lnTo>
                  <a:lnTo>
                    <a:pt x="104" y="5739"/>
                  </a:lnTo>
                  <a:lnTo>
                    <a:pt x="83" y="5573"/>
                  </a:lnTo>
                  <a:lnTo>
                    <a:pt x="42" y="4954"/>
                  </a:lnTo>
                  <a:lnTo>
                    <a:pt x="1" y="4025"/>
                  </a:lnTo>
                  <a:lnTo>
                    <a:pt x="1" y="2890"/>
                  </a:lnTo>
                  <a:lnTo>
                    <a:pt x="1" y="2890"/>
                  </a:lnTo>
                  <a:lnTo>
                    <a:pt x="1" y="1775"/>
                  </a:lnTo>
                  <a:lnTo>
                    <a:pt x="42" y="847"/>
                  </a:lnTo>
                  <a:lnTo>
                    <a:pt x="83" y="227"/>
                  </a:lnTo>
                  <a:lnTo>
                    <a:pt x="104" y="62"/>
                  </a:lnTo>
                  <a:lnTo>
                    <a:pt x="125" y="0"/>
                  </a:lnTo>
                  <a:lnTo>
                    <a:pt x="125" y="0"/>
                  </a:lnTo>
                  <a:lnTo>
                    <a:pt x="125" y="0"/>
                  </a:lnTo>
                  <a:lnTo>
                    <a:pt x="145" y="0"/>
                  </a:lnTo>
                  <a:lnTo>
                    <a:pt x="166" y="62"/>
                  </a:lnTo>
                  <a:lnTo>
                    <a:pt x="187" y="227"/>
                  </a:lnTo>
                  <a:lnTo>
                    <a:pt x="228" y="847"/>
                  </a:lnTo>
                  <a:lnTo>
                    <a:pt x="248" y="1775"/>
                  </a:lnTo>
                  <a:lnTo>
                    <a:pt x="269" y="2890"/>
                  </a:lnTo>
                  <a:lnTo>
                    <a:pt x="269" y="2890"/>
                  </a:lnTo>
                  <a:lnTo>
                    <a:pt x="248" y="4025"/>
                  </a:lnTo>
                  <a:lnTo>
                    <a:pt x="228" y="4954"/>
                  </a:lnTo>
                  <a:lnTo>
                    <a:pt x="187" y="5573"/>
                  </a:lnTo>
                  <a:lnTo>
                    <a:pt x="166" y="5739"/>
                  </a:lnTo>
                  <a:lnTo>
                    <a:pt x="145" y="5780"/>
                  </a:lnTo>
                  <a:lnTo>
                    <a:pt x="125"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97" name="Google Shape;1797;p211"/>
            <p:cNvSpPr/>
            <p:nvPr/>
          </p:nvSpPr>
          <p:spPr>
            <a:xfrm>
              <a:off x="5811150" y="5315350"/>
              <a:ext cx="6725" cy="145025"/>
            </a:xfrm>
            <a:custGeom>
              <a:avLst/>
              <a:gdLst/>
              <a:ahLst/>
              <a:cxnLst/>
              <a:rect l="l" t="t" r="r" b="b"/>
              <a:pathLst>
                <a:path w="269" h="5801" extrusionOk="0">
                  <a:moveTo>
                    <a:pt x="103" y="0"/>
                  </a:moveTo>
                  <a:lnTo>
                    <a:pt x="103" y="62"/>
                  </a:lnTo>
                  <a:lnTo>
                    <a:pt x="62" y="227"/>
                  </a:lnTo>
                  <a:lnTo>
                    <a:pt x="21" y="847"/>
                  </a:lnTo>
                  <a:lnTo>
                    <a:pt x="0" y="1775"/>
                  </a:lnTo>
                  <a:lnTo>
                    <a:pt x="0" y="2890"/>
                  </a:lnTo>
                  <a:lnTo>
                    <a:pt x="0" y="4025"/>
                  </a:lnTo>
                  <a:lnTo>
                    <a:pt x="21" y="4954"/>
                  </a:lnTo>
                  <a:lnTo>
                    <a:pt x="62" y="5573"/>
                  </a:lnTo>
                  <a:lnTo>
                    <a:pt x="103" y="5739"/>
                  </a:lnTo>
                  <a:lnTo>
                    <a:pt x="103" y="5780"/>
                  </a:lnTo>
                  <a:lnTo>
                    <a:pt x="124" y="5800"/>
                  </a:lnTo>
                  <a:lnTo>
                    <a:pt x="145" y="5780"/>
                  </a:lnTo>
                  <a:lnTo>
                    <a:pt x="145" y="5739"/>
                  </a:lnTo>
                  <a:lnTo>
                    <a:pt x="186" y="5573"/>
                  </a:lnTo>
                  <a:lnTo>
                    <a:pt x="227" y="4954"/>
                  </a:lnTo>
                  <a:lnTo>
                    <a:pt x="248" y="4025"/>
                  </a:lnTo>
                  <a:lnTo>
                    <a:pt x="269" y="2890"/>
                  </a:lnTo>
                  <a:lnTo>
                    <a:pt x="248" y="1775"/>
                  </a:lnTo>
                  <a:lnTo>
                    <a:pt x="227" y="847"/>
                  </a:lnTo>
                  <a:lnTo>
                    <a:pt x="186" y="227"/>
                  </a:lnTo>
                  <a:lnTo>
                    <a:pt x="145" y="62"/>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98" name="Google Shape;1798;p211"/>
            <p:cNvSpPr/>
            <p:nvPr/>
          </p:nvSpPr>
          <p:spPr>
            <a:xfrm>
              <a:off x="5811150" y="5315350"/>
              <a:ext cx="6725" cy="145025"/>
            </a:xfrm>
            <a:custGeom>
              <a:avLst/>
              <a:gdLst/>
              <a:ahLst/>
              <a:cxnLst/>
              <a:rect l="l" t="t" r="r" b="b"/>
              <a:pathLst>
                <a:path w="269" h="5801" fill="none" extrusionOk="0">
                  <a:moveTo>
                    <a:pt x="124" y="5800"/>
                  </a:moveTo>
                  <a:lnTo>
                    <a:pt x="124" y="5800"/>
                  </a:lnTo>
                  <a:lnTo>
                    <a:pt x="103" y="5780"/>
                  </a:lnTo>
                  <a:lnTo>
                    <a:pt x="103" y="5739"/>
                  </a:lnTo>
                  <a:lnTo>
                    <a:pt x="62" y="5573"/>
                  </a:lnTo>
                  <a:lnTo>
                    <a:pt x="21" y="4954"/>
                  </a:lnTo>
                  <a:lnTo>
                    <a:pt x="0" y="4025"/>
                  </a:lnTo>
                  <a:lnTo>
                    <a:pt x="0" y="2890"/>
                  </a:lnTo>
                  <a:lnTo>
                    <a:pt x="0" y="2890"/>
                  </a:lnTo>
                  <a:lnTo>
                    <a:pt x="0" y="1775"/>
                  </a:lnTo>
                  <a:lnTo>
                    <a:pt x="21" y="847"/>
                  </a:lnTo>
                  <a:lnTo>
                    <a:pt x="62" y="227"/>
                  </a:lnTo>
                  <a:lnTo>
                    <a:pt x="103" y="62"/>
                  </a:lnTo>
                  <a:lnTo>
                    <a:pt x="103" y="0"/>
                  </a:lnTo>
                  <a:lnTo>
                    <a:pt x="124" y="0"/>
                  </a:lnTo>
                  <a:lnTo>
                    <a:pt x="124" y="0"/>
                  </a:lnTo>
                  <a:lnTo>
                    <a:pt x="145" y="0"/>
                  </a:lnTo>
                  <a:lnTo>
                    <a:pt x="145" y="62"/>
                  </a:lnTo>
                  <a:lnTo>
                    <a:pt x="186" y="227"/>
                  </a:lnTo>
                  <a:lnTo>
                    <a:pt x="227" y="847"/>
                  </a:lnTo>
                  <a:lnTo>
                    <a:pt x="248" y="1775"/>
                  </a:lnTo>
                  <a:lnTo>
                    <a:pt x="269" y="2890"/>
                  </a:lnTo>
                  <a:lnTo>
                    <a:pt x="269" y="2890"/>
                  </a:lnTo>
                  <a:lnTo>
                    <a:pt x="248" y="4025"/>
                  </a:lnTo>
                  <a:lnTo>
                    <a:pt x="227" y="4954"/>
                  </a:lnTo>
                  <a:lnTo>
                    <a:pt x="186" y="5573"/>
                  </a:lnTo>
                  <a:lnTo>
                    <a:pt x="145" y="5739"/>
                  </a:lnTo>
                  <a:lnTo>
                    <a:pt x="145" y="5780"/>
                  </a:lnTo>
                  <a:lnTo>
                    <a:pt x="124"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799" name="Google Shape;1799;p211"/>
            <p:cNvSpPr/>
            <p:nvPr/>
          </p:nvSpPr>
          <p:spPr>
            <a:xfrm>
              <a:off x="5952025" y="5315350"/>
              <a:ext cx="6725" cy="145025"/>
            </a:xfrm>
            <a:custGeom>
              <a:avLst/>
              <a:gdLst/>
              <a:ahLst/>
              <a:cxnLst/>
              <a:rect l="l" t="t" r="r" b="b"/>
              <a:pathLst>
                <a:path w="269" h="5801" extrusionOk="0">
                  <a:moveTo>
                    <a:pt x="124" y="0"/>
                  </a:moveTo>
                  <a:lnTo>
                    <a:pt x="103" y="62"/>
                  </a:lnTo>
                  <a:lnTo>
                    <a:pt x="83" y="227"/>
                  </a:lnTo>
                  <a:lnTo>
                    <a:pt x="42" y="847"/>
                  </a:lnTo>
                  <a:lnTo>
                    <a:pt x="0" y="1775"/>
                  </a:lnTo>
                  <a:lnTo>
                    <a:pt x="0" y="2890"/>
                  </a:lnTo>
                  <a:lnTo>
                    <a:pt x="0" y="4025"/>
                  </a:lnTo>
                  <a:lnTo>
                    <a:pt x="42" y="4954"/>
                  </a:lnTo>
                  <a:lnTo>
                    <a:pt x="83" y="5573"/>
                  </a:lnTo>
                  <a:lnTo>
                    <a:pt x="103" y="5739"/>
                  </a:lnTo>
                  <a:lnTo>
                    <a:pt x="124" y="5780"/>
                  </a:lnTo>
                  <a:lnTo>
                    <a:pt x="124" y="5800"/>
                  </a:lnTo>
                  <a:lnTo>
                    <a:pt x="145" y="5780"/>
                  </a:lnTo>
                  <a:lnTo>
                    <a:pt x="165" y="5739"/>
                  </a:lnTo>
                  <a:lnTo>
                    <a:pt x="186" y="5573"/>
                  </a:lnTo>
                  <a:lnTo>
                    <a:pt x="227" y="4954"/>
                  </a:lnTo>
                  <a:lnTo>
                    <a:pt x="248" y="4025"/>
                  </a:lnTo>
                  <a:lnTo>
                    <a:pt x="269" y="2890"/>
                  </a:lnTo>
                  <a:lnTo>
                    <a:pt x="248" y="1775"/>
                  </a:lnTo>
                  <a:lnTo>
                    <a:pt x="227" y="847"/>
                  </a:lnTo>
                  <a:lnTo>
                    <a:pt x="186" y="227"/>
                  </a:lnTo>
                  <a:lnTo>
                    <a:pt x="165" y="62"/>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00" name="Google Shape;1800;p211"/>
            <p:cNvSpPr/>
            <p:nvPr/>
          </p:nvSpPr>
          <p:spPr>
            <a:xfrm>
              <a:off x="5952025" y="5315350"/>
              <a:ext cx="6725" cy="145025"/>
            </a:xfrm>
            <a:custGeom>
              <a:avLst/>
              <a:gdLst/>
              <a:ahLst/>
              <a:cxnLst/>
              <a:rect l="l" t="t" r="r" b="b"/>
              <a:pathLst>
                <a:path w="269" h="5801" fill="none" extrusionOk="0">
                  <a:moveTo>
                    <a:pt x="124" y="5800"/>
                  </a:moveTo>
                  <a:lnTo>
                    <a:pt x="124" y="5800"/>
                  </a:lnTo>
                  <a:lnTo>
                    <a:pt x="124" y="5780"/>
                  </a:lnTo>
                  <a:lnTo>
                    <a:pt x="103" y="5739"/>
                  </a:lnTo>
                  <a:lnTo>
                    <a:pt x="83" y="5573"/>
                  </a:lnTo>
                  <a:lnTo>
                    <a:pt x="42" y="4954"/>
                  </a:lnTo>
                  <a:lnTo>
                    <a:pt x="0" y="4025"/>
                  </a:lnTo>
                  <a:lnTo>
                    <a:pt x="0" y="2890"/>
                  </a:lnTo>
                  <a:lnTo>
                    <a:pt x="0" y="2890"/>
                  </a:lnTo>
                  <a:lnTo>
                    <a:pt x="0" y="1775"/>
                  </a:lnTo>
                  <a:lnTo>
                    <a:pt x="42" y="847"/>
                  </a:lnTo>
                  <a:lnTo>
                    <a:pt x="83" y="227"/>
                  </a:lnTo>
                  <a:lnTo>
                    <a:pt x="103" y="62"/>
                  </a:lnTo>
                  <a:lnTo>
                    <a:pt x="124" y="0"/>
                  </a:lnTo>
                  <a:lnTo>
                    <a:pt x="124" y="0"/>
                  </a:lnTo>
                  <a:lnTo>
                    <a:pt x="124" y="0"/>
                  </a:lnTo>
                  <a:lnTo>
                    <a:pt x="145" y="0"/>
                  </a:lnTo>
                  <a:lnTo>
                    <a:pt x="165" y="62"/>
                  </a:lnTo>
                  <a:lnTo>
                    <a:pt x="186" y="227"/>
                  </a:lnTo>
                  <a:lnTo>
                    <a:pt x="227" y="847"/>
                  </a:lnTo>
                  <a:lnTo>
                    <a:pt x="248" y="1775"/>
                  </a:lnTo>
                  <a:lnTo>
                    <a:pt x="269" y="2890"/>
                  </a:lnTo>
                  <a:lnTo>
                    <a:pt x="269" y="2890"/>
                  </a:lnTo>
                  <a:lnTo>
                    <a:pt x="248" y="4025"/>
                  </a:lnTo>
                  <a:lnTo>
                    <a:pt x="227" y="4954"/>
                  </a:lnTo>
                  <a:lnTo>
                    <a:pt x="186" y="5573"/>
                  </a:lnTo>
                  <a:lnTo>
                    <a:pt x="165" y="5739"/>
                  </a:lnTo>
                  <a:lnTo>
                    <a:pt x="145" y="5780"/>
                  </a:lnTo>
                  <a:lnTo>
                    <a:pt x="124"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01" name="Google Shape;1801;p211"/>
            <p:cNvSpPr/>
            <p:nvPr/>
          </p:nvSpPr>
          <p:spPr>
            <a:xfrm>
              <a:off x="5907650" y="5315350"/>
              <a:ext cx="6725" cy="145025"/>
            </a:xfrm>
            <a:custGeom>
              <a:avLst/>
              <a:gdLst/>
              <a:ahLst/>
              <a:cxnLst/>
              <a:rect l="l" t="t" r="r" b="b"/>
              <a:pathLst>
                <a:path w="269" h="5801" extrusionOk="0">
                  <a:moveTo>
                    <a:pt x="124" y="0"/>
                  </a:moveTo>
                  <a:lnTo>
                    <a:pt x="103" y="62"/>
                  </a:lnTo>
                  <a:lnTo>
                    <a:pt x="83" y="227"/>
                  </a:lnTo>
                  <a:lnTo>
                    <a:pt x="41" y="847"/>
                  </a:lnTo>
                  <a:lnTo>
                    <a:pt x="21" y="1775"/>
                  </a:lnTo>
                  <a:lnTo>
                    <a:pt x="0" y="2890"/>
                  </a:lnTo>
                  <a:lnTo>
                    <a:pt x="21" y="4025"/>
                  </a:lnTo>
                  <a:lnTo>
                    <a:pt x="41" y="4954"/>
                  </a:lnTo>
                  <a:lnTo>
                    <a:pt x="83" y="5573"/>
                  </a:lnTo>
                  <a:lnTo>
                    <a:pt x="103" y="5739"/>
                  </a:lnTo>
                  <a:lnTo>
                    <a:pt x="124" y="5780"/>
                  </a:lnTo>
                  <a:lnTo>
                    <a:pt x="145" y="5800"/>
                  </a:lnTo>
                  <a:lnTo>
                    <a:pt x="145" y="5780"/>
                  </a:lnTo>
                  <a:lnTo>
                    <a:pt x="165" y="5739"/>
                  </a:lnTo>
                  <a:lnTo>
                    <a:pt x="186" y="5573"/>
                  </a:lnTo>
                  <a:lnTo>
                    <a:pt x="227" y="4954"/>
                  </a:lnTo>
                  <a:lnTo>
                    <a:pt x="268" y="4025"/>
                  </a:lnTo>
                  <a:lnTo>
                    <a:pt x="268" y="2890"/>
                  </a:lnTo>
                  <a:lnTo>
                    <a:pt x="268" y="1775"/>
                  </a:lnTo>
                  <a:lnTo>
                    <a:pt x="227" y="847"/>
                  </a:lnTo>
                  <a:lnTo>
                    <a:pt x="186" y="227"/>
                  </a:lnTo>
                  <a:lnTo>
                    <a:pt x="165" y="62"/>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02" name="Google Shape;1802;p211"/>
            <p:cNvSpPr/>
            <p:nvPr/>
          </p:nvSpPr>
          <p:spPr>
            <a:xfrm>
              <a:off x="5907650" y="5315350"/>
              <a:ext cx="6725" cy="145025"/>
            </a:xfrm>
            <a:custGeom>
              <a:avLst/>
              <a:gdLst/>
              <a:ahLst/>
              <a:cxnLst/>
              <a:rect l="l" t="t" r="r" b="b"/>
              <a:pathLst>
                <a:path w="269" h="5801" fill="none" extrusionOk="0">
                  <a:moveTo>
                    <a:pt x="145" y="5800"/>
                  </a:moveTo>
                  <a:lnTo>
                    <a:pt x="145" y="5800"/>
                  </a:lnTo>
                  <a:lnTo>
                    <a:pt x="124" y="5780"/>
                  </a:lnTo>
                  <a:lnTo>
                    <a:pt x="103" y="5739"/>
                  </a:lnTo>
                  <a:lnTo>
                    <a:pt x="83" y="5573"/>
                  </a:lnTo>
                  <a:lnTo>
                    <a:pt x="41" y="4954"/>
                  </a:lnTo>
                  <a:lnTo>
                    <a:pt x="21" y="4025"/>
                  </a:lnTo>
                  <a:lnTo>
                    <a:pt x="0" y="2890"/>
                  </a:lnTo>
                  <a:lnTo>
                    <a:pt x="0" y="2890"/>
                  </a:lnTo>
                  <a:lnTo>
                    <a:pt x="21" y="1775"/>
                  </a:lnTo>
                  <a:lnTo>
                    <a:pt x="41" y="847"/>
                  </a:lnTo>
                  <a:lnTo>
                    <a:pt x="83" y="227"/>
                  </a:lnTo>
                  <a:lnTo>
                    <a:pt x="103" y="62"/>
                  </a:lnTo>
                  <a:lnTo>
                    <a:pt x="124" y="0"/>
                  </a:lnTo>
                  <a:lnTo>
                    <a:pt x="145" y="0"/>
                  </a:lnTo>
                  <a:lnTo>
                    <a:pt x="145" y="0"/>
                  </a:lnTo>
                  <a:lnTo>
                    <a:pt x="145" y="0"/>
                  </a:lnTo>
                  <a:lnTo>
                    <a:pt x="165" y="62"/>
                  </a:lnTo>
                  <a:lnTo>
                    <a:pt x="186" y="227"/>
                  </a:lnTo>
                  <a:lnTo>
                    <a:pt x="227" y="847"/>
                  </a:lnTo>
                  <a:lnTo>
                    <a:pt x="268" y="1775"/>
                  </a:lnTo>
                  <a:lnTo>
                    <a:pt x="268" y="2890"/>
                  </a:lnTo>
                  <a:lnTo>
                    <a:pt x="268" y="2890"/>
                  </a:lnTo>
                  <a:lnTo>
                    <a:pt x="268" y="4025"/>
                  </a:lnTo>
                  <a:lnTo>
                    <a:pt x="227" y="4954"/>
                  </a:lnTo>
                  <a:lnTo>
                    <a:pt x="186" y="5573"/>
                  </a:lnTo>
                  <a:lnTo>
                    <a:pt x="165" y="5739"/>
                  </a:lnTo>
                  <a:lnTo>
                    <a:pt x="145" y="5780"/>
                  </a:lnTo>
                  <a:lnTo>
                    <a:pt x="145"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03" name="Google Shape;1803;p211"/>
            <p:cNvSpPr/>
            <p:nvPr/>
          </p:nvSpPr>
          <p:spPr>
            <a:xfrm>
              <a:off x="6049025" y="5315350"/>
              <a:ext cx="6750" cy="145025"/>
            </a:xfrm>
            <a:custGeom>
              <a:avLst/>
              <a:gdLst/>
              <a:ahLst/>
              <a:cxnLst/>
              <a:rect l="l" t="t" r="r" b="b"/>
              <a:pathLst>
                <a:path w="270" h="5801" extrusionOk="0">
                  <a:moveTo>
                    <a:pt x="104" y="0"/>
                  </a:moveTo>
                  <a:lnTo>
                    <a:pt x="104" y="62"/>
                  </a:lnTo>
                  <a:lnTo>
                    <a:pt x="63" y="227"/>
                  </a:lnTo>
                  <a:lnTo>
                    <a:pt x="21" y="847"/>
                  </a:lnTo>
                  <a:lnTo>
                    <a:pt x="1" y="1775"/>
                  </a:lnTo>
                  <a:lnTo>
                    <a:pt x="1" y="2890"/>
                  </a:lnTo>
                  <a:lnTo>
                    <a:pt x="1" y="4025"/>
                  </a:lnTo>
                  <a:lnTo>
                    <a:pt x="21" y="4954"/>
                  </a:lnTo>
                  <a:lnTo>
                    <a:pt x="63" y="5573"/>
                  </a:lnTo>
                  <a:lnTo>
                    <a:pt x="104" y="5739"/>
                  </a:lnTo>
                  <a:lnTo>
                    <a:pt x="104" y="5780"/>
                  </a:lnTo>
                  <a:lnTo>
                    <a:pt x="125" y="5800"/>
                  </a:lnTo>
                  <a:lnTo>
                    <a:pt x="145" y="5780"/>
                  </a:lnTo>
                  <a:lnTo>
                    <a:pt x="145" y="5739"/>
                  </a:lnTo>
                  <a:lnTo>
                    <a:pt x="187" y="5573"/>
                  </a:lnTo>
                  <a:lnTo>
                    <a:pt x="228" y="4954"/>
                  </a:lnTo>
                  <a:lnTo>
                    <a:pt x="249" y="4025"/>
                  </a:lnTo>
                  <a:lnTo>
                    <a:pt x="269" y="2890"/>
                  </a:lnTo>
                  <a:lnTo>
                    <a:pt x="249" y="1775"/>
                  </a:lnTo>
                  <a:lnTo>
                    <a:pt x="228" y="847"/>
                  </a:lnTo>
                  <a:lnTo>
                    <a:pt x="187" y="227"/>
                  </a:lnTo>
                  <a:lnTo>
                    <a:pt x="145" y="62"/>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04" name="Google Shape;1804;p211"/>
            <p:cNvSpPr/>
            <p:nvPr/>
          </p:nvSpPr>
          <p:spPr>
            <a:xfrm>
              <a:off x="6049025" y="5315350"/>
              <a:ext cx="6750" cy="145025"/>
            </a:xfrm>
            <a:custGeom>
              <a:avLst/>
              <a:gdLst/>
              <a:ahLst/>
              <a:cxnLst/>
              <a:rect l="l" t="t" r="r" b="b"/>
              <a:pathLst>
                <a:path w="270" h="5801" fill="none" extrusionOk="0">
                  <a:moveTo>
                    <a:pt x="125" y="5800"/>
                  </a:moveTo>
                  <a:lnTo>
                    <a:pt x="125" y="5800"/>
                  </a:lnTo>
                  <a:lnTo>
                    <a:pt x="104" y="5780"/>
                  </a:lnTo>
                  <a:lnTo>
                    <a:pt x="104" y="5739"/>
                  </a:lnTo>
                  <a:lnTo>
                    <a:pt x="63" y="5573"/>
                  </a:lnTo>
                  <a:lnTo>
                    <a:pt x="21" y="4954"/>
                  </a:lnTo>
                  <a:lnTo>
                    <a:pt x="1" y="4025"/>
                  </a:lnTo>
                  <a:lnTo>
                    <a:pt x="1" y="2890"/>
                  </a:lnTo>
                  <a:lnTo>
                    <a:pt x="1" y="2890"/>
                  </a:lnTo>
                  <a:lnTo>
                    <a:pt x="1" y="1775"/>
                  </a:lnTo>
                  <a:lnTo>
                    <a:pt x="21" y="847"/>
                  </a:lnTo>
                  <a:lnTo>
                    <a:pt x="63" y="227"/>
                  </a:lnTo>
                  <a:lnTo>
                    <a:pt x="104" y="62"/>
                  </a:lnTo>
                  <a:lnTo>
                    <a:pt x="104" y="0"/>
                  </a:lnTo>
                  <a:lnTo>
                    <a:pt x="125" y="0"/>
                  </a:lnTo>
                  <a:lnTo>
                    <a:pt x="125" y="0"/>
                  </a:lnTo>
                  <a:lnTo>
                    <a:pt x="145" y="0"/>
                  </a:lnTo>
                  <a:lnTo>
                    <a:pt x="145" y="62"/>
                  </a:lnTo>
                  <a:lnTo>
                    <a:pt x="187" y="227"/>
                  </a:lnTo>
                  <a:lnTo>
                    <a:pt x="228" y="847"/>
                  </a:lnTo>
                  <a:lnTo>
                    <a:pt x="249" y="1775"/>
                  </a:lnTo>
                  <a:lnTo>
                    <a:pt x="269" y="2890"/>
                  </a:lnTo>
                  <a:lnTo>
                    <a:pt x="269" y="2890"/>
                  </a:lnTo>
                  <a:lnTo>
                    <a:pt x="249" y="4025"/>
                  </a:lnTo>
                  <a:lnTo>
                    <a:pt x="228" y="4954"/>
                  </a:lnTo>
                  <a:lnTo>
                    <a:pt x="187" y="5573"/>
                  </a:lnTo>
                  <a:lnTo>
                    <a:pt x="145" y="5739"/>
                  </a:lnTo>
                  <a:lnTo>
                    <a:pt x="145" y="5780"/>
                  </a:lnTo>
                  <a:lnTo>
                    <a:pt x="125"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05" name="Google Shape;1805;p211"/>
            <p:cNvSpPr/>
            <p:nvPr/>
          </p:nvSpPr>
          <p:spPr>
            <a:xfrm>
              <a:off x="6004650" y="5315350"/>
              <a:ext cx="6750" cy="145025"/>
            </a:xfrm>
            <a:custGeom>
              <a:avLst/>
              <a:gdLst/>
              <a:ahLst/>
              <a:cxnLst/>
              <a:rect l="l" t="t" r="r" b="b"/>
              <a:pathLst>
                <a:path w="270" h="5801" extrusionOk="0">
                  <a:moveTo>
                    <a:pt x="125" y="0"/>
                  </a:moveTo>
                  <a:lnTo>
                    <a:pt x="104" y="62"/>
                  </a:lnTo>
                  <a:lnTo>
                    <a:pt x="83" y="227"/>
                  </a:lnTo>
                  <a:lnTo>
                    <a:pt x="42" y="847"/>
                  </a:lnTo>
                  <a:lnTo>
                    <a:pt x="21" y="1775"/>
                  </a:lnTo>
                  <a:lnTo>
                    <a:pt x="1" y="2890"/>
                  </a:lnTo>
                  <a:lnTo>
                    <a:pt x="21" y="4025"/>
                  </a:lnTo>
                  <a:lnTo>
                    <a:pt x="42" y="4954"/>
                  </a:lnTo>
                  <a:lnTo>
                    <a:pt x="83" y="5573"/>
                  </a:lnTo>
                  <a:lnTo>
                    <a:pt x="104" y="5739"/>
                  </a:lnTo>
                  <a:lnTo>
                    <a:pt x="125" y="5780"/>
                  </a:lnTo>
                  <a:lnTo>
                    <a:pt x="145" y="5800"/>
                  </a:lnTo>
                  <a:lnTo>
                    <a:pt x="145" y="5780"/>
                  </a:lnTo>
                  <a:lnTo>
                    <a:pt x="166" y="5739"/>
                  </a:lnTo>
                  <a:lnTo>
                    <a:pt x="186" y="5573"/>
                  </a:lnTo>
                  <a:lnTo>
                    <a:pt x="228" y="4954"/>
                  </a:lnTo>
                  <a:lnTo>
                    <a:pt x="269" y="4025"/>
                  </a:lnTo>
                  <a:lnTo>
                    <a:pt x="269" y="2890"/>
                  </a:lnTo>
                  <a:lnTo>
                    <a:pt x="269" y="1775"/>
                  </a:lnTo>
                  <a:lnTo>
                    <a:pt x="228" y="847"/>
                  </a:lnTo>
                  <a:lnTo>
                    <a:pt x="186" y="227"/>
                  </a:lnTo>
                  <a:lnTo>
                    <a:pt x="166" y="62"/>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06" name="Google Shape;1806;p211"/>
            <p:cNvSpPr/>
            <p:nvPr/>
          </p:nvSpPr>
          <p:spPr>
            <a:xfrm>
              <a:off x="6004650" y="5315350"/>
              <a:ext cx="6750" cy="145025"/>
            </a:xfrm>
            <a:custGeom>
              <a:avLst/>
              <a:gdLst/>
              <a:ahLst/>
              <a:cxnLst/>
              <a:rect l="l" t="t" r="r" b="b"/>
              <a:pathLst>
                <a:path w="270" h="5801" fill="none" extrusionOk="0">
                  <a:moveTo>
                    <a:pt x="145" y="5800"/>
                  </a:moveTo>
                  <a:lnTo>
                    <a:pt x="145" y="5800"/>
                  </a:lnTo>
                  <a:lnTo>
                    <a:pt x="125" y="5780"/>
                  </a:lnTo>
                  <a:lnTo>
                    <a:pt x="104" y="5739"/>
                  </a:lnTo>
                  <a:lnTo>
                    <a:pt x="83" y="5573"/>
                  </a:lnTo>
                  <a:lnTo>
                    <a:pt x="42" y="4954"/>
                  </a:lnTo>
                  <a:lnTo>
                    <a:pt x="21" y="4025"/>
                  </a:lnTo>
                  <a:lnTo>
                    <a:pt x="1" y="2890"/>
                  </a:lnTo>
                  <a:lnTo>
                    <a:pt x="1" y="2890"/>
                  </a:lnTo>
                  <a:lnTo>
                    <a:pt x="21" y="1775"/>
                  </a:lnTo>
                  <a:lnTo>
                    <a:pt x="42" y="847"/>
                  </a:lnTo>
                  <a:lnTo>
                    <a:pt x="83" y="227"/>
                  </a:lnTo>
                  <a:lnTo>
                    <a:pt x="104" y="62"/>
                  </a:lnTo>
                  <a:lnTo>
                    <a:pt x="125" y="0"/>
                  </a:lnTo>
                  <a:lnTo>
                    <a:pt x="145" y="0"/>
                  </a:lnTo>
                  <a:lnTo>
                    <a:pt x="145" y="0"/>
                  </a:lnTo>
                  <a:lnTo>
                    <a:pt x="145" y="0"/>
                  </a:lnTo>
                  <a:lnTo>
                    <a:pt x="166" y="62"/>
                  </a:lnTo>
                  <a:lnTo>
                    <a:pt x="186" y="227"/>
                  </a:lnTo>
                  <a:lnTo>
                    <a:pt x="228" y="847"/>
                  </a:lnTo>
                  <a:lnTo>
                    <a:pt x="269" y="1775"/>
                  </a:lnTo>
                  <a:lnTo>
                    <a:pt x="269" y="2890"/>
                  </a:lnTo>
                  <a:lnTo>
                    <a:pt x="269" y="2890"/>
                  </a:lnTo>
                  <a:lnTo>
                    <a:pt x="269" y="4025"/>
                  </a:lnTo>
                  <a:lnTo>
                    <a:pt x="228" y="4954"/>
                  </a:lnTo>
                  <a:lnTo>
                    <a:pt x="186" y="5573"/>
                  </a:lnTo>
                  <a:lnTo>
                    <a:pt x="166" y="5739"/>
                  </a:lnTo>
                  <a:lnTo>
                    <a:pt x="145" y="5780"/>
                  </a:lnTo>
                  <a:lnTo>
                    <a:pt x="145"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07" name="Google Shape;1807;p211"/>
            <p:cNvSpPr/>
            <p:nvPr/>
          </p:nvSpPr>
          <p:spPr>
            <a:xfrm>
              <a:off x="6145525" y="5315350"/>
              <a:ext cx="6750" cy="145025"/>
            </a:xfrm>
            <a:custGeom>
              <a:avLst/>
              <a:gdLst/>
              <a:ahLst/>
              <a:cxnLst/>
              <a:rect l="l" t="t" r="r" b="b"/>
              <a:pathLst>
                <a:path w="270" h="5801" extrusionOk="0">
                  <a:moveTo>
                    <a:pt x="125" y="0"/>
                  </a:moveTo>
                  <a:lnTo>
                    <a:pt x="104" y="62"/>
                  </a:lnTo>
                  <a:lnTo>
                    <a:pt x="83" y="227"/>
                  </a:lnTo>
                  <a:lnTo>
                    <a:pt x="42" y="847"/>
                  </a:lnTo>
                  <a:lnTo>
                    <a:pt x="21" y="1775"/>
                  </a:lnTo>
                  <a:lnTo>
                    <a:pt x="1" y="2890"/>
                  </a:lnTo>
                  <a:lnTo>
                    <a:pt x="21" y="4025"/>
                  </a:lnTo>
                  <a:lnTo>
                    <a:pt x="42" y="4954"/>
                  </a:lnTo>
                  <a:lnTo>
                    <a:pt x="83" y="5573"/>
                  </a:lnTo>
                  <a:lnTo>
                    <a:pt x="104" y="5739"/>
                  </a:lnTo>
                  <a:lnTo>
                    <a:pt x="125" y="5780"/>
                  </a:lnTo>
                  <a:lnTo>
                    <a:pt x="145" y="5800"/>
                  </a:lnTo>
                  <a:lnTo>
                    <a:pt x="145" y="5780"/>
                  </a:lnTo>
                  <a:lnTo>
                    <a:pt x="166" y="5739"/>
                  </a:lnTo>
                  <a:lnTo>
                    <a:pt x="187" y="5573"/>
                  </a:lnTo>
                  <a:lnTo>
                    <a:pt x="228" y="4954"/>
                  </a:lnTo>
                  <a:lnTo>
                    <a:pt x="269" y="4025"/>
                  </a:lnTo>
                  <a:lnTo>
                    <a:pt x="269" y="2890"/>
                  </a:lnTo>
                  <a:lnTo>
                    <a:pt x="269" y="1775"/>
                  </a:lnTo>
                  <a:lnTo>
                    <a:pt x="228" y="847"/>
                  </a:lnTo>
                  <a:lnTo>
                    <a:pt x="187" y="227"/>
                  </a:lnTo>
                  <a:lnTo>
                    <a:pt x="166" y="62"/>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08" name="Google Shape;1808;p211"/>
            <p:cNvSpPr/>
            <p:nvPr/>
          </p:nvSpPr>
          <p:spPr>
            <a:xfrm>
              <a:off x="6145525" y="5315350"/>
              <a:ext cx="6750" cy="145025"/>
            </a:xfrm>
            <a:custGeom>
              <a:avLst/>
              <a:gdLst/>
              <a:ahLst/>
              <a:cxnLst/>
              <a:rect l="l" t="t" r="r" b="b"/>
              <a:pathLst>
                <a:path w="270" h="5801" fill="none" extrusionOk="0">
                  <a:moveTo>
                    <a:pt x="145" y="5800"/>
                  </a:moveTo>
                  <a:lnTo>
                    <a:pt x="145" y="5800"/>
                  </a:lnTo>
                  <a:lnTo>
                    <a:pt x="125" y="5780"/>
                  </a:lnTo>
                  <a:lnTo>
                    <a:pt x="104" y="5739"/>
                  </a:lnTo>
                  <a:lnTo>
                    <a:pt x="83" y="5573"/>
                  </a:lnTo>
                  <a:lnTo>
                    <a:pt x="42" y="4954"/>
                  </a:lnTo>
                  <a:lnTo>
                    <a:pt x="21" y="4025"/>
                  </a:lnTo>
                  <a:lnTo>
                    <a:pt x="1" y="2890"/>
                  </a:lnTo>
                  <a:lnTo>
                    <a:pt x="1" y="2890"/>
                  </a:lnTo>
                  <a:lnTo>
                    <a:pt x="21" y="1775"/>
                  </a:lnTo>
                  <a:lnTo>
                    <a:pt x="42" y="847"/>
                  </a:lnTo>
                  <a:lnTo>
                    <a:pt x="83" y="227"/>
                  </a:lnTo>
                  <a:lnTo>
                    <a:pt x="104" y="62"/>
                  </a:lnTo>
                  <a:lnTo>
                    <a:pt x="125" y="0"/>
                  </a:lnTo>
                  <a:lnTo>
                    <a:pt x="145" y="0"/>
                  </a:lnTo>
                  <a:lnTo>
                    <a:pt x="145" y="0"/>
                  </a:lnTo>
                  <a:lnTo>
                    <a:pt x="145" y="0"/>
                  </a:lnTo>
                  <a:lnTo>
                    <a:pt x="166" y="62"/>
                  </a:lnTo>
                  <a:lnTo>
                    <a:pt x="187" y="227"/>
                  </a:lnTo>
                  <a:lnTo>
                    <a:pt x="228" y="847"/>
                  </a:lnTo>
                  <a:lnTo>
                    <a:pt x="269" y="1775"/>
                  </a:lnTo>
                  <a:lnTo>
                    <a:pt x="269" y="2890"/>
                  </a:lnTo>
                  <a:lnTo>
                    <a:pt x="269" y="2890"/>
                  </a:lnTo>
                  <a:lnTo>
                    <a:pt x="269" y="4025"/>
                  </a:lnTo>
                  <a:lnTo>
                    <a:pt x="228" y="4954"/>
                  </a:lnTo>
                  <a:lnTo>
                    <a:pt x="187" y="5573"/>
                  </a:lnTo>
                  <a:lnTo>
                    <a:pt x="166" y="5739"/>
                  </a:lnTo>
                  <a:lnTo>
                    <a:pt x="145" y="5780"/>
                  </a:lnTo>
                  <a:lnTo>
                    <a:pt x="145"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09" name="Google Shape;1809;p211"/>
            <p:cNvSpPr/>
            <p:nvPr/>
          </p:nvSpPr>
          <p:spPr>
            <a:xfrm>
              <a:off x="6101675" y="5315350"/>
              <a:ext cx="6725" cy="145025"/>
            </a:xfrm>
            <a:custGeom>
              <a:avLst/>
              <a:gdLst/>
              <a:ahLst/>
              <a:cxnLst/>
              <a:rect l="l" t="t" r="r" b="b"/>
              <a:pathLst>
                <a:path w="269" h="5801" extrusionOk="0">
                  <a:moveTo>
                    <a:pt x="124" y="0"/>
                  </a:moveTo>
                  <a:lnTo>
                    <a:pt x="103" y="62"/>
                  </a:lnTo>
                  <a:lnTo>
                    <a:pt x="83" y="227"/>
                  </a:lnTo>
                  <a:lnTo>
                    <a:pt x="42" y="847"/>
                  </a:lnTo>
                  <a:lnTo>
                    <a:pt x="0" y="1775"/>
                  </a:lnTo>
                  <a:lnTo>
                    <a:pt x="0" y="2890"/>
                  </a:lnTo>
                  <a:lnTo>
                    <a:pt x="0" y="4025"/>
                  </a:lnTo>
                  <a:lnTo>
                    <a:pt x="42" y="4954"/>
                  </a:lnTo>
                  <a:lnTo>
                    <a:pt x="83" y="5573"/>
                  </a:lnTo>
                  <a:lnTo>
                    <a:pt x="103" y="5739"/>
                  </a:lnTo>
                  <a:lnTo>
                    <a:pt x="124" y="5780"/>
                  </a:lnTo>
                  <a:lnTo>
                    <a:pt x="124" y="5800"/>
                  </a:lnTo>
                  <a:lnTo>
                    <a:pt x="145" y="5780"/>
                  </a:lnTo>
                  <a:lnTo>
                    <a:pt x="165" y="5739"/>
                  </a:lnTo>
                  <a:lnTo>
                    <a:pt x="186" y="5573"/>
                  </a:lnTo>
                  <a:lnTo>
                    <a:pt x="227" y="4954"/>
                  </a:lnTo>
                  <a:lnTo>
                    <a:pt x="248" y="4025"/>
                  </a:lnTo>
                  <a:lnTo>
                    <a:pt x="269" y="2890"/>
                  </a:lnTo>
                  <a:lnTo>
                    <a:pt x="248" y="1775"/>
                  </a:lnTo>
                  <a:lnTo>
                    <a:pt x="227" y="847"/>
                  </a:lnTo>
                  <a:lnTo>
                    <a:pt x="186" y="227"/>
                  </a:lnTo>
                  <a:lnTo>
                    <a:pt x="165" y="62"/>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10" name="Google Shape;1810;p211"/>
            <p:cNvSpPr/>
            <p:nvPr/>
          </p:nvSpPr>
          <p:spPr>
            <a:xfrm>
              <a:off x="6101675" y="5315350"/>
              <a:ext cx="6725" cy="145025"/>
            </a:xfrm>
            <a:custGeom>
              <a:avLst/>
              <a:gdLst/>
              <a:ahLst/>
              <a:cxnLst/>
              <a:rect l="l" t="t" r="r" b="b"/>
              <a:pathLst>
                <a:path w="269" h="5801" fill="none" extrusionOk="0">
                  <a:moveTo>
                    <a:pt x="124" y="5800"/>
                  </a:moveTo>
                  <a:lnTo>
                    <a:pt x="124" y="5800"/>
                  </a:lnTo>
                  <a:lnTo>
                    <a:pt x="124" y="5780"/>
                  </a:lnTo>
                  <a:lnTo>
                    <a:pt x="103" y="5739"/>
                  </a:lnTo>
                  <a:lnTo>
                    <a:pt x="83" y="5573"/>
                  </a:lnTo>
                  <a:lnTo>
                    <a:pt x="42" y="4954"/>
                  </a:lnTo>
                  <a:lnTo>
                    <a:pt x="0" y="4025"/>
                  </a:lnTo>
                  <a:lnTo>
                    <a:pt x="0" y="2890"/>
                  </a:lnTo>
                  <a:lnTo>
                    <a:pt x="0" y="2890"/>
                  </a:lnTo>
                  <a:lnTo>
                    <a:pt x="0" y="1775"/>
                  </a:lnTo>
                  <a:lnTo>
                    <a:pt x="42" y="847"/>
                  </a:lnTo>
                  <a:lnTo>
                    <a:pt x="83" y="227"/>
                  </a:lnTo>
                  <a:lnTo>
                    <a:pt x="103" y="62"/>
                  </a:lnTo>
                  <a:lnTo>
                    <a:pt x="124" y="0"/>
                  </a:lnTo>
                  <a:lnTo>
                    <a:pt x="124" y="0"/>
                  </a:lnTo>
                  <a:lnTo>
                    <a:pt x="124" y="0"/>
                  </a:lnTo>
                  <a:lnTo>
                    <a:pt x="145" y="0"/>
                  </a:lnTo>
                  <a:lnTo>
                    <a:pt x="165" y="62"/>
                  </a:lnTo>
                  <a:lnTo>
                    <a:pt x="186" y="227"/>
                  </a:lnTo>
                  <a:lnTo>
                    <a:pt x="227" y="847"/>
                  </a:lnTo>
                  <a:lnTo>
                    <a:pt x="248" y="1775"/>
                  </a:lnTo>
                  <a:lnTo>
                    <a:pt x="269" y="2890"/>
                  </a:lnTo>
                  <a:lnTo>
                    <a:pt x="269" y="2890"/>
                  </a:lnTo>
                  <a:lnTo>
                    <a:pt x="248" y="4025"/>
                  </a:lnTo>
                  <a:lnTo>
                    <a:pt x="227" y="4954"/>
                  </a:lnTo>
                  <a:lnTo>
                    <a:pt x="186" y="5573"/>
                  </a:lnTo>
                  <a:lnTo>
                    <a:pt x="165" y="5739"/>
                  </a:lnTo>
                  <a:lnTo>
                    <a:pt x="145" y="5780"/>
                  </a:lnTo>
                  <a:lnTo>
                    <a:pt x="124"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11" name="Google Shape;1811;p211"/>
            <p:cNvSpPr/>
            <p:nvPr/>
          </p:nvSpPr>
          <p:spPr>
            <a:xfrm>
              <a:off x="6242550" y="5315350"/>
              <a:ext cx="6725" cy="145025"/>
            </a:xfrm>
            <a:custGeom>
              <a:avLst/>
              <a:gdLst/>
              <a:ahLst/>
              <a:cxnLst/>
              <a:rect l="l" t="t" r="r" b="b"/>
              <a:pathLst>
                <a:path w="269" h="5801" extrusionOk="0">
                  <a:moveTo>
                    <a:pt x="124" y="0"/>
                  </a:moveTo>
                  <a:lnTo>
                    <a:pt x="104" y="62"/>
                  </a:lnTo>
                  <a:lnTo>
                    <a:pt x="83" y="227"/>
                  </a:lnTo>
                  <a:lnTo>
                    <a:pt x="42" y="847"/>
                  </a:lnTo>
                  <a:lnTo>
                    <a:pt x="21" y="1775"/>
                  </a:lnTo>
                  <a:lnTo>
                    <a:pt x="0" y="2890"/>
                  </a:lnTo>
                  <a:lnTo>
                    <a:pt x="21" y="4025"/>
                  </a:lnTo>
                  <a:lnTo>
                    <a:pt x="42" y="4954"/>
                  </a:lnTo>
                  <a:lnTo>
                    <a:pt x="83" y="5573"/>
                  </a:lnTo>
                  <a:lnTo>
                    <a:pt x="104" y="5739"/>
                  </a:lnTo>
                  <a:lnTo>
                    <a:pt x="124" y="5780"/>
                  </a:lnTo>
                  <a:lnTo>
                    <a:pt x="145" y="5800"/>
                  </a:lnTo>
                  <a:lnTo>
                    <a:pt x="145" y="5780"/>
                  </a:lnTo>
                  <a:lnTo>
                    <a:pt x="165" y="5739"/>
                  </a:lnTo>
                  <a:lnTo>
                    <a:pt x="186" y="5573"/>
                  </a:lnTo>
                  <a:lnTo>
                    <a:pt x="227" y="4954"/>
                  </a:lnTo>
                  <a:lnTo>
                    <a:pt x="269" y="4025"/>
                  </a:lnTo>
                  <a:lnTo>
                    <a:pt x="269" y="2890"/>
                  </a:lnTo>
                  <a:lnTo>
                    <a:pt x="269" y="1775"/>
                  </a:lnTo>
                  <a:lnTo>
                    <a:pt x="227" y="847"/>
                  </a:lnTo>
                  <a:lnTo>
                    <a:pt x="186" y="227"/>
                  </a:lnTo>
                  <a:lnTo>
                    <a:pt x="165" y="62"/>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12" name="Google Shape;1812;p211"/>
            <p:cNvSpPr/>
            <p:nvPr/>
          </p:nvSpPr>
          <p:spPr>
            <a:xfrm>
              <a:off x="6242550" y="5315350"/>
              <a:ext cx="6725" cy="145025"/>
            </a:xfrm>
            <a:custGeom>
              <a:avLst/>
              <a:gdLst/>
              <a:ahLst/>
              <a:cxnLst/>
              <a:rect l="l" t="t" r="r" b="b"/>
              <a:pathLst>
                <a:path w="269" h="5801" fill="none" extrusionOk="0">
                  <a:moveTo>
                    <a:pt x="145" y="5800"/>
                  </a:moveTo>
                  <a:lnTo>
                    <a:pt x="145" y="5800"/>
                  </a:lnTo>
                  <a:lnTo>
                    <a:pt x="124" y="5780"/>
                  </a:lnTo>
                  <a:lnTo>
                    <a:pt x="104" y="5739"/>
                  </a:lnTo>
                  <a:lnTo>
                    <a:pt x="83" y="5573"/>
                  </a:lnTo>
                  <a:lnTo>
                    <a:pt x="42" y="4954"/>
                  </a:lnTo>
                  <a:lnTo>
                    <a:pt x="21" y="4025"/>
                  </a:lnTo>
                  <a:lnTo>
                    <a:pt x="0" y="2890"/>
                  </a:lnTo>
                  <a:lnTo>
                    <a:pt x="0" y="2890"/>
                  </a:lnTo>
                  <a:lnTo>
                    <a:pt x="21" y="1775"/>
                  </a:lnTo>
                  <a:lnTo>
                    <a:pt x="42" y="847"/>
                  </a:lnTo>
                  <a:lnTo>
                    <a:pt x="83" y="227"/>
                  </a:lnTo>
                  <a:lnTo>
                    <a:pt x="104" y="62"/>
                  </a:lnTo>
                  <a:lnTo>
                    <a:pt x="124" y="0"/>
                  </a:lnTo>
                  <a:lnTo>
                    <a:pt x="145" y="0"/>
                  </a:lnTo>
                  <a:lnTo>
                    <a:pt x="145" y="0"/>
                  </a:lnTo>
                  <a:lnTo>
                    <a:pt x="145" y="0"/>
                  </a:lnTo>
                  <a:lnTo>
                    <a:pt x="165" y="62"/>
                  </a:lnTo>
                  <a:lnTo>
                    <a:pt x="186" y="227"/>
                  </a:lnTo>
                  <a:lnTo>
                    <a:pt x="227" y="847"/>
                  </a:lnTo>
                  <a:lnTo>
                    <a:pt x="269" y="1775"/>
                  </a:lnTo>
                  <a:lnTo>
                    <a:pt x="269" y="2890"/>
                  </a:lnTo>
                  <a:lnTo>
                    <a:pt x="269" y="2890"/>
                  </a:lnTo>
                  <a:lnTo>
                    <a:pt x="269" y="4025"/>
                  </a:lnTo>
                  <a:lnTo>
                    <a:pt x="227" y="4954"/>
                  </a:lnTo>
                  <a:lnTo>
                    <a:pt x="186" y="5573"/>
                  </a:lnTo>
                  <a:lnTo>
                    <a:pt x="165" y="5739"/>
                  </a:lnTo>
                  <a:lnTo>
                    <a:pt x="145" y="5780"/>
                  </a:lnTo>
                  <a:lnTo>
                    <a:pt x="145"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13" name="Google Shape;1813;p211"/>
            <p:cNvSpPr/>
            <p:nvPr/>
          </p:nvSpPr>
          <p:spPr>
            <a:xfrm>
              <a:off x="6198675" y="5315350"/>
              <a:ext cx="6750" cy="145025"/>
            </a:xfrm>
            <a:custGeom>
              <a:avLst/>
              <a:gdLst/>
              <a:ahLst/>
              <a:cxnLst/>
              <a:rect l="l" t="t" r="r" b="b"/>
              <a:pathLst>
                <a:path w="270" h="5801" extrusionOk="0">
                  <a:moveTo>
                    <a:pt x="104" y="0"/>
                  </a:moveTo>
                  <a:lnTo>
                    <a:pt x="104" y="62"/>
                  </a:lnTo>
                  <a:lnTo>
                    <a:pt x="83" y="227"/>
                  </a:lnTo>
                  <a:lnTo>
                    <a:pt x="21" y="847"/>
                  </a:lnTo>
                  <a:lnTo>
                    <a:pt x="1" y="1775"/>
                  </a:lnTo>
                  <a:lnTo>
                    <a:pt x="1" y="2890"/>
                  </a:lnTo>
                  <a:lnTo>
                    <a:pt x="1" y="4025"/>
                  </a:lnTo>
                  <a:lnTo>
                    <a:pt x="21" y="4954"/>
                  </a:lnTo>
                  <a:lnTo>
                    <a:pt x="83" y="5573"/>
                  </a:lnTo>
                  <a:lnTo>
                    <a:pt x="104" y="5739"/>
                  </a:lnTo>
                  <a:lnTo>
                    <a:pt x="104" y="5780"/>
                  </a:lnTo>
                  <a:lnTo>
                    <a:pt x="125" y="5800"/>
                  </a:lnTo>
                  <a:lnTo>
                    <a:pt x="145" y="5780"/>
                  </a:lnTo>
                  <a:lnTo>
                    <a:pt x="145" y="5739"/>
                  </a:lnTo>
                  <a:lnTo>
                    <a:pt x="187" y="5573"/>
                  </a:lnTo>
                  <a:lnTo>
                    <a:pt x="228" y="4954"/>
                  </a:lnTo>
                  <a:lnTo>
                    <a:pt x="248" y="4025"/>
                  </a:lnTo>
                  <a:lnTo>
                    <a:pt x="269" y="2890"/>
                  </a:lnTo>
                  <a:lnTo>
                    <a:pt x="248" y="1775"/>
                  </a:lnTo>
                  <a:lnTo>
                    <a:pt x="228" y="847"/>
                  </a:lnTo>
                  <a:lnTo>
                    <a:pt x="187" y="227"/>
                  </a:lnTo>
                  <a:lnTo>
                    <a:pt x="145" y="62"/>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14" name="Google Shape;1814;p211"/>
            <p:cNvSpPr/>
            <p:nvPr/>
          </p:nvSpPr>
          <p:spPr>
            <a:xfrm>
              <a:off x="6198675" y="5315350"/>
              <a:ext cx="6750" cy="145025"/>
            </a:xfrm>
            <a:custGeom>
              <a:avLst/>
              <a:gdLst/>
              <a:ahLst/>
              <a:cxnLst/>
              <a:rect l="l" t="t" r="r" b="b"/>
              <a:pathLst>
                <a:path w="270" h="5801" fill="none" extrusionOk="0">
                  <a:moveTo>
                    <a:pt x="125" y="5800"/>
                  </a:moveTo>
                  <a:lnTo>
                    <a:pt x="125" y="5800"/>
                  </a:lnTo>
                  <a:lnTo>
                    <a:pt x="104" y="5780"/>
                  </a:lnTo>
                  <a:lnTo>
                    <a:pt x="104" y="5739"/>
                  </a:lnTo>
                  <a:lnTo>
                    <a:pt x="83" y="5573"/>
                  </a:lnTo>
                  <a:lnTo>
                    <a:pt x="21" y="4954"/>
                  </a:lnTo>
                  <a:lnTo>
                    <a:pt x="1" y="4025"/>
                  </a:lnTo>
                  <a:lnTo>
                    <a:pt x="1" y="2890"/>
                  </a:lnTo>
                  <a:lnTo>
                    <a:pt x="1" y="2890"/>
                  </a:lnTo>
                  <a:lnTo>
                    <a:pt x="1" y="1775"/>
                  </a:lnTo>
                  <a:lnTo>
                    <a:pt x="21" y="847"/>
                  </a:lnTo>
                  <a:lnTo>
                    <a:pt x="83" y="227"/>
                  </a:lnTo>
                  <a:lnTo>
                    <a:pt x="104" y="62"/>
                  </a:lnTo>
                  <a:lnTo>
                    <a:pt x="104" y="0"/>
                  </a:lnTo>
                  <a:lnTo>
                    <a:pt x="125" y="0"/>
                  </a:lnTo>
                  <a:lnTo>
                    <a:pt x="125" y="0"/>
                  </a:lnTo>
                  <a:lnTo>
                    <a:pt x="145" y="0"/>
                  </a:lnTo>
                  <a:lnTo>
                    <a:pt x="145" y="62"/>
                  </a:lnTo>
                  <a:lnTo>
                    <a:pt x="187" y="227"/>
                  </a:lnTo>
                  <a:lnTo>
                    <a:pt x="228" y="847"/>
                  </a:lnTo>
                  <a:lnTo>
                    <a:pt x="248" y="1775"/>
                  </a:lnTo>
                  <a:lnTo>
                    <a:pt x="269" y="2890"/>
                  </a:lnTo>
                  <a:lnTo>
                    <a:pt x="269" y="2890"/>
                  </a:lnTo>
                  <a:lnTo>
                    <a:pt x="248" y="4025"/>
                  </a:lnTo>
                  <a:lnTo>
                    <a:pt x="228" y="4954"/>
                  </a:lnTo>
                  <a:lnTo>
                    <a:pt x="187" y="5573"/>
                  </a:lnTo>
                  <a:lnTo>
                    <a:pt x="145" y="5739"/>
                  </a:lnTo>
                  <a:lnTo>
                    <a:pt x="145" y="5780"/>
                  </a:lnTo>
                  <a:lnTo>
                    <a:pt x="125"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15" name="Google Shape;1815;p211"/>
            <p:cNvSpPr/>
            <p:nvPr/>
          </p:nvSpPr>
          <p:spPr>
            <a:xfrm>
              <a:off x="6339550" y="5315350"/>
              <a:ext cx="6750" cy="145025"/>
            </a:xfrm>
            <a:custGeom>
              <a:avLst/>
              <a:gdLst/>
              <a:ahLst/>
              <a:cxnLst/>
              <a:rect l="l" t="t" r="r" b="b"/>
              <a:pathLst>
                <a:path w="270" h="5801" extrusionOk="0">
                  <a:moveTo>
                    <a:pt x="125" y="0"/>
                  </a:moveTo>
                  <a:lnTo>
                    <a:pt x="104" y="62"/>
                  </a:lnTo>
                  <a:lnTo>
                    <a:pt x="83" y="227"/>
                  </a:lnTo>
                  <a:lnTo>
                    <a:pt x="42" y="847"/>
                  </a:lnTo>
                  <a:lnTo>
                    <a:pt x="1" y="1775"/>
                  </a:lnTo>
                  <a:lnTo>
                    <a:pt x="1" y="2890"/>
                  </a:lnTo>
                  <a:lnTo>
                    <a:pt x="1" y="4025"/>
                  </a:lnTo>
                  <a:lnTo>
                    <a:pt x="42" y="4954"/>
                  </a:lnTo>
                  <a:lnTo>
                    <a:pt x="83" y="5573"/>
                  </a:lnTo>
                  <a:lnTo>
                    <a:pt x="104" y="5739"/>
                  </a:lnTo>
                  <a:lnTo>
                    <a:pt x="125" y="5780"/>
                  </a:lnTo>
                  <a:lnTo>
                    <a:pt x="125" y="5800"/>
                  </a:lnTo>
                  <a:lnTo>
                    <a:pt x="145" y="5780"/>
                  </a:lnTo>
                  <a:lnTo>
                    <a:pt x="166" y="5739"/>
                  </a:lnTo>
                  <a:lnTo>
                    <a:pt x="187" y="5573"/>
                  </a:lnTo>
                  <a:lnTo>
                    <a:pt x="228" y="4954"/>
                  </a:lnTo>
                  <a:lnTo>
                    <a:pt x="249" y="4025"/>
                  </a:lnTo>
                  <a:lnTo>
                    <a:pt x="269" y="2890"/>
                  </a:lnTo>
                  <a:lnTo>
                    <a:pt x="249" y="1775"/>
                  </a:lnTo>
                  <a:lnTo>
                    <a:pt x="228" y="847"/>
                  </a:lnTo>
                  <a:lnTo>
                    <a:pt x="187" y="227"/>
                  </a:lnTo>
                  <a:lnTo>
                    <a:pt x="166" y="62"/>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16" name="Google Shape;1816;p211"/>
            <p:cNvSpPr/>
            <p:nvPr/>
          </p:nvSpPr>
          <p:spPr>
            <a:xfrm>
              <a:off x="6339550" y="5315350"/>
              <a:ext cx="6750" cy="145025"/>
            </a:xfrm>
            <a:custGeom>
              <a:avLst/>
              <a:gdLst/>
              <a:ahLst/>
              <a:cxnLst/>
              <a:rect l="l" t="t" r="r" b="b"/>
              <a:pathLst>
                <a:path w="270" h="5801" fill="none" extrusionOk="0">
                  <a:moveTo>
                    <a:pt x="125" y="5800"/>
                  </a:moveTo>
                  <a:lnTo>
                    <a:pt x="125" y="5800"/>
                  </a:lnTo>
                  <a:lnTo>
                    <a:pt x="125" y="5780"/>
                  </a:lnTo>
                  <a:lnTo>
                    <a:pt x="104" y="5739"/>
                  </a:lnTo>
                  <a:lnTo>
                    <a:pt x="83" y="5573"/>
                  </a:lnTo>
                  <a:lnTo>
                    <a:pt x="42" y="4954"/>
                  </a:lnTo>
                  <a:lnTo>
                    <a:pt x="1" y="4025"/>
                  </a:lnTo>
                  <a:lnTo>
                    <a:pt x="1" y="2890"/>
                  </a:lnTo>
                  <a:lnTo>
                    <a:pt x="1" y="2890"/>
                  </a:lnTo>
                  <a:lnTo>
                    <a:pt x="1" y="1775"/>
                  </a:lnTo>
                  <a:lnTo>
                    <a:pt x="42" y="847"/>
                  </a:lnTo>
                  <a:lnTo>
                    <a:pt x="83" y="227"/>
                  </a:lnTo>
                  <a:lnTo>
                    <a:pt x="104" y="62"/>
                  </a:lnTo>
                  <a:lnTo>
                    <a:pt x="125" y="0"/>
                  </a:lnTo>
                  <a:lnTo>
                    <a:pt x="125" y="0"/>
                  </a:lnTo>
                  <a:lnTo>
                    <a:pt x="125" y="0"/>
                  </a:lnTo>
                  <a:lnTo>
                    <a:pt x="145" y="0"/>
                  </a:lnTo>
                  <a:lnTo>
                    <a:pt x="166" y="62"/>
                  </a:lnTo>
                  <a:lnTo>
                    <a:pt x="187" y="227"/>
                  </a:lnTo>
                  <a:lnTo>
                    <a:pt x="228" y="847"/>
                  </a:lnTo>
                  <a:lnTo>
                    <a:pt x="249" y="1775"/>
                  </a:lnTo>
                  <a:lnTo>
                    <a:pt x="269" y="2890"/>
                  </a:lnTo>
                  <a:lnTo>
                    <a:pt x="269" y="2890"/>
                  </a:lnTo>
                  <a:lnTo>
                    <a:pt x="249" y="4025"/>
                  </a:lnTo>
                  <a:lnTo>
                    <a:pt x="228" y="4954"/>
                  </a:lnTo>
                  <a:lnTo>
                    <a:pt x="187" y="5573"/>
                  </a:lnTo>
                  <a:lnTo>
                    <a:pt x="166" y="5739"/>
                  </a:lnTo>
                  <a:lnTo>
                    <a:pt x="145" y="5780"/>
                  </a:lnTo>
                  <a:lnTo>
                    <a:pt x="125"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17" name="Google Shape;1817;p211"/>
            <p:cNvSpPr/>
            <p:nvPr/>
          </p:nvSpPr>
          <p:spPr>
            <a:xfrm>
              <a:off x="6295175" y="5315350"/>
              <a:ext cx="6750" cy="145025"/>
            </a:xfrm>
            <a:custGeom>
              <a:avLst/>
              <a:gdLst/>
              <a:ahLst/>
              <a:cxnLst/>
              <a:rect l="l" t="t" r="r" b="b"/>
              <a:pathLst>
                <a:path w="270" h="5801" extrusionOk="0">
                  <a:moveTo>
                    <a:pt x="125" y="0"/>
                  </a:moveTo>
                  <a:lnTo>
                    <a:pt x="125" y="62"/>
                  </a:lnTo>
                  <a:lnTo>
                    <a:pt x="83" y="227"/>
                  </a:lnTo>
                  <a:lnTo>
                    <a:pt x="42" y="847"/>
                  </a:lnTo>
                  <a:lnTo>
                    <a:pt x="21" y="1775"/>
                  </a:lnTo>
                  <a:lnTo>
                    <a:pt x="1" y="2890"/>
                  </a:lnTo>
                  <a:lnTo>
                    <a:pt x="21" y="4025"/>
                  </a:lnTo>
                  <a:lnTo>
                    <a:pt x="42" y="4954"/>
                  </a:lnTo>
                  <a:lnTo>
                    <a:pt x="83" y="5573"/>
                  </a:lnTo>
                  <a:lnTo>
                    <a:pt x="125" y="5739"/>
                  </a:lnTo>
                  <a:lnTo>
                    <a:pt x="125" y="5780"/>
                  </a:lnTo>
                  <a:lnTo>
                    <a:pt x="145" y="5800"/>
                  </a:lnTo>
                  <a:lnTo>
                    <a:pt x="166" y="5780"/>
                  </a:lnTo>
                  <a:lnTo>
                    <a:pt x="166" y="5739"/>
                  </a:lnTo>
                  <a:lnTo>
                    <a:pt x="186" y="5573"/>
                  </a:lnTo>
                  <a:lnTo>
                    <a:pt x="228" y="4954"/>
                  </a:lnTo>
                  <a:lnTo>
                    <a:pt x="269" y="4025"/>
                  </a:lnTo>
                  <a:lnTo>
                    <a:pt x="269" y="2890"/>
                  </a:lnTo>
                  <a:lnTo>
                    <a:pt x="269" y="1775"/>
                  </a:lnTo>
                  <a:lnTo>
                    <a:pt x="228" y="847"/>
                  </a:lnTo>
                  <a:lnTo>
                    <a:pt x="186" y="227"/>
                  </a:lnTo>
                  <a:lnTo>
                    <a:pt x="166" y="62"/>
                  </a:lnTo>
                  <a:lnTo>
                    <a:pt x="166"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18" name="Google Shape;1818;p211"/>
            <p:cNvSpPr/>
            <p:nvPr/>
          </p:nvSpPr>
          <p:spPr>
            <a:xfrm>
              <a:off x="6295175" y="5315350"/>
              <a:ext cx="6750" cy="145025"/>
            </a:xfrm>
            <a:custGeom>
              <a:avLst/>
              <a:gdLst/>
              <a:ahLst/>
              <a:cxnLst/>
              <a:rect l="l" t="t" r="r" b="b"/>
              <a:pathLst>
                <a:path w="270" h="5801" fill="none" extrusionOk="0">
                  <a:moveTo>
                    <a:pt x="145" y="5800"/>
                  </a:moveTo>
                  <a:lnTo>
                    <a:pt x="145" y="5800"/>
                  </a:lnTo>
                  <a:lnTo>
                    <a:pt x="125" y="5780"/>
                  </a:lnTo>
                  <a:lnTo>
                    <a:pt x="125" y="5739"/>
                  </a:lnTo>
                  <a:lnTo>
                    <a:pt x="83" y="5573"/>
                  </a:lnTo>
                  <a:lnTo>
                    <a:pt x="42" y="4954"/>
                  </a:lnTo>
                  <a:lnTo>
                    <a:pt x="21" y="4025"/>
                  </a:lnTo>
                  <a:lnTo>
                    <a:pt x="1" y="2890"/>
                  </a:lnTo>
                  <a:lnTo>
                    <a:pt x="1" y="2890"/>
                  </a:lnTo>
                  <a:lnTo>
                    <a:pt x="21" y="1775"/>
                  </a:lnTo>
                  <a:lnTo>
                    <a:pt x="42" y="847"/>
                  </a:lnTo>
                  <a:lnTo>
                    <a:pt x="83" y="227"/>
                  </a:lnTo>
                  <a:lnTo>
                    <a:pt x="125" y="62"/>
                  </a:lnTo>
                  <a:lnTo>
                    <a:pt x="125" y="0"/>
                  </a:lnTo>
                  <a:lnTo>
                    <a:pt x="145" y="0"/>
                  </a:lnTo>
                  <a:lnTo>
                    <a:pt x="145" y="0"/>
                  </a:lnTo>
                  <a:lnTo>
                    <a:pt x="166" y="0"/>
                  </a:lnTo>
                  <a:lnTo>
                    <a:pt x="166" y="62"/>
                  </a:lnTo>
                  <a:lnTo>
                    <a:pt x="186" y="227"/>
                  </a:lnTo>
                  <a:lnTo>
                    <a:pt x="228" y="847"/>
                  </a:lnTo>
                  <a:lnTo>
                    <a:pt x="269" y="1775"/>
                  </a:lnTo>
                  <a:lnTo>
                    <a:pt x="269" y="2890"/>
                  </a:lnTo>
                  <a:lnTo>
                    <a:pt x="269" y="2890"/>
                  </a:lnTo>
                  <a:lnTo>
                    <a:pt x="269" y="4025"/>
                  </a:lnTo>
                  <a:lnTo>
                    <a:pt x="228" y="4954"/>
                  </a:lnTo>
                  <a:lnTo>
                    <a:pt x="186" y="5573"/>
                  </a:lnTo>
                  <a:lnTo>
                    <a:pt x="166" y="5739"/>
                  </a:lnTo>
                  <a:lnTo>
                    <a:pt x="166" y="5780"/>
                  </a:lnTo>
                  <a:lnTo>
                    <a:pt x="145"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19" name="Google Shape;1819;p211"/>
            <p:cNvSpPr/>
            <p:nvPr/>
          </p:nvSpPr>
          <p:spPr>
            <a:xfrm>
              <a:off x="6436575" y="5315350"/>
              <a:ext cx="6725" cy="145025"/>
            </a:xfrm>
            <a:custGeom>
              <a:avLst/>
              <a:gdLst/>
              <a:ahLst/>
              <a:cxnLst/>
              <a:rect l="l" t="t" r="r" b="b"/>
              <a:pathLst>
                <a:path w="269" h="5801" extrusionOk="0">
                  <a:moveTo>
                    <a:pt x="104" y="0"/>
                  </a:moveTo>
                  <a:lnTo>
                    <a:pt x="104" y="62"/>
                  </a:lnTo>
                  <a:lnTo>
                    <a:pt x="83" y="227"/>
                  </a:lnTo>
                  <a:lnTo>
                    <a:pt x="42" y="847"/>
                  </a:lnTo>
                  <a:lnTo>
                    <a:pt x="0" y="1775"/>
                  </a:lnTo>
                  <a:lnTo>
                    <a:pt x="0" y="2890"/>
                  </a:lnTo>
                  <a:lnTo>
                    <a:pt x="0" y="4025"/>
                  </a:lnTo>
                  <a:lnTo>
                    <a:pt x="42" y="4954"/>
                  </a:lnTo>
                  <a:lnTo>
                    <a:pt x="83" y="5573"/>
                  </a:lnTo>
                  <a:lnTo>
                    <a:pt x="104" y="5739"/>
                  </a:lnTo>
                  <a:lnTo>
                    <a:pt x="104" y="5780"/>
                  </a:lnTo>
                  <a:lnTo>
                    <a:pt x="124" y="5800"/>
                  </a:lnTo>
                  <a:lnTo>
                    <a:pt x="145" y="5780"/>
                  </a:lnTo>
                  <a:lnTo>
                    <a:pt x="145" y="5739"/>
                  </a:lnTo>
                  <a:lnTo>
                    <a:pt x="186" y="5573"/>
                  </a:lnTo>
                  <a:lnTo>
                    <a:pt x="227" y="4954"/>
                  </a:lnTo>
                  <a:lnTo>
                    <a:pt x="248" y="4025"/>
                  </a:lnTo>
                  <a:lnTo>
                    <a:pt x="269" y="2890"/>
                  </a:lnTo>
                  <a:lnTo>
                    <a:pt x="248" y="1775"/>
                  </a:lnTo>
                  <a:lnTo>
                    <a:pt x="227" y="847"/>
                  </a:lnTo>
                  <a:lnTo>
                    <a:pt x="186" y="227"/>
                  </a:lnTo>
                  <a:lnTo>
                    <a:pt x="145" y="62"/>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20" name="Google Shape;1820;p211"/>
            <p:cNvSpPr/>
            <p:nvPr/>
          </p:nvSpPr>
          <p:spPr>
            <a:xfrm>
              <a:off x="6392200" y="5315350"/>
              <a:ext cx="6725" cy="145025"/>
            </a:xfrm>
            <a:custGeom>
              <a:avLst/>
              <a:gdLst/>
              <a:ahLst/>
              <a:cxnLst/>
              <a:rect l="l" t="t" r="r" b="b"/>
              <a:pathLst>
                <a:path w="269" h="5801" extrusionOk="0">
                  <a:moveTo>
                    <a:pt x="124" y="0"/>
                  </a:moveTo>
                  <a:lnTo>
                    <a:pt x="103" y="62"/>
                  </a:lnTo>
                  <a:lnTo>
                    <a:pt x="83" y="227"/>
                  </a:lnTo>
                  <a:lnTo>
                    <a:pt x="42" y="847"/>
                  </a:lnTo>
                  <a:lnTo>
                    <a:pt x="21" y="1775"/>
                  </a:lnTo>
                  <a:lnTo>
                    <a:pt x="0" y="2890"/>
                  </a:lnTo>
                  <a:lnTo>
                    <a:pt x="21" y="4025"/>
                  </a:lnTo>
                  <a:lnTo>
                    <a:pt x="42" y="4954"/>
                  </a:lnTo>
                  <a:lnTo>
                    <a:pt x="83" y="5573"/>
                  </a:lnTo>
                  <a:lnTo>
                    <a:pt x="103" y="5739"/>
                  </a:lnTo>
                  <a:lnTo>
                    <a:pt x="124" y="5780"/>
                  </a:lnTo>
                  <a:lnTo>
                    <a:pt x="145" y="5800"/>
                  </a:lnTo>
                  <a:lnTo>
                    <a:pt x="145" y="5780"/>
                  </a:lnTo>
                  <a:lnTo>
                    <a:pt x="165" y="5739"/>
                  </a:lnTo>
                  <a:lnTo>
                    <a:pt x="186" y="5573"/>
                  </a:lnTo>
                  <a:lnTo>
                    <a:pt x="227" y="4954"/>
                  </a:lnTo>
                  <a:lnTo>
                    <a:pt x="269" y="4025"/>
                  </a:lnTo>
                  <a:lnTo>
                    <a:pt x="269" y="2890"/>
                  </a:lnTo>
                  <a:lnTo>
                    <a:pt x="269" y="1775"/>
                  </a:lnTo>
                  <a:lnTo>
                    <a:pt x="227" y="847"/>
                  </a:lnTo>
                  <a:lnTo>
                    <a:pt x="186" y="227"/>
                  </a:lnTo>
                  <a:lnTo>
                    <a:pt x="165" y="62"/>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21" name="Google Shape;1821;p211"/>
            <p:cNvSpPr/>
            <p:nvPr/>
          </p:nvSpPr>
          <p:spPr>
            <a:xfrm>
              <a:off x="6392200" y="5315350"/>
              <a:ext cx="6725" cy="145025"/>
            </a:xfrm>
            <a:custGeom>
              <a:avLst/>
              <a:gdLst/>
              <a:ahLst/>
              <a:cxnLst/>
              <a:rect l="l" t="t" r="r" b="b"/>
              <a:pathLst>
                <a:path w="269" h="5801" fill="none" extrusionOk="0">
                  <a:moveTo>
                    <a:pt x="145" y="5800"/>
                  </a:moveTo>
                  <a:lnTo>
                    <a:pt x="145" y="5800"/>
                  </a:lnTo>
                  <a:lnTo>
                    <a:pt x="124" y="5780"/>
                  </a:lnTo>
                  <a:lnTo>
                    <a:pt x="103" y="5739"/>
                  </a:lnTo>
                  <a:lnTo>
                    <a:pt x="83" y="5573"/>
                  </a:lnTo>
                  <a:lnTo>
                    <a:pt x="42" y="4954"/>
                  </a:lnTo>
                  <a:lnTo>
                    <a:pt x="21" y="4025"/>
                  </a:lnTo>
                  <a:lnTo>
                    <a:pt x="0" y="2890"/>
                  </a:lnTo>
                  <a:lnTo>
                    <a:pt x="0" y="2890"/>
                  </a:lnTo>
                  <a:lnTo>
                    <a:pt x="21" y="1775"/>
                  </a:lnTo>
                  <a:lnTo>
                    <a:pt x="42" y="847"/>
                  </a:lnTo>
                  <a:lnTo>
                    <a:pt x="83" y="227"/>
                  </a:lnTo>
                  <a:lnTo>
                    <a:pt x="103" y="62"/>
                  </a:lnTo>
                  <a:lnTo>
                    <a:pt x="124" y="0"/>
                  </a:lnTo>
                  <a:lnTo>
                    <a:pt x="145" y="0"/>
                  </a:lnTo>
                  <a:lnTo>
                    <a:pt x="145" y="0"/>
                  </a:lnTo>
                  <a:lnTo>
                    <a:pt x="145" y="0"/>
                  </a:lnTo>
                  <a:lnTo>
                    <a:pt x="165" y="62"/>
                  </a:lnTo>
                  <a:lnTo>
                    <a:pt x="186" y="227"/>
                  </a:lnTo>
                  <a:lnTo>
                    <a:pt x="227" y="847"/>
                  </a:lnTo>
                  <a:lnTo>
                    <a:pt x="269" y="1775"/>
                  </a:lnTo>
                  <a:lnTo>
                    <a:pt x="269" y="2890"/>
                  </a:lnTo>
                  <a:lnTo>
                    <a:pt x="269" y="2890"/>
                  </a:lnTo>
                  <a:lnTo>
                    <a:pt x="269" y="4025"/>
                  </a:lnTo>
                  <a:lnTo>
                    <a:pt x="227" y="4954"/>
                  </a:lnTo>
                  <a:lnTo>
                    <a:pt x="186" y="5573"/>
                  </a:lnTo>
                  <a:lnTo>
                    <a:pt x="165" y="5739"/>
                  </a:lnTo>
                  <a:lnTo>
                    <a:pt x="145" y="5780"/>
                  </a:lnTo>
                  <a:lnTo>
                    <a:pt x="145"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22" name="Google Shape;1822;p211"/>
            <p:cNvSpPr/>
            <p:nvPr/>
          </p:nvSpPr>
          <p:spPr>
            <a:xfrm>
              <a:off x="5678525" y="5309675"/>
              <a:ext cx="810200" cy="6725"/>
            </a:xfrm>
            <a:custGeom>
              <a:avLst/>
              <a:gdLst/>
              <a:ahLst/>
              <a:cxnLst/>
              <a:rect l="l" t="t" r="r" b="b"/>
              <a:pathLst>
                <a:path w="32408" h="269" extrusionOk="0">
                  <a:moveTo>
                    <a:pt x="9908" y="0"/>
                  </a:moveTo>
                  <a:lnTo>
                    <a:pt x="4748" y="42"/>
                  </a:lnTo>
                  <a:lnTo>
                    <a:pt x="1280" y="83"/>
                  </a:lnTo>
                  <a:lnTo>
                    <a:pt x="331" y="103"/>
                  </a:lnTo>
                  <a:lnTo>
                    <a:pt x="83" y="124"/>
                  </a:lnTo>
                  <a:lnTo>
                    <a:pt x="0" y="124"/>
                  </a:lnTo>
                  <a:lnTo>
                    <a:pt x="83" y="145"/>
                  </a:lnTo>
                  <a:lnTo>
                    <a:pt x="331" y="165"/>
                  </a:lnTo>
                  <a:lnTo>
                    <a:pt x="1280" y="186"/>
                  </a:lnTo>
                  <a:lnTo>
                    <a:pt x="4748" y="227"/>
                  </a:lnTo>
                  <a:lnTo>
                    <a:pt x="9908" y="248"/>
                  </a:lnTo>
                  <a:lnTo>
                    <a:pt x="16204" y="269"/>
                  </a:lnTo>
                  <a:lnTo>
                    <a:pt x="22520" y="248"/>
                  </a:lnTo>
                  <a:lnTo>
                    <a:pt x="27660" y="227"/>
                  </a:lnTo>
                  <a:lnTo>
                    <a:pt x="31148" y="186"/>
                  </a:lnTo>
                  <a:lnTo>
                    <a:pt x="32077" y="165"/>
                  </a:lnTo>
                  <a:lnTo>
                    <a:pt x="32325" y="145"/>
                  </a:lnTo>
                  <a:lnTo>
                    <a:pt x="32407" y="124"/>
                  </a:lnTo>
                  <a:lnTo>
                    <a:pt x="32325" y="124"/>
                  </a:lnTo>
                  <a:lnTo>
                    <a:pt x="32077" y="103"/>
                  </a:lnTo>
                  <a:lnTo>
                    <a:pt x="31148" y="83"/>
                  </a:lnTo>
                  <a:lnTo>
                    <a:pt x="27660" y="42"/>
                  </a:lnTo>
                  <a:lnTo>
                    <a:pt x="22520"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23" name="Google Shape;1823;p211"/>
            <p:cNvSpPr/>
            <p:nvPr/>
          </p:nvSpPr>
          <p:spPr>
            <a:xfrm>
              <a:off x="5678525" y="5309675"/>
              <a:ext cx="810200" cy="6725"/>
            </a:xfrm>
            <a:custGeom>
              <a:avLst/>
              <a:gdLst/>
              <a:ahLst/>
              <a:cxnLst/>
              <a:rect l="l" t="t" r="r" b="b"/>
              <a:pathLst>
                <a:path w="32408" h="269" fill="none" extrusionOk="0">
                  <a:moveTo>
                    <a:pt x="32407" y="124"/>
                  </a:moveTo>
                  <a:lnTo>
                    <a:pt x="32407" y="124"/>
                  </a:lnTo>
                  <a:lnTo>
                    <a:pt x="32325" y="145"/>
                  </a:lnTo>
                  <a:lnTo>
                    <a:pt x="32077" y="165"/>
                  </a:lnTo>
                  <a:lnTo>
                    <a:pt x="31148" y="186"/>
                  </a:lnTo>
                  <a:lnTo>
                    <a:pt x="27660" y="227"/>
                  </a:lnTo>
                  <a:lnTo>
                    <a:pt x="22520" y="248"/>
                  </a:lnTo>
                  <a:lnTo>
                    <a:pt x="16204" y="269"/>
                  </a:lnTo>
                  <a:lnTo>
                    <a:pt x="16204" y="269"/>
                  </a:lnTo>
                  <a:lnTo>
                    <a:pt x="9908" y="248"/>
                  </a:lnTo>
                  <a:lnTo>
                    <a:pt x="4748" y="227"/>
                  </a:lnTo>
                  <a:lnTo>
                    <a:pt x="1280" y="186"/>
                  </a:lnTo>
                  <a:lnTo>
                    <a:pt x="331" y="165"/>
                  </a:lnTo>
                  <a:lnTo>
                    <a:pt x="83" y="145"/>
                  </a:lnTo>
                  <a:lnTo>
                    <a:pt x="0" y="124"/>
                  </a:lnTo>
                  <a:lnTo>
                    <a:pt x="0" y="124"/>
                  </a:lnTo>
                  <a:lnTo>
                    <a:pt x="83" y="124"/>
                  </a:lnTo>
                  <a:lnTo>
                    <a:pt x="331" y="103"/>
                  </a:lnTo>
                  <a:lnTo>
                    <a:pt x="1280" y="83"/>
                  </a:lnTo>
                  <a:lnTo>
                    <a:pt x="4748" y="42"/>
                  </a:lnTo>
                  <a:lnTo>
                    <a:pt x="9908" y="0"/>
                  </a:lnTo>
                  <a:lnTo>
                    <a:pt x="16204" y="0"/>
                  </a:lnTo>
                  <a:lnTo>
                    <a:pt x="16204" y="0"/>
                  </a:lnTo>
                  <a:lnTo>
                    <a:pt x="22520" y="0"/>
                  </a:lnTo>
                  <a:lnTo>
                    <a:pt x="27660" y="42"/>
                  </a:lnTo>
                  <a:lnTo>
                    <a:pt x="31148" y="83"/>
                  </a:lnTo>
                  <a:lnTo>
                    <a:pt x="32077" y="103"/>
                  </a:lnTo>
                  <a:lnTo>
                    <a:pt x="32325" y="124"/>
                  </a:lnTo>
                  <a:lnTo>
                    <a:pt x="32407" y="124"/>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24" name="Google Shape;1824;p211"/>
            <p:cNvSpPr/>
            <p:nvPr/>
          </p:nvSpPr>
          <p:spPr>
            <a:xfrm>
              <a:off x="5667675" y="5019650"/>
              <a:ext cx="714750" cy="29975"/>
            </a:xfrm>
            <a:custGeom>
              <a:avLst/>
              <a:gdLst/>
              <a:ahLst/>
              <a:cxnLst/>
              <a:rect l="l" t="t" r="r" b="b"/>
              <a:pathLst>
                <a:path w="28590" h="1199" extrusionOk="0">
                  <a:moveTo>
                    <a:pt x="28403" y="63"/>
                  </a:moveTo>
                  <a:lnTo>
                    <a:pt x="28349" y="65"/>
                  </a:lnTo>
                  <a:lnTo>
                    <a:pt x="28349" y="65"/>
                  </a:lnTo>
                  <a:lnTo>
                    <a:pt x="28589" y="63"/>
                  </a:lnTo>
                  <a:close/>
                  <a:moveTo>
                    <a:pt x="28349" y="65"/>
                  </a:moveTo>
                  <a:lnTo>
                    <a:pt x="26319" y="83"/>
                  </a:lnTo>
                  <a:lnTo>
                    <a:pt x="26339" y="125"/>
                  </a:lnTo>
                  <a:lnTo>
                    <a:pt x="27371" y="104"/>
                  </a:lnTo>
                  <a:lnTo>
                    <a:pt x="28349" y="65"/>
                  </a:lnTo>
                  <a:close/>
                  <a:moveTo>
                    <a:pt x="26298" y="83"/>
                  </a:moveTo>
                  <a:lnTo>
                    <a:pt x="24564" y="104"/>
                  </a:lnTo>
                  <a:lnTo>
                    <a:pt x="24585" y="228"/>
                  </a:lnTo>
                  <a:lnTo>
                    <a:pt x="26277" y="145"/>
                  </a:lnTo>
                  <a:lnTo>
                    <a:pt x="26298" y="83"/>
                  </a:lnTo>
                  <a:close/>
                  <a:moveTo>
                    <a:pt x="22438" y="104"/>
                  </a:moveTo>
                  <a:lnTo>
                    <a:pt x="22479" y="393"/>
                  </a:lnTo>
                  <a:lnTo>
                    <a:pt x="24502" y="249"/>
                  </a:lnTo>
                  <a:lnTo>
                    <a:pt x="24523" y="104"/>
                  </a:lnTo>
                  <a:close/>
                  <a:moveTo>
                    <a:pt x="20683" y="104"/>
                  </a:moveTo>
                  <a:lnTo>
                    <a:pt x="20704" y="269"/>
                  </a:lnTo>
                  <a:lnTo>
                    <a:pt x="20745" y="558"/>
                  </a:lnTo>
                  <a:lnTo>
                    <a:pt x="22355" y="414"/>
                  </a:lnTo>
                  <a:lnTo>
                    <a:pt x="22397" y="104"/>
                  </a:lnTo>
                  <a:close/>
                  <a:moveTo>
                    <a:pt x="18578" y="104"/>
                  </a:moveTo>
                  <a:lnTo>
                    <a:pt x="18599" y="352"/>
                  </a:lnTo>
                  <a:lnTo>
                    <a:pt x="18640" y="744"/>
                  </a:lnTo>
                  <a:lnTo>
                    <a:pt x="20580" y="579"/>
                  </a:lnTo>
                  <a:lnTo>
                    <a:pt x="20622" y="290"/>
                  </a:lnTo>
                  <a:lnTo>
                    <a:pt x="20642" y="104"/>
                  </a:lnTo>
                  <a:close/>
                  <a:moveTo>
                    <a:pt x="1" y="1"/>
                  </a:moveTo>
                  <a:lnTo>
                    <a:pt x="1239" y="290"/>
                  </a:lnTo>
                  <a:lnTo>
                    <a:pt x="1260" y="125"/>
                  </a:lnTo>
                  <a:lnTo>
                    <a:pt x="1281" y="63"/>
                  </a:lnTo>
                  <a:lnTo>
                    <a:pt x="1301" y="83"/>
                  </a:lnTo>
                  <a:lnTo>
                    <a:pt x="1301" y="125"/>
                  </a:lnTo>
                  <a:lnTo>
                    <a:pt x="1343" y="310"/>
                  </a:lnTo>
                  <a:lnTo>
                    <a:pt x="2148" y="476"/>
                  </a:lnTo>
                  <a:lnTo>
                    <a:pt x="2973" y="599"/>
                  </a:lnTo>
                  <a:lnTo>
                    <a:pt x="3015" y="207"/>
                  </a:lnTo>
                  <a:lnTo>
                    <a:pt x="3035" y="104"/>
                  </a:lnTo>
                  <a:lnTo>
                    <a:pt x="3056" y="63"/>
                  </a:lnTo>
                  <a:lnTo>
                    <a:pt x="3077" y="104"/>
                  </a:lnTo>
                  <a:lnTo>
                    <a:pt x="3097" y="228"/>
                  </a:lnTo>
                  <a:lnTo>
                    <a:pt x="3118" y="641"/>
                  </a:lnTo>
                  <a:lnTo>
                    <a:pt x="4088" y="765"/>
                  </a:lnTo>
                  <a:lnTo>
                    <a:pt x="5058" y="888"/>
                  </a:lnTo>
                  <a:lnTo>
                    <a:pt x="5099" y="352"/>
                  </a:lnTo>
                  <a:lnTo>
                    <a:pt x="5120" y="166"/>
                  </a:lnTo>
                  <a:lnTo>
                    <a:pt x="5141" y="83"/>
                  </a:lnTo>
                  <a:lnTo>
                    <a:pt x="1879" y="42"/>
                  </a:lnTo>
                  <a:lnTo>
                    <a:pt x="1" y="1"/>
                  </a:lnTo>
                  <a:close/>
                  <a:moveTo>
                    <a:pt x="18537" y="104"/>
                  </a:moveTo>
                  <a:lnTo>
                    <a:pt x="16803" y="125"/>
                  </a:lnTo>
                  <a:lnTo>
                    <a:pt x="16844" y="393"/>
                  </a:lnTo>
                  <a:lnTo>
                    <a:pt x="16886" y="909"/>
                  </a:lnTo>
                  <a:lnTo>
                    <a:pt x="18454" y="765"/>
                  </a:lnTo>
                  <a:lnTo>
                    <a:pt x="18496" y="352"/>
                  </a:lnTo>
                  <a:lnTo>
                    <a:pt x="18537" y="104"/>
                  </a:lnTo>
                  <a:close/>
                  <a:moveTo>
                    <a:pt x="5182" y="83"/>
                  </a:moveTo>
                  <a:lnTo>
                    <a:pt x="5203" y="166"/>
                  </a:lnTo>
                  <a:lnTo>
                    <a:pt x="5223" y="352"/>
                  </a:lnTo>
                  <a:lnTo>
                    <a:pt x="5244" y="909"/>
                  </a:lnTo>
                  <a:lnTo>
                    <a:pt x="6028" y="992"/>
                  </a:lnTo>
                  <a:lnTo>
                    <a:pt x="6813" y="1054"/>
                  </a:lnTo>
                  <a:lnTo>
                    <a:pt x="6854" y="414"/>
                  </a:lnTo>
                  <a:lnTo>
                    <a:pt x="6875" y="207"/>
                  </a:lnTo>
                  <a:lnTo>
                    <a:pt x="6916" y="83"/>
                  </a:lnTo>
                  <a:close/>
                  <a:moveTo>
                    <a:pt x="14698" y="125"/>
                  </a:moveTo>
                  <a:lnTo>
                    <a:pt x="14739" y="455"/>
                  </a:lnTo>
                  <a:lnTo>
                    <a:pt x="14780" y="1074"/>
                  </a:lnTo>
                  <a:lnTo>
                    <a:pt x="16700" y="930"/>
                  </a:lnTo>
                  <a:lnTo>
                    <a:pt x="16720" y="414"/>
                  </a:lnTo>
                  <a:lnTo>
                    <a:pt x="16762" y="125"/>
                  </a:lnTo>
                  <a:close/>
                  <a:moveTo>
                    <a:pt x="12943" y="104"/>
                  </a:moveTo>
                  <a:lnTo>
                    <a:pt x="12964" y="249"/>
                  </a:lnTo>
                  <a:lnTo>
                    <a:pt x="12984" y="476"/>
                  </a:lnTo>
                  <a:lnTo>
                    <a:pt x="13026" y="1157"/>
                  </a:lnTo>
                  <a:lnTo>
                    <a:pt x="14574" y="1074"/>
                  </a:lnTo>
                  <a:lnTo>
                    <a:pt x="14615" y="455"/>
                  </a:lnTo>
                  <a:lnTo>
                    <a:pt x="14656" y="125"/>
                  </a:lnTo>
                  <a:lnTo>
                    <a:pt x="12943" y="104"/>
                  </a:lnTo>
                  <a:close/>
                  <a:moveTo>
                    <a:pt x="6936" y="104"/>
                  </a:moveTo>
                  <a:lnTo>
                    <a:pt x="6957" y="207"/>
                  </a:lnTo>
                  <a:lnTo>
                    <a:pt x="6978" y="414"/>
                  </a:lnTo>
                  <a:lnTo>
                    <a:pt x="7019" y="1074"/>
                  </a:lnTo>
                  <a:lnTo>
                    <a:pt x="7968" y="1136"/>
                  </a:lnTo>
                  <a:lnTo>
                    <a:pt x="8939" y="1177"/>
                  </a:lnTo>
                  <a:lnTo>
                    <a:pt x="8959" y="476"/>
                  </a:lnTo>
                  <a:lnTo>
                    <a:pt x="8980" y="249"/>
                  </a:lnTo>
                  <a:lnTo>
                    <a:pt x="9021" y="104"/>
                  </a:lnTo>
                  <a:close/>
                  <a:moveTo>
                    <a:pt x="9062" y="104"/>
                  </a:moveTo>
                  <a:lnTo>
                    <a:pt x="9083" y="249"/>
                  </a:lnTo>
                  <a:lnTo>
                    <a:pt x="9104" y="476"/>
                  </a:lnTo>
                  <a:lnTo>
                    <a:pt x="9145" y="1177"/>
                  </a:lnTo>
                  <a:lnTo>
                    <a:pt x="10693" y="1198"/>
                  </a:lnTo>
                  <a:lnTo>
                    <a:pt x="10734" y="496"/>
                  </a:lnTo>
                  <a:lnTo>
                    <a:pt x="10755" y="249"/>
                  </a:lnTo>
                  <a:lnTo>
                    <a:pt x="10776" y="104"/>
                  </a:lnTo>
                  <a:close/>
                  <a:moveTo>
                    <a:pt x="10817" y="104"/>
                  </a:moveTo>
                  <a:lnTo>
                    <a:pt x="10838" y="249"/>
                  </a:lnTo>
                  <a:lnTo>
                    <a:pt x="10879" y="496"/>
                  </a:lnTo>
                  <a:lnTo>
                    <a:pt x="10900" y="1198"/>
                  </a:lnTo>
                  <a:lnTo>
                    <a:pt x="11849" y="1198"/>
                  </a:lnTo>
                  <a:lnTo>
                    <a:pt x="12799" y="1157"/>
                  </a:lnTo>
                  <a:lnTo>
                    <a:pt x="12840" y="476"/>
                  </a:lnTo>
                  <a:lnTo>
                    <a:pt x="12860" y="249"/>
                  </a:lnTo>
                  <a:lnTo>
                    <a:pt x="12881" y="104"/>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25" name="Google Shape;1825;p211"/>
            <p:cNvSpPr/>
            <p:nvPr/>
          </p:nvSpPr>
          <p:spPr>
            <a:xfrm>
              <a:off x="6035100" y="5022750"/>
              <a:ext cx="51625" cy="23775"/>
            </a:xfrm>
            <a:custGeom>
              <a:avLst/>
              <a:gdLst/>
              <a:ahLst/>
              <a:cxnLst/>
              <a:rect l="l" t="t" r="r" b="b"/>
              <a:pathLst>
                <a:path w="2065" h="951" fill="none" extrusionOk="0">
                  <a:moveTo>
                    <a:pt x="1" y="1"/>
                  </a:moveTo>
                  <a:lnTo>
                    <a:pt x="1" y="1"/>
                  </a:lnTo>
                  <a:lnTo>
                    <a:pt x="42" y="331"/>
                  </a:lnTo>
                  <a:lnTo>
                    <a:pt x="83" y="950"/>
                  </a:lnTo>
                  <a:lnTo>
                    <a:pt x="83" y="950"/>
                  </a:lnTo>
                  <a:lnTo>
                    <a:pt x="83" y="950"/>
                  </a:lnTo>
                  <a:lnTo>
                    <a:pt x="83" y="950"/>
                  </a:lnTo>
                  <a:lnTo>
                    <a:pt x="2003" y="806"/>
                  </a:lnTo>
                  <a:lnTo>
                    <a:pt x="2003" y="806"/>
                  </a:lnTo>
                  <a:lnTo>
                    <a:pt x="2023" y="290"/>
                  </a:lnTo>
                  <a:lnTo>
                    <a:pt x="2065" y="1"/>
                  </a:lnTo>
                  <a:lnTo>
                    <a:pt x="2065" y="1"/>
                  </a:lnTo>
                  <a:lnTo>
                    <a:pt x="1198" y="1"/>
                  </a:lnTo>
                  <a:lnTo>
                    <a:pt x="1198" y="1"/>
                  </a:lnTo>
                  <a:lnTo>
                    <a:pt x="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26" name="Google Shape;1826;p211"/>
            <p:cNvSpPr/>
            <p:nvPr/>
          </p:nvSpPr>
          <p:spPr>
            <a:xfrm>
              <a:off x="6087725" y="5022250"/>
              <a:ext cx="43375" cy="20150"/>
            </a:xfrm>
            <a:custGeom>
              <a:avLst/>
              <a:gdLst/>
              <a:ahLst/>
              <a:cxnLst/>
              <a:rect l="l" t="t" r="r" b="b"/>
              <a:pathLst>
                <a:path w="1735" h="806" fill="none" extrusionOk="0">
                  <a:moveTo>
                    <a:pt x="1735" y="0"/>
                  </a:moveTo>
                  <a:lnTo>
                    <a:pt x="1735" y="0"/>
                  </a:lnTo>
                  <a:lnTo>
                    <a:pt x="1" y="21"/>
                  </a:lnTo>
                  <a:lnTo>
                    <a:pt x="1" y="21"/>
                  </a:lnTo>
                  <a:lnTo>
                    <a:pt x="42" y="289"/>
                  </a:lnTo>
                  <a:lnTo>
                    <a:pt x="84" y="805"/>
                  </a:lnTo>
                  <a:lnTo>
                    <a:pt x="84" y="805"/>
                  </a:lnTo>
                  <a:lnTo>
                    <a:pt x="1652" y="661"/>
                  </a:lnTo>
                  <a:lnTo>
                    <a:pt x="1652" y="661"/>
                  </a:lnTo>
                  <a:lnTo>
                    <a:pt x="1694" y="248"/>
                  </a:lnTo>
                  <a:lnTo>
                    <a:pt x="1735"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27" name="Google Shape;1827;p211"/>
            <p:cNvSpPr/>
            <p:nvPr/>
          </p:nvSpPr>
          <p:spPr>
            <a:xfrm>
              <a:off x="5991250" y="5022250"/>
              <a:ext cx="42850" cy="26325"/>
            </a:xfrm>
            <a:custGeom>
              <a:avLst/>
              <a:gdLst/>
              <a:ahLst/>
              <a:cxnLst/>
              <a:rect l="l" t="t" r="r" b="b"/>
              <a:pathLst>
                <a:path w="1714" h="1053" fill="none" extrusionOk="0">
                  <a:moveTo>
                    <a:pt x="0" y="0"/>
                  </a:moveTo>
                  <a:lnTo>
                    <a:pt x="0" y="0"/>
                  </a:lnTo>
                  <a:lnTo>
                    <a:pt x="21" y="145"/>
                  </a:lnTo>
                  <a:lnTo>
                    <a:pt x="41" y="372"/>
                  </a:lnTo>
                  <a:lnTo>
                    <a:pt x="83" y="1053"/>
                  </a:lnTo>
                  <a:lnTo>
                    <a:pt x="83" y="1053"/>
                  </a:lnTo>
                  <a:lnTo>
                    <a:pt x="1631" y="970"/>
                  </a:lnTo>
                  <a:lnTo>
                    <a:pt x="1631" y="970"/>
                  </a:lnTo>
                  <a:lnTo>
                    <a:pt x="1672" y="351"/>
                  </a:lnTo>
                  <a:lnTo>
                    <a:pt x="1713" y="21"/>
                  </a:lnTo>
                  <a:lnTo>
                    <a:pt x="1713" y="21"/>
                  </a:lnTo>
                  <a:lnTo>
                    <a:pt x="0"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28" name="Google Shape;1828;p211"/>
            <p:cNvSpPr/>
            <p:nvPr/>
          </p:nvSpPr>
          <p:spPr>
            <a:xfrm>
              <a:off x="6132125" y="5022250"/>
              <a:ext cx="51625" cy="16000"/>
            </a:xfrm>
            <a:custGeom>
              <a:avLst/>
              <a:gdLst/>
              <a:ahLst/>
              <a:cxnLst/>
              <a:rect l="l" t="t" r="r" b="b"/>
              <a:pathLst>
                <a:path w="2065" h="640" fill="none" extrusionOk="0">
                  <a:moveTo>
                    <a:pt x="2064" y="0"/>
                  </a:moveTo>
                  <a:lnTo>
                    <a:pt x="2064" y="0"/>
                  </a:lnTo>
                  <a:lnTo>
                    <a:pt x="0" y="0"/>
                  </a:lnTo>
                  <a:lnTo>
                    <a:pt x="0" y="0"/>
                  </a:lnTo>
                  <a:lnTo>
                    <a:pt x="21" y="248"/>
                  </a:lnTo>
                  <a:lnTo>
                    <a:pt x="62" y="640"/>
                  </a:lnTo>
                  <a:lnTo>
                    <a:pt x="62" y="640"/>
                  </a:lnTo>
                  <a:lnTo>
                    <a:pt x="2002" y="475"/>
                  </a:lnTo>
                  <a:lnTo>
                    <a:pt x="2002" y="475"/>
                  </a:lnTo>
                  <a:lnTo>
                    <a:pt x="2044" y="186"/>
                  </a:lnTo>
                  <a:lnTo>
                    <a:pt x="2064"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29" name="Google Shape;1829;p211"/>
            <p:cNvSpPr/>
            <p:nvPr/>
          </p:nvSpPr>
          <p:spPr>
            <a:xfrm>
              <a:off x="5938075" y="5022250"/>
              <a:ext cx="51650" cy="27375"/>
            </a:xfrm>
            <a:custGeom>
              <a:avLst/>
              <a:gdLst/>
              <a:ahLst/>
              <a:cxnLst/>
              <a:rect l="l" t="t" r="r" b="b"/>
              <a:pathLst>
                <a:path w="2066" h="1095" fill="none" extrusionOk="0">
                  <a:moveTo>
                    <a:pt x="1" y="0"/>
                  </a:moveTo>
                  <a:lnTo>
                    <a:pt x="1" y="0"/>
                  </a:lnTo>
                  <a:lnTo>
                    <a:pt x="22" y="145"/>
                  </a:lnTo>
                  <a:lnTo>
                    <a:pt x="63" y="392"/>
                  </a:lnTo>
                  <a:lnTo>
                    <a:pt x="84" y="1094"/>
                  </a:lnTo>
                  <a:lnTo>
                    <a:pt x="84" y="1094"/>
                  </a:lnTo>
                  <a:lnTo>
                    <a:pt x="1033" y="1094"/>
                  </a:lnTo>
                  <a:lnTo>
                    <a:pt x="1983" y="1053"/>
                  </a:lnTo>
                  <a:lnTo>
                    <a:pt x="1983" y="1053"/>
                  </a:lnTo>
                  <a:lnTo>
                    <a:pt x="2024" y="372"/>
                  </a:lnTo>
                  <a:lnTo>
                    <a:pt x="2044" y="145"/>
                  </a:lnTo>
                  <a:lnTo>
                    <a:pt x="2065" y="0"/>
                  </a:lnTo>
                  <a:lnTo>
                    <a:pt x="2065" y="0"/>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30" name="Google Shape;1830;p211"/>
            <p:cNvSpPr/>
            <p:nvPr/>
          </p:nvSpPr>
          <p:spPr>
            <a:xfrm>
              <a:off x="6184750" y="5022250"/>
              <a:ext cx="42850" cy="11375"/>
            </a:xfrm>
            <a:custGeom>
              <a:avLst/>
              <a:gdLst/>
              <a:ahLst/>
              <a:cxnLst/>
              <a:rect l="l" t="t" r="r" b="b"/>
              <a:pathLst>
                <a:path w="1714" h="455" fill="none" extrusionOk="0">
                  <a:moveTo>
                    <a:pt x="1714" y="0"/>
                  </a:moveTo>
                  <a:lnTo>
                    <a:pt x="1714" y="0"/>
                  </a:lnTo>
                  <a:lnTo>
                    <a:pt x="0" y="0"/>
                  </a:lnTo>
                  <a:lnTo>
                    <a:pt x="0" y="0"/>
                  </a:lnTo>
                  <a:lnTo>
                    <a:pt x="21" y="165"/>
                  </a:lnTo>
                  <a:lnTo>
                    <a:pt x="62" y="454"/>
                  </a:lnTo>
                  <a:lnTo>
                    <a:pt x="62" y="454"/>
                  </a:lnTo>
                  <a:lnTo>
                    <a:pt x="1672" y="310"/>
                  </a:lnTo>
                  <a:lnTo>
                    <a:pt x="1672" y="310"/>
                  </a:lnTo>
                  <a:lnTo>
                    <a:pt x="1714"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31" name="Google Shape;1831;p211"/>
            <p:cNvSpPr/>
            <p:nvPr/>
          </p:nvSpPr>
          <p:spPr>
            <a:xfrm>
              <a:off x="5894225" y="5022250"/>
              <a:ext cx="42850" cy="27375"/>
            </a:xfrm>
            <a:custGeom>
              <a:avLst/>
              <a:gdLst/>
              <a:ahLst/>
              <a:cxnLst/>
              <a:rect l="l" t="t" r="r" b="b"/>
              <a:pathLst>
                <a:path w="1714" h="1095" fill="none" extrusionOk="0">
                  <a:moveTo>
                    <a:pt x="0" y="0"/>
                  </a:moveTo>
                  <a:lnTo>
                    <a:pt x="0" y="0"/>
                  </a:lnTo>
                  <a:lnTo>
                    <a:pt x="21" y="145"/>
                  </a:lnTo>
                  <a:lnTo>
                    <a:pt x="42" y="372"/>
                  </a:lnTo>
                  <a:lnTo>
                    <a:pt x="83" y="1073"/>
                  </a:lnTo>
                  <a:lnTo>
                    <a:pt x="83" y="1073"/>
                  </a:lnTo>
                  <a:lnTo>
                    <a:pt x="1631" y="1094"/>
                  </a:lnTo>
                  <a:lnTo>
                    <a:pt x="1631" y="1094"/>
                  </a:lnTo>
                  <a:lnTo>
                    <a:pt x="1672" y="392"/>
                  </a:lnTo>
                  <a:lnTo>
                    <a:pt x="1693" y="145"/>
                  </a:lnTo>
                  <a:lnTo>
                    <a:pt x="1714" y="0"/>
                  </a:lnTo>
                  <a:lnTo>
                    <a:pt x="1714" y="0"/>
                  </a:lnTo>
                  <a:lnTo>
                    <a:pt x="0"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32" name="Google Shape;1832;p211"/>
            <p:cNvSpPr/>
            <p:nvPr/>
          </p:nvSpPr>
          <p:spPr>
            <a:xfrm>
              <a:off x="6228600" y="5022250"/>
              <a:ext cx="52150" cy="7250"/>
            </a:xfrm>
            <a:custGeom>
              <a:avLst/>
              <a:gdLst/>
              <a:ahLst/>
              <a:cxnLst/>
              <a:rect l="l" t="t" r="r" b="b"/>
              <a:pathLst>
                <a:path w="2086" h="290" fill="none" extrusionOk="0">
                  <a:moveTo>
                    <a:pt x="2086" y="0"/>
                  </a:moveTo>
                  <a:lnTo>
                    <a:pt x="2086" y="0"/>
                  </a:lnTo>
                  <a:lnTo>
                    <a:pt x="1" y="0"/>
                  </a:lnTo>
                  <a:lnTo>
                    <a:pt x="1" y="0"/>
                  </a:lnTo>
                  <a:lnTo>
                    <a:pt x="42" y="289"/>
                  </a:lnTo>
                  <a:lnTo>
                    <a:pt x="42" y="289"/>
                  </a:lnTo>
                  <a:lnTo>
                    <a:pt x="2065" y="145"/>
                  </a:lnTo>
                  <a:lnTo>
                    <a:pt x="2065" y="145"/>
                  </a:lnTo>
                  <a:lnTo>
                    <a:pt x="2086"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33" name="Google Shape;1833;p211"/>
            <p:cNvSpPr/>
            <p:nvPr/>
          </p:nvSpPr>
          <p:spPr>
            <a:xfrm>
              <a:off x="5841075" y="5022250"/>
              <a:ext cx="52150" cy="26850"/>
            </a:xfrm>
            <a:custGeom>
              <a:avLst/>
              <a:gdLst/>
              <a:ahLst/>
              <a:cxnLst/>
              <a:rect l="l" t="t" r="r" b="b"/>
              <a:pathLst>
                <a:path w="2086" h="1074" fill="none" extrusionOk="0">
                  <a:moveTo>
                    <a:pt x="0" y="0"/>
                  </a:moveTo>
                  <a:lnTo>
                    <a:pt x="0" y="0"/>
                  </a:lnTo>
                  <a:lnTo>
                    <a:pt x="21" y="103"/>
                  </a:lnTo>
                  <a:lnTo>
                    <a:pt x="42" y="310"/>
                  </a:lnTo>
                  <a:lnTo>
                    <a:pt x="83" y="970"/>
                  </a:lnTo>
                  <a:lnTo>
                    <a:pt x="83" y="970"/>
                  </a:lnTo>
                  <a:lnTo>
                    <a:pt x="1032" y="1032"/>
                  </a:lnTo>
                  <a:lnTo>
                    <a:pt x="2003" y="1073"/>
                  </a:lnTo>
                  <a:lnTo>
                    <a:pt x="2003" y="1073"/>
                  </a:lnTo>
                  <a:lnTo>
                    <a:pt x="2023" y="372"/>
                  </a:lnTo>
                  <a:lnTo>
                    <a:pt x="2044" y="145"/>
                  </a:lnTo>
                  <a:lnTo>
                    <a:pt x="2085" y="0"/>
                  </a:lnTo>
                  <a:lnTo>
                    <a:pt x="2085" y="0"/>
                  </a:lnTo>
                  <a:lnTo>
                    <a:pt x="0"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34" name="Google Shape;1834;p211"/>
            <p:cNvSpPr/>
            <p:nvPr/>
          </p:nvSpPr>
          <p:spPr>
            <a:xfrm>
              <a:off x="6281775" y="5021725"/>
              <a:ext cx="43350" cy="3625"/>
            </a:xfrm>
            <a:custGeom>
              <a:avLst/>
              <a:gdLst/>
              <a:ahLst/>
              <a:cxnLst/>
              <a:rect l="l" t="t" r="r" b="b"/>
              <a:pathLst>
                <a:path w="1734" h="145" fill="none" extrusionOk="0">
                  <a:moveTo>
                    <a:pt x="1734" y="0"/>
                  </a:moveTo>
                  <a:lnTo>
                    <a:pt x="1734" y="0"/>
                  </a:lnTo>
                  <a:lnTo>
                    <a:pt x="0" y="21"/>
                  </a:lnTo>
                  <a:lnTo>
                    <a:pt x="0" y="21"/>
                  </a:lnTo>
                  <a:lnTo>
                    <a:pt x="21" y="145"/>
                  </a:lnTo>
                  <a:lnTo>
                    <a:pt x="21" y="145"/>
                  </a:lnTo>
                  <a:lnTo>
                    <a:pt x="1713" y="62"/>
                  </a:lnTo>
                  <a:lnTo>
                    <a:pt x="1713" y="62"/>
                  </a:lnTo>
                  <a:lnTo>
                    <a:pt x="1734"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35" name="Google Shape;1835;p211"/>
            <p:cNvSpPr/>
            <p:nvPr/>
          </p:nvSpPr>
          <p:spPr>
            <a:xfrm>
              <a:off x="5797200" y="5021725"/>
              <a:ext cx="43375" cy="24275"/>
            </a:xfrm>
            <a:custGeom>
              <a:avLst/>
              <a:gdLst/>
              <a:ahLst/>
              <a:cxnLst/>
              <a:rect l="l" t="t" r="r" b="b"/>
              <a:pathLst>
                <a:path w="1735" h="971" fill="none" extrusionOk="0">
                  <a:moveTo>
                    <a:pt x="1" y="0"/>
                  </a:moveTo>
                  <a:lnTo>
                    <a:pt x="1" y="0"/>
                  </a:lnTo>
                  <a:lnTo>
                    <a:pt x="22" y="83"/>
                  </a:lnTo>
                  <a:lnTo>
                    <a:pt x="42" y="269"/>
                  </a:lnTo>
                  <a:lnTo>
                    <a:pt x="63" y="826"/>
                  </a:lnTo>
                  <a:lnTo>
                    <a:pt x="63" y="826"/>
                  </a:lnTo>
                  <a:lnTo>
                    <a:pt x="847" y="909"/>
                  </a:lnTo>
                  <a:lnTo>
                    <a:pt x="1632" y="971"/>
                  </a:lnTo>
                  <a:lnTo>
                    <a:pt x="1632" y="971"/>
                  </a:lnTo>
                  <a:lnTo>
                    <a:pt x="1673" y="331"/>
                  </a:lnTo>
                  <a:lnTo>
                    <a:pt x="1694" y="124"/>
                  </a:lnTo>
                  <a:lnTo>
                    <a:pt x="1735" y="0"/>
                  </a:lnTo>
                  <a:lnTo>
                    <a:pt x="1735" y="0"/>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36" name="Google Shape;1836;p211"/>
            <p:cNvSpPr/>
            <p:nvPr/>
          </p:nvSpPr>
          <p:spPr>
            <a:xfrm>
              <a:off x="6325625" y="5021200"/>
              <a:ext cx="62475" cy="1575"/>
            </a:xfrm>
            <a:custGeom>
              <a:avLst/>
              <a:gdLst/>
              <a:ahLst/>
              <a:cxnLst/>
              <a:rect l="l" t="t" r="r" b="b"/>
              <a:pathLst>
                <a:path w="2499" h="63" fill="none" extrusionOk="0">
                  <a:moveTo>
                    <a:pt x="2271" y="1"/>
                  </a:moveTo>
                  <a:lnTo>
                    <a:pt x="2271" y="1"/>
                  </a:lnTo>
                  <a:lnTo>
                    <a:pt x="1" y="21"/>
                  </a:lnTo>
                  <a:lnTo>
                    <a:pt x="1" y="21"/>
                  </a:lnTo>
                  <a:lnTo>
                    <a:pt x="21" y="63"/>
                  </a:lnTo>
                  <a:lnTo>
                    <a:pt x="21" y="63"/>
                  </a:lnTo>
                  <a:lnTo>
                    <a:pt x="1053" y="42"/>
                  </a:lnTo>
                  <a:lnTo>
                    <a:pt x="2085" y="1"/>
                  </a:lnTo>
                  <a:lnTo>
                    <a:pt x="2085" y="1"/>
                  </a:lnTo>
                  <a:lnTo>
                    <a:pt x="2106" y="1"/>
                  </a:lnTo>
                  <a:lnTo>
                    <a:pt x="2106" y="1"/>
                  </a:lnTo>
                  <a:lnTo>
                    <a:pt x="2106" y="1"/>
                  </a:lnTo>
                  <a:lnTo>
                    <a:pt x="2106" y="1"/>
                  </a:lnTo>
                  <a:lnTo>
                    <a:pt x="2498" y="1"/>
                  </a:lnTo>
                  <a:lnTo>
                    <a:pt x="227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37" name="Google Shape;1837;p211"/>
            <p:cNvSpPr/>
            <p:nvPr/>
          </p:nvSpPr>
          <p:spPr>
            <a:xfrm>
              <a:off x="5667675" y="5019650"/>
              <a:ext cx="128525" cy="22225"/>
            </a:xfrm>
            <a:custGeom>
              <a:avLst/>
              <a:gdLst/>
              <a:ahLst/>
              <a:cxnLst/>
              <a:rect l="l" t="t" r="r" b="b"/>
              <a:pathLst>
                <a:path w="5141" h="889" fill="none" extrusionOk="0">
                  <a:moveTo>
                    <a:pt x="1" y="1"/>
                  </a:moveTo>
                  <a:lnTo>
                    <a:pt x="1" y="1"/>
                  </a:lnTo>
                  <a:lnTo>
                    <a:pt x="1239" y="290"/>
                  </a:lnTo>
                  <a:lnTo>
                    <a:pt x="1239" y="290"/>
                  </a:lnTo>
                  <a:lnTo>
                    <a:pt x="1260" y="125"/>
                  </a:lnTo>
                  <a:lnTo>
                    <a:pt x="1281" y="63"/>
                  </a:lnTo>
                  <a:lnTo>
                    <a:pt x="1281" y="63"/>
                  </a:lnTo>
                  <a:lnTo>
                    <a:pt x="1301" y="83"/>
                  </a:lnTo>
                  <a:lnTo>
                    <a:pt x="1301" y="125"/>
                  </a:lnTo>
                  <a:lnTo>
                    <a:pt x="1343" y="310"/>
                  </a:lnTo>
                  <a:lnTo>
                    <a:pt x="1343" y="310"/>
                  </a:lnTo>
                  <a:lnTo>
                    <a:pt x="2148" y="476"/>
                  </a:lnTo>
                  <a:lnTo>
                    <a:pt x="2973" y="599"/>
                  </a:lnTo>
                  <a:lnTo>
                    <a:pt x="2973" y="599"/>
                  </a:lnTo>
                  <a:lnTo>
                    <a:pt x="3015" y="207"/>
                  </a:lnTo>
                  <a:lnTo>
                    <a:pt x="3035" y="104"/>
                  </a:lnTo>
                  <a:lnTo>
                    <a:pt x="3056" y="63"/>
                  </a:lnTo>
                  <a:lnTo>
                    <a:pt x="3056" y="63"/>
                  </a:lnTo>
                  <a:lnTo>
                    <a:pt x="3077" y="104"/>
                  </a:lnTo>
                  <a:lnTo>
                    <a:pt x="3097" y="228"/>
                  </a:lnTo>
                  <a:lnTo>
                    <a:pt x="3118" y="641"/>
                  </a:lnTo>
                  <a:lnTo>
                    <a:pt x="3118" y="641"/>
                  </a:lnTo>
                  <a:lnTo>
                    <a:pt x="4088" y="765"/>
                  </a:lnTo>
                  <a:lnTo>
                    <a:pt x="5058" y="888"/>
                  </a:lnTo>
                  <a:lnTo>
                    <a:pt x="5058" y="888"/>
                  </a:lnTo>
                  <a:lnTo>
                    <a:pt x="5099" y="352"/>
                  </a:lnTo>
                  <a:lnTo>
                    <a:pt x="5120" y="166"/>
                  </a:lnTo>
                  <a:lnTo>
                    <a:pt x="5141" y="83"/>
                  </a:lnTo>
                  <a:lnTo>
                    <a:pt x="5141" y="83"/>
                  </a:lnTo>
                  <a:lnTo>
                    <a:pt x="1879" y="42"/>
                  </a:lnTo>
                  <a:lnTo>
                    <a:pt x="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38" name="Google Shape;1838;p211"/>
            <p:cNvSpPr/>
            <p:nvPr/>
          </p:nvSpPr>
          <p:spPr>
            <a:xfrm>
              <a:off x="5742000" y="5021200"/>
              <a:ext cx="3625" cy="14475"/>
            </a:xfrm>
            <a:custGeom>
              <a:avLst/>
              <a:gdLst/>
              <a:ahLst/>
              <a:cxnLst/>
              <a:rect l="l" t="t" r="r" b="b"/>
              <a:pathLst>
                <a:path w="145" h="579" extrusionOk="0">
                  <a:moveTo>
                    <a:pt x="83" y="1"/>
                  </a:moveTo>
                  <a:lnTo>
                    <a:pt x="62" y="42"/>
                  </a:lnTo>
                  <a:lnTo>
                    <a:pt x="42" y="145"/>
                  </a:lnTo>
                  <a:lnTo>
                    <a:pt x="0" y="537"/>
                  </a:lnTo>
                  <a:lnTo>
                    <a:pt x="145" y="579"/>
                  </a:lnTo>
                  <a:lnTo>
                    <a:pt x="124" y="166"/>
                  </a:lnTo>
                  <a:lnTo>
                    <a:pt x="104" y="42"/>
                  </a:lnTo>
                  <a:lnTo>
                    <a:pt x="83"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39" name="Google Shape;1839;p211"/>
            <p:cNvSpPr/>
            <p:nvPr/>
          </p:nvSpPr>
          <p:spPr>
            <a:xfrm>
              <a:off x="5742000" y="5021200"/>
              <a:ext cx="3625" cy="14475"/>
            </a:xfrm>
            <a:custGeom>
              <a:avLst/>
              <a:gdLst/>
              <a:ahLst/>
              <a:cxnLst/>
              <a:rect l="l" t="t" r="r" b="b"/>
              <a:pathLst>
                <a:path w="145" h="579" fill="none" extrusionOk="0">
                  <a:moveTo>
                    <a:pt x="83" y="1"/>
                  </a:moveTo>
                  <a:lnTo>
                    <a:pt x="83" y="1"/>
                  </a:lnTo>
                  <a:lnTo>
                    <a:pt x="62" y="42"/>
                  </a:lnTo>
                  <a:lnTo>
                    <a:pt x="42" y="145"/>
                  </a:lnTo>
                  <a:lnTo>
                    <a:pt x="0" y="537"/>
                  </a:lnTo>
                  <a:lnTo>
                    <a:pt x="0" y="537"/>
                  </a:lnTo>
                  <a:lnTo>
                    <a:pt x="145" y="579"/>
                  </a:lnTo>
                  <a:lnTo>
                    <a:pt x="145" y="579"/>
                  </a:lnTo>
                  <a:lnTo>
                    <a:pt x="124" y="166"/>
                  </a:lnTo>
                  <a:lnTo>
                    <a:pt x="104" y="42"/>
                  </a:lnTo>
                  <a:lnTo>
                    <a:pt x="83"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40" name="Google Shape;1840;p211"/>
            <p:cNvSpPr/>
            <p:nvPr/>
          </p:nvSpPr>
          <p:spPr>
            <a:xfrm>
              <a:off x="5698650" y="5021200"/>
              <a:ext cx="2600" cy="6225"/>
            </a:xfrm>
            <a:custGeom>
              <a:avLst/>
              <a:gdLst/>
              <a:ahLst/>
              <a:cxnLst/>
              <a:rect l="l" t="t" r="r" b="b"/>
              <a:pathLst>
                <a:path w="104" h="249" extrusionOk="0">
                  <a:moveTo>
                    <a:pt x="42" y="1"/>
                  </a:moveTo>
                  <a:lnTo>
                    <a:pt x="21" y="63"/>
                  </a:lnTo>
                  <a:lnTo>
                    <a:pt x="0" y="228"/>
                  </a:lnTo>
                  <a:lnTo>
                    <a:pt x="104" y="248"/>
                  </a:lnTo>
                  <a:lnTo>
                    <a:pt x="104" y="248"/>
                  </a:lnTo>
                  <a:lnTo>
                    <a:pt x="62" y="63"/>
                  </a:lnTo>
                  <a:lnTo>
                    <a:pt x="62" y="21"/>
                  </a:lnTo>
                  <a:lnTo>
                    <a:pt x="42"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41" name="Google Shape;1841;p211"/>
            <p:cNvSpPr/>
            <p:nvPr/>
          </p:nvSpPr>
          <p:spPr>
            <a:xfrm>
              <a:off x="5698650" y="5021200"/>
              <a:ext cx="2600" cy="6225"/>
            </a:xfrm>
            <a:custGeom>
              <a:avLst/>
              <a:gdLst/>
              <a:ahLst/>
              <a:cxnLst/>
              <a:rect l="l" t="t" r="r" b="b"/>
              <a:pathLst>
                <a:path w="104" h="249" fill="none" extrusionOk="0">
                  <a:moveTo>
                    <a:pt x="42" y="1"/>
                  </a:moveTo>
                  <a:lnTo>
                    <a:pt x="42" y="1"/>
                  </a:lnTo>
                  <a:lnTo>
                    <a:pt x="21" y="63"/>
                  </a:lnTo>
                  <a:lnTo>
                    <a:pt x="0" y="228"/>
                  </a:lnTo>
                  <a:lnTo>
                    <a:pt x="0" y="228"/>
                  </a:lnTo>
                  <a:lnTo>
                    <a:pt x="104" y="248"/>
                  </a:lnTo>
                  <a:lnTo>
                    <a:pt x="104" y="248"/>
                  </a:lnTo>
                  <a:lnTo>
                    <a:pt x="62" y="63"/>
                  </a:lnTo>
                  <a:lnTo>
                    <a:pt x="62" y="21"/>
                  </a:lnTo>
                  <a:lnTo>
                    <a:pt x="42"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42" name="Google Shape;1842;p211"/>
            <p:cNvSpPr/>
            <p:nvPr/>
          </p:nvSpPr>
          <p:spPr>
            <a:xfrm>
              <a:off x="5837975" y="5021725"/>
              <a:ext cx="5175" cy="24800"/>
            </a:xfrm>
            <a:custGeom>
              <a:avLst/>
              <a:gdLst/>
              <a:ahLst/>
              <a:cxnLst/>
              <a:rect l="l" t="t" r="r" b="b"/>
              <a:pathLst>
                <a:path w="207" h="992" extrusionOk="0">
                  <a:moveTo>
                    <a:pt x="104" y="0"/>
                  </a:moveTo>
                  <a:lnTo>
                    <a:pt x="63" y="124"/>
                  </a:lnTo>
                  <a:lnTo>
                    <a:pt x="42" y="331"/>
                  </a:lnTo>
                  <a:lnTo>
                    <a:pt x="1" y="971"/>
                  </a:lnTo>
                  <a:lnTo>
                    <a:pt x="207" y="991"/>
                  </a:lnTo>
                  <a:lnTo>
                    <a:pt x="166" y="331"/>
                  </a:lnTo>
                  <a:lnTo>
                    <a:pt x="145" y="124"/>
                  </a:lnTo>
                  <a:lnTo>
                    <a:pt x="124" y="21"/>
                  </a:lnTo>
                  <a:lnTo>
                    <a:pt x="104"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43" name="Google Shape;1843;p211"/>
            <p:cNvSpPr/>
            <p:nvPr/>
          </p:nvSpPr>
          <p:spPr>
            <a:xfrm>
              <a:off x="5837975" y="5021725"/>
              <a:ext cx="5175" cy="24800"/>
            </a:xfrm>
            <a:custGeom>
              <a:avLst/>
              <a:gdLst/>
              <a:ahLst/>
              <a:cxnLst/>
              <a:rect l="l" t="t" r="r" b="b"/>
              <a:pathLst>
                <a:path w="207" h="992" fill="none" extrusionOk="0">
                  <a:moveTo>
                    <a:pt x="104" y="0"/>
                  </a:moveTo>
                  <a:lnTo>
                    <a:pt x="104" y="0"/>
                  </a:lnTo>
                  <a:lnTo>
                    <a:pt x="63" y="124"/>
                  </a:lnTo>
                  <a:lnTo>
                    <a:pt x="42" y="331"/>
                  </a:lnTo>
                  <a:lnTo>
                    <a:pt x="1" y="971"/>
                  </a:lnTo>
                  <a:lnTo>
                    <a:pt x="1" y="971"/>
                  </a:lnTo>
                  <a:lnTo>
                    <a:pt x="207" y="991"/>
                  </a:lnTo>
                  <a:lnTo>
                    <a:pt x="207" y="991"/>
                  </a:lnTo>
                  <a:lnTo>
                    <a:pt x="166" y="331"/>
                  </a:lnTo>
                  <a:lnTo>
                    <a:pt x="145" y="124"/>
                  </a:lnTo>
                  <a:lnTo>
                    <a:pt x="124" y="21"/>
                  </a:lnTo>
                  <a:lnTo>
                    <a:pt x="124" y="21"/>
                  </a:lnTo>
                  <a:lnTo>
                    <a:pt x="104"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44" name="Google Shape;1844;p211"/>
            <p:cNvSpPr/>
            <p:nvPr/>
          </p:nvSpPr>
          <p:spPr>
            <a:xfrm>
              <a:off x="5794125" y="5021725"/>
              <a:ext cx="4650" cy="20675"/>
            </a:xfrm>
            <a:custGeom>
              <a:avLst/>
              <a:gdLst/>
              <a:ahLst/>
              <a:cxnLst/>
              <a:rect l="l" t="t" r="r" b="b"/>
              <a:pathLst>
                <a:path w="186" h="827" extrusionOk="0">
                  <a:moveTo>
                    <a:pt x="83" y="0"/>
                  </a:moveTo>
                  <a:lnTo>
                    <a:pt x="62" y="83"/>
                  </a:lnTo>
                  <a:lnTo>
                    <a:pt x="41" y="269"/>
                  </a:lnTo>
                  <a:lnTo>
                    <a:pt x="0" y="805"/>
                  </a:lnTo>
                  <a:lnTo>
                    <a:pt x="186" y="826"/>
                  </a:lnTo>
                  <a:lnTo>
                    <a:pt x="165" y="269"/>
                  </a:lnTo>
                  <a:lnTo>
                    <a:pt x="145" y="83"/>
                  </a:lnTo>
                  <a:lnTo>
                    <a:pt x="124"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45" name="Google Shape;1845;p211"/>
            <p:cNvSpPr/>
            <p:nvPr/>
          </p:nvSpPr>
          <p:spPr>
            <a:xfrm>
              <a:off x="5794125" y="5021725"/>
              <a:ext cx="4650" cy="20675"/>
            </a:xfrm>
            <a:custGeom>
              <a:avLst/>
              <a:gdLst/>
              <a:ahLst/>
              <a:cxnLst/>
              <a:rect l="l" t="t" r="r" b="b"/>
              <a:pathLst>
                <a:path w="186" h="827" fill="none" extrusionOk="0">
                  <a:moveTo>
                    <a:pt x="83" y="0"/>
                  </a:moveTo>
                  <a:lnTo>
                    <a:pt x="83" y="0"/>
                  </a:lnTo>
                  <a:lnTo>
                    <a:pt x="62" y="83"/>
                  </a:lnTo>
                  <a:lnTo>
                    <a:pt x="41" y="269"/>
                  </a:lnTo>
                  <a:lnTo>
                    <a:pt x="0" y="805"/>
                  </a:lnTo>
                  <a:lnTo>
                    <a:pt x="0" y="805"/>
                  </a:lnTo>
                  <a:lnTo>
                    <a:pt x="186" y="826"/>
                  </a:lnTo>
                  <a:lnTo>
                    <a:pt x="186" y="826"/>
                  </a:lnTo>
                  <a:lnTo>
                    <a:pt x="165" y="269"/>
                  </a:lnTo>
                  <a:lnTo>
                    <a:pt x="145" y="83"/>
                  </a:lnTo>
                  <a:lnTo>
                    <a:pt x="124" y="0"/>
                  </a:lnTo>
                  <a:lnTo>
                    <a:pt x="124" y="0"/>
                  </a:lnTo>
                  <a:lnTo>
                    <a:pt x="83"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46" name="Google Shape;1846;p211"/>
            <p:cNvSpPr/>
            <p:nvPr/>
          </p:nvSpPr>
          <p:spPr>
            <a:xfrm>
              <a:off x="5935000" y="5022250"/>
              <a:ext cx="5175" cy="27375"/>
            </a:xfrm>
            <a:custGeom>
              <a:avLst/>
              <a:gdLst/>
              <a:ahLst/>
              <a:cxnLst/>
              <a:rect l="l" t="t" r="r" b="b"/>
              <a:pathLst>
                <a:path w="207" h="1095" extrusionOk="0">
                  <a:moveTo>
                    <a:pt x="83" y="0"/>
                  </a:moveTo>
                  <a:lnTo>
                    <a:pt x="62" y="145"/>
                  </a:lnTo>
                  <a:lnTo>
                    <a:pt x="41" y="392"/>
                  </a:lnTo>
                  <a:lnTo>
                    <a:pt x="0" y="1094"/>
                  </a:lnTo>
                  <a:lnTo>
                    <a:pt x="207" y="1094"/>
                  </a:lnTo>
                  <a:lnTo>
                    <a:pt x="186" y="392"/>
                  </a:lnTo>
                  <a:lnTo>
                    <a:pt x="145" y="145"/>
                  </a:lnTo>
                  <a:lnTo>
                    <a:pt x="124"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47" name="Google Shape;1847;p211"/>
            <p:cNvSpPr/>
            <p:nvPr/>
          </p:nvSpPr>
          <p:spPr>
            <a:xfrm>
              <a:off x="5935000" y="5022250"/>
              <a:ext cx="5175" cy="27375"/>
            </a:xfrm>
            <a:custGeom>
              <a:avLst/>
              <a:gdLst/>
              <a:ahLst/>
              <a:cxnLst/>
              <a:rect l="l" t="t" r="r" b="b"/>
              <a:pathLst>
                <a:path w="207" h="1095" fill="none" extrusionOk="0">
                  <a:moveTo>
                    <a:pt x="83" y="0"/>
                  </a:moveTo>
                  <a:lnTo>
                    <a:pt x="83" y="0"/>
                  </a:lnTo>
                  <a:lnTo>
                    <a:pt x="62" y="145"/>
                  </a:lnTo>
                  <a:lnTo>
                    <a:pt x="41" y="392"/>
                  </a:lnTo>
                  <a:lnTo>
                    <a:pt x="0" y="1094"/>
                  </a:lnTo>
                  <a:lnTo>
                    <a:pt x="0" y="1094"/>
                  </a:lnTo>
                  <a:lnTo>
                    <a:pt x="62" y="1094"/>
                  </a:lnTo>
                  <a:lnTo>
                    <a:pt x="62" y="1094"/>
                  </a:lnTo>
                  <a:lnTo>
                    <a:pt x="207" y="1094"/>
                  </a:lnTo>
                  <a:lnTo>
                    <a:pt x="207" y="1094"/>
                  </a:lnTo>
                  <a:lnTo>
                    <a:pt x="186" y="392"/>
                  </a:lnTo>
                  <a:lnTo>
                    <a:pt x="145" y="145"/>
                  </a:lnTo>
                  <a:lnTo>
                    <a:pt x="124" y="0"/>
                  </a:lnTo>
                  <a:lnTo>
                    <a:pt x="124" y="0"/>
                  </a:lnTo>
                  <a:lnTo>
                    <a:pt x="83"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48" name="Google Shape;1848;p211"/>
            <p:cNvSpPr/>
            <p:nvPr/>
          </p:nvSpPr>
          <p:spPr>
            <a:xfrm>
              <a:off x="5891125" y="5022250"/>
              <a:ext cx="5200" cy="26850"/>
            </a:xfrm>
            <a:custGeom>
              <a:avLst/>
              <a:gdLst/>
              <a:ahLst/>
              <a:cxnLst/>
              <a:rect l="l" t="t" r="r" b="b"/>
              <a:pathLst>
                <a:path w="208" h="1074" extrusionOk="0">
                  <a:moveTo>
                    <a:pt x="83" y="0"/>
                  </a:moveTo>
                  <a:lnTo>
                    <a:pt x="42" y="145"/>
                  </a:lnTo>
                  <a:lnTo>
                    <a:pt x="21" y="372"/>
                  </a:lnTo>
                  <a:lnTo>
                    <a:pt x="1" y="1073"/>
                  </a:lnTo>
                  <a:lnTo>
                    <a:pt x="207" y="1073"/>
                  </a:lnTo>
                  <a:lnTo>
                    <a:pt x="166" y="372"/>
                  </a:lnTo>
                  <a:lnTo>
                    <a:pt x="145" y="145"/>
                  </a:lnTo>
                  <a:lnTo>
                    <a:pt x="124"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49" name="Google Shape;1849;p211"/>
            <p:cNvSpPr/>
            <p:nvPr/>
          </p:nvSpPr>
          <p:spPr>
            <a:xfrm>
              <a:off x="5891125" y="5022250"/>
              <a:ext cx="5200" cy="26850"/>
            </a:xfrm>
            <a:custGeom>
              <a:avLst/>
              <a:gdLst/>
              <a:ahLst/>
              <a:cxnLst/>
              <a:rect l="l" t="t" r="r" b="b"/>
              <a:pathLst>
                <a:path w="208" h="1074" fill="none" extrusionOk="0">
                  <a:moveTo>
                    <a:pt x="83" y="0"/>
                  </a:moveTo>
                  <a:lnTo>
                    <a:pt x="83" y="0"/>
                  </a:lnTo>
                  <a:lnTo>
                    <a:pt x="42" y="145"/>
                  </a:lnTo>
                  <a:lnTo>
                    <a:pt x="21" y="372"/>
                  </a:lnTo>
                  <a:lnTo>
                    <a:pt x="1" y="1073"/>
                  </a:lnTo>
                  <a:lnTo>
                    <a:pt x="1" y="1073"/>
                  </a:lnTo>
                  <a:lnTo>
                    <a:pt x="207" y="1073"/>
                  </a:lnTo>
                  <a:lnTo>
                    <a:pt x="207" y="1073"/>
                  </a:lnTo>
                  <a:lnTo>
                    <a:pt x="166" y="372"/>
                  </a:lnTo>
                  <a:lnTo>
                    <a:pt x="145" y="145"/>
                  </a:lnTo>
                  <a:lnTo>
                    <a:pt x="124" y="0"/>
                  </a:lnTo>
                  <a:lnTo>
                    <a:pt x="124" y="0"/>
                  </a:lnTo>
                  <a:lnTo>
                    <a:pt x="83"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50" name="Google Shape;1850;p211"/>
            <p:cNvSpPr/>
            <p:nvPr/>
          </p:nvSpPr>
          <p:spPr>
            <a:xfrm>
              <a:off x="6032000" y="5022750"/>
              <a:ext cx="5200" cy="23775"/>
            </a:xfrm>
            <a:custGeom>
              <a:avLst/>
              <a:gdLst/>
              <a:ahLst/>
              <a:cxnLst/>
              <a:rect l="l" t="t" r="r" b="b"/>
              <a:pathLst>
                <a:path w="208" h="951" extrusionOk="0">
                  <a:moveTo>
                    <a:pt x="83" y="1"/>
                  </a:moveTo>
                  <a:lnTo>
                    <a:pt x="42" y="331"/>
                  </a:lnTo>
                  <a:lnTo>
                    <a:pt x="1" y="950"/>
                  </a:lnTo>
                  <a:lnTo>
                    <a:pt x="207" y="950"/>
                  </a:lnTo>
                  <a:lnTo>
                    <a:pt x="166" y="331"/>
                  </a:lnTo>
                  <a:lnTo>
                    <a:pt x="125"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51" name="Google Shape;1851;p211"/>
            <p:cNvSpPr/>
            <p:nvPr/>
          </p:nvSpPr>
          <p:spPr>
            <a:xfrm>
              <a:off x="6032000" y="5022750"/>
              <a:ext cx="5200" cy="23775"/>
            </a:xfrm>
            <a:custGeom>
              <a:avLst/>
              <a:gdLst/>
              <a:ahLst/>
              <a:cxnLst/>
              <a:rect l="l" t="t" r="r" b="b"/>
              <a:pathLst>
                <a:path w="208" h="951" fill="none" extrusionOk="0">
                  <a:moveTo>
                    <a:pt x="83" y="1"/>
                  </a:moveTo>
                  <a:lnTo>
                    <a:pt x="83" y="1"/>
                  </a:lnTo>
                  <a:lnTo>
                    <a:pt x="42" y="331"/>
                  </a:lnTo>
                  <a:lnTo>
                    <a:pt x="1" y="950"/>
                  </a:lnTo>
                  <a:lnTo>
                    <a:pt x="1" y="950"/>
                  </a:lnTo>
                  <a:lnTo>
                    <a:pt x="207" y="950"/>
                  </a:lnTo>
                  <a:lnTo>
                    <a:pt x="207" y="950"/>
                  </a:lnTo>
                  <a:lnTo>
                    <a:pt x="166" y="331"/>
                  </a:lnTo>
                  <a:lnTo>
                    <a:pt x="125" y="1"/>
                  </a:lnTo>
                  <a:lnTo>
                    <a:pt x="125" y="1"/>
                  </a:lnTo>
                  <a:lnTo>
                    <a:pt x="83"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52" name="Google Shape;1852;p211"/>
            <p:cNvSpPr/>
            <p:nvPr/>
          </p:nvSpPr>
          <p:spPr>
            <a:xfrm>
              <a:off x="5987625" y="5022250"/>
              <a:ext cx="5700" cy="26325"/>
            </a:xfrm>
            <a:custGeom>
              <a:avLst/>
              <a:gdLst/>
              <a:ahLst/>
              <a:cxnLst/>
              <a:rect l="l" t="t" r="r" b="b"/>
              <a:pathLst>
                <a:path w="228" h="1053" extrusionOk="0">
                  <a:moveTo>
                    <a:pt x="83" y="0"/>
                  </a:moveTo>
                  <a:lnTo>
                    <a:pt x="62" y="145"/>
                  </a:lnTo>
                  <a:lnTo>
                    <a:pt x="42" y="372"/>
                  </a:lnTo>
                  <a:lnTo>
                    <a:pt x="1" y="1053"/>
                  </a:lnTo>
                  <a:lnTo>
                    <a:pt x="228" y="1053"/>
                  </a:lnTo>
                  <a:lnTo>
                    <a:pt x="186" y="372"/>
                  </a:lnTo>
                  <a:lnTo>
                    <a:pt x="166" y="145"/>
                  </a:lnTo>
                  <a:lnTo>
                    <a:pt x="145"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53" name="Google Shape;1853;p211"/>
            <p:cNvSpPr/>
            <p:nvPr/>
          </p:nvSpPr>
          <p:spPr>
            <a:xfrm>
              <a:off x="5987625" y="5022250"/>
              <a:ext cx="5700" cy="26325"/>
            </a:xfrm>
            <a:custGeom>
              <a:avLst/>
              <a:gdLst/>
              <a:ahLst/>
              <a:cxnLst/>
              <a:rect l="l" t="t" r="r" b="b"/>
              <a:pathLst>
                <a:path w="228" h="1053" fill="none" extrusionOk="0">
                  <a:moveTo>
                    <a:pt x="83" y="0"/>
                  </a:moveTo>
                  <a:lnTo>
                    <a:pt x="83" y="0"/>
                  </a:lnTo>
                  <a:lnTo>
                    <a:pt x="62" y="145"/>
                  </a:lnTo>
                  <a:lnTo>
                    <a:pt x="42" y="372"/>
                  </a:lnTo>
                  <a:lnTo>
                    <a:pt x="1" y="1053"/>
                  </a:lnTo>
                  <a:lnTo>
                    <a:pt x="1" y="1053"/>
                  </a:lnTo>
                  <a:lnTo>
                    <a:pt x="228" y="1053"/>
                  </a:lnTo>
                  <a:lnTo>
                    <a:pt x="228" y="1053"/>
                  </a:lnTo>
                  <a:lnTo>
                    <a:pt x="186" y="372"/>
                  </a:lnTo>
                  <a:lnTo>
                    <a:pt x="166" y="145"/>
                  </a:lnTo>
                  <a:lnTo>
                    <a:pt x="145" y="0"/>
                  </a:lnTo>
                  <a:lnTo>
                    <a:pt x="145" y="0"/>
                  </a:lnTo>
                  <a:lnTo>
                    <a:pt x="83"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54" name="Google Shape;1854;p211"/>
            <p:cNvSpPr/>
            <p:nvPr/>
          </p:nvSpPr>
          <p:spPr>
            <a:xfrm>
              <a:off x="6129025" y="5022250"/>
              <a:ext cx="4650" cy="16525"/>
            </a:xfrm>
            <a:custGeom>
              <a:avLst/>
              <a:gdLst/>
              <a:ahLst/>
              <a:cxnLst/>
              <a:rect l="l" t="t" r="r" b="b"/>
              <a:pathLst>
                <a:path w="186" h="661" extrusionOk="0">
                  <a:moveTo>
                    <a:pt x="83" y="0"/>
                  </a:moveTo>
                  <a:lnTo>
                    <a:pt x="42" y="248"/>
                  </a:lnTo>
                  <a:lnTo>
                    <a:pt x="0" y="661"/>
                  </a:lnTo>
                  <a:lnTo>
                    <a:pt x="0" y="661"/>
                  </a:lnTo>
                  <a:lnTo>
                    <a:pt x="186" y="640"/>
                  </a:lnTo>
                  <a:lnTo>
                    <a:pt x="145" y="248"/>
                  </a:lnTo>
                  <a:lnTo>
                    <a:pt x="124"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55" name="Google Shape;1855;p211"/>
            <p:cNvSpPr/>
            <p:nvPr/>
          </p:nvSpPr>
          <p:spPr>
            <a:xfrm>
              <a:off x="6129025" y="5022250"/>
              <a:ext cx="4650" cy="16525"/>
            </a:xfrm>
            <a:custGeom>
              <a:avLst/>
              <a:gdLst/>
              <a:ahLst/>
              <a:cxnLst/>
              <a:rect l="l" t="t" r="r" b="b"/>
              <a:pathLst>
                <a:path w="186" h="661" fill="none" extrusionOk="0">
                  <a:moveTo>
                    <a:pt x="124" y="0"/>
                  </a:moveTo>
                  <a:lnTo>
                    <a:pt x="124" y="0"/>
                  </a:lnTo>
                  <a:lnTo>
                    <a:pt x="83" y="0"/>
                  </a:lnTo>
                  <a:lnTo>
                    <a:pt x="83" y="0"/>
                  </a:lnTo>
                  <a:lnTo>
                    <a:pt x="42" y="248"/>
                  </a:lnTo>
                  <a:lnTo>
                    <a:pt x="0" y="661"/>
                  </a:lnTo>
                  <a:lnTo>
                    <a:pt x="0" y="661"/>
                  </a:lnTo>
                  <a:lnTo>
                    <a:pt x="186" y="640"/>
                  </a:lnTo>
                  <a:lnTo>
                    <a:pt x="186" y="640"/>
                  </a:lnTo>
                  <a:lnTo>
                    <a:pt x="145" y="248"/>
                  </a:lnTo>
                  <a:lnTo>
                    <a:pt x="124"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56" name="Google Shape;1856;p211"/>
            <p:cNvSpPr/>
            <p:nvPr/>
          </p:nvSpPr>
          <p:spPr>
            <a:xfrm>
              <a:off x="6085150" y="5022750"/>
              <a:ext cx="4675" cy="20150"/>
            </a:xfrm>
            <a:custGeom>
              <a:avLst/>
              <a:gdLst/>
              <a:ahLst/>
              <a:cxnLst/>
              <a:rect l="l" t="t" r="r" b="b"/>
              <a:pathLst>
                <a:path w="187" h="806" extrusionOk="0">
                  <a:moveTo>
                    <a:pt x="63" y="1"/>
                  </a:moveTo>
                  <a:lnTo>
                    <a:pt x="21" y="290"/>
                  </a:lnTo>
                  <a:lnTo>
                    <a:pt x="1" y="806"/>
                  </a:lnTo>
                  <a:lnTo>
                    <a:pt x="1" y="806"/>
                  </a:lnTo>
                  <a:lnTo>
                    <a:pt x="187" y="785"/>
                  </a:lnTo>
                  <a:lnTo>
                    <a:pt x="145" y="269"/>
                  </a:lnTo>
                  <a:lnTo>
                    <a:pt x="104"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57" name="Google Shape;1857;p211"/>
            <p:cNvSpPr/>
            <p:nvPr/>
          </p:nvSpPr>
          <p:spPr>
            <a:xfrm>
              <a:off x="6085150" y="5022750"/>
              <a:ext cx="4675" cy="20150"/>
            </a:xfrm>
            <a:custGeom>
              <a:avLst/>
              <a:gdLst/>
              <a:ahLst/>
              <a:cxnLst/>
              <a:rect l="l" t="t" r="r" b="b"/>
              <a:pathLst>
                <a:path w="187" h="806" fill="none" extrusionOk="0">
                  <a:moveTo>
                    <a:pt x="104" y="1"/>
                  </a:moveTo>
                  <a:lnTo>
                    <a:pt x="104" y="1"/>
                  </a:lnTo>
                  <a:lnTo>
                    <a:pt x="63" y="1"/>
                  </a:lnTo>
                  <a:lnTo>
                    <a:pt x="63" y="1"/>
                  </a:lnTo>
                  <a:lnTo>
                    <a:pt x="21" y="290"/>
                  </a:lnTo>
                  <a:lnTo>
                    <a:pt x="1" y="806"/>
                  </a:lnTo>
                  <a:lnTo>
                    <a:pt x="1" y="806"/>
                  </a:lnTo>
                  <a:lnTo>
                    <a:pt x="187" y="785"/>
                  </a:lnTo>
                  <a:lnTo>
                    <a:pt x="187" y="785"/>
                  </a:lnTo>
                  <a:lnTo>
                    <a:pt x="145" y="269"/>
                  </a:lnTo>
                  <a:lnTo>
                    <a:pt x="104"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58" name="Google Shape;1858;p211"/>
            <p:cNvSpPr/>
            <p:nvPr/>
          </p:nvSpPr>
          <p:spPr>
            <a:xfrm>
              <a:off x="6226550" y="5022250"/>
              <a:ext cx="3125" cy="7750"/>
            </a:xfrm>
            <a:custGeom>
              <a:avLst/>
              <a:gdLst/>
              <a:ahLst/>
              <a:cxnLst/>
              <a:rect l="l" t="t" r="r" b="b"/>
              <a:pathLst>
                <a:path w="125" h="310" extrusionOk="0">
                  <a:moveTo>
                    <a:pt x="42" y="0"/>
                  </a:moveTo>
                  <a:lnTo>
                    <a:pt x="0" y="310"/>
                  </a:lnTo>
                  <a:lnTo>
                    <a:pt x="0" y="310"/>
                  </a:lnTo>
                  <a:lnTo>
                    <a:pt x="124" y="289"/>
                  </a:lnTo>
                  <a:lnTo>
                    <a:pt x="83"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59" name="Google Shape;1859;p211"/>
            <p:cNvSpPr/>
            <p:nvPr/>
          </p:nvSpPr>
          <p:spPr>
            <a:xfrm>
              <a:off x="6226550" y="5022250"/>
              <a:ext cx="3125" cy="7750"/>
            </a:xfrm>
            <a:custGeom>
              <a:avLst/>
              <a:gdLst/>
              <a:ahLst/>
              <a:cxnLst/>
              <a:rect l="l" t="t" r="r" b="b"/>
              <a:pathLst>
                <a:path w="125" h="310" fill="none" extrusionOk="0">
                  <a:moveTo>
                    <a:pt x="83" y="0"/>
                  </a:moveTo>
                  <a:lnTo>
                    <a:pt x="83" y="0"/>
                  </a:lnTo>
                  <a:lnTo>
                    <a:pt x="42" y="0"/>
                  </a:lnTo>
                  <a:lnTo>
                    <a:pt x="42" y="0"/>
                  </a:lnTo>
                  <a:lnTo>
                    <a:pt x="0" y="310"/>
                  </a:lnTo>
                  <a:lnTo>
                    <a:pt x="0" y="310"/>
                  </a:lnTo>
                  <a:lnTo>
                    <a:pt x="124" y="289"/>
                  </a:lnTo>
                  <a:lnTo>
                    <a:pt x="124" y="289"/>
                  </a:lnTo>
                  <a:lnTo>
                    <a:pt x="83"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60" name="Google Shape;1860;p211"/>
            <p:cNvSpPr/>
            <p:nvPr/>
          </p:nvSpPr>
          <p:spPr>
            <a:xfrm>
              <a:off x="6182175" y="5022250"/>
              <a:ext cx="4150" cy="11875"/>
            </a:xfrm>
            <a:custGeom>
              <a:avLst/>
              <a:gdLst/>
              <a:ahLst/>
              <a:cxnLst/>
              <a:rect l="l" t="t" r="r" b="b"/>
              <a:pathLst>
                <a:path w="166" h="475" extrusionOk="0">
                  <a:moveTo>
                    <a:pt x="62" y="0"/>
                  </a:moveTo>
                  <a:lnTo>
                    <a:pt x="42" y="186"/>
                  </a:lnTo>
                  <a:lnTo>
                    <a:pt x="0" y="475"/>
                  </a:lnTo>
                  <a:lnTo>
                    <a:pt x="165" y="454"/>
                  </a:lnTo>
                  <a:lnTo>
                    <a:pt x="124" y="165"/>
                  </a:lnTo>
                  <a:lnTo>
                    <a:pt x="103"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61" name="Google Shape;1861;p211"/>
            <p:cNvSpPr/>
            <p:nvPr/>
          </p:nvSpPr>
          <p:spPr>
            <a:xfrm>
              <a:off x="6182175" y="5022250"/>
              <a:ext cx="4150" cy="11875"/>
            </a:xfrm>
            <a:custGeom>
              <a:avLst/>
              <a:gdLst/>
              <a:ahLst/>
              <a:cxnLst/>
              <a:rect l="l" t="t" r="r" b="b"/>
              <a:pathLst>
                <a:path w="166" h="475" fill="none" extrusionOk="0">
                  <a:moveTo>
                    <a:pt x="103" y="0"/>
                  </a:moveTo>
                  <a:lnTo>
                    <a:pt x="103" y="0"/>
                  </a:lnTo>
                  <a:lnTo>
                    <a:pt x="62" y="0"/>
                  </a:lnTo>
                  <a:lnTo>
                    <a:pt x="62" y="0"/>
                  </a:lnTo>
                  <a:lnTo>
                    <a:pt x="42" y="186"/>
                  </a:lnTo>
                  <a:lnTo>
                    <a:pt x="0" y="475"/>
                  </a:lnTo>
                  <a:lnTo>
                    <a:pt x="0" y="475"/>
                  </a:lnTo>
                  <a:lnTo>
                    <a:pt x="165" y="454"/>
                  </a:lnTo>
                  <a:lnTo>
                    <a:pt x="165" y="454"/>
                  </a:lnTo>
                  <a:lnTo>
                    <a:pt x="124" y="165"/>
                  </a:lnTo>
                  <a:lnTo>
                    <a:pt x="103"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62" name="Google Shape;1862;p211"/>
            <p:cNvSpPr/>
            <p:nvPr/>
          </p:nvSpPr>
          <p:spPr>
            <a:xfrm>
              <a:off x="6324600" y="5021725"/>
              <a:ext cx="1575" cy="1575"/>
            </a:xfrm>
            <a:custGeom>
              <a:avLst/>
              <a:gdLst/>
              <a:ahLst/>
              <a:cxnLst/>
              <a:rect l="l" t="t" r="r" b="b"/>
              <a:pathLst>
                <a:path w="63" h="63" extrusionOk="0">
                  <a:moveTo>
                    <a:pt x="21" y="0"/>
                  </a:moveTo>
                  <a:lnTo>
                    <a:pt x="0" y="62"/>
                  </a:lnTo>
                  <a:lnTo>
                    <a:pt x="0" y="62"/>
                  </a:lnTo>
                  <a:lnTo>
                    <a:pt x="62" y="42"/>
                  </a:lnTo>
                  <a:lnTo>
                    <a:pt x="42"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63" name="Google Shape;1863;p211"/>
            <p:cNvSpPr/>
            <p:nvPr/>
          </p:nvSpPr>
          <p:spPr>
            <a:xfrm>
              <a:off x="6324600" y="5021725"/>
              <a:ext cx="1575" cy="1575"/>
            </a:xfrm>
            <a:custGeom>
              <a:avLst/>
              <a:gdLst/>
              <a:ahLst/>
              <a:cxnLst/>
              <a:rect l="l" t="t" r="r" b="b"/>
              <a:pathLst>
                <a:path w="63" h="63" fill="none" extrusionOk="0">
                  <a:moveTo>
                    <a:pt x="42" y="0"/>
                  </a:moveTo>
                  <a:lnTo>
                    <a:pt x="42" y="0"/>
                  </a:lnTo>
                  <a:lnTo>
                    <a:pt x="21" y="0"/>
                  </a:lnTo>
                  <a:lnTo>
                    <a:pt x="21" y="0"/>
                  </a:lnTo>
                  <a:lnTo>
                    <a:pt x="0" y="62"/>
                  </a:lnTo>
                  <a:lnTo>
                    <a:pt x="0" y="62"/>
                  </a:lnTo>
                  <a:lnTo>
                    <a:pt x="62" y="42"/>
                  </a:lnTo>
                  <a:lnTo>
                    <a:pt x="62" y="42"/>
                  </a:lnTo>
                  <a:lnTo>
                    <a:pt x="42"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64" name="Google Shape;1864;p211"/>
            <p:cNvSpPr/>
            <p:nvPr/>
          </p:nvSpPr>
          <p:spPr>
            <a:xfrm>
              <a:off x="6280225" y="5022250"/>
              <a:ext cx="2075" cy="3625"/>
            </a:xfrm>
            <a:custGeom>
              <a:avLst/>
              <a:gdLst/>
              <a:ahLst/>
              <a:cxnLst/>
              <a:rect l="l" t="t" r="r" b="b"/>
              <a:pathLst>
                <a:path w="83" h="145" extrusionOk="0">
                  <a:moveTo>
                    <a:pt x="21" y="0"/>
                  </a:moveTo>
                  <a:lnTo>
                    <a:pt x="0" y="145"/>
                  </a:lnTo>
                  <a:lnTo>
                    <a:pt x="0" y="145"/>
                  </a:lnTo>
                  <a:lnTo>
                    <a:pt x="83" y="124"/>
                  </a:lnTo>
                  <a:lnTo>
                    <a:pt x="62"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65" name="Google Shape;1865;p211"/>
            <p:cNvSpPr/>
            <p:nvPr/>
          </p:nvSpPr>
          <p:spPr>
            <a:xfrm>
              <a:off x="6280225" y="5022250"/>
              <a:ext cx="2075" cy="3625"/>
            </a:xfrm>
            <a:custGeom>
              <a:avLst/>
              <a:gdLst/>
              <a:ahLst/>
              <a:cxnLst/>
              <a:rect l="l" t="t" r="r" b="b"/>
              <a:pathLst>
                <a:path w="83" h="145" fill="none" extrusionOk="0">
                  <a:moveTo>
                    <a:pt x="62" y="0"/>
                  </a:moveTo>
                  <a:lnTo>
                    <a:pt x="62" y="0"/>
                  </a:lnTo>
                  <a:lnTo>
                    <a:pt x="21" y="0"/>
                  </a:lnTo>
                  <a:lnTo>
                    <a:pt x="21" y="0"/>
                  </a:lnTo>
                  <a:lnTo>
                    <a:pt x="0" y="145"/>
                  </a:lnTo>
                  <a:lnTo>
                    <a:pt x="0" y="145"/>
                  </a:lnTo>
                  <a:lnTo>
                    <a:pt x="83" y="124"/>
                  </a:lnTo>
                  <a:lnTo>
                    <a:pt x="83" y="124"/>
                  </a:lnTo>
                  <a:lnTo>
                    <a:pt x="62"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66" name="Google Shape;1866;p211"/>
            <p:cNvSpPr/>
            <p:nvPr/>
          </p:nvSpPr>
          <p:spPr>
            <a:xfrm>
              <a:off x="6377750" y="5021200"/>
              <a:ext cx="525" cy="25"/>
            </a:xfrm>
            <a:custGeom>
              <a:avLst/>
              <a:gdLst/>
              <a:ahLst/>
              <a:cxnLst/>
              <a:rect l="l" t="t" r="r" b="b"/>
              <a:pathLst>
                <a:path w="21" h="1" extrusionOk="0">
                  <a:moveTo>
                    <a:pt x="21" y="1"/>
                  </a:moveTo>
                  <a:lnTo>
                    <a:pt x="21" y="1"/>
                  </a:lnTo>
                  <a:lnTo>
                    <a:pt x="0" y="1"/>
                  </a:lnTo>
                  <a:lnTo>
                    <a:pt x="0" y="1"/>
                  </a:lnTo>
                  <a:lnTo>
                    <a:pt x="21" y="1"/>
                  </a:lnTo>
                  <a:lnTo>
                    <a:pt x="21" y="1"/>
                  </a:lnTo>
                  <a:lnTo>
                    <a:pt x="21"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67" name="Google Shape;1867;p211"/>
            <p:cNvSpPr/>
            <p:nvPr/>
          </p:nvSpPr>
          <p:spPr>
            <a:xfrm>
              <a:off x="6377750" y="5021200"/>
              <a:ext cx="525" cy="25"/>
            </a:xfrm>
            <a:custGeom>
              <a:avLst/>
              <a:gdLst/>
              <a:ahLst/>
              <a:cxnLst/>
              <a:rect l="l" t="t" r="r" b="b"/>
              <a:pathLst>
                <a:path w="21" h="1" fill="none" extrusionOk="0">
                  <a:moveTo>
                    <a:pt x="21" y="1"/>
                  </a:moveTo>
                  <a:lnTo>
                    <a:pt x="21" y="1"/>
                  </a:lnTo>
                  <a:lnTo>
                    <a:pt x="0" y="1"/>
                  </a:lnTo>
                  <a:lnTo>
                    <a:pt x="0" y="1"/>
                  </a:lnTo>
                  <a:lnTo>
                    <a:pt x="21" y="1"/>
                  </a:lnTo>
                  <a:lnTo>
                    <a:pt x="21" y="1"/>
                  </a:lnTo>
                  <a:lnTo>
                    <a:pt x="2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68" name="Google Shape;1868;p211"/>
            <p:cNvSpPr/>
            <p:nvPr/>
          </p:nvSpPr>
          <p:spPr>
            <a:xfrm>
              <a:off x="5664600" y="5019150"/>
              <a:ext cx="717825" cy="3625"/>
            </a:xfrm>
            <a:custGeom>
              <a:avLst/>
              <a:gdLst/>
              <a:ahLst/>
              <a:cxnLst/>
              <a:rect l="l" t="t" r="r" b="b"/>
              <a:pathLst>
                <a:path w="28713" h="145" extrusionOk="0">
                  <a:moveTo>
                    <a:pt x="0" y="0"/>
                  </a:moveTo>
                  <a:lnTo>
                    <a:pt x="124" y="21"/>
                  </a:lnTo>
                  <a:lnTo>
                    <a:pt x="2002" y="62"/>
                  </a:lnTo>
                  <a:lnTo>
                    <a:pt x="5264" y="103"/>
                  </a:lnTo>
                  <a:lnTo>
                    <a:pt x="7039" y="103"/>
                  </a:lnTo>
                  <a:lnTo>
                    <a:pt x="7059" y="124"/>
                  </a:lnTo>
                  <a:lnTo>
                    <a:pt x="13066" y="124"/>
                  </a:lnTo>
                  <a:lnTo>
                    <a:pt x="14779" y="145"/>
                  </a:lnTo>
                  <a:lnTo>
                    <a:pt x="16926" y="145"/>
                  </a:lnTo>
                  <a:lnTo>
                    <a:pt x="18660" y="124"/>
                  </a:lnTo>
                  <a:lnTo>
                    <a:pt x="24687" y="124"/>
                  </a:lnTo>
                  <a:lnTo>
                    <a:pt x="26421" y="103"/>
                  </a:lnTo>
                  <a:lnTo>
                    <a:pt x="26442" y="103"/>
                  </a:lnTo>
                  <a:lnTo>
                    <a:pt x="28712" y="83"/>
                  </a:lnTo>
                  <a:lnTo>
                    <a:pt x="0"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69" name="Google Shape;1869;p211"/>
            <p:cNvSpPr/>
            <p:nvPr/>
          </p:nvSpPr>
          <p:spPr>
            <a:xfrm>
              <a:off x="5664600" y="5019150"/>
              <a:ext cx="717825" cy="3625"/>
            </a:xfrm>
            <a:custGeom>
              <a:avLst/>
              <a:gdLst/>
              <a:ahLst/>
              <a:cxnLst/>
              <a:rect l="l" t="t" r="r" b="b"/>
              <a:pathLst>
                <a:path w="28713" h="145" fill="none" extrusionOk="0">
                  <a:moveTo>
                    <a:pt x="0" y="0"/>
                  </a:moveTo>
                  <a:lnTo>
                    <a:pt x="0" y="0"/>
                  </a:lnTo>
                  <a:lnTo>
                    <a:pt x="124" y="21"/>
                  </a:lnTo>
                  <a:lnTo>
                    <a:pt x="124" y="21"/>
                  </a:lnTo>
                  <a:lnTo>
                    <a:pt x="2002" y="62"/>
                  </a:lnTo>
                  <a:lnTo>
                    <a:pt x="5264" y="103"/>
                  </a:lnTo>
                  <a:lnTo>
                    <a:pt x="5264" y="103"/>
                  </a:lnTo>
                  <a:lnTo>
                    <a:pt x="5305" y="103"/>
                  </a:lnTo>
                  <a:lnTo>
                    <a:pt x="5305" y="103"/>
                  </a:lnTo>
                  <a:lnTo>
                    <a:pt x="7039" y="103"/>
                  </a:lnTo>
                  <a:lnTo>
                    <a:pt x="7039" y="103"/>
                  </a:lnTo>
                  <a:lnTo>
                    <a:pt x="7059" y="124"/>
                  </a:lnTo>
                  <a:lnTo>
                    <a:pt x="7059" y="124"/>
                  </a:lnTo>
                  <a:lnTo>
                    <a:pt x="9144" y="124"/>
                  </a:lnTo>
                  <a:lnTo>
                    <a:pt x="9144" y="124"/>
                  </a:lnTo>
                  <a:lnTo>
                    <a:pt x="9185" y="124"/>
                  </a:lnTo>
                  <a:lnTo>
                    <a:pt x="9185" y="124"/>
                  </a:lnTo>
                  <a:lnTo>
                    <a:pt x="10899" y="124"/>
                  </a:lnTo>
                  <a:lnTo>
                    <a:pt x="10899" y="124"/>
                  </a:lnTo>
                  <a:lnTo>
                    <a:pt x="10940" y="124"/>
                  </a:lnTo>
                  <a:lnTo>
                    <a:pt x="10940" y="124"/>
                  </a:lnTo>
                  <a:lnTo>
                    <a:pt x="13004" y="124"/>
                  </a:lnTo>
                  <a:lnTo>
                    <a:pt x="13004" y="124"/>
                  </a:lnTo>
                  <a:lnTo>
                    <a:pt x="13066" y="124"/>
                  </a:lnTo>
                  <a:lnTo>
                    <a:pt x="13066" y="124"/>
                  </a:lnTo>
                  <a:lnTo>
                    <a:pt x="14779" y="145"/>
                  </a:lnTo>
                  <a:lnTo>
                    <a:pt x="14779" y="145"/>
                  </a:lnTo>
                  <a:lnTo>
                    <a:pt x="14821" y="145"/>
                  </a:lnTo>
                  <a:lnTo>
                    <a:pt x="14821" y="145"/>
                  </a:lnTo>
                  <a:lnTo>
                    <a:pt x="16018" y="145"/>
                  </a:lnTo>
                  <a:lnTo>
                    <a:pt x="16018" y="145"/>
                  </a:lnTo>
                  <a:lnTo>
                    <a:pt x="16885" y="145"/>
                  </a:lnTo>
                  <a:lnTo>
                    <a:pt x="16885" y="145"/>
                  </a:lnTo>
                  <a:lnTo>
                    <a:pt x="16926" y="145"/>
                  </a:lnTo>
                  <a:lnTo>
                    <a:pt x="16926" y="145"/>
                  </a:lnTo>
                  <a:lnTo>
                    <a:pt x="18660" y="124"/>
                  </a:lnTo>
                  <a:lnTo>
                    <a:pt x="18660" y="124"/>
                  </a:lnTo>
                  <a:lnTo>
                    <a:pt x="18701" y="124"/>
                  </a:lnTo>
                  <a:lnTo>
                    <a:pt x="18701" y="124"/>
                  </a:lnTo>
                  <a:lnTo>
                    <a:pt x="20765" y="124"/>
                  </a:lnTo>
                  <a:lnTo>
                    <a:pt x="20765" y="124"/>
                  </a:lnTo>
                  <a:lnTo>
                    <a:pt x="20806" y="124"/>
                  </a:lnTo>
                  <a:lnTo>
                    <a:pt x="20806" y="124"/>
                  </a:lnTo>
                  <a:lnTo>
                    <a:pt x="22520" y="124"/>
                  </a:lnTo>
                  <a:lnTo>
                    <a:pt x="22520" y="124"/>
                  </a:lnTo>
                  <a:lnTo>
                    <a:pt x="22561" y="124"/>
                  </a:lnTo>
                  <a:lnTo>
                    <a:pt x="22561" y="124"/>
                  </a:lnTo>
                  <a:lnTo>
                    <a:pt x="24646" y="124"/>
                  </a:lnTo>
                  <a:lnTo>
                    <a:pt x="24646" y="124"/>
                  </a:lnTo>
                  <a:lnTo>
                    <a:pt x="24687" y="124"/>
                  </a:lnTo>
                  <a:lnTo>
                    <a:pt x="24687" y="124"/>
                  </a:lnTo>
                  <a:lnTo>
                    <a:pt x="26421" y="103"/>
                  </a:lnTo>
                  <a:lnTo>
                    <a:pt x="26421" y="103"/>
                  </a:lnTo>
                  <a:lnTo>
                    <a:pt x="26442" y="103"/>
                  </a:lnTo>
                  <a:lnTo>
                    <a:pt x="26442" y="103"/>
                  </a:lnTo>
                  <a:lnTo>
                    <a:pt x="28712" y="83"/>
                  </a:lnTo>
                  <a:lnTo>
                    <a:pt x="0"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70" name="Google Shape;1870;p211"/>
            <p:cNvSpPr/>
            <p:nvPr/>
          </p:nvSpPr>
          <p:spPr>
            <a:xfrm>
              <a:off x="6388075" y="5021200"/>
              <a:ext cx="22200" cy="25"/>
            </a:xfrm>
            <a:custGeom>
              <a:avLst/>
              <a:gdLst/>
              <a:ahLst/>
              <a:cxnLst/>
              <a:rect l="l" t="t" r="r" b="b"/>
              <a:pathLst>
                <a:path w="888" h="1" extrusionOk="0">
                  <a:moveTo>
                    <a:pt x="289" y="1"/>
                  </a:moveTo>
                  <a:lnTo>
                    <a:pt x="289" y="1"/>
                  </a:lnTo>
                  <a:lnTo>
                    <a:pt x="0" y="1"/>
                  </a:lnTo>
                  <a:lnTo>
                    <a:pt x="888" y="1"/>
                  </a:lnTo>
                  <a:lnTo>
                    <a:pt x="888" y="1"/>
                  </a:lnTo>
                  <a:lnTo>
                    <a:pt x="289" y="1"/>
                  </a:lnTo>
                  <a:close/>
                </a:path>
              </a:pathLst>
            </a:custGeom>
            <a:solidFill>
              <a:srgbClr val="B2504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71" name="Google Shape;1871;p211"/>
            <p:cNvSpPr/>
            <p:nvPr/>
          </p:nvSpPr>
          <p:spPr>
            <a:xfrm>
              <a:off x="6388075" y="5021200"/>
              <a:ext cx="22200" cy="25"/>
            </a:xfrm>
            <a:custGeom>
              <a:avLst/>
              <a:gdLst/>
              <a:ahLst/>
              <a:cxnLst/>
              <a:rect l="l" t="t" r="r" b="b"/>
              <a:pathLst>
                <a:path w="888" h="1" fill="none" extrusionOk="0">
                  <a:moveTo>
                    <a:pt x="289" y="1"/>
                  </a:moveTo>
                  <a:lnTo>
                    <a:pt x="289" y="1"/>
                  </a:lnTo>
                  <a:lnTo>
                    <a:pt x="0" y="1"/>
                  </a:lnTo>
                  <a:lnTo>
                    <a:pt x="888" y="1"/>
                  </a:lnTo>
                  <a:lnTo>
                    <a:pt x="888" y="1"/>
                  </a:lnTo>
                  <a:lnTo>
                    <a:pt x="289"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72" name="Google Shape;1872;p211"/>
            <p:cNvSpPr/>
            <p:nvPr/>
          </p:nvSpPr>
          <p:spPr>
            <a:xfrm>
              <a:off x="5673375" y="4873625"/>
              <a:ext cx="721950" cy="30475"/>
            </a:xfrm>
            <a:custGeom>
              <a:avLst/>
              <a:gdLst/>
              <a:ahLst/>
              <a:cxnLst/>
              <a:rect l="l" t="t" r="r" b="b"/>
              <a:pathLst>
                <a:path w="28878" h="1219" extrusionOk="0">
                  <a:moveTo>
                    <a:pt x="27350" y="62"/>
                  </a:moveTo>
                  <a:lnTo>
                    <a:pt x="27350" y="104"/>
                  </a:lnTo>
                  <a:lnTo>
                    <a:pt x="28877" y="83"/>
                  </a:lnTo>
                  <a:lnTo>
                    <a:pt x="27350" y="62"/>
                  </a:lnTo>
                  <a:close/>
                  <a:moveTo>
                    <a:pt x="25575" y="62"/>
                  </a:moveTo>
                  <a:lnTo>
                    <a:pt x="25595" y="186"/>
                  </a:lnTo>
                  <a:lnTo>
                    <a:pt x="27288" y="104"/>
                  </a:lnTo>
                  <a:lnTo>
                    <a:pt x="27288" y="62"/>
                  </a:lnTo>
                  <a:close/>
                  <a:moveTo>
                    <a:pt x="23469" y="62"/>
                  </a:moveTo>
                  <a:lnTo>
                    <a:pt x="23490" y="331"/>
                  </a:lnTo>
                  <a:lnTo>
                    <a:pt x="25513" y="186"/>
                  </a:lnTo>
                  <a:lnTo>
                    <a:pt x="25533" y="62"/>
                  </a:lnTo>
                  <a:close/>
                  <a:moveTo>
                    <a:pt x="0" y="0"/>
                  </a:moveTo>
                  <a:lnTo>
                    <a:pt x="165" y="42"/>
                  </a:lnTo>
                  <a:lnTo>
                    <a:pt x="186" y="21"/>
                  </a:lnTo>
                  <a:lnTo>
                    <a:pt x="206" y="62"/>
                  </a:lnTo>
                  <a:lnTo>
                    <a:pt x="1218" y="269"/>
                  </a:lnTo>
                  <a:lnTo>
                    <a:pt x="2229" y="475"/>
                  </a:lnTo>
                  <a:lnTo>
                    <a:pt x="2250" y="166"/>
                  </a:lnTo>
                  <a:lnTo>
                    <a:pt x="2291" y="21"/>
                  </a:lnTo>
                  <a:lnTo>
                    <a:pt x="0" y="0"/>
                  </a:lnTo>
                  <a:close/>
                  <a:moveTo>
                    <a:pt x="21694" y="62"/>
                  </a:moveTo>
                  <a:lnTo>
                    <a:pt x="21715" y="207"/>
                  </a:lnTo>
                  <a:lnTo>
                    <a:pt x="21756" y="475"/>
                  </a:lnTo>
                  <a:lnTo>
                    <a:pt x="23387" y="351"/>
                  </a:lnTo>
                  <a:lnTo>
                    <a:pt x="23407" y="62"/>
                  </a:lnTo>
                  <a:close/>
                  <a:moveTo>
                    <a:pt x="19589" y="42"/>
                  </a:moveTo>
                  <a:lnTo>
                    <a:pt x="19609" y="269"/>
                  </a:lnTo>
                  <a:lnTo>
                    <a:pt x="19650" y="682"/>
                  </a:lnTo>
                  <a:lnTo>
                    <a:pt x="21591" y="496"/>
                  </a:lnTo>
                  <a:lnTo>
                    <a:pt x="21632" y="227"/>
                  </a:lnTo>
                  <a:lnTo>
                    <a:pt x="21653" y="62"/>
                  </a:lnTo>
                  <a:lnTo>
                    <a:pt x="19589" y="42"/>
                  </a:lnTo>
                  <a:close/>
                  <a:moveTo>
                    <a:pt x="2312" y="21"/>
                  </a:moveTo>
                  <a:lnTo>
                    <a:pt x="2332" y="186"/>
                  </a:lnTo>
                  <a:lnTo>
                    <a:pt x="2374" y="496"/>
                  </a:lnTo>
                  <a:lnTo>
                    <a:pt x="3158" y="640"/>
                  </a:lnTo>
                  <a:lnTo>
                    <a:pt x="3963" y="764"/>
                  </a:lnTo>
                  <a:lnTo>
                    <a:pt x="4004" y="289"/>
                  </a:lnTo>
                  <a:lnTo>
                    <a:pt x="4046" y="42"/>
                  </a:lnTo>
                  <a:lnTo>
                    <a:pt x="2312" y="21"/>
                  </a:lnTo>
                  <a:close/>
                  <a:moveTo>
                    <a:pt x="19341" y="42"/>
                  </a:moveTo>
                  <a:lnTo>
                    <a:pt x="17813" y="62"/>
                  </a:lnTo>
                  <a:lnTo>
                    <a:pt x="17855" y="331"/>
                  </a:lnTo>
                  <a:lnTo>
                    <a:pt x="17896" y="826"/>
                  </a:lnTo>
                  <a:lnTo>
                    <a:pt x="19485" y="682"/>
                  </a:lnTo>
                  <a:lnTo>
                    <a:pt x="19506" y="269"/>
                  </a:lnTo>
                  <a:lnTo>
                    <a:pt x="19547" y="42"/>
                  </a:lnTo>
                  <a:close/>
                  <a:moveTo>
                    <a:pt x="4087" y="42"/>
                  </a:moveTo>
                  <a:lnTo>
                    <a:pt x="4108" y="289"/>
                  </a:lnTo>
                  <a:lnTo>
                    <a:pt x="4149" y="785"/>
                  </a:lnTo>
                  <a:lnTo>
                    <a:pt x="5098" y="909"/>
                  </a:lnTo>
                  <a:lnTo>
                    <a:pt x="6069" y="991"/>
                  </a:lnTo>
                  <a:lnTo>
                    <a:pt x="6110" y="372"/>
                  </a:lnTo>
                  <a:lnTo>
                    <a:pt x="6130" y="166"/>
                  </a:lnTo>
                  <a:lnTo>
                    <a:pt x="6151" y="42"/>
                  </a:lnTo>
                  <a:close/>
                  <a:moveTo>
                    <a:pt x="15708" y="62"/>
                  </a:moveTo>
                  <a:lnTo>
                    <a:pt x="15749" y="393"/>
                  </a:lnTo>
                  <a:lnTo>
                    <a:pt x="15791" y="1012"/>
                  </a:lnTo>
                  <a:lnTo>
                    <a:pt x="17710" y="847"/>
                  </a:lnTo>
                  <a:lnTo>
                    <a:pt x="17731" y="331"/>
                  </a:lnTo>
                  <a:lnTo>
                    <a:pt x="17772" y="62"/>
                  </a:lnTo>
                  <a:close/>
                  <a:moveTo>
                    <a:pt x="13954" y="62"/>
                  </a:moveTo>
                  <a:lnTo>
                    <a:pt x="13974" y="207"/>
                  </a:lnTo>
                  <a:lnTo>
                    <a:pt x="13995" y="434"/>
                  </a:lnTo>
                  <a:lnTo>
                    <a:pt x="14036" y="1115"/>
                  </a:lnTo>
                  <a:lnTo>
                    <a:pt x="14841" y="1074"/>
                  </a:lnTo>
                  <a:lnTo>
                    <a:pt x="15584" y="1032"/>
                  </a:lnTo>
                  <a:lnTo>
                    <a:pt x="15625" y="393"/>
                  </a:lnTo>
                  <a:lnTo>
                    <a:pt x="15667" y="62"/>
                  </a:lnTo>
                  <a:close/>
                  <a:moveTo>
                    <a:pt x="6192" y="42"/>
                  </a:moveTo>
                  <a:lnTo>
                    <a:pt x="6213" y="166"/>
                  </a:lnTo>
                  <a:lnTo>
                    <a:pt x="6234" y="372"/>
                  </a:lnTo>
                  <a:lnTo>
                    <a:pt x="6275" y="1012"/>
                  </a:lnTo>
                  <a:lnTo>
                    <a:pt x="7059" y="1074"/>
                  </a:lnTo>
                  <a:lnTo>
                    <a:pt x="7823" y="1136"/>
                  </a:lnTo>
                  <a:lnTo>
                    <a:pt x="7864" y="434"/>
                  </a:lnTo>
                  <a:lnTo>
                    <a:pt x="7885" y="186"/>
                  </a:lnTo>
                  <a:lnTo>
                    <a:pt x="7906" y="42"/>
                  </a:lnTo>
                  <a:close/>
                  <a:moveTo>
                    <a:pt x="7968" y="62"/>
                  </a:moveTo>
                  <a:lnTo>
                    <a:pt x="7988" y="186"/>
                  </a:lnTo>
                  <a:lnTo>
                    <a:pt x="8009" y="434"/>
                  </a:lnTo>
                  <a:lnTo>
                    <a:pt x="8050" y="1136"/>
                  </a:lnTo>
                  <a:lnTo>
                    <a:pt x="9000" y="1177"/>
                  </a:lnTo>
                  <a:lnTo>
                    <a:pt x="9928" y="1198"/>
                  </a:lnTo>
                  <a:lnTo>
                    <a:pt x="9970" y="454"/>
                  </a:lnTo>
                  <a:lnTo>
                    <a:pt x="9990" y="207"/>
                  </a:lnTo>
                  <a:lnTo>
                    <a:pt x="10032" y="62"/>
                  </a:lnTo>
                  <a:close/>
                  <a:moveTo>
                    <a:pt x="11827" y="62"/>
                  </a:moveTo>
                  <a:lnTo>
                    <a:pt x="11869" y="207"/>
                  </a:lnTo>
                  <a:lnTo>
                    <a:pt x="11889" y="454"/>
                  </a:lnTo>
                  <a:lnTo>
                    <a:pt x="11910" y="1198"/>
                  </a:lnTo>
                  <a:lnTo>
                    <a:pt x="12860" y="1177"/>
                  </a:lnTo>
                  <a:lnTo>
                    <a:pt x="13809" y="1136"/>
                  </a:lnTo>
                  <a:lnTo>
                    <a:pt x="13850" y="434"/>
                  </a:lnTo>
                  <a:lnTo>
                    <a:pt x="13871" y="207"/>
                  </a:lnTo>
                  <a:lnTo>
                    <a:pt x="13892" y="62"/>
                  </a:lnTo>
                  <a:close/>
                  <a:moveTo>
                    <a:pt x="10073" y="62"/>
                  </a:moveTo>
                  <a:lnTo>
                    <a:pt x="10094" y="207"/>
                  </a:lnTo>
                  <a:lnTo>
                    <a:pt x="10114" y="454"/>
                  </a:lnTo>
                  <a:lnTo>
                    <a:pt x="10156" y="1218"/>
                  </a:lnTo>
                  <a:lnTo>
                    <a:pt x="10816" y="1218"/>
                  </a:lnTo>
                  <a:lnTo>
                    <a:pt x="11704" y="1198"/>
                  </a:lnTo>
                  <a:lnTo>
                    <a:pt x="11745" y="454"/>
                  </a:lnTo>
                  <a:lnTo>
                    <a:pt x="11766" y="207"/>
                  </a:lnTo>
                  <a:lnTo>
                    <a:pt x="11786" y="62"/>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73" name="Google Shape;1873;p211"/>
            <p:cNvSpPr/>
            <p:nvPr/>
          </p:nvSpPr>
          <p:spPr>
            <a:xfrm>
              <a:off x="6357100" y="4875175"/>
              <a:ext cx="38225" cy="1050"/>
            </a:xfrm>
            <a:custGeom>
              <a:avLst/>
              <a:gdLst/>
              <a:ahLst/>
              <a:cxnLst/>
              <a:rect l="l" t="t" r="r" b="b"/>
              <a:pathLst>
                <a:path w="1529" h="42" fill="none" extrusionOk="0">
                  <a:moveTo>
                    <a:pt x="1" y="0"/>
                  </a:moveTo>
                  <a:lnTo>
                    <a:pt x="1" y="0"/>
                  </a:lnTo>
                  <a:lnTo>
                    <a:pt x="1" y="42"/>
                  </a:lnTo>
                  <a:lnTo>
                    <a:pt x="1" y="42"/>
                  </a:lnTo>
                  <a:lnTo>
                    <a:pt x="1528" y="21"/>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74" name="Google Shape;1874;p211"/>
            <p:cNvSpPr/>
            <p:nvPr/>
          </p:nvSpPr>
          <p:spPr>
            <a:xfrm>
              <a:off x="6312725" y="4875175"/>
              <a:ext cx="42850" cy="3125"/>
            </a:xfrm>
            <a:custGeom>
              <a:avLst/>
              <a:gdLst/>
              <a:ahLst/>
              <a:cxnLst/>
              <a:rect l="l" t="t" r="r" b="b"/>
              <a:pathLst>
                <a:path w="1714" h="125" fill="none" extrusionOk="0">
                  <a:moveTo>
                    <a:pt x="1" y="0"/>
                  </a:moveTo>
                  <a:lnTo>
                    <a:pt x="1" y="0"/>
                  </a:lnTo>
                  <a:lnTo>
                    <a:pt x="21" y="124"/>
                  </a:lnTo>
                  <a:lnTo>
                    <a:pt x="21" y="124"/>
                  </a:lnTo>
                  <a:lnTo>
                    <a:pt x="1714" y="42"/>
                  </a:lnTo>
                  <a:lnTo>
                    <a:pt x="1714" y="42"/>
                  </a:lnTo>
                  <a:lnTo>
                    <a:pt x="1714" y="0"/>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75" name="Google Shape;1875;p211"/>
            <p:cNvSpPr/>
            <p:nvPr/>
          </p:nvSpPr>
          <p:spPr>
            <a:xfrm>
              <a:off x="6260100" y="4875175"/>
              <a:ext cx="51625" cy="6725"/>
            </a:xfrm>
            <a:custGeom>
              <a:avLst/>
              <a:gdLst/>
              <a:ahLst/>
              <a:cxnLst/>
              <a:rect l="l" t="t" r="r" b="b"/>
              <a:pathLst>
                <a:path w="2065" h="269" fill="none" extrusionOk="0">
                  <a:moveTo>
                    <a:pt x="0" y="0"/>
                  </a:moveTo>
                  <a:lnTo>
                    <a:pt x="0" y="0"/>
                  </a:lnTo>
                  <a:lnTo>
                    <a:pt x="21" y="269"/>
                  </a:lnTo>
                  <a:lnTo>
                    <a:pt x="21" y="269"/>
                  </a:lnTo>
                  <a:lnTo>
                    <a:pt x="2044" y="124"/>
                  </a:lnTo>
                  <a:lnTo>
                    <a:pt x="2044" y="124"/>
                  </a:lnTo>
                  <a:lnTo>
                    <a:pt x="2064" y="0"/>
                  </a:lnTo>
                  <a:lnTo>
                    <a:pt x="0"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76" name="Google Shape;1876;p211"/>
            <p:cNvSpPr/>
            <p:nvPr/>
          </p:nvSpPr>
          <p:spPr>
            <a:xfrm>
              <a:off x="5969050" y="4875175"/>
              <a:ext cx="51625" cy="28400"/>
            </a:xfrm>
            <a:custGeom>
              <a:avLst/>
              <a:gdLst/>
              <a:ahLst/>
              <a:cxnLst/>
              <a:rect l="l" t="t" r="r" b="b"/>
              <a:pathLst>
                <a:path w="2065" h="1136" fill="none" extrusionOk="0">
                  <a:moveTo>
                    <a:pt x="0" y="0"/>
                  </a:moveTo>
                  <a:lnTo>
                    <a:pt x="0" y="0"/>
                  </a:lnTo>
                  <a:lnTo>
                    <a:pt x="42" y="145"/>
                  </a:lnTo>
                  <a:lnTo>
                    <a:pt x="62" y="392"/>
                  </a:lnTo>
                  <a:lnTo>
                    <a:pt x="83" y="1136"/>
                  </a:lnTo>
                  <a:lnTo>
                    <a:pt x="83" y="1136"/>
                  </a:lnTo>
                  <a:lnTo>
                    <a:pt x="1033" y="1115"/>
                  </a:lnTo>
                  <a:lnTo>
                    <a:pt x="1982" y="1074"/>
                  </a:lnTo>
                  <a:lnTo>
                    <a:pt x="1982" y="1074"/>
                  </a:lnTo>
                  <a:lnTo>
                    <a:pt x="2023" y="372"/>
                  </a:lnTo>
                  <a:lnTo>
                    <a:pt x="2044" y="145"/>
                  </a:lnTo>
                  <a:lnTo>
                    <a:pt x="2065" y="0"/>
                  </a:lnTo>
                  <a:lnTo>
                    <a:pt x="2065" y="0"/>
                  </a:lnTo>
                  <a:lnTo>
                    <a:pt x="1260" y="0"/>
                  </a:lnTo>
                  <a:lnTo>
                    <a:pt x="1260" y="0"/>
                  </a:lnTo>
                  <a:lnTo>
                    <a:pt x="0"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77" name="Google Shape;1877;p211"/>
            <p:cNvSpPr/>
            <p:nvPr/>
          </p:nvSpPr>
          <p:spPr>
            <a:xfrm>
              <a:off x="6022200" y="4875175"/>
              <a:ext cx="42850" cy="26325"/>
            </a:xfrm>
            <a:custGeom>
              <a:avLst/>
              <a:gdLst/>
              <a:ahLst/>
              <a:cxnLst/>
              <a:rect l="l" t="t" r="r" b="b"/>
              <a:pathLst>
                <a:path w="1714" h="1053" fill="none" extrusionOk="0">
                  <a:moveTo>
                    <a:pt x="1714" y="0"/>
                  </a:moveTo>
                  <a:lnTo>
                    <a:pt x="1714" y="0"/>
                  </a:lnTo>
                  <a:lnTo>
                    <a:pt x="1" y="0"/>
                  </a:lnTo>
                  <a:lnTo>
                    <a:pt x="1" y="0"/>
                  </a:lnTo>
                  <a:lnTo>
                    <a:pt x="21" y="145"/>
                  </a:lnTo>
                  <a:lnTo>
                    <a:pt x="42" y="372"/>
                  </a:lnTo>
                  <a:lnTo>
                    <a:pt x="83" y="1053"/>
                  </a:lnTo>
                  <a:lnTo>
                    <a:pt x="83" y="1053"/>
                  </a:lnTo>
                  <a:lnTo>
                    <a:pt x="888" y="1012"/>
                  </a:lnTo>
                  <a:lnTo>
                    <a:pt x="888" y="1012"/>
                  </a:lnTo>
                  <a:lnTo>
                    <a:pt x="1631" y="970"/>
                  </a:lnTo>
                  <a:lnTo>
                    <a:pt x="1631" y="970"/>
                  </a:lnTo>
                  <a:lnTo>
                    <a:pt x="1672" y="331"/>
                  </a:lnTo>
                  <a:lnTo>
                    <a:pt x="1714"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78" name="Google Shape;1878;p211"/>
            <p:cNvSpPr/>
            <p:nvPr/>
          </p:nvSpPr>
          <p:spPr>
            <a:xfrm>
              <a:off x="5925175" y="4875175"/>
              <a:ext cx="42875" cy="28925"/>
            </a:xfrm>
            <a:custGeom>
              <a:avLst/>
              <a:gdLst/>
              <a:ahLst/>
              <a:cxnLst/>
              <a:rect l="l" t="t" r="r" b="b"/>
              <a:pathLst>
                <a:path w="1715" h="1157" fill="none" extrusionOk="0">
                  <a:moveTo>
                    <a:pt x="1" y="0"/>
                  </a:moveTo>
                  <a:lnTo>
                    <a:pt x="1" y="0"/>
                  </a:lnTo>
                  <a:lnTo>
                    <a:pt x="22" y="145"/>
                  </a:lnTo>
                  <a:lnTo>
                    <a:pt x="42" y="392"/>
                  </a:lnTo>
                  <a:lnTo>
                    <a:pt x="84" y="1156"/>
                  </a:lnTo>
                  <a:lnTo>
                    <a:pt x="84" y="1156"/>
                  </a:lnTo>
                  <a:lnTo>
                    <a:pt x="744" y="1156"/>
                  </a:lnTo>
                  <a:lnTo>
                    <a:pt x="744" y="1156"/>
                  </a:lnTo>
                  <a:lnTo>
                    <a:pt x="1632" y="1136"/>
                  </a:lnTo>
                  <a:lnTo>
                    <a:pt x="1632" y="1136"/>
                  </a:lnTo>
                  <a:lnTo>
                    <a:pt x="1673" y="392"/>
                  </a:lnTo>
                  <a:lnTo>
                    <a:pt x="1694" y="145"/>
                  </a:lnTo>
                  <a:lnTo>
                    <a:pt x="1714" y="0"/>
                  </a:lnTo>
                  <a:lnTo>
                    <a:pt x="1714" y="0"/>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79" name="Google Shape;1879;p211"/>
            <p:cNvSpPr/>
            <p:nvPr/>
          </p:nvSpPr>
          <p:spPr>
            <a:xfrm>
              <a:off x="6215700" y="4875175"/>
              <a:ext cx="42875" cy="10350"/>
            </a:xfrm>
            <a:custGeom>
              <a:avLst/>
              <a:gdLst/>
              <a:ahLst/>
              <a:cxnLst/>
              <a:rect l="l" t="t" r="r" b="b"/>
              <a:pathLst>
                <a:path w="1715" h="414" fill="none" extrusionOk="0">
                  <a:moveTo>
                    <a:pt x="1" y="0"/>
                  </a:moveTo>
                  <a:lnTo>
                    <a:pt x="1" y="0"/>
                  </a:lnTo>
                  <a:lnTo>
                    <a:pt x="22" y="145"/>
                  </a:lnTo>
                  <a:lnTo>
                    <a:pt x="63" y="413"/>
                  </a:lnTo>
                  <a:lnTo>
                    <a:pt x="63" y="413"/>
                  </a:lnTo>
                  <a:lnTo>
                    <a:pt x="1694" y="289"/>
                  </a:lnTo>
                  <a:lnTo>
                    <a:pt x="1694" y="289"/>
                  </a:lnTo>
                  <a:lnTo>
                    <a:pt x="1714" y="0"/>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80" name="Google Shape;1880;p211"/>
            <p:cNvSpPr/>
            <p:nvPr/>
          </p:nvSpPr>
          <p:spPr>
            <a:xfrm>
              <a:off x="6066075" y="4875175"/>
              <a:ext cx="51625" cy="23750"/>
            </a:xfrm>
            <a:custGeom>
              <a:avLst/>
              <a:gdLst/>
              <a:ahLst/>
              <a:cxnLst/>
              <a:rect l="l" t="t" r="r" b="b"/>
              <a:pathLst>
                <a:path w="2065" h="950" fill="none" extrusionOk="0">
                  <a:moveTo>
                    <a:pt x="2064" y="0"/>
                  </a:moveTo>
                  <a:lnTo>
                    <a:pt x="2064" y="0"/>
                  </a:lnTo>
                  <a:lnTo>
                    <a:pt x="0" y="0"/>
                  </a:lnTo>
                  <a:lnTo>
                    <a:pt x="0" y="0"/>
                  </a:lnTo>
                  <a:lnTo>
                    <a:pt x="41" y="331"/>
                  </a:lnTo>
                  <a:lnTo>
                    <a:pt x="83" y="950"/>
                  </a:lnTo>
                  <a:lnTo>
                    <a:pt x="83" y="950"/>
                  </a:lnTo>
                  <a:lnTo>
                    <a:pt x="2002" y="785"/>
                  </a:lnTo>
                  <a:lnTo>
                    <a:pt x="2002" y="785"/>
                  </a:lnTo>
                  <a:lnTo>
                    <a:pt x="2023" y="269"/>
                  </a:lnTo>
                  <a:lnTo>
                    <a:pt x="2064"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81" name="Google Shape;1881;p211"/>
            <p:cNvSpPr/>
            <p:nvPr/>
          </p:nvSpPr>
          <p:spPr>
            <a:xfrm>
              <a:off x="5872550" y="4875175"/>
              <a:ext cx="51625" cy="28400"/>
            </a:xfrm>
            <a:custGeom>
              <a:avLst/>
              <a:gdLst/>
              <a:ahLst/>
              <a:cxnLst/>
              <a:rect l="l" t="t" r="r" b="b"/>
              <a:pathLst>
                <a:path w="2065" h="1136" fill="none" extrusionOk="0">
                  <a:moveTo>
                    <a:pt x="1" y="0"/>
                  </a:moveTo>
                  <a:lnTo>
                    <a:pt x="1" y="0"/>
                  </a:lnTo>
                  <a:lnTo>
                    <a:pt x="21" y="124"/>
                  </a:lnTo>
                  <a:lnTo>
                    <a:pt x="42" y="372"/>
                  </a:lnTo>
                  <a:lnTo>
                    <a:pt x="83" y="1074"/>
                  </a:lnTo>
                  <a:lnTo>
                    <a:pt x="83" y="1074"/>
                  </a:lnTo>
                  <a:lnTo>
                    <a:pt x="1033" y="1115"/>
                  </a:lnTo>
                  <a:lnTo>
                    <a:pt x="1961" y="1136"/>
                  </a:lnTo>
                  <a:lnTo>
                    <a:pt x="1961" y="1136"/>
                  </a:lnTo>
                  <a:lnTo>
                    <a:pt x="2003" y="392"/>
                  </a:lnTo>
                  <a:lnTo>
                    <a:pt x="2023" y="145"/>
                  </a:lnTo>
                  <a:lnTo>
                    <a:pt x="2065" y="0"/>
                  </a:lnTo>
                  <a:lnTo>
                    <a:pt x="2065" y="0"/>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82" name="Google Shape;1882;p211"/>
            <p:cNvSpPr/>
            <p:nvPr/>
          </p:nvSpPr>
          <p:spPr>
            <a:xfrm>
              <a:off x="6163075" y="4874650"/>
              <a:ext cx="51625" cy="16025"/>
            </a:xfrm>
            <a:custGeom>
              <a:avLst/>
              <a:gdLst/>
              <a:ahLst/>
              <a:cxnLst/>
              <a:rect l="l" t="t" r="r" b="b"/>
              <a:pathLst>
                <a:path w="2065" h="641" fill="none" extrusionOk="0">
                  <a:moveTo>
                    <a:pt x="1" y="1"/>
                  </a:moveTo>
                  <a:lnTo>
                    <a:pt x="1" y="1"/>
                  </a:lnTo>
                  <a:lnTo>
                    <a:pt x="21" y="228"/>
                  </a:lnTo>
                  <a:lnTo>
                    <a:pt x="62" y="641"/>
                  </a:lnTo>
                  <a:lnTo>
                    <a:pt x="62" y="641"/>
                  </a:lnTo>
                  <a:lnTo>
                    <a:pt x="2003" y="455"/>
                  </a:lnTo>
                  <a:lnTo>
                    <a:pt x="2003" y="455"/>
                  </a:lnTo>
                  <a:lnTo>
                    <a:pt x="2044" y="186"/>
                  </a:lnTo>
                  <a:lnTo>
                    <a:pt x="2065" y="21"/>
                  </a:lnTo>
                  <a:lnTo>
                    <a:pt x="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83" name="Google Shape;1883;p211"/>
            <p:cNvSpPr/>
            <p:nvPr/>
          </p:nvSpPr>
          <p:spPr>
            <a:xfrm>
              <a:off x="6118700" y="4874650"/>
              <a:ext cx="43375" cy="19650"/>
            </a:xfrm>
            <a:custGeom>
              <a:avLst/>
              <a:gdLst/>
              <a:ahLst/>
              <a:cxnLst/>
              <a:rect l="l" t="t" r="r" b="b"/>
              <a:pathLst>
                <a:path w="1735" h="786" fill="none" extrusionOk="0">
                  <a:moveTo>
                    <a:pt x="1528" y="1"/>
                  </a:moveTo>
                  <a:lnTo>
                    <a:pt x="1528" y="1"/>
                  </a:lnTo>
                  <a:lnTo>
                    <a:pt x="0" y="21"/>
                  </a:lnTo>
                  <a:lnTo>
                    <a:pt x="0" y="21"/>
                  </a:lnTo>
                  <a:lnTo>
                    <a:pt x="42" y="290"/>
                  </a:lnTo>
                  <a:lnTo>
                    <a:pt x="83" y="785"/>
                  </a:lnTo>
                  <a:lnTo>
                    <a:pt x="83" y="785"/>
                  </a:lnTo>
                  <a:lnTo>
                    <a:pt x="1672" y="641"/>
                  </a:lnTo>
                  <a:lnTo>
                    <a:pt x="1672" y="641"/>
                  </a:lnTo>
                  <a:lnTo>
                    <a:pt x="1693" y="228"/>
                  </a:lnTo>
                  <a:lnTo>
                    <a:pt x="1734" y="1"/>
                  </a:lnTo>
                  <a:lnTo>
                    <a:pt x="1528"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84" name="Google Shape;1884;p211"/>
            <p:cNvSpPr/>
            <p:nvPr/>
          </p:nvSpPr>
          <p:spPr>
            <a:xfrm>
              <a:off x="5828175" y="4874650"/>
              <a:ext cx="42850" cy="27375"/>
            </a:xfrm>
            <a:custGeom>
              <a:avLst/>
              <a:gdLst/>
              <a:ahLst/>
              <a:cxnLst/>
              <a:rect l="l" t="t" r="r" b="b"/>
              <a:pathLst>
                <a:path w="1714" h="1095" fill="none" extrusionOk="0">
                  <a:moveTo>
                    <a:pt x="0" y="1"/>
                  </a:moveTo>
                  <a:lnTo>
                    <a:pt x="0" y="1"/>
                  </a:lnTo>
                  <a:lnTo>
                    <a:pt x="21" y="125"/>
                  </a:lnTo>
                  <a:lnTo>
                    <a:pt x="42" y="331"/>
                  </a:lnTo>
                  <a:lnTo>
                    <a:pt x="83" y="971"/>
                  </a:lnTo>
                  <a:lnTo>
                    <a:pt x="83" y="971"/>
                  </a:lnTo>
                  <a:lnTo>
                    <a:pt x="867" y="1033"/>
                  </a:lnTo>
                  <a:lnTo>
                    <a:pt x="1631" y="1095"/>
                  </a:lnTo>
                  <a:lnTo>
                    <a:pt x="1631" y="1095"/>
                  </a:lnTo>
                  <a:lnTo>
                    <a:pt x="1672" y="393"/>
                  </a:lnTo>
                  <a:lnTo>
                    <a:pt x="1693" y="145"/>
                  </a:lnTo>
                  <a:lnTo>
                    <a:pt x="1714" y="1"/>
                  </a:lnTo>
                  <a:lnTo>
                    <a:pt x="1714" y="1"/>
                  </a:lnTo>
                  <a:lnTo>
                    <a:pt x="0"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85" name="Google Shape;1885;p211"/>
            <p:cNvSpPr/>
            <p:nvPr/>
          </p:nvSpPr>
          <p:spPr>
            <a:xfrm>
              <a:off x="5775525" y="4874650"/>
              <a:ext cx="51650" cy="23775"/>
            </a:xfrm>
            <a:custGeom>
              <a:avLst/>
              <a:gdLst/>
              <a:ahLst/>
              <a:cxnLst/>
              <a:rect l="l" t="t" r="r" b="b"/>
              <a:pathLst>
                <a:path w="2066" h="951" fill="none" extrusionOk="0">
                  <a:moveTo>
                    <a:pt x="1" y="1"/>
                  </a:moveTo>
                  <a:lnTo>
                    <a:pt x="1" y="1"/>
                  </a:lnTo>
                  <a:lnTo>
                    <a:pt x="22" y="248"/>
                  </a:lnTo>
                  <a:lnTo>
                    <a:pt x="63" y="744"/>
                  </a:lnTo>
                  <a:lnTo>
                    <a:pt x="63" y="744"/>
                  </a:lnTo>
                  <a:lnTo>
                    <a:pt x="1012" y="868"/>
                  </a:lnTo>
                  <a:lnTo>
                    <a:pt x="1983" y="950"/>
                  </a:lnTo>
                  <a:lnTo>
                    <a:pt x="1983" y="950"/>
                  </a:lnTo>
                  <a:lnTo>
                    <a:pt x="2024" y="331"/>
                  </a:lnTo>
                  <a:lnTo>
                    <a:pt x="2044" y="125"/>
                  </a:lnTo>
                  <a:lnTo>
                    <a:pt x="2065" y="1"/>
                  </a:lnTo>
                  <a:lnTo>
                    <a:pt x="2065" y="1"/>
                  </a:lnTo>
                  <a:lnTo>
                    <a:pt x="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86" name="Google Shape;1886;p211"/>
            <p:cNvSpPr/>
            <p:nvPr/>
          </p:nvSpPr>
          <p:spPr>
            <a:xfrm>
              <a:off x="5731150" y="4874150"/>
              <a:ext cx="43375" cy="18600"/>
            </a:xfrm>
            <a:custGeom>
              <a:avLst/>
              <a:gdLst/>
              <a:ahLst/>
              <a:cxnLst/>
              <a:rect l="l" t="t" r="r" b="b"/>
              <a:pathLst>
                <a:path w="1735" h="744" fill="none" extrusionOk="0">
                  <a:moveTo>
                    <a:pt x="1" y="0"/>
                  </a:moveTo>
                  <a:lnTo>
                    <a:pt x="1" y="0"/>
                  </a:lnTo>
                  <a:lnTo>
                    <a:pt x="21" y="165"/>
                  </a:lnTo>
                  <a:lnTo>
                    <a:pt x="63" y="475"/>
                  </a:lnTo>
                  <a:lnTo>
                    <a:pt x="63" y="475"/>
                  </a:lnTo>
                  <a:lnTo>
                    <a:pt x="847" y="619"/>
                  </a:lnTo>
                  <a:lnTo>
                    <a:pt x="1652" y="743"/>
                  </a:lnTo>
                  <a:lnTo>
                    <a:pt x="1652" y="743"/>
                  </a:lnTo>
                  <a:lnTo>
                    <a:pt x="1693" y="268"/>
                  </a:lnTo>
                  <a:lnTo>
                    <a:pt x="1735" y="21"/>
                  </a:lnTo>
                  <a:lnTo>
                    <a:pt x="1735" y="21"/>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87" name="Google Shape;1887;p211"/>
            <p:cNvSpPr/>
            <p:nvPr/>
          </p:nvSpPr>
          <p:spPr>
            <a:xfrm>
              <a:off x="5673375" y="4873625"/>
              <a:ext cx="57300" cy="11900"/>
            </a:xfrm>
            <a:custGeom>
              <a:avLst/>
              <a:gdLst/>
              <a:ahLst/>
              <a:cxnLst/>
              <a:rect l="l" t="t" r="r" b="b"/>
              <a:pathLst>
                <a:path w="2292" h="476" fill="none" extrusionOk="0">
                  <a:moveTo>
                    <a:pt x="0" y="0"/>
                  </a:moveTo>
                  <a:lnTo>
                    <a:pt x="0" y="0"/>
                  </a:lnTo>
                  <a:lnTo>
                    <a:pt x="165" y="42"/>
                  </a:lnTo>
                  <a:lnTo>
                    <a:pt x="165" y="42"/>
                  </a:lnTo>
                  <a:lnTo>
                    <a:pt x="186" y="21"/>
                  </a:lnTo>
                  <a:lnTo>
                    <a:pt x="186" y="21"/>
                  </a:lnTo>
                  <a:lnTo>
                    <a:pt x="206" y="62"/>
                  </a:lnTo>
                  <a:lnTo>
                    <a:pt x="206" y="62"/>
                  </a:lnTo>
                  <a:lnTo>
                    <a:pt x="1218" y="269"/>
                  </a:lnTo>
                  <a:lnTo>
                    <a:pt x="2229" y="475"/>
                  </a:lnTo>
                  <a:lnTo>
                    <a:pt x="2229" y="475"/>
                  </a:lnTo>
                  <a:lnTo>
                    <a:pt x="2250" y="166"/>
                  </a:lnTo>
                  <a:lnTo>
                    <a:pt x="2291" y="21"/>
                  </a:lnTo>
                  <a:lnTo>
                    <a:pt x="2291" y="21"/>
                  </a:lnTo>
                  <a:lnTo>
                    <a:pt x="0"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88" name="Google Shape;1888;p211"/>
            <p:cNvSpPr/>
            <p:nvPr/>
          </p:nvSpPr>
          <p:spPr>
            <a:xfrm>
              <a:off x="5677500" y="4874150"/>
              <a:ext cx="1050" cy="1050"/>
            </a:xfrm>
            <a:custGeom>
              <a:avLst/>
              <a:gdLst/>
              <a:ahLst/>
              <a:cxnLst/>
              <a:rect l="l" t="t" r="r" b="b"/>
              <a:pathLst>
                <a:path w="42" h="42" extrusionOk="0">
                  <a:moveTo>
                    <a:pt x="21" y="0"/>
                  </a:moveTo>
                  <a:lnTo>
                    <a:pt x="0" y="21"/>
                  </a:lnTo>
                  <a:lnTo>
                    <a:pt x="41" y="41"/>
                  </a:lnTo>
                  <a:lnTo>
                    <a:pt x="21"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89" name="Google Shape;1889;p211"/>
            <p:cNvSpPr/>
            <p:nvPr/>
          </p:nvSpPr>
          <p:spPr>
            <a:xfrm>
              <a:off x="5677500" y="4874150"/>
              <a:ext cx="1050" cy="1050"/>
            </a:xfrm>
            <a:custGeom>
              <a:avLst/>
              <a:gdLst/>
              <a:ahLst/>
              <a:cxnLst/>
              <a:rect l="l" t="t" r="r" b="b"/>
              <a:pathLst>
                <a:path w="42" h="42" fill="none" extrusionOk="0">
                  <a:moveTo>
                    <a:pt x="21" y="0"/>
                  </a:moveTo>
                  <a:lnTo>
                    <a:pt x="21" y="0"/>
                  </a:lnTo>
                  <a:lnTo>
                    <a:pt x="0" y="21"/>
                  </a:lnTo>
                  <a:lnTo>
                    <a:pt x="0" y="21"/>
                  </a:lnTo>
                  <a:lnTo>
                    <a:pt x="41" y="41"/>
                  </a:lnTo>
                  <a:lnTo>
                    <a:pt x="41" y="41"/>
                  </a:lnTo>
                  <a:lnTo>
                    <a:pt x="2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90" name="Google Shape;1890;p211"/>
            <p:cNvSpPr/>
            <p:nvPr/>
          </p:nvSpPr>
          <p:spPr>
            <a:xfrm>
              <a:off x="5772450" y="4874650"/>
              <a:ext cx="4650" cy="18600"/>
            </a:xfrm>
            <a:custGeom>
              <a:avLst/>
              <a:gdLst/>
              <a:ahLst/>
              <a:cxnLst/>
              <a:rect l="l" t="t" r="r" b="b"/>
              <a:pathLst>
                <a:path w="186" h="744" extrusionOk="0">
                  <a:moveTo>
                    <a:pt x="83" y="1"/>
                  </a:moveTo>
                  <a:lnTo>
                    <a:pt x="41" y="248"/>
                  </a:lnTo>
                  <a:lnTo>
                    <a:pt x="0" y="723"/>
                  </a:lnTo>
                  <a:lnTo>
                    <a:pt x="186" y="744"/>
                  </a:lnTo>
                  <a:lnTo>
                    <a:pt x="145" y="248"/>
                  </a:lnTo>
                  <a:lnTo>
                    <a:pt x="124"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91" name="Google Shape;1891;p211"/>
            <p:cNvSpPr/>
            <p:nvPr/>
          </p:nvSpPr>
          <p:spPr>
            <a:xfrm>
              <a:off x="5772450" y="4874650"/>
              <a:ext cx="4650" cy="18600"/>
            </a:xfrm>
            <a:custGeom>
              <a:avLst/>
              <a:gdLst/>
              <a:ahLst/>
              <a:cxnLst/>
              <a:rect l="l" t="t" r="r" b="b"/>
              <a:pathLst>
                <a:path w="186" h="744" fill="none" extrusionOk="0">
                  <a:moveTo>
                    <a:pt x="83" y="1"/>
                  </a:moveTo>
                  <a:lnTo>
                    <a:pt x="83" y="1"/>
                  </a:lnTo>
                  <a:lnTo>
                    <a:pt x="41" y="248"/>
                  </a:lnTo>
                  <a:lnTo>
                    <a:pt x="0" y="723"/>
                  </a:lnTo>
                  <a:lnTo>
                    <a:pt x="0" y="723"/>
                  </a:lnTo>
                  <a:lnTo>
                    <a:pt x="186" y="744"/>
                  </a:lnTo>
                  <a:lnTo>
                    <a:pt x="186" y="744"/>
                  </a:lnTo>
                  <a:lnTo>
                    <a:pt x="145" y="248"/>
                  </a:lnTo>
                  <a:lnTo>
                    <a:pt x="124" y="1"/>
                  </a:lnTo>
                  <a:lnTo>
                    <a:pt x="124" y="1"/>
                  </a:lnTo>
                  <a:lnTo>
                    <a:pt x="83"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92" name="Google Shape;1892;p211"/>
            <p:cNvSpPr/>
            <p:nvPr/>
          </p:nvSpPr>
          <p:spPr>
            <a:xfrm>
              <a:off x="5729100" y="4874150"/>
              <a:ext cx="3625" cy="11875"/>
            </a:xfrm>
            <a:custGeom>
              <a:avLst/>
              <a:gdLst/>
              <a:ahLst/>
              <a:cxnLst/>
              <a:rect l="l" t="t" r="r" b="b"/>
              <a:pathLst>
                <a:path w="145" h="475" extrusionOk="0">
                  <a:moveTo>
                    <a:pt x="62" y="0"/>
                  </a:moveTo>
                  <a:lnTo>
                    <a:pt x="21" y="145"/>
                  </a:lnTo>
                  <a:lnTo>
                    <a:pt x="0" y="454"/>
                  </a:lnTo>
                  <a:lnTo>
                    <a:pt x="145" y="475"/>
                  </a:lnTo>
                  <a:lnTo>
                    <a:pt x="103" y="165"/>
                  </a:lnTo>
                  <a:lnTo>
                    <a:pt x="83"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93" name="Google Shape;1893;p211"/>
            <p:cNvSpPr/>
            <p:nvPr/>
          </p:nvSpPr>
          <p:spPr>
            <a:xfrm>
              <a:off x="5729100" y="4874150"/>
              <a:ext cx="3625" cy="11875"/>
            </a:xfrm>
            <a:custGeom>
              <a:avLst/>
              <a:gdLst/>
              <a:ahLst/>
              <a:cxnLst/>
              <a:rect l="l" t="t" r="r" b="b"/>
              <a:pathLst>
                <a:path w="145" h="475" fill="none" extrusionOk="0">
                  <a:moveTo>
                    <a:pt x="62" y="0"/>
                  </a:moveTo>
                  <a:lnTo>
                    <a:pt x="62" y="0"/>
                  </a:lnTo>
                  <a:lnTo>
                    <a:pt x="21" y="145"/>
                  </a:lnTo>
                  <a:lnTo>
                    <a:pt x="0" y="454"/>
                  </a:lnTo>
                  <a:lnTo>
                    <a:pt x="0" y="454"/>
                  </a:lnTo>
                  <a:lnTo>
                    <a:pt x="145" y="475"/>
                  </a:lnTo>
                  <a:lnTo>
                    <a:pt x="145" y="475"/>
                  </a:lnTo>
                  <a:lnTo>
                    <a:pt x="103" y="165"/>
                  </a:lnTo>
                  <a:lnTo>
                    <a:pt x="83" y="0"/>
                  </a:lnTo>
                  <a:lnTo>
                    <a:pt x="83" y="0"/>
                  </a:lnTo>
                  <a:lnTo>
                    <a:pt x="62"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94" name="Google Shape;1894;p211"/>
            <p:cNvSpPr/>
            <p:nvPr/>
          </p:nvSpPr>
          <p:spPr>
            <a:xfrm>
              <a:off x="5868950" y="4874650"/>
              <a:ext cx="5700" cy="27375"/>
            </a:xfrm>
            <a:custGeom>
              <a:avLst/>
              <a:gdLst/>
              <a:ahLst/>
              <a:cxnLst/>
              <a:rect l="l" t="t" r="r" b="b"/>
              <a:pathLst>
                <a:path w="228" h="1095" extrusionOk="0">
                  <a:moveTo>
                    <a:pt x="83" y="1"/>
                  </a:moveTo>
                  <a:lnTo>
                    <a:pt x="62" y="145"/>
                  </a:lnTo>
                  <a:lnTo>
                    <a:pt x="41" y="393"/>
                  </a:lnTo>
                  <a:lnTo>
                    <a:pt x="0" y="1095"/>
                  </a:lnTo>
                  <a:lnTo>
                    <a:pt x="227" y="1095"/>
                  </a:lnTo>
                  <a:lnTo>
                    <a:pt x="186" y="393"/>
                  </a:lnTo>
                  <a:lnTo>
                    <a:pt x="165" y="145"/>
                  </a:lnTo>
                  <a:lnTo>
                    <a:pt x="145" y="21"/>
                  </a:lnTo>
                  <a:lnTo>
                    <a:pt x="83"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95" name="Google Shape;1895;p211"/>
            <p:cNvSpPr/>
            <p:nvPr/>
          </p:nvSpPr>
          <p:spPr>
            <a:xfrm>
              <a:off x="5868950" y="4874650"/>
              <a:ext cx="5700" cy="27375"/>
            </a:xfrm>
            <a:custGeom>
              <a:avLst/>
              <a:gdLst/>
              <a:ahLst/>
              <a:cxnLst/>
              <a:rect l="l" t="t" r="r" b="b"/>
              <a:pathLst>
                <a:path w="228" h="1095" fill="none" extrusionOk="0">
                  <a:moveTo>
                    <a:pt x="83" y="1"/>
                  </a:moveTo>
                  <a:lnTo>
                    <a:pt x="83" y="1"/>
                  </a:lnTo>
                  <a:lnTo>
                    <a:pt x="62" y="145"/>
                  </a:lnTo>
                  <a:lnTo>
                    <a:pt x="41" y="393"/>
                  </a:lnTo>
                  <a:lnTo>
                    <a:pt x="0" y="1095"/>
                  </a:lnTo>
                  <a:lnTo>
                    <a:pt x="0" y="1095"/>
                  </a:lnTo>
                  <a:lnTo>
                    <a:pt x="227" y="1095"/>
                  </a:lnTo>
                  <a:lnTo>
                    <a:pt x="227" y="1095"/>
                  </a:lnTo>
                  <a:lnTo>
                    <a:pt x="186" y="393"/>
                  </a:lnTo>
                  <a:lnTo>
                    <a:pt x="165" y="145"/>
                  </a:lnTo>
                  <a:lnTo>
                    <a:pt x="145" y="21"/>
                  </a:lnTo>
                  <a:lnTo>
                    <a:pt x="145" y="21"/>
                  </a:lnTo>
                  <a:lnTo>
                    <a:pt x="83"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96" name="Google Shape;1896;p211"/>
            <p:cNvSpPr/>
            <p:nvPr/>
          </p:nvSpPr>
          <p:spPr>
            <a:xfrm>
              <a:off x="5825075" y="4874650"/>
              <a:ext cx="5175" cy="24275"/>
            </a:xfrm>
            <a:custGeom>
              <a:avLst/>
              <a:gdLst/>
              <a:ahLst/>
              <a:cxnLst/>
              <a:rect l="l" t="t" r="r" b="b"/>
              <a:pathLst>
                <a:path w="207" h="971" extrusionOk="0">
                  <a:moveTo>
                    <a:pt x="83" y="1"/>
                  </a:moveTo>
                  <a:lnTo>
                    <a:pt x="62" y="125"/>
                  </a:lnTo>
                  <a:lnTo>
                    <a:pt x="42" y="331"/>
                  </a:lnTo>
                  <a:lnTo>
                    <a:pt x="1" y="950"/>
                  </a:lnTo>
                  <a:lnTo>
                    <a:pt x="207" y="971"/>
                  </a:lnTo>
                  <a:lnTo>
                    <a:pt x="166" y="331"/>
                  </a:lnTo>
                  <a:lnTo>
                    <a:pt x="145" y="125"/>
                  </a:lnTo>
                  <a:lnTo>
                    <a:pt x="124"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97" name="Google Shape;1897;p211"/>
            <p:cNvSpPr/>
            <p:nvPr/>
          </p:nvSpPr>
          <p:spPr>
            <a:xfrm>
              <a:off x="5825075" y="4874650"/>
              <a:ext cx="5175" cy="24275"/>
            </a:xfrm>
            <a:custGeom>
              <a:avLst/>
              <a:gdLst/>
              <a:ahLst/>
              <a:cxnLst/>
              <a:rect l="l" t="t" r="r" b="b"/>
              <a:pathLst>
                <a:path w="207" h="971" fill="none" extrusionOk="0">
                  <a:moveTo>
                    <a:pt x="83" y="1"/>
                  </a:moveTo>
                  <a:lnTo>
                    <a:pt x="83" y="1"/>
                  </a:lnTo>
                  <a:lnTo>
                    <a:pt x="62" y="125"/>
                  </a:lnTo>
                  <a:lnTo>
                    <a:pt x="42" y="331"/>
                  </a:lnTo>
                  <a:lnTo>
                    <a:pt x="1" y="950"/>
                  </a:lnTo>
                  <a:lnTo>
                    <a:pt x="1" y="950"/>
                  </a:lnTo>
                  <a:lnTo>
                    <a:pt x="207" y="971"/>
                  </a:lnTo>
                  <a:lnTo>
                    <a:pt x="207" y="971"/>
                  </a:lnTo>
                  <a:lnTo>
                    <a:pt x="166" y="331"/>
                  </a:lnTo>
                  <a:lnTo>
                    <a:pt x="145" y="125"/>
                  </a:lnTo>
                  <a:lnTo>
                    <a:pt x="124" y="1"/>
                  </a:lnTo>
                  <a:lnTo>
                    <a:pt x="124" y="1"/>
                  </a:lnTo>
                  <a:lnTo>
                    <a:pt x="83"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98" name="Google Shape;1898;p211"/>
            <p:cNvSpPr/>
            <p:nvPr/>
          </p:nvSpPr>
          <p:spPr>
            <a:xfrm>
              <a:off x="5965950" y="4875175"/>
              <a:ext cx="5200" cy="28400"/>
            </a:xfrm>
            <a:custGeom>
              <a:avLst/>
              <a:gdLst/>
              <a:ahLst/>
              <a:cxnLst/>
              <a:rect l="l" t="t" r="r" b="b"/>
              <a:pathLst>
                <a:path w="208" h="1136" extrusionOk="0">
                  <a:moveTo>
                    <a:pt x="83" y="0"/>
                  </a:moveTo>
                  <a:lnTo>
                    <a:pt x="63" y="145"/>
                  </a:lnTo>
                  <a:lnTo>
                    <a:pt x="42" y="392"/>
                  </a:lnTo>
                  <a:lnTo>
                    <a:pt x="1" y="1136"/>
                  </a:lnTo>
                  <a:lnTo>
                    <a:pt x="207" y="1136"/>
                  </a:lnTo>
                  <a:lnTo>
                    <a:pt x="186" y="392"/>
                  </a:lnTo>
                  <a:lnTo>
                    <a:pt x="166" y="145"/>
                  </a:lnTo>
                  <a:lnTo>
                    <a:pt x="124"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899" name="Google Shape;1899;p211"/>
            <p:cNvSpPr/>
            <p:nvPr/>
          </p:nvSpPr>
          <p:spPr>
            <a:xfrm>
              <a:off x="5965950" y="4875175"/>
              <a:ext cx="5200" cy="28400"/>
            </a:xfrm>
            <a:custGeom>
              <a:avLst/>
              <a:gdLst/>
              <a:ahLst/>
              <a:cxnLst/>
              <a:rect l="l" t="t" r="r" b="b"/>
              <a:pathLst>
                <a:path w="208" h="1136" fill="none" extrusionOk="0">
                  <a:moveTo>
                    <a:pt x="83" y="0"/>
                  </a:moveTo>
                  <a:lnTo>
                    <a:pt x="83" y="0"/>
                  </a:lnTo>
                  <a:lnTo>
                    <a:pt x="63" y="145"/>
                  </a:lnTo>
                  <a:lnTo>
                    <a:pt x="42" y="392"/>
                  </a:lnTo>
                  <a:lnTo>
                    <a:pt x="1" y="1136"/>
                  </a:lnTo>
                  <a:lnTo>
                    <a:pt x="1" y="1136"/>
                  </a:lnTo>
                  <a:lnTo>
                    <a:pt x="207" y="1136"/>
                  </a:lnTo>
                  <a:lnTo>
                    <a:pt x="207" y="1136"/>
                  </a:lnTo>
                  <a:lnTo>
                    <a:pt x="186" y="392"/>
                  </a:lnTo>
                  <a:lnTo>
                    <a:pt x="166" y="145"/>
                  </a:lnTo>
                  <a:lnTo>
                    <a:pt x="124" y="0"/>
                  </a:lnTo>
                  <a:lnTo>
                    <a:pt x="124" y="0"/>
                  </a:lnTo>
                  <a:lnTo>
                    <a:pt x="83"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00" name="Google Shape;1900;p211"/>
            <p:cNvSpPr/>
            <p:nvPr/>
          </p:nvSpPr>
          <p:spPr>
            <a:xfrm>
              <a:off x="5921575" y="4875175"/>
              <a:ext cx="5700" cy="28925"/>
            </a:xfrm>
            <a:custGeom>
              <a:avLst/>
              <a:gdLst/>
              <a:ahLst/>
              <a:cxnLst/>
              <a:rect l="l" t="t" r="r" b="b"/>
              <a:pathLst>
                <a:path w="228" h="1157" extrusionOk="0">
                  <a:moveTo>
                    <a:pt x="104" y="0"/>
                  </a:moveTo>
                  <a:lnTo>
                    <a:pt x="62" y="145"/>
                  </a:lnTo>
                  <a:lnTo>
                    <a:pt x="42" y="392"/>
                  </a:lnTo>
                  <a:lnTo>
                    <a:pt x="0" y="1136"/>
                  </a:lnTo>
                  <a:lnTo>
                    <a:pt x="228" y="1156"/>
                  </a:lnTo>
                  <a:lnTo>
                    <a:pt x="186" y="392"/>
                  </a:lnTo>
                  <a:lnTo>
                    <a:pt x="166" y="145"/>
                  </a:lnTo>
                  <a:lnTo>
                    <a:pt x="145"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01" name="Google Shape;1901;p211"/>
            <p:cNvSpPr/>
            <p:nvPr/>
          </p:nvSpPr>
          <p:spPr>
            <a:xfrm>
              <a:off x="5921575" y="4875175"/>
              <a:ext cx="5700" cy="28925"/>
            </a:xfrm>
            <a:custGeom>
              <a:avLst/>
              <a:gdLst/>
              <a:ahLst/>
              <a:cxnLst/>
              <a:rect l="l" t="t" r="r" b="b"/>
              <a:pathLst>
                <a:path w="228" h="1157" fill="none" extrusionOk="0">
                  <a:moveTo>
                    <a:pt x="104" y="0"/>
                  </a:moveTo>
                  <a:lnTo>
                    <a:pt x="104" y="0"/>
                  </a:lnTo>
                  <a:lnTo>
                    <a:pt x="62" y="145"/>
                  </a:lnTo>
                  <a:lnTo>
                    <a:pt x="42" y="392"/>
                  </a:lnTo>
                  <a:lnTo>
                    <a:pt x="0" y="1136"/>
                  </a:lnTo>
                  <a:lnTo>
                    <a:pt x="0" y="1136"/>
                  </a:lnTo>
                  <a:lnTo>
                    <a:pt x="228" y="1156"/>
                  </a:lnTo>
                  <a:lnTo>
                    <a:pt x="228" y="1156"/>
                  </a:lnTo>
                  <a:lnTo>
                    <a:pt x="186" y="392"/>
                  </a:lnTo>
                  <a:lnTo>
                    <a:pt x="166" y="145"/>
                  </a:lnTo>
                  <a:lnTo>
                    <a:pt x="145" y="0"/>
                  </a:lnTo>
                  <a:lnTo>
                    <a:pt x="145" y="0"/>
                  </a:lnTo>
                  <a:lnTo>
                    <a:pt x="104"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02" name="Google Shape;1902;p211"/>
            <p:cNvSpPr/>
            <p:nvPr/>
          </p:nvSpPr>
          <p:spPr>
            <a:xfrm>
              <a:off x="6062975" y="4875175"/>
              <a:ext cx="5175" cy="24275"/>
            </a:xfrm>
            <a:custGeom>
              <a:avLst/>
              <a:gdLst/>
              <a:ahLst/>
              <a:cxnLst/>
              <a:rect l="l" t="t" r="r" b="b"/>
              <a:pathLst>
                <a:path w="207" h="971" extrusionOk="0">
                  <a:moveTo>
                    <a:pt x="83" y="0"/>
                  </a:moveTo>
                  <a:lnTo>
                    <a:pt x="41" y="331"/>
                  </a:lnTo>
                  <a:lnTo>
                    <a:pt x="0" y="970"/>
                  </a:lnTo>
                  <a:lnTo>
                    <a:pt x="0" y="970"/>
                  </a:lnTo>
                  <a:lnTo>
                    <a:pt x="207" y="950"/>
                  </a:lnTo>
                  <a:lnTo>
                    <a:pt x="165" y="331"/>
                  </a:lnTo>
                  <a:lnTo>
                    <a:pt x="124"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03" name="Google Shape;1903;p211"/>
            <p:cNvSpPr/>
            <p:nvPr/>
          </p:nvSpPr>
          <p:spPr>
            <a:xfrm>
              <a:off x="6062975" y="4875175"/>
              <a:ext cx="5175" cy="24275"/>
            </a:xfrm>
            <a:custGeom>
              <a:avLst/>
              <a:gdLst/>
              <a:ahLst/>
              <a:cxnLst/>
              <a:rect l="l" t="t" r="r" b="b"/>
              <a:pathLst>
                <a:path w="207" h="971" fill="none" extrusionOk="0">
                  <a:moveTo>
                    <a:pt x="124" y="0"/>
                  </a:moveTo>
                  <a:lnTo>
                    <a:pt x="124" y="0"/>
                  </a:lnTo>
                  <a:lnTo>
                    <a:pt x="83" y="0"/>
                  </a:lnTo>
                  <a:lnTo>
                    <a:pt x="83" y="0"/>
                  </a:lnTo>
                  <a:lnTo>
                    <a:pt x="41" y="331"/>
                  </a:lnTo>
                  <a:lnTo>
                    <a:pt x="0" y="970"/>
                  </a:lnTo>
                  <a:lnTo>
                    <a:pt x="0" y="970"/>
                  </a:lnTo>
                  <a:lnTo>
                    <a:pt x="207" y="950"/>
                  </a:lnTo>
                  <a:lnTo>
                    <a:pt x="207" y="950"/>
                  </a:lnTo>
                  <a:lnTo>
                    <a:pt x="165" y="331"/>
                  </a:lnTo>
                  <a:lnTo>
                    <a:pt x="124"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04" name="Google Shape;1904;p211"/>
            <p:cNvSpPr/>
            <p:nvPr/>
          </p:nvSpPr>
          <p:spPr>
            <a:xfrm>
              <a:off x="6018600" y="4875175"/>
              <a:ext cx="5700" cy="26850"/>
            </a:xfrm>
            <a:custGeom>
              <a:avLst/>
              <a:gdLst/>
              <a:ahLst/>
              <a:cxnLst/>
              <a:rect l="l" t="t" r="r" b="b"/>
              <a:pathLst>
                <a:path w="228" h="1074" extrusionOk="0">
                  <a:moveTo>
                    <a:pt x="83" y="0"/>
                  </a:moveTo>
                  <a:lnTo>
                    <a:pt x="62" y="145"/>
                  </a:lnTo>
                  <a:lnTo>
                    <a:pt x="41" y="372"/>
                  </a:lnTo>
                  <a:lnTo>
                    <a:pt x="0" y="1074"/>
                  </a:lnTo>
                  <a:lnTo>
                    <a:pt x="0" y="1074"/>
                  </a:lnTo>
                  <a:lnTo>
                    <a:pt x="227" y="1053"/>
                  </a:lnTo>
                  <a:lnTo>
                    <a:pt x="186" y="372"/>
                  </a:lnTo>
                  <a:lnTo>
                    <a:pt x="165" y="145"/>
                  </a:lnTo>
                  <a:lnTo>
                    <a:pt x="145"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05" name="Google Shape;1905;p211"/>
            <p:cNvSpPr/>
            <p:nvPr/>
          </p:nvSpPr>
          <p:spPr>
            <a:xfrm>
              <a:off x="6018600" y="4875175"/>
              <a:ext cx="5700" cy="26850"/>
            </a:xfrm>
            <a:custGeom>
              <a:avLst/>
              <a:gdLst/>
              <a:ahLst/>
              <a:cxnLst/>
              <a:rect l="l" t="t" r="r" b="b"/>
              <a:pathLst>
                <a:path w="228" h="1074" fill="none" extrusionOk="0">
                  <a:moveTo>
                    <a:pt x="145" y="0"/>
                  </a:moveTo>
                  <a:lnTo>
                    <a:pt x="145" y="0"/>
                  </a:lnTo>
                  <a:lnTo>
                    <a:pt x="83" y="0"/>
                  </a:lnTo>
                  <a:lnTo>
                    <a:pt x="83" y="0"/>
                  </a:lnTo>
                  <a:lnTo>
                    <a:pt x="62" y="145"/>
                  </a:lnTo>
                  <a:lnTo>
                    <a:pt x="41" y="372"/>
                  </a:lnTo>
                  <a:lnTo>
                    <a:pt x="0" y="1074"/>
                  </a:lnTo>
                  <a:lnTo>
                    <a:pt x="0" y="1074"/>
                  </a:lnTo>
                  <a:lnTo>
                    <a:pt x="227" y="1053"/>
                  </a:lnTo>
                  <a:lnTo>
                    <a:pt x="227" y="1053"/>
                  </a:lnTo>
                  <a:lnTo>
                    <a:pt x="186" y="372"/>
                  </a:lnTo>
                  <a:lnTo>
                    <a:pt x="165" y="145"/>
                  </a:lnTo>
                  <a:lnTo>
                    <a:pt x="145"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06" name="Google Shape;1906;p211"/>
            <p:cNvSpPr/>
            <p:nvPr/>
          </p:nvSpPr>
          <p:spPr>
            <a:xfrm>
              <a:off x="6160500" y="4874650"/>
              <a:ext cx="4150" cy="16025"/>
            </a:xfrm>
            <a:custGeom>
              <a:avLst/>
              <a:gdLst/>
              <a:ahLst/>
              <a:cxnLst/>
              <a:rect l="l" t="t" r="r" b="b"/>
              <a:pathLst>
                <a:path w="166" h="641" extrusionOk="0">
                  <a:moveTo>
                    <a:pt x="62" y="1"/>
                  </a:moveTo>
                  <a:lnTo>
                    <a:pt x="21" y="228"/>
                  </a:lnTo>
                  <a:lnTo>
                    <a:pt x="0" y="641"/>
                  </a:lnTo>
                  <a:lnTo>
                    <a:pt x="165" y="641"/>
                  </a:lnTo>
                  <a:lnTo>
                    <a:pt x="124" y="228"/>
                  </a:lnTo>
                  <a:lnTo>
                    <a:pt x="104"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07" name="Google Shape;1907;p211"/>
            <p:cNvSpPr/>
            <p:nvPr/>
          </p:nvSpPr>
          <p:spPr>
            <a:xfrm>
              <a:off x="6160500" y="4874650"/>
              <a:ext cx="4150" cy="16025"/>
            </a:xfrm>
            <a:custGeom>
              <a:avLst/>
              <a:gdLst/>
              <a:ahLst/>
              <a:cxnLst/>
              <a:rect l="l" t="t" r="r" b="b"/>
              <a:pathLst>
                <a:path w="166" h="641" fill="none" extrusionOk="0">
                  <a:moveTo>
                    <a:pt x="62" y="1"/>
                  </a:moveTo>
                  <a:lnTo>
                    <a:pt x="62" y="1"/>
                  </a:lnTo>
                  <a:lnTo>
                    <a:pt x="21" y="228"/>
                  </a:lnTo>
                  <a:lnTo>
                    <a:pt x="0" y="641"/>
                  </a:lnTo>
                  <a:lnTo>
                    <a:pt x="0" y="641"/>
                  </a:lnTo>
                  <a:lnTo>
                    <a:pt x="165" y="641"/>
                  </a:lnTo>
                  <a:lnTo>
                    <a:pt x="165" y="641"/>
                  </a:lnTo>
                  <a:lnTo>
                    <a:pt x="124" y="228"/>
                  </a:lnTo>
                  <a:lnTo>
                    <a:pt x="104" y="1"/>
                  </a:lnTo>
                  <a:lnTo>
                    <a:pt x="62"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08" name="Google Shape;1908;p211"/>
            <p:cNvSpPr/>
            <p:nvPr/>
          </p:nvSpPr>
          <p:spPr>
            <a:xfrm>
              <a:off x="6116125" y="4875175"/>
              <a:ext cx="4650" cy="19625"/>
            </a:xfrm>
            <a:custGeom>
              <a:avLst/>
              <a:gdLst/>
              <a:ahLst/>
              <a:cxnLst/>
              <a:rect l="l" t="t" r="r" b="b"/>
              <a:pathLst>
                <a:path w="186" h="785" extrusionOk="0">
                  <a:moveTo>
                    <a:pt x="62" y="0"/>
                  </a:moveTo>
                  <a:lnTo>
                    <a:pt x="21" y="269"/>
                  </a:lnTo>
                  <a:lnTo>
                    <a:pt x="0" y="785"/>
                  </a:lnTo>
                  <a:lnTo>
                    <a:pt x="186" y="764"/>
                  </a:lnTo>
                  <a:lnTo>
                    <a:pt x="145" y="269"/>
                  </a:lnTo>
                  <a:lnTo>
                    <a:pt x="103"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09" name="Google Shape;1909;p211"/>
            <p:cNvSpPr/>
            <p:nvPr/>
          </p:nvSpPr>
          <p:spPr>
            <a:xfrm>
              <a:off x="6116125" y="4875175"/>
              <a:ext cx="4650" cy="19625"/>
            </a:xfrm>
            <a:custGeom>
              <a:avLst/>
              <a:gdLst/>
              <a:ahLst/>
              <a:cxnLst/>
              <a:rect l="l" t="t" r="r" b="b"/>
              <a:pathLst>
                <a:path w="186" h="785" fill="none" extrusionOk="0">
                  <a:moveTo>
                    <a:pt x="103" y="0"/>
                  </a:moveTo>
                  <a:lnTo>
                    <a:pt x="103" y="0"/>
                  </a:lnTo>
                  <a:lnTo>
                    <a:pt x="62" y="0"/>
                  </a:lnTo>
                  <a:lnTo>
                    <a:pt x="62" y="0"/>
                  </a:lnTo>
                  <a:lnTo>
                    <a:pt x="21" y="269"/>
                  </a:lnTo>
                  <a:lnTo>
                    <a:pt x="0" y="785"/>
                  </a:lnTo>
                  <a:lnTo>
                    <a:pt x="0" y="785"/>
                  </a:lnTo>
                  <a:lnTo>
                    <a:pt x="186" y="764"/>
                  </a:lnTo>
                  <a:lnTo>
                    <a:pt x="186" y="764"/>
                  </a:lnTo>
                  <a:lnTo>
                    <a:pt x="145" y="269"/>
                  </a:lnTo>
                  <a:lnTo>
                    <a:pt x="103"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10" name="Google Shape;1910;p211"/>
            <p:cNvSpPr/>
            <p:nvPr/>
          </p:nvSpPr>
          <p:spPr>
            <a:xfrm>
              <a:off x="6258025" y="4875175"/>
              <a:ext cx="2600" cy="7250"/>
            </a:xfrm>
            <a:custGeom>
              <a:avLst/>
              <a:gdLst/>
              <a:ahLst/>
              <a:cxnLst/>
              <a:rect l="l" t="t" r="r" b="b"/>
              <a:pathLst>
                <a:path w="104" h="290" extrusionOk="0">
                  <a:moveTo>
                    <a:pt x="21" y="0"/>
                  </a:moveTo>
                  <a:lnTo>
                    <a:pt x="1" y="289"/>
                  </a:lnTo>
                  <a:lnTo>
                    <a:pt x="104" y="269"/>
                  </a:lnTo>
                  <a:lnTo>
                    <a:pt x="83"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11" name="Google Shape;1911;p211"/>
            <p:cNvSpPr/>
            <p:nvPr/>
          </p:nvSpPr>
          <p:spPr>
            <a:xfrm>
              <a:off x="6258025" y="4875175"/>
              <a:ext cx="2600" cy="7250"/>
            </a:xfrm>
            <a:custGeom>
              <a:avLst/>
              <a:gdLst/>
              <a:ahLst/>
              <a:cxnLst/>
              <a:rect l="l" t="t" r="r" b="b"/>
              <a:pathLst>
                <a:path w="104" h="290" fill="none" extrusionOk="0">
                  <a:moveTo>
                    <a:pt x="21" y="0"/>
                  </a:moveTo>
                  <a:lnTo>
                    <a:pt x="21" y="0"/>
                  </a:lnTo>
                  <a:lnTo>
                    <a:pt x="1" y="289"/>
                  </a:lnTo>
                  <a:lnTo>
                    <a:pt x="1" y="289"/>
                  </a:lnTo>
                  <a:lnTo>
                    <a:pt x="104" y="269"/>
                  </a:lnTo>
                  <a:lnTo>
                    <a:pt x="104" y="269"/>
                  </a:lnTo>
                  <a:lnTo>
                    <a:pt x="83" y="0"/>
                  </a:lnTo>
                  <a:lnTo>
                    <a:pt x="2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12" name="Google Shape;1912;p211"/>
            <p:cNvSpPr/>
            <p:nvPr/>
          </p:nvSpPr>
          <p:spPr>
            <a:xfrm>
              <a:off x="6213125" y="4875175"/>
              <a:ext cx="4150" cy="10850"/>
            </a:xfrm>
            <a:custGeom>
              <a:avLst/>
              <a:gdLst/>
              <a:ahLst/>
              <a:cxnLst/>
              <a:rect l="l" t="t" r="r" b="b"/>
              <a:pathLst>
                <a:path w="166" h="434" extrusionOk="0">
                  <a:moveTo>
                    <a:pt x="63" y="0"/>
                  </a:moveTo>
                  <a:lnTo>
                    <a:pt x="42" y="165"/>
                  </a:lnTo>
                  <a:lnTo>
                    <a:pt x="1" y="434"/>
                  </a:lnTo>
                  <a:lnTo>
                    <a:pt x="166" y="413"/>
                  </a:lnTo>
                  <a:lnTo>
                    <a:pt x="125" y="145"/>
                  </a:lnTo>
                  <a:lnTo>
                    <a:pt x="104"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13" name="Google Shape;1913;p211"/>
            <p:cNvSpPr/>
            <p:nvPr/>
          </p:nvSpPr>
          <p:spPr>
            <a:xfrm>
              <a:off x="6213125" y="4875175"/>
              <a:ext cx="4150" cy="10850"/>
            </a:xfrm>
            <a:custGeom>
              <a:avLst/>
              <a:gdLst/>
              <a:ahLst/>
              <a:cxnLst/>
              <a:rect l="l" t="t" r="r" b="b"/>
              <a:pathLst>
                <a:path w="166" h="434" fill="none" extrusionOk="0">
                  <a:moveTo>
                    <a:pt x="63" y="0"/>
                  </a:moveTo>
                  <a:lnTo>
                    <a:pt x="63" y="0"/>
                  </a:lnTo>
                  <a:lnTo>
                    <a:pt x="42" y="165"/>
                  </a:lnTo>
                  <a:lnTo>
                    <a:pt x="1" y="434"/>
                  </a:lnTo>
                  <a:lnTo>
                    <a:pt x="1" y="434"/>
                  </a:lnTo>
                  <a:lnTo>
                    <a:pt x="166" y="413"/>
                  </a:lnTo>
                  <a:lnTo>
                    <a:pt x="166" y="413"/>
                  </a:lnTo>
                  <a:lnTo>
                    <a:pt x="125" y="145"/>
                  </a:lnTo>
                  <a:lnTo>
                    <a:pt x="104" y="0"/>
                  </a:lnTo>
                  <a:lnTo>
                    <a:pt x="63"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14" name="Google Shape;1914;p211"/>
            <p:cNvSpPr/>
            <p:nvPr/>
          </p:nvSpPr>
          <p:spPr>
            <a:xfrm>
              <a:off x="6355550" y="4875175"/>
              <a:ext cx="1575" cy="1050"/>
            </a:xfrm>
            <a:custGeom>
              <a:avLst/>
              <a:gdLst/>
              <a:ahLst/>
              <a:cxnLst/>
              <a:rect l="l" t="t" r="r" b="b"/>
              <a:pathLst>
                <a:path w="63" h="42" extrusionOk="0">
                  <a:moveTo>
                    <a:pt x="1" y="0"/>
                  </a:moveTo>
                  <a:lnTo>
                    <a:pt x="1" y="42"/>
                  </a:lnTo>
                  <a:lnTo>
                    <a:pt x="63" y="42"/>
                  </a:lnTo>
                  <a:lnTo>
                    <a:pt x="63"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15" name="Google Shape;1915;p211"/>
            <p:cNvSpPr/>
            <p:nvPr/>
          </p:nvSpPr>
          <p:spPr>
            <a:xfrm>
              <a:off x="6355550" y="4875175"/>
              <a:ext cx="1575" cy="1050"/>
            </a:xfrm>
            <a:custGeom>
              <a:avLst/>
              <a:gdLst/>
              <a:ahLst/>
              <a:cxnLst/>
              <a:rect l="l" t="t" r="r" b="b"/>
              <a:pathLst>
                <a:path w="63" h="42" fill="none" extrusionOk="0">
                  <a:moveTo>
                    <a:pt x="1" y="0"/>
                  </a:moveTo>
                  <a:lnTo>
                    <a:pt x="1" y="0"/>
                  </a:lnTo>
                  <a:lnTo>
                    <a:pt x="1" y="42"/>
                  </a:lnTo>
                  <a:lnTo>
                    <a:pt x="1" y="42"/>
                  </a:lnTo>
                  <a:lnTo>
                    <a:pt x="63" y="42"/>
                  </a:lnTo>
                  <a:lnTo>
                    <a:pt x="63" y="42"/>
                  </a:lnTo>
                  <a:lnTo>
                    <a:pt x="63" y="0"/>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16" name="Google Shape;1916;p211"/>
            <p:cNvSpPr/>
            <p:nvPr/>
          </p:nvSpPr>
          <p:spPr>
            <a:xfrm>
              <a:off x="6311175" y="4875175"/>
              <a:ext cx="2100" cy="3125"/>
            </a:xfrm>
            <a:custGeom>
              <a:avLst/>
              <a:gdLst/>
              <a:ahLst/>
              <a:cxnLst/>
              <a:rect l="l" t="t" r="r" b="b"/>
              <a:pathLst>
                <a:path w="84" h="125" extrusionOk="0">
                  <a:moveTo>
                    <a:pt x="21" y="0"/>
                  </a:moveTo>
                  <a:lnTo>
                    <a:pt x="1" y="124"/>
                  </a:lnTo>
                  <a:lnTo>
                    <a:pt x="83" y="124"/>
                  </a:lnTo>
                  <a:lnTo>
                    <a:pt x="63"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17" name="Google Shape;1917;p211"/>
            <p:cNvSpPr/>
            <p:nvPr/>
          </p:nvSpPr>
          <p:spPr>
            <a:xfrm>
              <a:off x="6311175" y="4875175"/>
              <a:ext cx="2100" cy="3125"/>
            </a:xfrm>
            <a:custGeom>
              <a:avLst/>
              <a:gdLst/>
              <a:ahLst/>
              <a:cxnLst/>
              <a:rect l="l" t="t" r="r" b="b"/>
              <a:pathLst>
                <a:path w="84" h="125" fill="none" extrusionOk="0">
                  <a:moveTo>
                    <a:pt x="21" y="0"/>
                  </a:moveTo>
                  <a:lnTo>
                    <a:pt x="21" y="0"/>
                  </a:lnTo>
                  <a:lnTo>
                    <a:pt x="1" y="124"/>
                  </a:lnTo>
                  <a:lnTo>
                    <a:pt x="1" y="124"/>
                  </a:lnTo>
                  <a:lnTo>
                    <a:pt x="83" y="124"/>
                  </a:lnTo>
                  <a:lnTo>
                    <a:pt x="83" y="124"/>
                  </a:lnTo>
                  <a:lnTo>
                    <a:pt x="63" y="0"/>
                  </a:lnTo>
                  <a:lnTo>
                    <a:pt x="2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18" name="Google Shape;1918;p211"/>
            <p:cNvSpPr/>
            <p:nvPr/>
          </p:nvSpPr>
          <p:spPr>
            <a:xfrm>
              <a:off x="5672325" y="4873625"/>
              <a:ext cx="484575" cy="1575"/>
            </a:xfrm>
            <a:custGeom>
              <a:avLst/>
              <a:gdLst/>
              <a:ahLst/>
              <a:cxnLst/>
              <a:rect l="l" t="t" r="r" b="b"/>
              <a:pathLst>
                <a:path w="19383" h="63" extrusionOk="0">
                  <a:moveTo>
                    <a:pt x="1" y="0"/>
                  </a:moveTo>
                  <a:lnTo>
                    <a:pt x="55" y="0"/>
                  </a:lnTo>
                  <a:lnTo>
                    <a:pt x="55" y="0"/>
                  </a:lnTo>
                  <a:lnTo>
                    <a:pt x="42" y="0"/>
                  </a:lnTo>
                  <a:close/>
                  <a:moveTo>
                    <a:pt x="55" y="0"/>
                  </a:moveTo>
                  <a:lnTo>
                    <a:pt x="2333" y="21"/>
                  </a:lnTo>
                  <a:lnTo>
                    <a:pt x="2354" y="21"/>
                  </a:lnTo>
                  <a:lnTo>
                    <a:pt x="4088" y="42"/>
                  </a:lnTo>
                  <a:lnTo>
                    <a:pt x="7948" y="42"/>
                  </a:lnTo>
                  <a:lnTo>
                    <a:pt x="8010" y="62"/>
                  </a:lnTo>
                  <a:lnTo>
                    <a:pt x="17855" y="62"/>
                  </a:lnTo>
                  <a:lnTo>
                    <a:pt x="19383" y="42"/>
                  </a:lnTo>
                  <a:lnTo>
                    <a:pt x="55"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19" name="Google Shape;1919;p211"/>
            <p:cNvSpPr/>
            <p:nvPr/>
          </p:nvSpPr>
          <p:spPr>
            <a:xfrm>
              <a:off x="5672325" y="4873625"/>
              <a:ext cx="484575" cy="1575"/>
            </a:xfrm>
            <a:custGeom>
              <a:avLst/>
              <a:gdLst/>
              <a:ahLst/>
              <a:cxnLst/>
              <a:rect l="l" t="t" r="r" b="b"/>
              <a:pathLst>
                <a:path w="19383" h="63" fill="none" extrusionOk="0">
                  <a:moveTo>
                    <a:pt x="1" y="0"/>
                  </a:moveTo>
                  <a:lnTo>
                    <a:pt x="1" y="0"/>
                  </a:lnTo>
                  <a:lnTo>
                    <a:pt x="42" y="0"/>
                  </a:lnTo>
                  <a:lnTo>
                    <a:pt x="42" y="0"/>
                  </a:lnTo>
                  <a:lnTo>
                    <a:pt x="2333" y="21"/>
                  </a:lnTo>
                  <a:lnTo>
                    <a:pt x="2333" y="21"/>
                  </a:lnTo>
                  <a:lnTo>
                    <a:pt x="2354" y="21"/>
                  </a:lnTo>
                  <a:lnTo>
                    <a:pt x="2354" y="21"/>
                  </a:lnTo>
                  <a:lnTo>
                    <a:pt x="4088" y="42"/>
                  </a:lnTo>
                  <a:lnTo>
                    <a:pt x="4088" y="42"/>
                  </a:lnTo>
                  <a:lnTo>
                    <a:pt x="4129" y="42"/>
                  </a:lnTo>
                  <a:lnTo>
                    <a:pt x="4129" y="42"/>
                  </a:lnTo>
                  <a:lnTo>
                    <a:pt x="6193" y="42"/>
                  </a:lnTo>
                  <a:lnTo>
                    <a:pt x="6193" y="42"/>
                  </a:lnTo>
                  <a:lnTo>
                    <a:pt x="6234" y="42"/>
                  </a:lnTo>
                  <a:lnTo>
                    <a:pt x="6234" y="42"/>
                  </a:lnTo>
                  <a:lnTo>
                    <a:pt x="7948" y="42"/>
                  </a:lnTo>
                  <a:lnTo>
                    <a:pt x="7948" y="42"/>
                  </a:lnTo>
                  <a:lnTo>
                    <a:pt x="8010" y="62"/>
                  </a:lnTo>
                  <a:lnTo>
                    <a:pt x="8010" y="62"/>
                  </a:lnTo>
                  <a:lnTo>
                    <a:pt x="10074" y="62"/>
                  </a:lnTo>
                  <a:lnTo>
                    <a:pt x="10074" y="62"/>
                  </a:lnTo>
                  <a:lnTo>
                    <a:pt x="10115" y="62"/>
                  </a:lnTo>
                  <a:lnTo>
                    <a:pt x="10115" y="62"/>
                  </a:lnTo>
                  <a:lnTo>
                    <a:pt x="11828" y="62"/>
                  </a:lnTo>
                  <a:lnTo>
                    <a:pt x="11828" y="62"/>
                  </a:lnTo>
                  <a:lnTo>
                    <a:pt x="11869" y="62"/>
                  </a:lnTo>
                  <a:lnTo>
                    <a:pt x="11869" y="62"/>
                  </a:lnTo>
                  <a:lnTo>
                    <a:pt x="13129" y="62"/>
                  </a:lnTo>
                  <a:lnTo>
                    <a:pt x="13129" y="62"/>
                  </a:lnTo>
                  <a:lnTo>
                    <a:pt x="13934" y="62"/>
                  </a:lnTo>
                  <a:lnTo>
                    <a:pt x="13934" y="62"/>
                  </a:lnTo>
                  <a:lnTo>
                    <a:pt x="13996" y="62"/>
                  </a:lnTo>
                  <a:lnTo>
                    <a:pt x="13996" y="62"/>
                  </a:lnTo>
                  <a:lnTo>
                    <a:pt x="15709" y="62"/>
                  </a:lnTo>
                  <a:lnTo>
                    <a:pt x="15709" y="62"/>
                  </a:lnTo>
                  <a:lnTo>
                    <a:pt x="15750" y="62"/>
                  </a:lnTo>
                  <a:lnTo>
                    <a:pt x="15750" y="62"/>
                  </a:lnTo>
                  <a:lnTo>
                    <a:pt x="17814" y="62"/>
                  </a:lnTo>
                  <a:lnTo>
                    <a:pt x="17814" y="62"/>
                  </a:lnTo>
                  <a:lnTo>
                    <a:pt x="17855" y="62"/>
                  </a:lnTo>
                  <a:lnTo>
                    <a:pt x="17855" y="62"/>
                  </a:lnTo>
                  <a:lnTo>
                    <a:pt x="19383" y="42"/>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20" name="Google Shape;1920;p211"/>
            <p:cNvSpPr/>
            <p:nvPr/>
          </p:nvSpPr>
          <p:spPr>
            <a:xfrm>
              <a:off x="6405100" y="4875675"/>
              <a:ext cx="12400" cy="25"/>
            </a:xfrm>
            <a:custGeom>
              <a:avLst/>
              <a:gdLst/>
              <a:ahLst/>
              <a:cxnLst/>
              <a:rect l="l" t="t" r="r" b="b"/>
              <a:pathLst>
                <a:path w="496" h="1" extrusionOk="0">
                  <a:moveTo>
                    <a:pt x="0" y="1"/>
                  </a:moveTo>
                  <a:lnTo>
                    <a:pt x="0" y="1"/>
                  </a:lnTo>
                  <a:lnTo>
                    <a:pt x="496" y="1"/>
                  </a:lnTo>
                  <a:lnTo>
                    <a:pt x="496" y="1"/>
                  </a:lnTo>
                  <a:lnTo>
                    <a:pt x="0" y="1"/>
                  </a:lnTo>
                  <a:close/>
                </a:path>
              </a:pathLst>
            </a:custGeom>
            <a:solidFill>
              <a:srgbClr val="B2B2B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21" name="Google Shape;1921;p211"/>
            <p:cNvSpPr/>
            <p:nvPr/>
          </p:nvSpPr>
          <p:spPr>
            <a:xfrm>
              <a:off x="6405100" y="4875675"/>
              <a:ext cx="12400" cy="25"/>
            </a:xfrm>
            <a:custGeom>
              <a:avLst/>
              <a:gdLst/>
              <a:ahLst/>
              <a:cxnLst/>
              <a:rect l="l" t="t" r="r" b="b"/>
              <a:pathLst>
                <a:path w="496" h="1" fill="none" extrusionOk="0">
                  <a:moveTo>
                    <a:pt x="0" y="1"/>
                  </a:moveTo>
                  <a:lnTo>
                    <a:pt x="0" y="1"/>
                  </a:lnTo>
                  <a:lnTo>
                    <a:pt x="496" y="1"/>
                  </a:lnTo>
                  <a:lnTo>
                    <a:pt x="496" y="1"/>
                  </a:lnTo>
                  <a:lnTo>
                    <a:pt x="0"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22" name="Google Shape;1922;p211"/>
            <p:cNvSpPr/>
            <p:nvPr/>
          </p:nvSpPr>
          <p:spPr>
            <a:xfrm>
              <a:off x="6395300" y="4875675"/>
              <a:ext cx="9825" cy="25"/>
            </a:xfrm>
            <a:custGeom>
              <a:avLst/>
              <a:gdLst/>
              <a:ahLst/>
              <a:cxnLst/>
              <a:rect l="l" t="t" r="r" b="b"/>
              <a:pathLst>
                <a:path w="393" h="1" extrusionOk="0">
                  <a:moveTo>
                    <a:pt x="289" y="1"/>
                  </a:moveTo>
                  <a:lnTo>
                    <a:pt x="289" y="1"/>
                  </a:lnTo>
                  <a:lnTo>
                    <a:pt x="0" y="1"/>
                  </a:lnTo>
                  <a:lnTo>
                    <a:pt x="392" y="1"/>
                  </a:lnTo>
                  <a:lnTo>
                    <a:pt x="392" y="1"/>
                  </a:lnTo>
                  <a:lnTo>
                    <a:pt x="392" y="1"/>
                  </a:lnTo>
                  <a:lnTo>
                    <a:pt x="289" y="1"/>
                  </a:lnTo>
                  <a:close/>
                </a:path>
              </a:pathLst>
            </a:custGeom>
            <a:solidFill>
              <a:srgbClr val="B2504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23" name="Google Shape;1923;p211"/>
            <p:cNvSpPr/>
            <p:nvPr/>
          </p:nvSpPr>
          <p:spPr>
            <a:xfrm>
              <a:off x="6395300" y="4875675"/>
              <a:ext cx="9825" cy="25"/>
            </a:xfrm>
            <a:custGeom>
              <a:avLst/>
              <a:gdLst/>
              <a:ahLst/>
              <a:cxnLst/>
              <a:rect l="l" t="t" r="r" b="b"/>
              <a:pathLst>
                <a:path w="393" h="1" fill="none" extrusionOk="0">
                  <a:moveTo>
                    <a:pt x="289" y="1"/>
                  </a:moveTo>
                  <a:lnTo>
                    <a:pt x="289" y="1"/>
                  </a:lnTo>
                  <a:lnTo>
                    <a:pt x="0" y="1"/>
                  </a:lnTo>
                  <a:lnTo>
                    <a:pt x="392" y="1"/>
                  </a:lnTo>
                  <a:lnTo>
                    <a:pt x="392" y="1"/>
                  </a:lnTo>
                  <a:lnTo>
                    <a:pt x="392" y="1"/>
                  </a:lnTo>
                  <a:lnTo>
                    <a:pt x="289"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24" name="Google Shape;1924;p211"/>
            <p:cNvSpPr/>
            <p:nvPr/>
          </p:nvSpPr>
          <p:spPr>
            <a:xfrm>
              <a:off x="6408200" y="5167750"/>
              <a:ext cx="25825" cy="550"/>
            </a:xfrm>
            <a:custGeom>
              <a:avLst/>
              <a:gdLst/>
              <a:ahLst/>
              <a:cxnLst/>
              <a:rect l="l" t="t" r="r" b="b"/>
              <a:pathLst>
                <a:path w="1033" h="22" extrusionOk="0">
                  <a:moveTo>
                    <a:pt x="0" y="1"/>
                  </a:moveTo>
                  <a:lnTo>
                    <a:pt x="0" y="22"/>
                  </a:lnTo>
                  <a:lnTo>
                    <a:pt x="1032" y="22"/>
                  </a:lnTo>
                  <a:lnTo>
                    <a:pt x="0" y="1"/>
                  </a:lnTo>
                  <a:close/>
                </a:path>
              </a:pathLst>
            </a:custGeom>
            <a:solidFill>
              <a:srgbClr val="B2B2B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25" name="Google Shape;1925;p211"/>
            <p:cNvSpPr/>
            <p:nvPr/>
          </p:nvSpPr>
          <p:spPr>
            <a:xfrm>
              <a:off x="6408200" y="5167750"/>
              <a:ext cx="25825" cy="550"/>
            </a:xfrm>
            <a:custGeom>
              <a:avLst/>
              <a:gdLst/>
              <a:ahLst/>
              <a:cxnLst/>
              <a:rect l="l" t="t" r="r" b="b"/>
              <a:pathLst>
                <a:path w="1033" h="22" fill="none" extrusionOk="0">
                  <a:moveTo>
                    <a:pt x="0" y="1"/>
                  </a:moveTo>
                  <a:lnTo>
                    <a:pt x="0" y="22"/>
                  </a:lnTo>
                  <a:lnTo>
                    <a:pt x="0" y="22"/>
                  </a:lnTo>
                  <a:lnTo>
                    <a:pt x="1032" y="22"/>
                  </a:lnTo>
                  <a:lnTo>
                    <a:pt x="0"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26" name="Google Shape;1926;p211"/>
            <p:cNvSpPr/>
            <p:nvPr/>
          </p:nvSpPr>
          <p:spPr>
            <a:xfrm>
              <a:off x="5714650" y="5166725"/>
              <a:ext cx="693575" cy="29950"/>
            </a:xfrm>
            <a:custGeom>
              <a:avLst/>
              <a:gdLst/>
              <a:ahLst/>
              <a:cxnLst/>
              <a:rect l="l" t="t" r="r" b="b"/>
              <a:pathLst>
                <a:path w="27743" h="1198" extrusionOk="0">
                  <a:moveTo>
                    <a:pt x="25802" y="42"/>
                  </a:moveTo>
                  <a:lnTo>
                    <a:pt x="25823" y="145"/>
                  </a:lnTo>
                  <a:lnTo>
                    <a:pt x="26772" y="104"/>
                  </a:lnTo>
                  <a:lnTo>
                    <a:pt x="27742" y="63"/>
                  </a:lnTo>
                  <a:lnTo>
                    <a:pt x="27742" y="42"/>
                  </a:lnTo>
                  <a:close/>
                  <a:moveTo>
                    <a:pt x="0" y="1"/>
                  </a:moveTo>
                  <a:lnTo>
                    <a:pt x="702" y="166"/>
                  </a:lnTo>
                  <a:lnTo>
                    <a:pt x="743" y="1"/>
                  </a:lnTo>
                  <a:close/>
                  <a:moveTo>
                    <a:pt x="24027" y="42"/>
                  </a:moveTo>
                  <a:lnTo>
                    <a:pt x="24068" y="269"/>
                  </a:lnTo>
                  <a:lnTo>
                    <a:pt x="25719" y="145"/>
                  </a:lnTo>
                  <a:lnTo>
                    <a:pt x="25740" y="42"/>
                  </a:lnTo>
                  <a:close/>
                  <a:moveTo>
                    <a:pt x="21921" y="42"/>
                  </a:moveTo>
                  <a:lnTo>
                    <a:pt x="21942" y="186"/>
                  </a:lnTo>
                  <a:lnTo>
                    <a:pt x="21963" y="434"/>
                  </a:lnTo>
                  <a:lnTo>
                    <a:pt x="23944" y="269"/>
                  </a:lnTo>
                  <a:lnTo>
                    <a:pt x="23985" y="42"/>
                  </a:lnTo>
                  <a:close/>
                  <a:moveTo>
                    <a:pt x="764" y="1"/>
                  </a:moveTo>
                  <a:lnTo>
                    <a:pt x="805" y="186"/>
                  </a:lnTo>
                  <a:lnTo>
                    <a:pt x="1610" y="352"/>
                  </a:lnTo>
                  <a:lnTo>
                    <a:pt x="2436" y="517"/>
                  </a:lnTo>
                  <a:lnTo>
                    <a:pt x="2477" y="186"/>
                  </a:lnTo>
                  <a:lnTo>
                    <a:pt x="2498" y="21"/>
                  </a:lnTo>
                  <a:lnTo>
                    <a:pt x="764" y="1"/>
                  </a:lnTo>
                  <a:close/>
                  <a:moveTo>
                    <a:pt x="20146" y="21"/>
                  </a:moveTo>
                  <a:lnTo>
                    <a:pt x="20187" y="228"/>
                  </a:lnTo>
                  <a:lnTo>
                    <a:pt x="20208" y="599"/>
                  </a:lnTo>
                  <a:lnTo>
                    <a:pt x="21818" y="434"/>
                  </a:lnTo>
                  <a:lnTo>
                    <a:pt x="21839" y="186"/>
                  </a:lnTo>
                  <a:lnTo>
                    <a:pt x="21880" y="42"/>
                  </a:lnTo>
                  <a:lnTo>
                    <a:pt x="20146" y="21"/>
                  </a:lnTo>
                  <a:close/>
                  <a:moveTo>
                    <a:pt x="19589" y="21"/>
                  </a:moveTo>
                  <a:lnTo>
                    <a:pt x="18041" y="42"/>
                  </a:lnTo>
                  <a:lnTo>
                    <a:pt x="18082" y="290"/>
                  </a:lnTo>
                  <a:lnTo>
                    <a:pt x="18103" y="785"/>
                  </a:lnTo>
                  <a:lnTo>
                    <a:pt x="20043" y="599"/>
                  </a:lnTo>
                  <a:lnTo>
                    <a:pt x="20084" y="228"/>
                  </a:lnTo>
                  <a:lnTo>
                    <a:pt x="20105" y="21"/>
                  </a:lnTo>
                  <a:close/>
                  <a:moveTo>
                    <a:pt x="2539" y="21"/>
                  </a:moveTo>
                  <a:lnTo>
                    <a:pt x="2560" y="207"/>
                  </a:lnTo>
                  <a:lnTo>
                    <a:pt x="2601" y="537"/>
                  </a:lnTo>
                  <a:lnTo>
                    <a:pt x="3571" y="682"/>
                  </a:lnTo>
                  <a:lnTo>
                    <a:pt x="4541" y="826"/>
                  </a:lnTo>
                  <a:lnTo>
                    <a:pt x="4562" y="310"/>
                  </a:lnTo>
                  <a:lnTo>
                    <a:pt x="4603" y="21"/>
                  </a:lnTo>
                  <a:close/>
                  <a:moveTo>
                    <a:pt x="16286" y="42"/>
                  </a:moveTo>
                  <a:lnTo>
                    <a:pt x="16328" y="352"/>
                  </a:lnTo>
                  <a:lnTo>
                    <a:pt x="16348" y="929"/>
                  </a:lnTo>
                  <a:lnTo>
                    <a:pt x="17917" y="806"/>
                  </a:lnTo>
                  <a:lnTo>
                    <a:pt x="17958" y="310"/>
                  </a:lnTo>
                  <a:lnTo>
                    <a:pt x="17999" y="42"/>
                  </a:lnTo>
                  <a:close/>
                  <a:moveTo>
                    <a:pt x="4645" y="21"/>
                  </a:moveTo>
                  <a:lnTo>
                    <a:pt x="4686" y="310"/>
                  </a:lnTo>
                  <a:lnTo>
                    <a:pt x="4727" y="847"/>
                  </a:lnTo>
                  <a:lnTo>
                    <a:pt x="5512" y="929"/>
                  </a:lnTo>
                  <a:lnTo>
                    <a:pt x="6296" y="1012"/>
                  </a:lnTo>
                  <a:lnTo>
                    <a:pt x="6317" y="372"/>
                  </a:lnTo>
                  <a:lnTo>
                    <a:pt x="6337" y="166"/>
                  </a:lnTo>
                  <a:lnTo>
                    <a:pt x="6378" y="42"/>
                  </a:lnTo>
                  <a:lnTo>
                    <a:pt x="4645" y="21"/>
                  </a:lnTo>
                  <a:close/>
                  <a:moveTo>
                    <a:pt x="14160" y="42"/>
                  </a:moveTo>
                  <a:lnTo>
                    <a:pt x="14181" y="186"/>
                  </a:lnTo>
                  <a:lnTo>
                    <a:pt x="14222" y="413"/>
                  </a:lnTo>
                  <a:lnTo>
                    <a:pt x="14243" y="1095"/>
                  </a:lnTo>
                  <a:lnTo>
                    <a:pt x="14759" y="1053"/>
                  </a:lnTo>
                  <a:lnTo>
                    <a:pt x="16162" y="950"/>
                  </a:lnTo>
                  <a:lnTo>
                    <a:pt x="16183" y="352"/>
                  </a:lnTo>
                  <a:lnTo>
                    <a:pt x="16224" y="42"/>
                  </a:lnTo>
                  <a:close/>
                  <a:moveTo>
                    <a:pt x="6420" y="42"/>
                  </a:moveTo>
                  <a:lnTo>
                    <a:pt x="6440" y="166"/>
                  </a:lnTo>
                  <a:lnTo>
                    <a:pt x="6461" y="372"/>
                  </a:lnTo>
                  <a:lnTo>
                    <a:pt x="6502" y="1012"/>
                  </a:lnTo>
                  <a:lnTo>
                    <a:pt x="7452" y="1095"/>
                  </a:lnTo>
                  <a:lnTo>
                    <a:pt x="8401" y="1136"/>
                  </a:lnTo>
                  <a:lnTo>
                    <a:pt x="8443" y="434"/>
                  </a:lnTo>
                  <a:lnTo>
                    <a:pt x="8463" y="186"/>
                  </a:lnTo>
                  <a:lnTo>
                    <a:pt x="8484" y="42"/>
                  </a:lnTo>
                  <a:close/>
                  <a:moveTo>
                    <a:pt x="12406" y="42"/>
                  </a:moveTo>
                  <a:lnTo>
                    <a:pt x="12426" y="186"/>
                  </a:lnTo>
                  <a:lnTo>
                    <a:pt x="12447" y="434"/>
                  </a:lnTo>
                  <a:lnTo>
                    <a:pt x="12488" y="1157"/>
                  </a:lnTo>
                  <a:lnTo>
                    <a:pt x="14036" y="1095"/>
                  </a:lnTo>
                  <a:lnTo>
                    <a:pt x="14078" y="413"/>
                  </a:lnTo>
                  <a:lnTo>
                    <a:pt x="14098" y="186"/>
                  </a:lnTo>
                  <a:lnTo>
                    <a:pt x="14119" y="42"/>
                  </a:lnTo>
                  <a:close/>
                  <a:moveTo>
                    <a:pt x="8525" y="42"/>
                  </a:moveTo>
                  <a:lnTo>
                    <a:pt x="8546" y="186"/>
                  </a:lnTo>
                  <a:lnTo>
                    <a:pt x="8566" y="434"/>
                  </a:lnTo>
                  <a:lnTo>
                    <a:pt x="8608" y="1157"/>
                  </a:lnTo>
                  <a:lnTo>
                    <a:pt x="10156" y="1177"/>
                  </a:lnTo>
                  <a:lnTo>
                    <a:pt x="10197" y="455"/>
                  </a:lnTo>
                  <a:lnTo>
                    <a:pt x="10218" y="186"/>
                  </a:lnTo>
                  <a:lnTo>
                    <a:pt x="10238" y="42"/>
                  </a:lnTo>
                  <a:close/>
                  <a:moveTo>
                    <a:pt x="10300" y="42"/>
                  </a:moveTo>
                  <a:lnTo>
                    <a:pt x="10321" y="207"/>
                  </a:lnTo>
                  <a:lnTo>
                    <a:pt x="10342" y="455"/>
                  </a:lnTo>
                  <a:lnTo>
                    <a:pt x="10383" y="1198"/>
                  </a:lnTo>
                  <a:lnTo>
                    <a:pt x="10734" y="1198"/>
                  </a:lnTo>
                  <a:lnTo>
                    <a:pt x="12261" y="1177"/>
                  </a:lnTo>
                  <a:lnTo>
                    <a:pt x="12303" y="434"/>
                  </a:lnTo>
                  <a:lnTo>
                    <a:pt x="12323" y="186"/>
                  </a:lnTo>
                  <a:lnTo>
                    <a:pt x="12364" y="42"/>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27" name="Google Shape;1927;p211"/>
            <p:cNvSpPr/>
            <p:nvPr/>
          </p:nvSpPr>
          <p:spPr>
            <a:xfrm>
              <a:off x="6359675" y="5167750"/>
              <a:ext cx="48550" cy="2625"/>
            </a:xfrm>
            <a:custGeom>
              <a:avLst/>
              <a:gdLst/>
              <a:ahLst/>
              <a:cxnLst/>
              <a:rect l="l" t="t" r="r" b="b"/>
              <a:pathLst>
                <a:path w="1942" h="105" fill="none" extrusionOk="0">
                  <a:moveTo>
                    <a:pt x="1" y="1"/>
                  </a:moveTo>
                  <a:lnTo>
                    <a:pt x="1" y="1"/>
                  </a:lnTo>
                  <a:lnTo>
                    <a:pt x="22" y="104"/>
                  </a:lnTo>
                  <a:lnTo>
                    <a:pt x="22" y="104"/>
                  </a:lnTo>
                  <a:lnTo>
                    <a:pt x="971" y="63"/>
                  </a:lnTo>
                  <a:lnTo>
                    <a:pt x="1941" y="22"/>
                  </a:lnTo>
                  <a:lnTo>
                    <a:pt x="1941" y="1"/>
                  </a:lnTo>
                  <a:lnTo>
                    <a:pt x="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28" name="Google Shape;1928;p211"/>
            <p:cNvSpPr/>
            <p:nvPr/>
          </p:nvSpPr>
          <p:spPr>
            <a:xfrm>
              <a:off x="5972150" y="5167750"/>
              <a:ext cx="51625" cy="28925"/>
            </a:xfrm>
            <a:custGeom>
              <a:avLst/>
              <a:gdLst/>
              <a:ahLst/>
              <a:cxnLst/>
              <a:rect l="l" t="t" r="r" b="b"/>
              <a:pathLst>
                <a:path w="2065" h="1157" fill="none" extrusionOk="0">
                  <a:moveTo>
                    <a:pt x="0" y="1"/>
                  </a:moveTo>
                  <a:lnTo>
                    <a:pt x="0" y="1"/>
                  </a:lnTo>
                  <a:lnTo>
                    <a:pt x="21" y="166"/>
                  </a:lnTo>
                  <a:lnTo>
                    <a:pt x="42" y="414"/>
                  </a:lnTo>
                  <a:lnTo>
                    <a:pt x="83" y="1157"/>
                  </a:lnTo>
                  <a:lnTo>
                    <a:pt x="83" y="1157"/>
                  </a:lnTo>
                  <a:lnTo>
                    <a:pt x="434" y="1157"/>
                  </a:lnTo>
                  <a:lnTo>
                    <a:pt x="434" y="1157"/>
                  </a:lnTo>
                  <a:lnTo>
                    <a:pt x="1961" y="1136"/>
                  </a:lnTo>
                  <a:lnTo>
                    <a:pt x="1961" y="1136"/>
                  </a:lnTo>
                  <a:lnTo>
                    <a:pt x="2003" y="393"/>
                  </a:lnTo>
                  <a:lnTo>
                    <a:pt x="2023" y="145"/>
                  </a:lnTo>
                  <a:lnTo>
                    <a:pt x="2064" y="1"/>
                  </a:lnTo>
                  <a:lnTo>
                    <a:pt x="2064" y="1"/>
                  </a:lnTo>
                  <a:lnTo>
                    <a:pt x="1239" y="1"/>
                  </a:lnTo>
                  <a:lnTo>
                    <a:pt x="1239" y="1"/>
                  </a:lnTo>
                  <a:lnTo>
                    <a:pt x="0"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29" name="Google Shape;1929;p211"/>
            <p:cNvSpPr/>
            <p:nvPr/>
          </p:nvSpPr>
          <p:spPr>
            <a:xfrm>
              <a:off x="6024775" y="5167750"/>
              <a:ext cx="42850" cy="27900"/>
            </a:xfrm>
            <a:custGeom>
              <a:avLst/>
              <a:gdLst/>
              <a:ahLst/>
              <a:cxnLst/>
              <a:rect l="l" t="t" r="r" b="b"/>
              <a:pathLst>
                <a:path w="1714" h="1116" fill="none" extrusionOk="0">
                  <a:moveTo>
                    <a:pt x="1714" y="1"/>
                  </a:moveTo>
                  <a:lnTo>
                    <a:pt x="1714" y="1"/>
                  </a:lnTo>
                  <a:lnTo>
                    <a:pt x="1" y="1"/>
                  </a:lnTo>
                  <a:lnTo>
                    <a:pt x="1" y="1"/>
                  </a:lnTo>
                  <a:lnTo>
                    <a:pt x="21" y="145"/>
                  </a:lnTo>
                  <a:lnTo>
                    <a:pt x="42" y="393"/>
                  </a:lnTo>
                  <a:lnTo>
                    <a:pt x="83" y="1116"/>
                  </a:lnTo>
                  <a:lnTo>
                    <a:pt x="83" y="1116"/>
                  </a:lnTo>
                  <a:lnTo>
                    <a:pt x="1631" y="1054"/>
                  </a:lnTo>
                  <a:lnTo>
                    <a:pt x="1631" y="1054"/>
                  </a:lnTo>
                  <a:lnTo>
                    <a:pt x="1673" y="372"/>
                  </a:lnTo>
                  <a:lnTo>
                    <a:pt x="1693" y="145"/>
                  </a:lnTo>
                  <a:lnTo>
                    <a:pt x="1714"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30" name="Google Shape;1930;p211"/>
            <p:cNvSpPr/>
            <p:nvPr/>
          </p:nvSpPr>
          <p:spPr>
            <a:xfrm>
              <a:off x="5927775" y="5167750"/>
              <a:ext cx="42850" cy="28425"/>
            </a:xfrm>
            <a:custGeom>
              <a:avLst/>
              <a:gdLst/>
              <a:ahLst/>
              <a:cxnLst/>
              <a:rect l="l" t="t" r="r" b="b"/>
              <a:pathLst>
                <a:path w="1714" h="1137" fill="none" extrusionOk="0">
                  <a:moveTo>
                    <a:pt x="0" y="1"/>
                  </a:moveTo>
                  <a:lnTo>
                    <a:pt x="0" y="1"/>
                  </a:lnTo>
                  <a:lnTo>
                    <a:pt x="21" y="145"/>
                  </a:lnTo>
                  <a:lnTo>
                    <a:pt x="41" y="393"/>
                  </a:lnTo>
                  <a:lnTo>
                    <a:pt x="83" y="1116"/>
                  </a:lnTo>
                  <a:lnTo>
                    <a:pt x="83" y="1116"/>
                  </a:lnTo>
                  <a:lnTo>
                    <a:pt x="1631" y="1136"/>
                  </a:lnTo>
                  <a:lnTo>
                    <a:pt x="1631" y="1136"/>
                  </a:lnTo>
                  <a:lnTo>
                    <a:pt x="1672" y="414"/>
                  </a:lnTo>
                  <a:lnTo>
                    <a:pt x="1693" y="145"/>
                  </a:lnTo>
                  <a:lnTo>
                    <a:pt x="1713" y="1"/>
                  </a:lnTo>
                  <a:lnTo>
                    <a:pt x="1713" y="1"/>
                  </a:lnTo>
                  <a:lnTo>
                    <a:pt x="0"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31" name="Google Shape;1931;p211"/>
            <p:cNvSpPr/>
            <p:nvPr/>
          </p:nvSpPr>
          <p:spPr>
            <a:xfrm>
              <a:off x="6315300" y="5167750"/>
              <a:ext cx="42850" cy="5700"/>
            </a:xfrm>
            <a:custGeom>
              <a:avLst/>
              <a:gdLst/>
              <a:ahLst/>
              <a:cxnLst/>
              <a:rect l="l" t="t" r="r" b="b"/>
              <a:pathLst>
                <a:path w="1714" h="228" fill="none" extrusionOk="0">
                  <a:moveTo>
                    <a:pt x="1" y="1"/>
                  </a:moveTo>
                  <a:lnTo>
                    <a:pt x="1" y="1"/>
                  </a:lnTo>
                  <a:lnTo>
                    <a:pt x="42" y="228"/>
                  </a:lnTo>
                  <a:lnTo>
                    <a:pt x="42" y="228"/>
                  </a:lnTo>
                  <a:lnTo>
                    <a:pt x="1693" y="104"/>
                  </a:lnTo>
                  <a:lnTo>
                    <a:pt x="1693" y="104"/>
                  </a:lnTo>
                  <a:lnTo>
                    <a:pt x="1714" y="1"/>
                  </a:lnTo>
                  <a:lnTo>
                    <a:pt x="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32" name="Google Shape;1932;p211"/>
            <p:cNvSpPr/>
            <p:nvPr/>
          </p:nvSpPr>
          <p:spPr>
            <a:xfrm>
              <a:off x="6068650" y="5167750"/>
              <a:ext cx="51625" cy="26350"/>
            </a:xfrm>
            <a:custGeom>
              <a:avLst/>
              <a:gdLst/>
              <a:ahLst/>
              <a:cxnLst/>
              <a:rect l="l" t="t" r="r" b="b"/>
              <a:pathLst>
                <a:path w="2065" h="1054" fill="none" extrusionOk="0">
                  <a:moveTo>
                    <a:pt x="2064" y="1"/>
                  </a:moveTo>
                  <a:lnTo>
                    <a:pt x="2064" y="1"/>
                  </a:lnTo>
                  <a:lnTo>
                    <a:pt x="0" y="1"/>
                  </a:lnTo>
                  <a:lnTo>
                    <a:pt x="0" y="1"/>
                  </a:lnTo>
                  <a:lnTo>
                    <a:pt x="21" y="145"/>
                  </a:lnTo>
                  <a:lnTo>
                    <a:pt x="62" y="372"/>
                  </a:lnTo>
                  <a:lnTo>
                    <a:pt x="83" y="1054"/>
                  </a:lnTo>
                  <a:lnTo>
                    <a:pt x="83" y="1054"/>
                  </a:lnTo>
                  <a:lnTo>
                    <a:pt x="599" y="1012"/>
                  </a:lnTo>
                  <a:lnTo>
                    <a:pt x="599" y="1012"/>
                  </a:lnTo>
                  <a:lnTo>
                    <a:pt x="2002" y="909"/>
                  </a:lnTo>
                  <a:lnTo>
                    <a:pt x="2002" y="909"/>
                  </a:lnTo>
                  <a:lnTo>
                    <a:pt x="2023" y="311"/>
                  </a:lnTo>
                  <a:lnTo>
                    <a:pt x="2064"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33" name="Google Shape;1933;p211"/>
            <p:cNvSpPr/>
            <p:nvPr/>
          </p:nvSpPr>
          <p:spPr>
            <a:xfrm>
              <a:off x="5875125" y="5167750"/>
              <a:ext cx="51625" cy="27375"/>
            </a:xfrm>
            <a:custGeom>
              <a:avLst/>
              <a:gdLst/>
              <a:ahLst/>
              <a:cxnLst/>
              <a:rect l="l" t="t" r="r" b="b"/>
              <a:pathLst>
                <a:path w="2065" h="1095" fill="none" extrusionOk="0">
                  <a:moveTo>
                    <a:pt x="1" y="1"/>
                  </a:moveTo>
                  <a:lnTo>
                    <a:pt x="1" y="1"/>
                  </a:lnTo>
                  <a:lnTo>
                    <a:pt x="21" y="125"/>
                  </a:lnTo>
                  <a:lnTo>
                    <a:pt x="42" y="331"/>
                  </a:lnTo>
                  <a:lnTo>
                    <a:pt x="83" y="971"/>
                  </a:lnTo>
                  <a:lnTo>
                    <a:pt x="83" y="971"/>
                  </a:lnTo>
                  <a:lnTo>
                    <a:pt x="1033" y="1054"/>
                  </a:lnTo>
                  <a:lnTo>
                    <a:pt x="1982" y="1095"/>
                  </a:lnTo>
                  <a:lnTo>
                    <a:pt x="1982" y="1095"/>
                  </a:lnTo>
                  <a:lnTo>
                    <a:pt x="2024" y="393"/>
                  </a:lnTo>
                  <a:lnTo>
                    <a:pt x="2044" y="145"/>
                  </a:lnTo>
                  <a:lnTo>
                    <a:pt x="2065" y="1"/>
                  </a:lnTo>
                  <a:lnTo>
                    <a:pt x="2065" y="1"/>
                  </a:lnTo>
                  <a:lnTo>
                    <a:pt x="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34" name="Google Shape;1934;p211"/>
            <p:cNvSpPr/>
            <p:nvPr/>
          </p:nvSpPr>
          <p:spPr>
            <a:xfrm>
              <a:off x="6262675" y="5167750"/>
              <a:ext cx="51625" cy="9850"/>
            </a:xfrm>
            <a:custGeom>
              <a:avLst/>
              <a:gdLst/>
              <a:ahLst/>
              <a:cxnLst/>
              <a:rect l="l" t="t" r="r" b="b"/>
              <a:pathLst>
                <a:path w="2065" h="394" fill="none" extrusionOk="0">
                  <a:moveTo>
                    <a:pt x="0" y="1"/>
                  </a:moveTo>
                  <a:lnTo>
                    <a:pt x="0" y="1"/>
                  </a:lnTo>
                  <a:lnTo>
                    <a:pt x="21" y="145"/>
                  </a:lnTo>
                  <a:lnTo>
                    <a:pt x="42" y="393"/>
                  </a:lnTo>
                  <a:lnTo>
                    <a:pt x="42" y="393"/>
                  </a:lnTo>
                  <a:lnTo>
                    <a:pt x="2023" y="228"/>
                  </a:lnTo>
                  <a:lnTo>
                    <a:pt x="2023" y="228"/>
                  </a:lnTo>
                  <a:lnTo>
                    <a:pt x="2064" y="1"/>
                  </a:lnTo>
                  <a:lnTo>
                    <a:pt x="0"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35" name="Google Shape;1935;p211"/>
            <p:cNvSpPr/>
            <p:nvPr/>
          </p:nvSpPr>
          <p:spPr>
            <a:xfrm>
              <a:off x="6121800" y="5167750"/>
              <a:ext cx="42850" cy="22225"/>
            </a:xfrm>
            <a:custGeom>
              <a:avLst/>
              <a:gdLst/>
              <a:ahLst/>
              <a:cxnLst/>
              <a:rect l="l" t="t" r="r" b="b"/>
              <a:pathLst>
                <a:path w="1714" h="889" fill="none" extrusionOk="0">
                  <a:moveTo>
                    <a:pt x="1713" y="1"/>
                  </a:moveTo>
                  <a:lnTo>
                    <a:pt x="1713" y="1"/>
                  </a:lnTo>
                  <a:lnTo>
                    <a:pt x="0" y="1"/>
                  </a:lnTo>
                  <a:lnTo>
                    <a:pt x="0" y="1"/>
                  </a:lnTo>
                  <a:lnTo>
                    <a:pt x="42" y="311"/>
                  </a:lnTo>
                  <a:lnTo>
                    <a:pt x="62" y="888"/>
                  </a:lnTo>
                  <a:lnTo>
                    <a:pt x="62" y="888"/>
                  </a:lnTo>
                  <a:lnTo>
                    <a:pt x="1631" y="765"/>
                  </a:lnTo>
                  <a:lnTo>
                    <a:pt x="1631" y="765"/>
                  </a:lnTo>
                  <a:lnTo>
                    <a:pt x="1672" y="269"/>
                  </a:lnTo>
                  <a:lnTo>
                    <a:pt x="1713"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36" name="Google Shape;1936;p211"/>
            <p:cNvSpPr/>
            <p:nvPr/>
          </p:nvSpPr>
          <p:spPr>
            <a:xfrm>
              <a:off x="5830750" y="5167250"/>
              <a:ext cx="43375" cy="24800"/>
            </a:xfrm>
            <a:custGeom>
              <a:avLst/>
              <a:gdLst/>
              <a:ahLst/>
              <a:cxnLst/>
              <a:rect l="l" t="t" r="r" b="b"/>
              <a:pathLst>
                <a:path w="1735" h="992" fill="none" extrusionOk="0">
                  <a:moveTo>
                    <a:pt x="1" y="0"/>
                  </a:moveTo>
                  <a:lnTo>
                    <a:pt x="1" y="0"/>
                  </a:lnTo>
                  <a:lnTo>
                    <a:pt x="42" y="289"/>
                  </a:lnTo>
                  <a:lnTo>
                    <a:pt x="83" y="826"/>
                  </a:lnTo>
                  <a:lnTo>
                    <a:pt x="83" y="826"/>
                  </a:lnTo>
                  <a:lnTo>
                    <a:pt x="868" y="908"/>
                  </a:lnTo>
                  <a:lnTo>
                    <a:pt x="1652" y="991"/>
                  </a:lnTo>
                  <a:lnTo>
                    <a:pt x="1652" y="991"/>
                  </a:lnTo>
                  <a:lnTo>
                    <a:pt x="1673" y="351"/>
                  </a:lnTo>
                  <a:lnTo>
                    <a:pt x="1693" y="145"/>
                  </a:lnTo>
                  <a:lnTo>
                    <a:pt x="1734" y="21"/>
                  </a:lnTo>
                  <a:lnTo>
                    <a:pt x="1734" y="21"/>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37" name="Google Shape;1937;p211"/>
            <p:cNvSpPr/>
            <p:nvPr/>
          </p:nvSpPr>
          <p:spPr>
            <a:xfrm>
              <a:off x="6218300" y="5167250"/>
              <a:ext cx="43375" cy="14475"/>
            </a:xfrm>
            <a:custGeom>
              <a:avLst/>
              <a:gdLst/>
              <a:ahLst/>
              <a:cxnLst/>
              <a:rect l="l" t="t" r="r" b="b"/>
              <a:pathLst>
                <a:path w="1735" h="579" fill="none" extrusionOk="0">
                  <a:moveTo>
                    <a:pt x="0" y="0"/>
                  </a:moveTo>
                  <a:lnTo>
                    <a:pt x="0" y="0"/>
                  </a:lnTo>
                  <a:lnTo>
                    <a:pt x="41" y="207"/>
                  </a:lnTo>
                  <a:lnTo>
                    <a:pt x="62" y="578"/>
                  </a:lnTo>
                  <a:lnTo>
                    <a:pt x="62" y="578"/>
                  </a:lnTo>
                  <a:lnTo>
                    <a:pt x="1672" y="413"/>
                  </a:lnTo>
                  <a:lnTo>
                    <a:pt x="1672" y="413"/>
                  </a:lnTo>
                  <a:lnTo>
                    <a:pt x="1693" y="165"/>
                  </a:lnTo>
                  <a:lnTo>
                    <a:pt x="1734" y="21"/>
                  </a:lnTo>
                  <a:lnTo>
                    <a:pt x="0"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38" name="Google Shape;1938;p211"/>
            <p:cNvSpPr/>
            <p:nvPr/>
          </p:nvSpPr>
          <p:spPr>
            <a:xfrm>
              <a:off x="6165650" y="5167250"/>
              <a:ext cx="51625" cy="19100"/>
            </a:xfrm>
            <a:custGeom>
              <a:avLst/>
              <a:gdLst/>
              <a:ahLst/>
              <a:cxnLst/>
              <a:rect l="l" t="t" r="r" b="b"/>
              <a:pathLst>
                <a:path w="2065" h="764" fill="none" extrusionOk="0">
                  <a:moveTo>
                    <a:pt x="1549" y="0"/>
                  </a:moveTo>
                  <a:lnTo>
                    <a:pt x="1549" y="0"/>
                  </a:lnTo>
                  <a:lnTo>
                    <a:pt x="1" y="21"/>
                  </a:lnTo>
                  <a:lnTo>
                    <a:pt x="1" y="21"/>
                  </a:lnTo>
                  <a:lnTo>
                    <a:pt x="42" y="269"/>
                  </a:lnTo>
                  <a:lnTo>
                    <a:pt x="63" y="764"/>
                  </a:lnTo>
                  <a:lnTo>
                    <a:pt x="63" y="764"/>
                  </a:lnTo>
                  <a:lnTo>
                    <a:pt x="2003" y="578"/>
                  </a:lnTo>
                  <a:lnTo>
                    <a:pt x="2003" y="578"/>
                  </a:lnTo>
                  <a:lnTo>
                    <a:pt x="2044" y="207"/>
                  </a:lnTo>
                  <a:lnTo>
                    <a:pt x="2065" y="0"/>
                  </a:lnTo>
                  <a:lnTo>
                    <a:pt x="1549"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39" name="Google Shape;1939;p211"/>
            <p:cNvSpPr/>
            <p:nvPr/>
          </p:nvSpPr>
          <p:spPr>
            <a:xfrm>
              <a:off x="5778125" y="5167250"/>
              <a:ext cx="51625" cy="20150"/>
            </a:xfrm>
            <a:custGeom>
              <a:avLst/>
              <a:gdLst/>
              <a:ahLst/>
              <a:cxnLst/>
              <a:rect l="l" t="t" r="r" b="b"/>
              <a:pathLst>
                <a:path w="2065" h="806" fill="none" extrusionOk="0">
                  <a:moveTo>
                    <a:pt x="0" y="0"/>
                  </a:moveTo>
                  <a:lnTo>
                    <a:pt x="0" y="0"/>
                  </a:lnTo>
                  <a:lnTo>
                    <a:pt x="21" y="186"/>
                  </a:lnTo>
                  <a:lnTo>
                    <a:pt x="62" y="516"/>
                  </a:lnTo>
                  <a:lnTo>
                    <a:pt x="62" y="516"/>
                  </a:lnTo>
                  <a:lnTo>
                    <a:pt x="1032" y="661"/>
                  </a:lnTo>
                  <a:lnTo>
                    <a:pt x="2002" y="805"/>
                  </a:lnTo>
                  <a:lnTo>
                    <a:pt x="2002" y="805"/>
                  </a:lnTo>
                  <a:lnTo>
                    <a:pt x="2023" y="289"/>
                  </a:lnTo>
                  <a:lnTo>
                    <a:pt x="2064" y="0"/>
                  </a:lnTo>
                  <a:lnTo>
                    <a:pt x="2064" y="0"/>
                  </a:lnTo>
                  <a:lnTo>
                    <a:pt x="0"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40" name="Google Shape;1940;p211"/>
            <p:cNvSpPr/>
            <p:nvPr/>
          </p:nvSpPr>
          <p:spPr>
            <a:xfrm>
              <a:off x="5733750" y="5166725"/>
              <a:ext cx="43350" cy="12925"/>
            </a:xfrm>
            <a:custGeom>
              <a:avLst/>
              <a:gdLst/>
              <a:ahLst/>
              <a:cxnLst/>
              <a:rect l="l" t="t" r="r" b="b"/>
              <a:pathLst>
                <a:path w="1734" h="517" fill="none" extrusionOk="0">
                  <a:moveTo>
                    <a:pt x="0" y="1"/>
                  </a:moveTo>
                  <a:lnTo>
                    <a:pt x="0" y="1"/>
                  </a:lnTo>
                  <a:lnTo>
                    <a:pt x="41" y="186"/>
                  </a:lnTo>
                  <a:lnTo>
                    <a:pt x="41" y="186"/>
                  </a:lnTo>
                  <a:lnTo>
                    <a:pt x="846" y="352"/>
                  </a:lnTo>
                  <a:lnTo>
                    <a:pt x="1672" y="517"/>
                  </a:lnTo>
                  <a:lnTo>
                    <a:pt x="1672" y="517"/>
                  </a:lnTo>
                  <a:lnTo>
                    <a:pt x="1713" y="186"/>
                  </a:lnTo>
                  <a:lnTo>
                    <a:pt x="1734" y="21"/>
                  </a:lnTo>
                  <a:lnTo>
                    <a:pt x="1734" y="21"/>
                  </a:lnTo>
                  <a:lnTo>
                    <a:pt x="0"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41" name="Google Shape;1941;p211"/>
            <p:cNvSpPr/>
            <p:nvPr/>
          </p:nvSpPr>
          <p:spPr>
            <a:xfrm>
              <a:off x="5714650" y="5166725"/>
              <a:ext cx="18600" cy="4150"/>
            </a:xfrm>
            <a:custGeom>
              <a:avLst/>
              <a:gdLst/>
              <a:ahLst/>
              <a:cxnLst/>
              <a:rect l="l" t="t" r="r" b="b"/>
              <a:pathLst>
                <a:path w="744" h="166" fill="none" extrusionOk="0">
                  <a:moveTo>
                    <a:pt x="0" y="1"/>
                  </a:moveTo>
                  <a:lnTo>
                    <a:pt x="0" y="1"/>
                  </a:lnTo>
                  <a:lnTo>
                    <a:pt x="702" y="166"/>
                  </a:lnTo>
                  <a:lnTo>
                    <a:pt x="702" y="166"/>
                  </a:lnTo>
                  <a:lnTo>
                    <a:pt x="743" y="1"/>
                  </a:lnTo>
                  <a:lnTo>
                    <a:pt x="743" y="1"/>
                  </a:lnTo>
                  <a:lnTo>
                    <a:pt x="0"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42" name="Google Shape;1942;p211"/>
            <p:cNvSpPr/>
            <p:nvPr/>
          </p:nvSpPr>
          <p:spPr>
            <a:xfrm>
              <a:off x="5775525" y="5167250"/>
              <a:ext cx="4175" cy="12925"/>
            </a:xfrm>
            <a:custGeom>
              <a:avLst/>
              <a:gdLst/>
              <a:ahLst/>
              <a:cxnLst/>
              <a:rect l="l" t="t" r="r" b="b"/>
              <a:pathLst>
                <a:path w="167" h="517" extrusionOk="0">
                  <a:moveTo>
                    <a:pt x="63" y="0"/>
                  </a:moveTo>
                  <a:lnTo>
                    <a:pt x="42" y="165"/>
                  </a:lnTo>
                  <a:lnTo>
                    <a:pt x="1" y="496"/>
                  </a:lnTo>
                  <a:lnTo>
                    <a:pt x="166" y="516"/>
                  </a:lnTo>
                  <a:lnTo>
                    <a:pt x="125" y="186"/>
                  </a:lnTo>
                  <a:lnTo>
                    <a:pt x="104"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43" name="Google Shape;1943;p211"/>
            <p:cNvSpPr/>
            <p:nvPr/>
          </p:nvSpPr>
          <p:spPr>
            <a:xfrm>
              <a:off x="5775525" y="5167250"/>
              <a:ext cx="4175" cy="12925"/>
            </a:xfrm>
            <a:custGeom>
              <a:avLst/>
              <a:gdLst/>
              <a:ahLst/>
              <a:cxnLst/>
              <a:rect l="l" t="t" r="r" b="b"/>
              <a:pathLst>
                <a:path w="167" h="517" fill="none" extrusionOk="0">
                  <a:moveTo>
                    <a:pt x="63" y="0"/>
                  </a:moveTo>
                  <a:lnTo>
                    <a:pt x="63" y="0"/>
                  </a:lnTo>
                  <a:lnTo>
                    <a:pt x="42" y="165"/>
                  </a:lnTo>
                  <a:lnTo>
                    <a:pt x="1" y="496"/>
                  </a:lnTo>
                  <a:lnTo>
                    <a:pt x="1" y="496"/>
                  </a:lnTo>
                  <a:lnTo>
                    <a:pt x="166" y="516"/>
                  </a:lnTo>
                  <a:lnTo>
                    <a:pt x="166" y="516"/>
                  </a:lnTo>
                  <a:lnTo>
                    <a:pt x="125" y="186"/>
                  </a:lnTo>
                  <a:lnTo>
                    <a:pt x="104" y="0"/>
                  </a:lnTo>
                  <a:lnTo>
                    <a:pt x="104" y="0"/>
                  </a:lnTo>
                  <a:lnTo>
                    <a:pt x="63"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44" name="Google Shape;1944;p211"/>
            <p:cNvSpPr/>
            <p:nvPr/>
          </p:nvSpPr>
          <p:spPr>
            <a:xfrm>
              <a:off x="5732200" y="5166725"/>
              <a:ext cx="2600" cy="4675"/>
            </a:xfrm>
            <a:custGeom>
              <a:avLst/>
              <a:gdLst/>
              <a:ahLst/>
              <a:cxnLst/>
              <a:rect l="l" t="t" r="r" b="b"/>
              <a:pathLst>
                <a:path w="104" h="187" extrusionOk="0">
                  <a:moveTo>
                    <a:pt x="41" y="1"/>
                  </a:moveTo>
                  <a:lnTo>
                    <a:pt x="0" y="166"/>
                  </a:lnTo>
                  <a:lnTo>
                    <a:pt x="103" y="186"/>
                  </a:lnTo>
                  <a:lnTo>
                    <a:pt x="62"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45" name="Google Shape;1945;p211"/>
            <p:cNvSpPr/>
            <p:nvPr/>
          </p:nvSpPr>
          <p:spPr>
            <a:xfrm>
              <a:off x="5732200" y="5166725"/>
              <a:ext cx="2600" cy="4675"/>
            </a:xfrm>
            <a:custGeom>
              <a:avLst/>
              <a:gdLst/>
              <a:ahLst/>
              <a:cxnLst/>
              <a:rect l="l" t="t" r="r" b="b"/>
              <a:pathLst>
                <a:path w="104" h="187" fill="none" extrusionOk="0">
                  <a:moveTo>
                    <a:pt x="41" y="1"/>
                  </a:moveTo>
                  <a:lnTo>
                    <a:pt x="41" y="1"/>
                  </a:lnTo>
                  <a:lnTo>
                    <a:pt x="0" y="166"/>
                  </a:lnTo>
                  <a:lnTo>
                    <a:pt x="0" y="166"/>
                  </a:lnTo>
                  <a:lnTo>
                    <a:pt x="103" y="186"/>
                  </a:lnTo>
                  <a:lnTo>
                    <a:pt x="103" y="186"/>
                  </a:lnTo>
                  <a:lnTo>
                    <a:pt x="62" y="1"/>
                  </a:lnTo>
                  <a:lnTo>
                    <a:pt x="62" y="1"/>
                  </a:lnTo>
                  <a:lnTo>
                    <a:pt x="4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46" name="Google Shape;1946;p211"/>
            <p:cNvSpPr/>
            <p:nvPr/>
          </p:nvSpPr>
          <p:spPr>
            <a:xfrm>
              <a:off x="5872025" y="5167750"/>
              <a:ext cx="5200" cy="24300"/>
            </a:xfrm>
            <a:custGeom>
              <a:avLst/>
              <a:gdLst/>
              <a:ahLst/>
              <a:cxnLst/>
              <a:rect l="l" t="t" r="r" b="b"/>
              <a:pathLst>
                <a:path w="208" h="972" extrusionOk="0">
                  <a:moveTo>
                    <a:pt x="83" y="1"/>
                  </a:moveTo>
                  <a:lnTo>
                    <a:pt x="42" y="125"/>
                  </a:lnTo>
                  <a:lnTo>
                    <a:pt x="22" y="331"/>
                  </a:lnTo>
                  <a:lnTo>
                    <a:pt x="1" y="971"/>
                  </a:lnTo>
                  <a:lnTo>
                    <a:pt x="207" y="971"/>
                  </a:lnTo>
                  <a:lnTo>
                    <a:pt x="166" y="331"/>
                  </a:lnTo>
                  <a:lnTo>
                    <a:pt x="145" y="125"/>
                  </a:lnTo>
                  <a:lnTo>
                    <a:pt x="125"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47" name="Google Shape;1947;p211"/>
            <p:cNvSpPr/>
            <p:nvPr/>
          </p:nvSpPr>
          <p:spPr>
            <a:xfrm>
              <a:off x="5872025" y="5167750"/>
              <a:ext cx="5200" cy="24300"/>
            </a:xfrm>
            <a:custGeom>
              <a:avLst/>
              <a:gdLst/>
              <a:ahLst/>
              <a:cxnLst/>
              <a:rect l="l" t="t" r="r" b="b"/>
              <a:pathLst>
                <a:path w="208" h="972" fill="none" extrusionOk="0">
                  <a:moveTo>
                    <a:pt x="83" y="1"/>
                  </a:moveTo>
                  <a:lnTo>
                    <a:pt x="83" y="1"/>
                  </a:lnTo>
                  <a:lnTo>
                    <a:pt x="42" y="125"/>
                  </a:lnTo>
                  <a:lnTo>
                    <a:pt x="22" y="331"/>
                  </a:lnTo>
                  <a:lnTo>
                    <a:pt x="1" y="971"/>
                  </a:lnTo>
                  <a:lnTo>
                    <a:pt x="1" y="971"/>
                  </a:lnTo>
                  <a:lnTo>
                    <a:pt x="207" y="971"/>
                  </a:lnTo>
                  <a:lnTo>
                    <a:pt x="207" y="971"/>
                  </a:lnTo>
                  <a:lnTo>
                    <a:pt x="166" y="331"/>
                  </a:lnTo>
                  <a:lnTo>
                    <a:pt x="145" y="125"/>
                  </a:lnTo>
                  <a:lnTo>
                    <a:pt x="125" y="1"/>
                  </a:lnTo>
                  <a:lnTo>
                    <a:pt x="125" y="1"/>
                  </a:lnTo>
                  <a:lnTo>
                    <a:pt x="83"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48" name="Google Shape;1948;p211"/>
            <p:cNvSpPr/>
            <p:nvPr/>
          </p:nvSpPr>
          <p:spPr>
            <a:xfrm>
              <a:off x="5828175" y="5167250"/>
              <a:ext cx="4675" cy="20650"/>
            </a:xfrm>
            <a:custGeom>
              <a:avLst/>
              <a:gdLst/>
              <a:ahLst/>
              <a:cxnLst/>
              <a:rect l="l" t="t" r="r" b="b"/>
              <a:pathLst>
                <a:path w="187" h="826" extrusionOk="0">
                  <a:moveTo>
                    <a:pt x="62" y="0"/>
                  </a:moveTo>
                  <a:lnTo>
                    <a:pt x="21" y="289"/>
                  </a:lnTo>
                  <a:lnTo>
                    <a:pt x="0" y="805"/>
                  </a:lnTo>
                  <a:lnTo>
                    <a:pt x="186" y="826"/>
                  </a:lnTo>
                  <a:lnTo>
                    <a:pt x="145" y="289"/>
                  </a:lnTo>
                  <a:lnTo>
                    <a:pt x="104"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49" name="Google Shape;1949;p211"/>
            <p:cNvSpPr/>
            <p:nvPr/>
          </p:nvSpPr>
          <p:spPr>
            <a:xfrm>
              <a:off x="5828175" y="5167250"/>
              <a:ext cx="4675" cy="20650"/>
            </a:xfrm>
            <a:custGeom>
              <a:avLst/>
              <a:gdLst/>
              <a:ahLst/>
              <a:cxnLst/>
              <a:rect l="l" t="t" r="r" b="b"/>
              <a:pathLst>
                <a:path w="187" h="826" fill="none" extrusionOk="0">
                  <a:moveTo>
                    <a:pt x="62" y="0"/>
                  </a:moveTo>
                  <a:lnTo>
                    <a:pt x="62" y="0"/>
                  </a:lnTo>
                  <a:lnTo>
                    <a:pt x="21" y="289"/>
                  </a:lnTo>
                  <a:lnTo>
                    <a:pt x="0" y="805"/>
                  </a:lnTo>
                  <a:lnTo>
                    <a:pt x="0" y="805"/>
                  </a:lnTo>
                  <a:lnTo>
                    <a:pt x="186" y="826"/>
                  </a:lnTo>
                  <a:lnTo>
                    <a:pt x="186" y="826"/>
                  </a:lnTo>
                  <a:lnTo>
                    <a:pt x="145" y="289"/>
                  </a:lnTo>
                  <a:lnTo>
                    <a:pt x="104" y="0"/>
                  </a:lnTo>
                  <a:lnTo>
                    <a:pt x="104" y="0"/>
                  </a:lnTo>
                  <a:lnTo>
                    <a:pt x="62"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50" name="Google Shape;1950;p211"/>
            <p:cNvSpPr/>
            <p:nvPr/>
          </p:nvSpPr>
          <p:spPr>
            <a:xfrm>
              <a:off x="5968525" y="5167750"/>
              <a:ext cx="5700" cy="28925"/>
            </a:xfrm>
            <a:custGeom>
              <a:avLst/>
              <a:gdLst/>
              <a:ahLst/>
              <a:cxnLst/>
              <a:rect l="l" t="t" r="r" b="b"/>
              <a:pathLst>
                <a:path w="228" h="1157" extrusionOk="0">
                  <a:moveTo>
                    <a:pt x="83" y="1"/>
                  </a:moveTo>
                  <a:lnTo>
                    <a:pt x="63" y="145"/>
                  </a:lnTo>
                  <a:lnTo>
                    <a:pt x="42" y="414"/>
                  </a:lnTo>
                  <a:lnTo>
                    <a:pt x="1" y="1136"/>
                  </a:lnTo>
                  <a:lnTo>
                    <a:pt x="228" y="1157"/>
                  </a:lnTo>
                  <a:lnTo>
                    <a:pt x="187" y="414"/>
                  </a:lnTo>
                  <a:lnTo>
                    <a:pt x="166" y="166"/>
                  </a:lnTo>
                  <a:lnTo>
                    <a:pt x="145"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51" name="Google Shape;1951;p211"/>
            <p:cNvSpPr/>
            <p:nvPr/>
          </p:nvSpPr>
          <p:spPr>
            <a:xfrm>
              <a:off x="5968525" y="5167750"/>
              <a:ext cx="5700" cy="28925"/>
            </a:xfrm>
            <a:custGeom>
              <a:avLst/>
              <a:gdLst/>
              <a:ahLst/>
              <a:cxnLst/>
              <a:rect l="l" t="t" r="r" b="b"/>
              <a:pathLst>
                <a:path w="228" h="1157" fill="none" extrusionOk="0">
                  <a:moveTo>
                    <a:pt x="83" y="1"/>
                  </a:moveTo>
                  <a:lnTo>
                    <a:pt x="83" y="1"/>
                  </a:lnTo>
                  <a:lnTo>
                    <a:pt x="63" y="145"/>
                  </a:lnTo>
                  <a:lnTo>
                    <a:pt x="42" y="414"/>
                  </a:lnTo>
                  <a:lnTo>
                    <a:pt x="1" y="1136"/>
                  </a:lnTo>
                  <a:lnTo>
                    <a:pt x="1" y="1136"/>
                  </a:lnTo>
                  <a:lnTo>
                    <a:pt x="228" y="1157"/>
                  </a:lnTo>
                  <a:lnTo>
                    <a:pt x="228" y="1157"/>
                  </a:lnTo>
                  <a:lnTo>
                    <a:pt x="187" y="414"/>
                  </a:lnTo>
                  <a:lnTo>
                    <a:pt x="166" y="166"/>
                  </a:lnTo>
                  <a:lnTo>
                    <a:pt x="145" y="1"/>
                  </a:lnTo>
                  <a:lnTo>
                    <a:pt x="145" y="1"/>
                  </a:lnTo>
                  <a:lnTo>
                    <a:pt x="83"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52" name="Google Shape;1952;p211"/>
            <p:cNvSpPr/>
            <p:nvPr/>
          </p:nvSpPr>
          <p:spPr>
            <a:xfrm>
              <a:off x="5924675" y="5167750"/>
              <a:ext cx="5175" cy="27900"/>
            </a:xfrm>
            <a:custGeom>
              <a:avLst/>
              <a:gdLst/>
              <a:ahLst/>
              <a:cxnLst/>
              <a:rect l="l" t="t" r="r" b="b"/>
              <a:pathLst>
                <a:path w="207" h="1116" extrusionOk="0">
                  <a:moveTo>
                    <a:pt x="83" y="1"/>
                  </a:moveTo>
                  <a:lnTo>
                    <a:pt x="62" y="145"/>
                  </a:lnTo>
                  <a:lnTo>
                    <a:pt x="42" y="393"/>
                  </a:lnTo>
                  <a:lnTo>
                    <a:pt x="0" y="1095"/>
                  </a:lnTo>
                  <a:lnTo>
                    <a:pt x="207" y="1116"/>
                  </a:lnTo>
                  <a:lnTo>
                    <a:pt x="165" y="393"/>
                  </a:lnTo>
                  <a:lnTo>
                    <a:pt x="145" y="145"/>
                  </a:lnTo>
                  <a:lnTo>
                    <a:pt x="124"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53" name="Google Shape;1953;p211"/>
            <p:cNvSpPr/>
            <p:nvPr/>
          </p:nvSpPr>
          <p:spPr>
            <a:xfrm>
              <a:off x="5924675" y="5167750"/>
              <a:ext cx="5175" cy="27900"/>
            </a:xfrm>
            <a:custGeom>
              <a:avLst/>
              <a:gdLst/>
              <a:ahLst/>
              <a:cxnLst/>
              <a:rect l="l" t="t" r="r" b="b"/>
              <a:pathLst>
                <a:path w="207" h="1116" fill="none" extrusionOk="0">
                  <a:moveTo>
                    <a:pt x="83" y="1"/>
                  </a:moveTo>
                  <a:lnTo>
                    <a:pt x="83" y="1"/>
                  </a:lnTo>
                  <a:lnTo>
                    <a:pt x="62" y="145"/>
                  </a:lnTo>
                  <a:lnTo>
                    <a:pt x="42" y="393"/>
                  </a:lnTo>
                  <a:lnTo>
                    <a:pt x="0" y="1095"/>
                  </a:lnTo>
                  <a:lnTo>
                    <a:pt x="0" y="1095"/>
                  </a:lnTo>
                  <a:lnTo>
                    <a:pt x="207" y="1116"/>
                  </a:lnTo>
                  <a:lnTo>
                    <a:pt x="207" y="1116"/>
                  </a:lnTo>
                  <a:lnTo>
                    <a:pt x="165" y="393"/>
                  </a:lnTo>
                  <a:lnTo>
                    <a:pt x="145" y="145"/>
                  </a:lnTo>
                  <a:lnTo>
                    <a:pt x="124" y="1"/>
                  </a:lnTo>
                  <a:lnTo>
                    <a:pt x="124" y="1"/>
                  </a:lnTo>
                  <a:lnTo>
                    <a:pt x="83"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54" name="Google Shape;1954;p211"/>
            <p:cNvSpPr/>
            <p:nvPr/>
          </p:nvSpPr>
          <p:spPr>
            <a:xfrm>
              <a:off x="6065550" y="5167750"/>
              <a:ext cx="5175" cy="26350"/>
            </a:xfrm>
            <a:custGeom>
              <a:avLst/>
              <a:gdLst/>
              <a:ahLst/>
              <a:cxnLst/>
              <a:rect l="l" t="t" r="r" b="b"/>
              <a:pathLst>
                <a:path w="207" h="1054" extrusionOk="0">
                  <a:moveTo>
                    <a:pt x="83" y="1"/>
                  </a:moveTo>
                  <a:lnTo>
                    <a:pt x="62" y="145"/>
                  </a:lnTo>
                  <a:lnTo>
                    <a:pt x="42" y="372"/>
                  </a:lnTo>
                  <a:lnTo>
                    <a:pt x="0" y="1054"/>
                  </a:lnTo>
                  <a:lnTo>
                    <a:pt x="207" y="1054"/>
                  </a:lnTo>
                  <a:lnTo>
                    <a:pt x="186" y="372"/>
                  </a:lnTo>
                  <a:lnTo>
                    <a:pt x="145" y="145"/>
                  </a:lnTo>
                  <a:lnTo>
                    <a:pt x="124"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55" name="Google Shape;1955;p211"/>
            <p:cNvSpPr/>
            <p:nvPr/>
          </p:nvSpPr>
          <p:spPr>
            <a:xfrm>
              <a:off x="6065550" y="5167750"/>
              <a:ext cx="5175" cy="26350"/>
            </a:xfrm>
            <a:custGeom>
              <a:avLst/>
              <a:gdLst/>
              <a:ahLst/>
              <a:cxnLst/>
              <a:rect l="l" t="t" r="r" b="b"/>
              <a:pathLst>
                <a:path w="207" h="1054" fill="none" extrusionOk="0">
                  <a:moveTo>
                    <a:pt x="124" y="1"/>
                  </a:moveTo>
                  <a:lnTo>
                    <a:pt x="124" y="1"/>
                  </a:lnTo>
                  <a:lnTo>
                    <a:pt x="83" y="1"/>
                  </a:lnTo>
                  <a:lnTo>
                    <a:pt x="83" y="1"/>
                  </a:lnTo>
                  <a:lnTo>
                    <a:pt x="62" y="145"/>
                  </a:lnTo>
                  <a:lnTo>
                    <a:pt x="42" y="372"/>
                  </a:lnTo>
                  <a:lnTo>
                    <a:pt x="0" y="1054"/>
                  </a:lnTo>
                  <a:lnTo>
                    <a:pt x="0" y="1054"/>
                  </a:lnTo>
                  <a:lnTo>
                    <a:pt x="207" y="1054"/>
                  </a:lnTo>
                  <a:lnTo>
                    <a:pt x="207" y="1054"/>
                  </a:lnTo>
                  <a:lnTo>
                    <a:pt x="186" y="372"/>
                  </a:lnTo>
                  <a:lnTo>
                    <a:pt x="145" y="145"/>
                  </a:lnTo>
                  <a:lnTo>
                    <a:pt x="124"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56" name="Google Shape;1956;p211"/>
            <p:cNvSpPr/>
            <p:nvPr/>
          </p:nvSpPr>
          <p:spPr>
            <a:xfrm>
              <a:off x="6021175" y="5167750"/>
              <a:ext cx="5700" cy="28425"/>
            </a:xfrm>
            <a:custGeom>
              <a:avLst/>
              <a:gdLst/>
              <a:ahLst/>
              <a:cxnLst/>
              <a:rect l="l" t="t" r="r" b="b"/>
              <a:pathLst>
                <a:path w="228" h="1137" extrusionOk="0">
                  <a:moveTo>
                    <a:pt x="103" y="1"/>
                  </a:moveTo>
                  <a:lnTo>
                    <a:pt x="62" y="145"/>
                  </a:lnTo>
                  <a:lnTo>
                    <a:pt x="42" y="393"/>
                  </a:lnTo>
                  <a:lnTo>
                    <a:pt x="0" y="1136"/>
                  </a:lnTo>
                  <a:lnTo>
                    <a:pt x="227" y="1116"/>
                  </a:lnTo>
                  <a:lnTo>
                    <a:pt x="186" y="393"/>
                  </a:lnTo>
                  <a:lnTo>
                    <a:pt x="165" y="145"/>
                  </a:lnTo>
                  <a:lnTo>
                    <a:pt x="145"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57" name="Google Shape;1957;p211"/>
            <p:cNvSpPr/>
            <p:nvPr/>
          </p:nvSpPr>
          <p:spPr>
            <a:xfrm>
              <a:off x="6021175" y="5167750"/>
              <a:ext cx="5700" cy="28425"/>
            </a:xfrm>
            <a:custGeom>
              <a:avLst/>
              <a:gdLst/>
              <a:ahLst/>
              <a:cxnLst/>
              <a:rect l="l" t="t" r="r" b="b"/>
              <a:pathLst>
                <a:path w="228" h="1137" fill="none" extrusionOk="0">
                  <a:moveTo>
                    <a:pt x="145" y="1"/>
                  </a:moveTo>
                  <a:lnTo>
                    <a:pt x="145" y="1"/>
                  </a:lnTo>
                  <a:lnTo>
                    <a:pt x="103" y="1"/>
                  </a:lnTo>
                  <a:lnTo>
                    <a:pt x="103" y="1"/>
                  </a:lnTo>
                  <a:lnTo>
                    <a:pt x="62" y="145"/>
                  </a:lnTo>
                  <a:lnTo>
                    <a:pt x="42" y="393"/>
                  </a:lnTo>
                  <a:lnTo>
                    <a:pt x="0" y="1136"/>
                  </a:lnTo>
                  <a:lnTo>
                    <a:pt x="0" y="1136"/>
                  </a:lnTo>
                  <a:lnTo>
                    <a:pt x="227" y="1116"/>
                  </a:lnTo>
                  <a:lnTo>
                    <a:pt x="227" y="1116"/>
                  </a:lnTo>
                  <a:lnTo>
                    <a:pt x="186" y="393"/>
                  </a:lnTo>
                  <a:lnTo>
                    <a:pt x="165" y="145"/>
                  </a:lnTo>
                  <a:lnTo>
                    <a:pt x="145"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58" name="Google Shape;1958;p211"/>
            <p:cNvSpPr/>
            <p:nvPr/>
          </p:nvSpPr>
          <p:spPr>
            <a:xfrm>
              <a:off x="6162550" y="5167750"/>
              <a:ext cx="4675" cy="19125"/>
            </a:xfrm>
            <a:custGeom>
              <a:avLst/>
              <a:gdLst/>
              <a:ahLst/>
              <a:cxnLst/>
              <a:rect l="l" t="t" r="r" b="b"/>
              <a:pathLst>
                <a:path w="187" h="765" extrusionOk="0">
                  <a:moveTo>
                    <a:pt x="83" y="1"/>
                  </a:moveTo>
                  <a:lnTo>
                    <a:pt x="42" y="269"/>
                  </a:lnTo>
                  <a:lnTo>
                    <a:pt x="1" y="765"/>
                  </a:lnTo>
                  <a:lnTo>
                    <a:pt x="187" y="744"/>
                  </a:lnTo>
                  <a:lnTo>
                    <a:pt x="166" y="249"/>
                  </a:lnTo>
                  <a:lnTo>
                    <a:pt x="125"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59" name="Google Shape;1959;p211"/>
            <p:cNvSpPr/>
            <p:nvPr/>
          </p:nvSpPr>
          <p:spPr>
            <a:xfrm>
              <a:off x="6162550" y="5167750"/>
              <a:ext cx="4675" cy="19125"/>
            </a:xfrm>
            <a:custGeom>
              <a:avLst/>
              <a:gdLst/>
              <a:ahLst/>
              <a:cxnLst/>
              <a:rect l="l" t="t" r="r" b="b"/>
              <a:pathLst>
                <a:path w="187" h="765" fill="none" extrusionOk="0">
                  <a:moveTo>
                    <a:pt x="125" y="1"/>
                  </a:moveTo>
                  <a:lnTo>
                    <a:pt x="125" y="1"/>
                  </a:lnTo>
                  <a:lnTo>
                    <a:pt x="83" y="1"/>
                  </a:lnTo>
                  <a:lnTo>
                    <a:pt x="83" y="1"/>
                  </a:lnTo>
                  <a:lnTo>
                    <a:pt x="42" y="269"/>
                  </a:lnTo>
                  <a:lnTo>
                    <a:pt x="1" y="765"/>
                  </a:lnTo>
                  <a:lnTo>
                    <a:pt x="1" y="765"/>
                  </a:lnTo>
                  <a:lnTo>
                    <a:pt x="187" y="744"/>
                  </a:lnTo>
                  <a:lnTo>
                    <a:pt x="187" y="744"/>
                  </a:lnTo>
                  <a:lnTo>
                    <a:pt x="166" y="249"/>
                  </a:lnTo>
                  <a:lnTo>
                    <a:pt x="125"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60" name="Google Shape;1960;p211"/>
            <p:cNvSpPr/>
            <p:nvPr/>
          </p:nvSpPr>
          <p:spPr>
            <a:xfrm>
              <a:off x="6118700" y="5167750"/>
              <a:ext cx="4675" cy="22750"/>
            </a:xfrm>
            <a:custGeom>
              <a:avLst/>
              <a:gdLst/>
              <a:ahLst/>
              <a:cxnLst/>
              <a:rect l="l" t="t" r="r" b="b"/>
              <a:pathLst>
                <a:path w="187" h="910" extrusionOk="0">
                  <a:moveTo>
                    <a:pt x="62" y="1"/>
                  </a:moveTo>
                  <a:lnTo>
                    <a:pt x="21" y="311"/>
                  </a:lnTo>
                  <a:lnTo>
                    <a:pt x="0" y="909"/>
                  </a:lnTo>
                  <a:lnTo>
                    <a:pt x="0" y="909"/>
                  </a:lnTo>
                  <a:lnTo>
                    <a:pt x="186" y="888"/>
                  </a:lnTo>
                  <a:lnTo>
                    <a:pt x="166" y="311"/>
                  </a:lnTo>
                  <a:lnTo>
                    <a:pt x="124"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61" name="Google Shape;1961;p211"/>
            <p:cNvSpPr/>
            <p:nvPr/>
          </p:nvSpPr>
          <p:spPr>
            <a:xfrm>
              <a:off x="6118700" y="5167750"/>
              <a:ext cx="4675" cy="22750"/>
            </a:xfrm>
            <a:custGeom>
              <a:avLst/>
              <a:gdLst/>
              <a:ahLst/>
              <a:cxnLst/>
              <a:rect l="l" t="t" r="r" b="b"/>
              <a:pathLst>
                <a:path w="187" h="910" fill="none" extrusionOk="0">
                  <a:moveTo>
                    <a:pt x="124" y="1"/>
                  </a:moveTo>
                  <a:lnTo>
                    <a:pt x="124" y="1"/>
                  </a:lnTo>
                  <a:lnTo>
                    <a:pt x="62" y="1"/>
                  </a:lnTo>
                  <a:lnTo>
                    <a:pt x="62" y="1"/>
                  </a:lnTo>
                  <a:lnTo>
                    <a:pt x="21" y="311"/>
                  </a:lnTo>
                  <a:lnTo>
                    <a:pt x="0" y="909"/>
                  </a:lnTo>
                  <a:lnTo>
                    <a:pt x="0" y="909"/>
                  </a:lnTo>
                  <a:lnTo>
                    <a:pt x="186" y="888"/>
                  </a:lnTo>
                  <a:lnTo>
                    <a:pt x="186" y="888"/>
                  </a:lnTo>
                  <a:lnTo>
                    <a:pt x="166" y="311"/>
                  </a:lnTo>
                  <a:lnTo>
                    <a:pt x="124"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62" name="Google Shape;1962;p211"/>
            <p:cNvSpPr/>
            <p:nvPr/>
          </p:nvSpPr>
          <p:spPr>
            <a:xfrm>
              <a:off x="6260100" y="5167750"/>
              <a:ext cx="3625" cy="9850"/>
            </a:xfrm>
            <a:custGeom>
              <a:avLst/>
              <a:gdLst/>
              <a:ahLst/>
              <a:cxnLst/>
              <a:rect l="l" t="t" r="r" b="b"/>
              <a:pathLst>
                <a:path w="145" h="394" extrusionOk="0">
                  <a:moveTo>
                    <a:pt x="62" y="1"/>
                  </a:moveTo>
                  <a:lnTo>
                    <a:pt x="21" y="145"/>
                  </a:lnTo>
                  <a:lnTo>
                    <a:pt x="0" y="393"/>
                  </a:lnTo>
                  <a:lnTo>
                    <a:pt x="145" y="393"/>
                  </a:lnTo>
                  <a:lnTo>
                    <a:pt x="124" y="145"/>
                  </a:lnTo>
                  <a:lnTo>
                    <a:pt x="103"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63" name="Google Shape;1963;p211"/>
            <p:cNvSpPr/>
            <p:nvPr/>
          </p:nvSpPr>
          <p:spPr>
            <a:xfrm>
              <a:off x="6260100" y="5167750"/>
              <a:ext cx="3625" cy="9850"/>
            </a:xfrm>
            <a:custGeom>
              <a:avLst/>
              <a:gdLst/>
              <a:ahLst/>
              <a:cxnLst/>
              <a:rect l="l" t="t" r="r" b="b"/>
              <a:pathLst>
                <a:path w="145" h="394" fill="none" extrusionOk="0">
                  <a:moveTo>
                    <a:pt x="62" y="1"/>
                  </a:moveTo>
                  <a:lnTo>
                    <a:pt x="62" y="1"/>
                  </a:lnTo>
                  <a:lnTo>
                    <a:pt x="21" y="145"/>
                  </a:lnTo>
                  <a:lnTo>
                    <a:pt x="0" y="393"/>
                  </a:lnTo>
                  <a:lnTo>
                    <a:pt x="0" y="393"/>
                  </a:lnTo>
                  <a:lnTo>
                    <a:pt x="145" y="393"/>
                  </a:lnTo>
                  <a:lnTo>
                    <a:pt x="145" y="393"/>
                  </a:lnTo>
                  <a:lnTo>
                    <a:pt x="124" y="145"/>
                  </a:lnTo>
                  <a:lnTo>
                    <a:pt x="103" y="1"/>
                  </a:lnTo>
                  <a:lnTo>
                    <a:pt x="62"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64" name="Google Shape;1964;p211"/>
            <p:cNvSpPr/>
            <p:nvPr/>
          </p:nvSpPr>
          <p:spPr>
            <a:xfrm>
              <a:off x="6215700" y="5167250"/>
              <a:ext cx="4175" cy="14475"/>
            </a:xfrm>
            <a:custGeom>
              <a:avLst/>
              <a:gdLst/>
              <a:ahLst/>
              <a:cxnLst/>
              <a:rect l="l" t="t" r="r" b="b"/>
              <a:pathLst>
                <a:path w="167" h="579" extrusionOk="0">
                  <a:moveTo>
                    <a:pt x="63" y="0"/>
                  </a:moveTo>
                  <a:lnTo>
                    <a:pt x="42" y="207"/>
                  </a:lnTo>
                  <a:lnTo>
                    <a:pt x="1" y="578"/>
                  </a:lnTo>
                  <a:lnTo>
                    <a:pt x="166" y="578"/>
                  </a:lnTo>
                  <a:lnTo>
                    <a:pt x="145" y="207"/>
                  </a:lnTo>
                  <a:lnTo>
                    <a:pt x="104"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65" name="Google Shape;1965;p211"/>
            <p:cNvSpPr/>
            <p:nvPr/>
          </p:nvSpPr>
          <p:spPr>
            <a:xfrm>
              <a:off x="6215700" y="5167250"/>
              <a:ext cx="4175" cy="14475"/>
            </a:xfrm>
            <a:custGeom>
              <a:avLst/>
              <a:gdLst/>
              <a:ahLst/>
              <a:cxnLst/>
              <a:rect l="l" t="t" r="r" b="b"/>
              <a:pathLst>
                <a:path w="167" h="579" fill="none" extrusionOk="0">
                  <a:moveTo>
                    <a:pt x="63" y="0"/>
                  </a:moveTo>
                  <a:lnTo>
                    <a:pt x="63" y="0"/>
                  </a:lnTo>
                  <a:lnTo>
                    <a:pt x="42" y="207"/>
                  </a:lnTo>
                  <a:lnTo>
                    <a:pt x="1" y="578"/>
                  </a:lnTo>
                  <a:lnTo>
                    <a:pt x="1" y="578"/>
                  </a:lnTo>
                  <a:lnTo>
                    <a:pt x="166" y="578"/>
                  </a:lnTo>
                  <a:lnTo>
                    <a:pt x="166" y="578"/>
                  </a:lnTo>
                  <a:lnTo>
                    <a:pt x="145" y="207"/>
                  </a:lnTo>
                  <a:lnTo>
                    <a:pt x="104" y="0"/>
                  </a:lnTo>
                  <a:lnTo>
                    <a:pt x="63"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66" name="Google Shape;1966;p211"/>
            <p:cNvSpPr/>
            <p:nvPr/>
          </p:nvSpPr>
          <p:spPr>
            <a:xfrm>
              <a:off x="6357625" y="5167750"/>
              <a:ext cx="2600" cy="2625"/>
            </a:xfrm>
            <a:custGeom>
              <a:avLst/>
              <a:gdLst/>
              <a:ahLst/>
              <a:cxnLst/>
              <a:rect l="l" t="t" r="r" b="b"/>
              <a:pathLst>
                <a:path w="104" h="105" extrusionOk="0">
                  <a:moveTo>
                    <a:pt x="21" y="1"/>
                  </a:moveTo>
                  <a:lnTo>
                    <a:pt x="0" y="104"/>
                  </a:lnTo>
                  <a:lnTo>
                    <a:pt x="104" y="104"/>
                  </a:lnTo>
                  <a:lnTo>
                    <a:pt x="83"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67" name="Google Shape;1967;p211"/>
            <p:cNvSpPr/>
            <p:nvPr/>
          </p:nvSpPr>
          <p:spPr>
            <a:xfrm>
              <a:off x="6357625" y="5167750"/>
              <a:ext cx="2600" cy="2625"/>
            </a:xfrm>
            <a:custGeom>
              <a:avLst/>
              <a:gdLst/>
              <a:ahLst/>
              <a:cxnLst/>
              <a:rect l="l" t="t" r="r" b="b"/>
              <a:pathLst>
                <a:path w="104" h="105" fill="none" extrusionOk="0">
                  <a:moveTo>
                    <a:pt x="21" y="1"/>
                  </a:moveTo>
                  <a:lnTo>
                    <a:pt x="21" y="1"/>
                  </a:lnTo>
                  <a:lnTo>
                    <a:pt x="0" y="104"/>
                  </a:lnTo>
                  <a:lnTo>
                    <a:pt x="0" y="104"/>
                  </a:lnTo>
                  <a:lnTo>
                    <a:pt x="104" y="104"/>
                  </a:lnTo>
                  <a:lnTo>
                    <a:pt x="104" y="104"/>
                  </a:lnTo>
                  <a:lnTo>
                    <a:pt x="83" y="1"/>
                  </a:lnTo>
                  <a:lnTo>
                    <a:pt x="2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68" name="Google Shape;1968;p211"/>
            <p:cNvSpPr/>
            <p:nvPr/>
          </p:nvSpPr>
          <p:spPr>
            <a:xfrm>
              <a:off x="6313250" y="5167750"/>
              <a:ext cx="3100" cy="5700"/>
            </a:xfrm>
            <a:custGeom>
              <a:avLst/>
              <a:gdLst/>
              <a:ahLst/>
              <a:cxnLst/>
              <a:rect l="l" t="t" r="r" b="b"/>
              <a:pathLst>
                <a:path w="124" h="228" extrusionOk="0">
                  <a:moveTo>
                    <a:pt x="41" y="1"/>
                  </a:moveTo>
                  <a:lnTo>
                    <a:pt x="0" y="228"/>
                  </a:lnTo>
                  <a:lnTo>
                    <a:pt x="124" y="228"/>
                  </a:lnTo>
                  <a:lnTo>
                    <a:pt x="83"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69" name="Google Shape;1969;p211"/>
            <p:cNvSpPr/>
            <p:nvPr/>
          </p:nvSpPr>
          <p:spPr>
            <a:xfrm>
              <a:off x="6313250" y="5167750"/>
              <a:ext cx="3100" cy="5700"/>
            </a:xfrm>
            <a:custGeom>
              <a:avLst/>
              <a:gdLst/>
              <a:ahLst/>
              <a:cxnLst/>
              <a:rect l="l" t="t" r="r" b="b"/>
              <a:pathLst>
                <a:path w="124" h="228" fill="none" extrusionOk="0">
                  <a:moveTo>
                    <a:pt x="41" y="1"/>
                  </a:moveTo>
                  <a:lnTo>
                    <a:pt x="41" y="1"/>
                  </a:lnTo>
                  <a:lnTo>
                    <a:pt x="0" y="228"/>
                  </a:lnTo>
                  <a:lnTo>
                    <a:pt x="0" y="228"/>
                  </a:lnTo>
                  <a:lnTo>
                    <a:pt x="124" y="228"/>
                  </a:lnTo>
                  <a:lnTo>
                    <a:pt x="124" y="228"/>
                  </a:lnTo>
                  <a:lnTo>
                    <a:pt x="83" y="1"/>
                  </a:lnTo>
                  <a:lnTo>
                    <a:pt x="4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70" name="Google Shape;1970;p211"/>
            <p:cNvSpPr/>
            <p:nvPr/>
          </p:nvSpPr>
          <p:spPr>
            <a:xfrm>
              <a:off x="5711025" y="5165700"/>
              <a:ext cx="493350" cy="2075"/>
            </a:xfrm>
            <a:custGeom>
              <a:avLst/>
              <a:gdLst/>
              <a:ahLst/>
              <a:cxnLst/>
              <a:rect l="l" t="t" r="r" b="b"/>
              <a:pathLst>
                <a:path w="19734" h="83" extrusionOk="0">
                  <a:moveTo>
                    <a:pt x="1" y="0"/>
                  </a:moveTo>
                  <a:lnTo>
                    <a:pt x="145" y="42"/>
                  </a:lnTo>
                  <a:lnTo>
                    <a:pt x="909" y="42"/>
                  </a:lnTo>
                  <a:lnTo>
                    <a:pt x="2643" y="62"/>
                  </a:lnTo>
                  <a:lnTo>
                    <a:pt x="4790" y="62"/>
                  </a:lnTo>
                  <a:lnTo>
                    <a:pt x="6523" y="83"/>
                  </a:lnTo>
                  <a:lnTo>
                    <a:pt x="18186" y="83"/>
                  </a:lnTo>
                  <a:lnTo>
                    <a:pt x="19734" y="62"/>
                  </a:lnTo>
                  <a:lnTo>
                    <a:pt x="1"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71" name="Google Shape;1971;p211"/>
            <p:cNvSpPr/>
            <p:nvPr/>
          </p:nvSpPr>
          <p:spPr>
            <a:xfrm>
              <a:off x="5711025" y="5165700"/>
              <a:ext cx="493350" cy="2075"/>
            </a:xfrm>
            <a:custGeom>
              <a:avLst/>
              <a:gdLst/>
              <a:ahLst/>
              <a:cxnLst/>
              <a:rect l="l" t="t" r="r" b="b"/>
              <a:pathLst>
                <a:path w="19734" h="83" fill="none" extrusionOk="0">
                  <a:moveTo>
                    <a:pt x="1" y="0"/>
                  </a:moveTo>
                  <a:lnTo>
                    <a:pt x="1" y="0"/>
                  </a:lnTo>
                  <a:lnTo>
                    <a:pt x="145" y="42"/>
                  </a:lnTo>
                  <a:lnTo>
                    <a:pt x="145" y="42"/>
                  </a:lnTo>
                  <a:lnTo>
                    <a:pt x="888" y="42"/>
                  </a:lnTo>
                  <a:lnTo>
                    <a:pt x="888" y="42"/>
                  </a:lnTo>
                  <a:lnTo>
                    <a:pt x="909" y="42"/>
                  </a:lnTo>
                  <a:lnTo>
                    <a:pt x="909" y="42"/>
                  </a:lnTo>
                  <a:lnTo>
                    <a:pt x="2643" y="62"/>
                  </a:lnTo>
                  <a:lnTo>
                    <a:pt x="2643" y="62"/>
                  </a:lnTo>
                  <a:lnTo>
                    <a:pt x="2684" y="62"/>
                  </a:lnTo>
                  <a:lnTo>
                    <a:pt x="2684" y="62"/>
                  </a:lnTo>
                  <a:lnTo>
                    <a:pt x="4748" y="62"/>
                  </a:lnTo>
                  <a:lnTo>
                    <a:pt x="4748" y="62"/>
                  </a:lnTo>
                  <a:lnTo>
                    <a:pt x="4790" y="62"/>
                  </a:lnTo>
                  <a:lnTo>
                    <a:pt x="4790" y="62"/>
                  </a:lnTo>
                  <a:lnTo>
                    <a:pt x="6523" y="83"/>
                  </a:lnTo>
                  <a:lnTo>
                    <a:pt x="6523" y="83"/>
                  </a:lnTo>
                  <a:lnTo>
                    <a:pt x="6565" y="83"/>
                  </a:lnTo>
                  <a:lnTo>
                    <a:pt x="6565" y="83"/>
                  </a:lnTo>
                  <a:lnTo>
                    <a:pt x="8629" y="83"/>
                  </a:lnTo>
                  <a:lnTo>
                    <a:pt x="8629" y="83"/>
                  </a:lnTo>
                  <a:lnTo>
                    <a:pt x="8670" y="83"/>
                  </a:lnTo>
                  <a:lnTo>
                    <a:pt x="8670" y="83"/>
                  </a:lnTo>
                  <a:lnTo>
                    <a:pt x="10383" y="83"/>
                  </a:lnTo>
                  <a:lnTo>
                    <a:pt x="10383" y="83"/>
                  </a:lnTo>
                  <a:lnTo>
                    <a:pt x="10445" y="83"/>
                  </a:lnTo>
                  <a:lnTo>
                    <a:pt x="10445" y="83"/>
                  </a:lnTo>
                  <a:lnTo>
                    <a:pt x="11684" y="83"/>
                  </a:lnTo>
                  <a:lnTo>
                    <a:pt x="11684" y="83"/>
                  </a:lnTo>
                  <a:lnTo>
                    <a:pt x="12509" y="83"/>
                  </a:lnTo>
                  <a:lnTo>
                    <a:pt x="12509" y="83"/>
                  </a:lnTo>
                  <a:lnTo>
                    <a:pt x="12551" y="83"/>
                  </a:lnTo>
                  <a:lnTo>
                    <a:pt x="12551" y="83"/>
                  </a:lnTo>
                  <a:lnTo>
                    <a:pt x="14264" y="83"/>
                  </a:lnTo>
                  <a:lnTo>
                    <a:pt x="14264" y="83"/>
                  </a:lnTo>
                  <a:lnTo>
                    <a:pt x="14305" y="83"/>
                  </a:lnTo>
                  <a:lnTo>
                    <a:pt x="14305" y="83"/>
                  </a:lnTo>
                  <a:lnTo>
                    <a:pt x="16369" y="83"/>
                  </a:lnTo>
                  <a:lnTo>
                    <a:pt x="16369" y="83"/>
                  </a:lnTo>
                  <a:lnTo>
                    <a:pt x="16431" y="83"/>
                  </a:lnTo>
                  <a:lnTo>
                    <a:pt x="16431" y="83"/>
                  </a:lnTo>
                  <a:lnTo>
                    <a:pt x="18144" y="83"/>
                  </a:lnTo>
                  <a:lnTo>
                    <a:pt x="18144" y="83"/>
                  </a:lnTo>
                  <a:lnTo>
                    <a:pt x="18186" y="83"/>
                  </a:lnTo>
                  <a:lnTo>
                    <a:pt x="18186" y="83"/>
                  </a:lnTo>
                  <a:lnTo>
                    <a:pt x="19734" y="62"/>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72" name="Google Shape;1972;p211"/>
            <p:cNvSpPr/>
            <p:nvPr/>
          </p:nvSpPr>
          <p:spPr>
            <a:xfrm>
              <a:off x="6434000" y="5167750"/>
              <a:ext cx="22200" cy="550"/>
            </a:xfrm>
            <a:custGeom>
              <a:avLst/>
              <a:gdLst/>
              <a:ahLst/>
              <a:cxnLst/>
              <a:rect l="l" t="t" r="r" b="b"/>
              <a:pathLst>
                <a:path w="888" h="22" extrusionOk="0">
                  <a:moveTo>
                    <a:pt x="310" y="1"/>
                  </a:moveTo>
                  <a:lnTo>
                    <a:pt x="0" y="22"/>
                  </a:lnTo>
                  <a:lnTo>
                    <a:pt x="888" y="22"/>
                  </a:lnTo>
                  <a:lnTo>
                    <a:pt x="310" y="1"/>
                  </a:lnTo>
                  <a:close/>
                </a:path>
              </a:pathLst>
            </a:custGeom>
            <a:solidFill>
              <a:srgbClr val="B2B2B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73" name="Google Shape;1973;p211"/>
            <p:cNvSpPr/>
            <p:nvPr/>
          </p:nvSpPr>
          <p:spPr>
            <a:xfrm>
              <a:off x="6434000" y="5167750"/>
              <a:ext cx="22200" cy="550"/>
            </a:xfrm>
            <a:custGeom>
              <a:avLst/>
              <a:gdLst/>
              <a:ahLst/>
              <a:cxnLst/>
              <a:rect l="l" t="t" r="r" b="b"/>
              <a:pathLst>
                <a:path w="888" h="22" fill="none" extrusionOk="0">
                  <a:moveTo>
                    <a:pt x="310" y="1"/>
                  </a:moveTo>
                  <a:lnTo>
                    <a:pt x="310" y="1"/>
                  </a:lnTo>
                  <a:lnTo>
                    <a:pt x="0" y="22"/>
                  </a:lnTo>
                  <a:lnTo>
                    <a:pt x="888" y="22"/>
                  </a:lnTo>
                  <a:lnTo>
                    <a:pt x="888" y="22"/>
                  </a:lnTo>
                  <a:lnTo>
                    <a:pt x="310"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74" name="Google Shape;1974;p211"/>
            <p:cNvSpPr/>
            <p:nvPr/>
          </p:nvSpPr>
          <p:spPr>
            <a:xfrm>
              <a:off x="5679550" y="5312250"/>
              <a:ext cx="11900" cy="550"/>
            </a:xfrm>
            <a:custGeom>
              <a:avLst/>
              <a:gdLst/>
              <a:ahLst/>
              <a:cxnLst/>
              <a:rect l="l" t="t" r="r" b="b"/>
              <a:pathLst>
                <a:path w="476" h="22" extrusionOk="0">
                  <a:moveTo>
                    <a:pt x="1" y="0"/>
                  </a:moveTo>
                  <a:lnTo>
                    <a:pt x="83" y="21"/>
                  </a:lnTo>
                  <a:lnTo>
                    <a:pt x="475" y="0"/>
                  </a:lnTo>
                  <a:close/>
                </a:path>
              </a:pathLst>
            </a:custGeom>
            <a:solidFill>
              <a:srgbClr val="B2B2B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75" name="Google Shape;1975;p211"/>
            <p:cNvSpPr/>
            <p:nvPr/>
          </p:nvSpPr>
          <p:spPr>
            <a:xfrm>
              <a:off x="5679550" y="5312250"/>
              <a:ext cx="11900" cy="550"/>
            </a:xfrm>
            <a:custGeom>
              <a:avLst/>
              <a:gdLst/>
              <a:ahLst/>
              <a:cxnLst/>
              <a:rect l="l" t="t" r="r" b="b"/>
              <a:pathLst>
                <a:path w="476" h="22" fill="none" extrusionOk="0">
                  <a:moveTo>
                    <a:pt x="1" y="0"/>
                  </a:moveTo>
                  <a:lnTo>
                    <a:pt x="1" y="0"/>
                  </a:lnTo>
                  <a:lnTo>
                    <a:pt x="83" y="21"/>
                  </a:lnTo>
                  <a:lnTo>
                    <a:pt x="83" y="21"/>
                  </a:lnTo>
                  <a:lnTo>
                    <a:pt x="475" y="0"/>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76" name="Google Shape;1976;p211"/>
            <p:cNvSpPr/>
            <p:nvPr/>
          </p:nvSpPr>
          <p:spPr>
            <a:xfrm>
              <a:off x="5685750" y="5313800"/>
              <a:ext cx="321500" cy="28925"/>
            </a:xfrm>
            <a:custGeom>
              <a:avLst/>
              <a:gdLst/>
              <a:ahLst/>
              <a:cxnLst/>
              <a:rect l="l" t="t" r="r" b="b"/>
              <a:pathLst>
                <a:path w="12860" h="1157" extrusionOk="0">
                  <a:moveTo>
                    <a:pt x="0" y="0"/>
                  </a:moveTo>
                  <a:lnTo>
                    <a:pt x="1218" y="269"/>
                  </a:lnTo>
                  <a:lnTo>
                    <a:pt x="1239" y="104"/>
                  </a:lnTo>
                  <a:lnTo>
                    <a:pt x="1260" y="62"/>
                  </a:lnTo>
                  <a:lnTo>
                    <a:pt x="1280" y="62"/>
                  </a:lnTo>
                  <a:lnTo>
                    <a:pt x="1301" y="124"/>
                  </a:lnTo>
                  <a:lnTo>
                    <a:pt x="1321" y="289"/>
                  </a:lnTo>
                  <a:lnTo>
                    <a:pt x="2126" y="434"/>
                  </a:lnTo>
                  <a:lnTo>
                    <a:pt x="2952" y="578"/>
                  </a:lnTo>
                  <a:lnTo>
                    <a:pt x="2993" y="186"/>
                  </a:lnTo>
                  <a:lnTo>
                    <a:pt x="3014" y="83"/>
                  </a:lnTo>
                  <a:lnTo>
                    <a:pt x="3035" y="62"/>
                  </a:lnTo>
                  <a:lnTo>
                    <a:pt x="3055" y="83"/>
                  </a:lnTo>
                  <a:lnTo>
                    <a:pt x="3076" y="207"/>
                  </a:lnTo>
                  <a:lnTo>
                    <a:pt x="3117" y="599"/>
                  </a:lnTo>
                  <a:lnTo>
                    <a:pt x="4067" y="743"/>
                  </a:lnTo>
                  <a:lnTo>
                    <a:pt x="5058" y="867"/>
                  </a:lnTo>
                  <a:lnTo>
                    <a:pt x="5078" y="331"/>
                  </a:lnTo>
                  <a:lnTo>
                    <a:pt x="5099" y="166"/>
                  </a:lnTo>
                  <a:lnTo>
                    <a:pt x="5119" y="62"/>
                  </a:lnTo>
                  <a:lnTo>
                    <a:pt x="1837" y="42"/>
                  </a:lnTo>
                  <a:lnTo>
                    <a:pt x="0" y="0"/>
                  </a:lnTo>
                  <a:close/>
                  <a:moveTo>
                    <a:pt x="5161" y="62"/>
                  </a:moveTo>
                  <a:lnTo>
                    <a:pt x="5181" y="166"/>
                  </a:lnTo>
                  <a:lnTo>
                    <a:pt x="5202" y="331"/>
                  </a:lnTo>
                  <a:lnTo>
                    <a:pt x="5243" y="888"/>
                  </a:lnTo>
                  <a:lnTo>
                    <a:pt x="6028" y="950"/>
                  </a:lnTo>
                  <a:lnTo>
                    <a:pt x="6812" y="1012"/>
                  </a:lnTo>
                  <a:lnTo>
                    <a:pt x="6833" y="393"/>
                  </a:lnTo>
                  <a:lnTo>
                    <a:pt x="6853" y="186"/>
                  </a:lnTo>
                  <a:lnTo>
                    <a:pt x="6895" y="83"/>
                  </a:lnTo>
                  <a:lnTo>
                    <a:pt x="5161" y="62"/>
                  </a:lnTo>
                  <a:close/>
                  <a:moveTo>
                    <a:pt x="6915" y="83"/>
                  </a:moveTo>
                  <a:lnTo>
                    <a:pt x="6936" y="186"/>
                  </a:lnTo>
                  <a:lnTo>
                    <a:pt x="6977" y="393"/>
                  </a:lnTo>
                  <a:lnTo>
                    <a:pt x="6998" y="1032"/>
                  </a:lnTo>
                  <a:lnTo>
                    <a:pt x="7968" y="1094"/>
                  </a:lnTo>
                  <a:lnTo>
                    <a:pt x="8917" y="1136"/>
                  </a:lnTo>
                  <a:lnTo>
                    <a:pt x="8959" y="454"/>
                  </a:lnTo>
                  <a:lnTo>
                    <a:pt x="8979" y="227"/>
                  </a:lnTo>
                  <a:lnTo>
                    <a:pt x="9000" y="83"/>
                  </a:lnTo>
                  <a:close/>
                  <a:moveTo>
                    <a:pt x="9041" y="83"/>
                  </a:moveTo>
                  <a:lnTo>
                    <a:pt x="9062" y="227"/>
                  </a:lnTo>
                  <a:lnTo>
                    <a:pt x="9083" y="454"/>
                  </a:lnTo>
                  <a:lnTo>
                    <a:pt x="9124" y="1136"/>
                  </a:lnTo>
                  <a:lnTo>
                    <a:pt x="10631" y="1156"/>
                  </a:lnTo>
                  <a:lnTo>
                    <a:pt x="10672" y="1156"/>
                  </a:lnTo>
                  <a:lnTo>
                    <a:pt x="10713" y="454"/>
                  </a:lnTo>
                  <a:lnTo>
                    <a:pt x="10734" y="227"/>
                  </a:lnTo>
                  <a:lnTo>
                    <a:pt x="10754" y="104"/>
                  </a:lnTo>
                  <a:lnTo>
                    <a:pt x="9041" y="83"/>
                  </a:lnTo>
                  <a:close/>
                  <a:moveTo>
                    <a:pt x="10796" y="104"/>
                  </a:moveTo>
                  <a:lnTo>
                    <a:pt x="10837" y="227"/>
                  </a:lnTo>
                  <a:lnTo>
                    <a:pt x="10858" y="454"/>
                  </a:lnTo>
                  <a:lnTo>
                    <a:pt x="10878" y="1156"/>
                  </a:lnTo>
                  <a:lnTo>
                    <a:pt x="11828" y="1136"/>
                  </a:lnTo>
                  <a:lnTo>
                    <a:pt x="12798" y="1115"/>
                  </a:lnTo>
                  <a:lnTo>
                    <a:pt x="12819" y="454"/>
                  </a:lnTo>
                  <a:lnTo>
                    <a:pt x="12839" y="227"/>
                  </a:lnTo>
                  <a:lnTo>
                    <a:pt x="12860" y="104"/>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77" name="Google Shape;1977;p211"/>
            <p:cNvSpPr/>
            <p:nvPr/>
          </p:nvSpPr>
          <p:spPr>
            <a:xfrm>
              <a:off x="5955625" y="5316375"/>
              <a:ext cx="51625" cy="26350"/>
            </a:xfrm>
            <a:custGeom>
              <a:avLst/>
              <a:gdLst/>
              <a:ahLst/>
              <a:cxnLst/>
              <a:rect l="l" t="t" r="r" b="b"/>
              <a:pathLst>
                <a:path w="2065" h="1054" fill="none" extrusionOk="0">
                  <a:moveTo>
                    <a:pt x="1" y="1"/>
                  </a:moveTo>
                  <a:lnTo>
                    <a:pt x="1" y="1"/>
                  </a:lnTo>
                  <a:lnTo>
                    <a:pt x="42" y="124"/>
                  </a:lnTo>
                  <a:lnTo>
                    <a:pt x="63" y="351"/>
                  </a:lnTo>
                  <a:lnTo>
                    <a:pt x="83" y="1053"/>
                  </a:lnTo>
                  <a:lnTo>
                    <a:pt x="83" y="1053"/>
                  </a:lnTo>
                  <a:lnTo>
                    <a:pt x="1033" y="1033"/>
                  </a:lnTo>
                  <a:lnTo>
                    <a:pt x="2003" y="1012"/>
                  </a:lnTo>
                  <a:lnTo>
                    <a:pt x="2003" y="1012"/>
                  </a:lnTo>
                  <a:lnTo>
                    <a:pt x="2024" y="351"/>
                  </a:lnTo>
                  <a:lnTo>
                    <a:pt x="2044" y="124"/>
                  </a:lnTo>
                  <a:lnTo>
                    <a:pt x="2065" y="1"/>
                  </a:lnTo>
                  <a:lnTo>
                    <a:pt x="2065" y="1"/>
                  </a:lnTo>
                  <a:lnTo>
                    <a:pt x="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78" name="Google Shape;1978;p211"/>
            <p:cNvSpPr/>
            <p:nvPr/>
          </p:nvSpPr>
          <p:spPr>
            <a:xfrm>
              <a:off x="5911775" y="5315850"/>
              <a:ext cx="42850" cy="26875"/>
            </a:xfrm>
            <a:custGeom>
              <a:avLst/>
              <a:gdLst/>
              <a:ahLst/>
              <a:cxnLst/>
              <a:rect l="l" t="t" r="r" b="b"/>
              <a:pathLst>
                <a:path w="1714" h="1075" fill="none" extrusionOk="0">
                  <a:moveTo>
                    <a:pt x="0" y="1"/>
                  </a:moveTo>
                  <a:lnTo>
                    <a:pt x="0" y="1"/>
                  </a:lnTo>
                  <a:lnTo>
                    <a:pt x="21" y="145"/>
                  </a:lnTo>
                  <a:lnTo>
                    <a:pt x="42" y="372"/>
                  </a:lnTo>
                  <a:lnTo>
                    <a:pt x="83" y="1054"/>
                  </a:lnTo>
                  <a:lnTo>
                    <a:pt x="83" y="1054"/>
                  </a:lnTo>
                  <a:lnTo>
                    <a:pt x="1590" y="1074"/>
                  </a:lnTo>
                  <a:lnTo>
                    <a:pt x="1590" y="1074"/>
                  </a:lnTo>
                  <a:lnTo>
                    <a:pt x="1631" y="1074"/>
                  </a:lnTo>
                  <a:lnTo>
                    <a:pt x="1631" y="1074"/>
                  </a:lnTo>
                  <a:lnTo>
                    <a:pt x="1672" y="372"/>
                  </a:lnTo>
                  <a:lnTo>
                    <a:pt x="1693" y="145"/>
                  </a:lnTo>
                  <a:lnTo>
                    <a:pt x="1713" y="22"/>
                  </a:lnTo>
                  <a:lnTo>
                    <a:pt x="1713" y="22"/>
                  </a:lnTo>
                  <a:lnTo>
                    <a:pt x="0"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79" name="Google Shape;1979;p211"/>
            <p:cNvSpPr/>
            <p:nvPr/>
          </p:nvSpPr>
          <p:spPr>
            <a:xfrm>
              <a:off x="5858625" y="5315850"/>
              <a:ext cx="52125" cy="26350"/>
            </a:xfrm>
            <a:custGeom>
              <a:avLst/>
              <a:gdLst/>
              <a:ahLst/>
              <a:cxnLst/>
              <a:rect l="l" t="t" r="r" b="b"/>
              <a:pathLst>
                <a:path w="2085" h="1054" fill="none" extrusionOk="0">
                  <a:moveTo>
                    <a:pt x="0" y="1"/>
                  </a:moveTo>
                  <a:lnTo>
                    <a:pt x="0" y="1"/>
                  </a:lnTo>
                  <a:lnTo>
                    <a:pt x="21" y="104"/>
                  </a:lnTo>
                  <a:lnTo>
                    <a:pt x="62" y="311"/>
                  </a:lnTo>
                  <a:lnTo>
                    <a:pt x="83" y="950"/>
                  </a:lnTo>
                  <a:lnTo>
                    <a:pt x="83" y="950"/>
                  </a:lnTo>
                  <a:lnTo>
                    <a:pt x="1053" y="1012"/>
                  </a:lnTo>
                  <a:lnTo>
                    <a:pt x="2002" y="1054"/>
                  </a:lnTo>
                  <a:lnTo>
                    <a:pt x="2002" y="1054"/>
                  </a:lnTo>
                  <a:lnTo>
                    <a:pt x="2044" y="372"/>
                  </a:lnTo>
                  <a:lnTo>
                    <a:pt x="2064" y="145"/>
                  </a:lnTo>
                  <a:lnTo>
                    <a:pt x="2085" y="1"/>
                  </a:lnTo>
                  <a:lnTo>
                    <a:pt x="2085" y="1"/>
                  </a:lnTo>
                  <a:lnTo>
                    <a:pt x="0"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80" name="Google Shape;1980;p211"/>
            <p:cNvSpPr/>
            <p:nvPr/>
          </p:nvSpPr>
          <p:spPr>
            <a:xfrm>
              <a:off x="5814750" y="5315350"/>
              <a:ext cx="43375" cy="23750"/>
            </a:xfrm>
            <a:custGeom>
              <a:avLst/>
              <a:gdLst/>
              <a:ahLst/>
              <a:cxnLst/>
              <a:rect l="l" t="t" r="r" b="b"/>
              <a:pathLst>
                <a:path w="1735" h="950" fill="none" extrusionOk="0">
                  <a:moveTo>
                    <a:pt x="1" y="0"/>
                  </a:moveTo>
                  <a:lnTo>
                    <a:pt x="1" y="0"/>
                  </a:lnTo>
                  <a:lnTo>
                    <a:pt x="21" y="104"/>
                  </a:lnTo>
                  <a:lnTo>
                    <a:pt x="42" y="269"/>
                  </a:lnTo>
                  <a:lnTo>
                    <a:pt x="83" y="826"/>
                  </a:lnTo>
                  <a:lnTo>
                    <a:pt x="83" y="826"/>
                  </a:lnTo>
                  <a:lnTo>
                    <a:pt x="868" y="888"/>
                  </a:lnTo>
                  <a:lnTo>
                    <a:pt x="1652" y="950"/>
                  </a:lnTo>
                  <a:lnTo>
                    <a:pt x="1652" y="950"/>
                  </a:lnTo>
                  <a:lnTo>
                    <a:pt x="1673" y="331"/>
                  </a:lnTo>
                  <a:lnTo>
                    <a:pt x="1693" y="124"/>
                  </a:lnTo>
                  <a:lnTo>
                    <a:pt x="1735" y="21"/>
                  </a:lnTo>
                  <a:lnTo>
                    <a:pt x="1735" y="21"/>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81" name="Google Shape;1981;p211"/>
            <p:cNvSpPr/>
            <p:nvPr/>
          </p:nvSpPr>
          <p:spPr>
            <a:xfrm>
              <a:off x="5685750" y="5313800"/>
              <a:ext cx="128000" cy="21700"/>
            </a:xfrm>
            <a:custGeom>
              <a:avLst/>
              <a:gdLst/>
              <a:ahLst/>
              <a:cxnLst/>
              <a:rect l="l" t="t" r="r" b="b"/>
              <a:pathLst>
                <a:path w="5120" h="868" fill="none" extrusionOk="0">
                  <a:moveTo>
                    <a:pt x="0" y="0"/>
                  </a:moveTo>
                  <a:lnTo>
                    <a:pt x="0" y="0"/>
                  </a:lnTo>
                  <a:lnTo>
                    <a:pt x="1218" y="269"/>
                  </a:lnTo>
                  <a:lnTo>
                    <a:pt x="1218" y="269"/>
                  </a:lnTo>
                  <a:lnTo>
                    <a:pt x="1239" y="104"/>
                  </a:lnTo>
                  <a:lnTo>
                    <a:pt x="1260" y="62"/>
                  </a:lnTo>
                  <a:lnTo>
                    <a:pt x="1260" y="62"/>
                  </a:lnTo>
                  <a:lnTo>
                    <a:pt x="1280" y="62"/>
                  </a:lnTo>
                  <a:lnTo>
                    <a:pt x="1301" y="124"/>
                  </a:lnTo>
                  <a:lnTo>
                    <a:pt x="1321" y="289"/>
                  </a:lnTo>
                  <a:lnTo>
                    <a:pt x="1321" y="289"/>
                  </a:lnTo>
                  <a:lnTo>
                    <a:pt x="2126" y="434"/>
                  </a:lnTo>
                  <a:lnTo>
                    <a:pt x="2952" y="578"/>
                  </a:lnTo>
                  <a:lnTo>
                    <a:pt x="2952" y="578"/>
                  </a:lnTo>
                  <a:lnTo>
                    <a:pt x="2993" y="186"/>
                  </a:lnTo>
                  <a:lnTo>
                    <a:pt x="3014" y="83"/>
                  </a:lnTo>
                  <a:lnTo>
                    <a:pt x="3035" y="62"/>
                  </a:lnTo>
                  <a:lnTo>
                    <a:pt x="3035" y="62"/>
                  </a:lnTo>
                  <a:lnTo>
                    <a:pt x="3055" y="83"/>
                  </a:lnTo>
                  <a:lnTo>
                    <a:pt x="3076" y="207"/>
                  </a:lnTo>
                  <a:lnTo>
                    <a:pt x="3117" y="599"/>
                  </a:lnTo>
                  <a:lnTo>
                    <a:pt x="3117" y="599"/>
                  </a:lnTo>
                  <a:lnTo>
                    <a:pt x="4067" y="743"/>
                  </a:lnTo>
                  <a:lnTo>
                    <a:pt x="5058" y="867"/>
                  </a:lnTo>
                  <a:lnTo>
                    <a:pt x="5058" y="867"/>
                  </a:lnTo>
                  <a:lnTo>
                    <a:pt x="5078" y="331"/>
                  </a:lnTo>
                  <a:lnTo>
                    <a:pt x="5099" y="166"/>
                  </a:lnTo>
                  <a:lnTo>
                    <a:pt x="5119" y="62"/>
                  </a:lnTo>
                  <a:lnTo>
                    <a:pt x="5119" y="62"/>
                  </a:lnTo>
                  <a:lnTo>
                    <a:pt x="1837" y="42"/>
                  </a:lnTo>
                  <a:lnTo>
                    <a:pt x="0"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82" name="Google Shape;1982;p211"/>
            <p:cNvSpPr/>
            <p:nvPr/>
          </p:nvSpPr>
          <p:spPr>
            <a:xfrm>
              <a:off x="5759550" y="5315350"/>
              <a:ext cx="4150" cy="13425"/>
            </a:xfrm>
            <a:custGeom>
              <a:avLst/>
              <a:gdLst/>
              <a:ahLst/>
              <a:cxnLst/>
              <a:rect l="l" t="t" r="r" b="b"/>
              <a:pathLst>
                <a:path w="166" h="537" extrusionOk="0">
                  <a:moveTo>
                    <a:pt x="83" y="0"/>
                  </a:moveTo>
                  <a:lnTo>
                    <a:pt x="62" y="21"/>
                  </a:lnTo>
                  <a:lnTo>
                    <a:pt x="41" y="124"/>
                  </a:lnTo>
                  <a:lnTo>
                    <a:pt x="0" y="516"/>
                  </a:lnTo>
                  <a:lnTo>
                    <a:pt x="165" y="537"/>
                  </a:lnTo>
                  <a:lnTo>
                    <a:pt x="165" y="537"/>
                  </a:lnTo>
                  <a:lnTo>
                    <a:pt x="124" y="145"/>
                  </a:lnTo>
                  <a:lnTo>
                    <a:pt x="103" y="21"/>
                  </a:lnTo>
                  <a:lnTo>
                    <a:pt x="83"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83" name="Google Shape;1983;p211"/>
            <p:cNvSpPr/>
            <p:nvPr/>
          </p:nvSpPr>
          <p:spPr>
            <a:xfrm>
              <a:off x="5759550" y="5315350"/>
              <a:ext cx="4150" cy="13425"/>
            </a:xfrm>
            <a:custGeom>
              <a:avLst/>
              <a:gdLst/>
              <a:ahLst/>
              <a:cxnLst/>
              <a:rect l="l" t="t" r="r" b="b"/>
              <a:pathLst>
                <a:path w="166" h="537" fill="none" extrusionOk="0">
                  <a:moveTo>
                    <a:pt x="83" y="0"/>
                  </a:moveTo>
                  <a:lnTo>
                    <a:pt x="83" y="0"/>
                  </a:lnTo>
                  <a:lnTo>
                    <a:pt x="62" y="21"/>
                  </a:lnTo>
                  <a:lnTo>
                    <a:pt x="41" y="124"/>
                  </a:lnTo>
                  <a:lnTo>
                    <a:pt x="0" y="516"/>
                  </a:lnTo>
                  <a:lnTo>
                    <a:pt x="0" y="516"/>
                  </a:lnTo>
                  <a:lnTo>
                    <a:pt x="165" y="537"/>
                  </a:lnTo>
                  <a:lnTo>
                    <a:pt x="165" y="537"/>
                  </a:lnTo>
                  <a:lnTo>
                    <a:pt x="124" y="145"/>
                  </a:lnTo>
                  <a:lnTo>
                    <a:pt x="103" y="21"/>
                  </a:lnTo>
                  <a:lnTo>
                    <a:pt x="83"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84" name="Google Shape;1984;p211"/>
            <p:cNvSpPr/>
            <p:nvPr/>
          </p:nvSpPr>
          <p:spPr>
            <a:xfrm>
              <a:off x="5716200" y="5315350"/>
              <a:ext cx="2600" cy="5700"/>
            </a:xfrm>
            <a:custGeom>
              <a:avLst/>
              <a:gdLst/>
              <a:ahLst/>
              <a:cxnLst/>
              <a:rect l="l" t="t" r="r" b="b"/>
              <a:pathLst>
                <a:path w="104" h="228" extrusionOk="0">
                  <a:moveTo>
                    <a:pt x="42" y="0"/>
                  </a:moveTo>
                  <a:lnTo>
                    <a:pt x="21" y="42"/>
                  </a:lnTo>
                  <a:lnTo>
                    <a:pt x="0" y="207"/>
                  </a:lnTo>
                  <a:lnTo>
                    <a:pt x="103" y="227"/>
                  </a:lnTo>
                  <a:lnTo>
                    <a:pt x="83" y="62"/>
                  </a:lnTo>
                  <a:lnTo>
                    <a:pt x="62"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85" name="Google Shape;1985;p211"/>
            <p:cNvSpPr/>
            <p:nvPr/>
          </p:nvSpPr>
          <p:spPr>
            <a:xfrm>
              <a:off x="5716200" y="5315350"/>
              <a:ext cx="2600" cy="5700"/>
            </a:xfrm>
            <a:custGeom>
              <a:avLst/>
              <a:gdLst/>
              <a:ahLst/>
              <a:cxnLst/>
              <a:rect l="l" t="t" r="r" b="b"/>
              <a:pathLst>
                <a:path w="104" h="228" fill="none" extrusionOk="0">
                  <a:moveTo>
                    <a:pt x="42" y="0"/>
                  </a:moveTo>
                  <a:lnTo>
                    <a:pt x="42" y="0"/>
                  </a:lnTo>
                  <a:lnTo>
                    <a:pt x="21" y="42"/>
                  </a:lnTo>
                  <a:lnTo>
                    <a:pt x="0" y="207"/>
                  </a:lnTo>
                  <a:lnTo>
                    <a:pt x="0" y="207"/>
                  </a:lnTo>
                  <a:lnTo>
                    <a:pt x="103" y="227"/>
                  </a:lnTo>
                  <a:lnTo>
                    <a:pt x="103" y="227"/>
                  </a:lnTo>
                  <a:lnTo>
                    <a:pt x="83" y="62"/>
                  </a:lnTo>
                  <a:lnTo>
                    <a:pt x="62" y="0"/>
                  </a:lnTo>
                  <a:lnTo>
                    <a:pt x="42"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86" name="Google Shape;1986;p211"/>
            <p:cNvSpPr/>
            <p:nvPr/>
          </p:nvSpPr>
          <p:spPr>
            <a:xfrm>
              <a:off x="5856050" y="5315850"/>
              <a:ext cx="4650" cy="23775"/>
            </a:xfrm>
            <a:custGeom>
              <a:avLst/>
              <a:gdLst/>
              <a:ahLst/>
              <a:cxnLst/>
              <a:rect l="l" t="t" r="r" b="b"/>
              <a:pathLst>
                <a:path w="186" h="951" extrusionOk="0">
                  <a:moveTo>
                    <a:pt x="83" y="1"/>
                  </a:moveTo>
                  <a:lnTo>
                    <a:pt x="41" y="104"/>
                  </a:lnTo>
                  <a:lnTo>
                    <a:pt x="21" y="311"/>
                  </a:lnTo>
                  <a:lnTo>
                    <a:pt x="0" y="930"/>
                  </a:lnTo>
                  <a:lnTo>
                    <a:pt x="186" y="950"/>
                  </a:lnTo>
                  <a:lnTo>
                    <a:pt x="165" y="311"/>
                  </a:lnTo>
                  <a:lnTo>
                    <a:pt x="124" y="104"/>
                  </a:lnTo>
                  <a:lnTo>
                    <a:pt x="103"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87" name="Google Shape;1987;p211"/>
            <p:cNvSpPr/>
            <p:nvPr/>
          </p:nvSpPr>
          <p:spPr>
            <a:xfrm>
              <a:off x="5856050" y="5315850"/>
              <a:ext cx="4650" cy="23775"/>
            </a:xfrm>
            <a:custGeom>
              <a:avLst/>
              <a:gdLst/>
              <a:ahLst/>
              <a:cxnLst/>
              <a:rect l="l" t="t" r="r" b="b"/>
              <a:pathLst>
                <a:path w="186" h="951" fill="none" extrusionOk="0">
                  <a:moveTo>
                    <a:pt x="83" y="1"/>
                  </a:moveTo>
                  <a:lnTo>
                    <a:pt x="83" y="1"/>
                  </a:lnTo>
                  <a:lnTo>
                    <a:pt x="41" y="104"/>
                  </a:lnTo>
                  <a:lnTo>
                    <a:pt x="21" y="311"/>
                  </a:lnTo>
                  <a:lnTo>
                    <a:pt x="0" y="930"/>
                  </a:lnTo>
                  <a:lnTo>
                    <a:pt x="0" y="930"/>
                  </a:lnTo>
                  <a:lnTo>
                    <a:pt x="186" y="950"/>
                  </a:lnTo>
                  <a:lnTo>
                    <a:pt x="186" y="950"/>
                  </a:lnTo>
                  <a:lnTo>
                    <a:pt x="165" y="311"/>
                  </a:lnTo>
                  <a:lnTo>
                    <a:pt x="124" y="104"/>
                  </a:lnTo>
                  <a:lnTo>
                    <a:pt x="103" y="1"/>
                  </a:lnTo>
                  <a:lnTo>
                    <a:pt x="103" y="1"/>
                  </a:lnTo>
                  <a:lnTo>
                    <a:pt x="83"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88" name="Google Shape;1988;p211"/>
            <p:cNvSpPr/>
            <p:nvPr/>
          </p:nvSpPr>
          <p:spPr>
            <a:xfrm>
              <a:off x="5812175" y="5315350"/>
              <a:ext cx="4675" cy="20650"/>
            </a:xfrm>
            <a:custGeom>
              <a:avLst/>
              <a:gdLst/>
              <a:ahLst/>
              <a:cxnLst/>
              <a:rect l="l" t="t" r="r" b="b"/>
              <a:pathLst>
                <a:path w="187" h="826" extrusionOk="0">
                  <a:moveTo>
                    <a:pt x="62" y="0"/>
                  </a:moveTo>
                  <a:lnTo>
                    <a:pt x="42" y="104"/>
                  </a:lnTo>
                  <a:lnTo>
                    <a:pt x="21" y="269"/>
                  </a:lnTo>
                  <a:lnTo>
                    <a:pt x="1" y="805"/>
                  </a:lnTo>
                  <a:lnTo>
                    <a:pt x="186" y="826"/>
                  </a:lnTo>
                  <a:lnTo>
                    <a:pt x="186" y="826"/>
                  </a:lnTo>
                  <a:lnTo>
                    <a:pt x="145" y="269"/>
                  </a:lnTo>
                  <a:lnTo>
                    <a:pt x="124" y="104"/>
                  </a:lnTo>
                  <a:lnTo>
                    <a:pt x="104"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89" name="Google Shape;1989;p211"/>
            <p:cNvSpPr/>
            <p:nvPr/>
          </p:nvSpPr>
          <p:spPr>
            <a:xfrm>
              <a:off x="5812175" y="5315350"/>
              <a:ext cx="4675" cy="20650"/>
            </a:xfrm>
            <a:custGeom>
              <a:avLst/>
              <a:gdLst/>
              <a:ahLst/>
              <a:cxnLst/>
              <a:rect l="l" t="t" r="r" b="b"/>
              <a:pathLst>
                <a:path w="187" h="826" fill="none" extrusionOk="0">
                  <a:moveTo>
                    <a:pt x="62" y="0"/>
                  </a:moveTo>
                  <a:lnTo>
                    <a:pt x="62" y="0"/>
                  </a:lnTo>
                  <a:lnTo>
                    <a:pt x="42" y="104"/>
                  </a:lnTo>
                  <a:lnTo>
                    <a:pt x="21" y="269"/>
                  </a:lnTo>
                  <a:lnTo>
                    <a:pt x="1" y="805"/>
                  </a:lnTo>
                  <a:lnTo>
                    <a:pt x="1" y="805"/>
                  </a:lnTo>
                  <a:lnTo>
                    <a:pt x="186" y="826"/>
                  </a:lnTo>
                  <a:lnTo>
                    <a:pt x="186" y="826"/>
                  </a:lnTo>
                  <a:lnTo>
                    <a:pt x="145" y="269"/>
                  </a:lnTo>
                  <a:lnTo>
                    <a:pt x="124" y="104"/>
                  </a:lnTo>
                  <a:lnTo>
                    <a:pt x="104" y="0"/>
                  </a:lnTo>
                  <a:lnTo>
                    <a:pt x="104" y="0"/>
                  </a:lnTo>
                  <a:lnTo>
                    <a:pt x="62"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90" name="Google Shape;1990;p211"/>
            <p:cNvSpPr/>
            <p:nvPr/>
          </p:nvSpPr>
          <p:spPr>
            <a:xfrm>
              <a:off x="5952525" y="5316375"/>
              <a:ext cx="5200" cy="26350"/>
            </a:xfrm>
            <a:custGeom>
              <a:avLst/>
              <a:gdLst/>
              <a:ahLst/>
              <a:cxnLst/>
              <a:rect l="l" t="t" r="r" b="b"/>
              <a:pathLst>
                <a:path w="208" h="1054" extrusionOk="0">
                  <a:moveTo>
                    <a:pt x="83" y="1"/>
                  </a:moveTo>
                  <a:lnTo>
                    <a:pt x="63" y="124"/>
                  </a:lnTo>
                  <a:lnTo>
                    <a:pt x="42" y="351"/>
                  </a:lnTo>
                  <a:lnTo>
                    <a:pt x="1" y="1053"/>
                  </a:lnTo>
                  <a:lnTo>
                    <a:pt x="207" y="1053"/>
                  </a:lnTo>
                  <a:lnTo>
                    <a:pt x="187" y="351"/>
                  </a:lnTo>
                  <a:lnTo>
                    <a:pt x="166" y="124"/>
                  </a:lnTo>
                  <a:lnTo>
                    <a:pt x="125"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91" name="Google Shape;1991;p211"/>
            <p:cNvSpPr/>
            <p:nvPr/>
          </p:nvSpPr>
          <p:spPr>
            <a:xfrm>
              <a:off x="5952525" y="5316375"/>
              <a:ext cx="5200" cy="26350"/>
            </a:xfrm>
            <a:custGeom>
              <a:avLst/>
              <a:gdLst/>
              <a:ahLst/>
              <a:cxnLst/>
              <a:rect l="l" t="t" r="r" b="b"/>
              <a:pathLst>
                <a:path w="208" h="1054" fill="none" extrusionOk="0">
                  <a:moveTo>
                    <a:pt x="83" y="1"/>
                  </a:moveTo>
                  <a:lnTo>
                    <a:pt x="83" y="1"/>
                  </a:lnTo>
                  <a:lnTo>
                    <a:pt x="63" y="124"/>
                  </a:lnTo>
                  <a:lnTo>
                    <a:pt x="42" y="351"/>
                  </a:lnTo>
                  <a:lnTo>
                    <a:pt x="1" y="1053"/>
                  </a:lnTo>
                  <a:lnTo>
                    <a:pt x="1" y="1053"/>
                  </a:lnTo>
                  <a:lnTo>
                    <a:pt x="207" y="1053"/>
                  </a:lnTo>
                  <a:lnTo>
                    <a:pt x="207" y="1053"/>
                  </a:lnTo>
                  <a:lnTo>
                    <a:pt x="187" y="351"/>
                  </a:lnTo>
                  <a:lnTo>
                    <a:pt x="166" y="124"/>
                  </a:lnTo>
                  <a:lnTo>
                    <a:pt x="125" y="1"/>
                  </a:lnTo>
                  <a:lnTo>
                    <a:pt x="125" y="1"/>
                  </a:lnTo>
                  <a:lnTo>
                    <a:pt x="83"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92" name="Google Shape;1992;p211"/>
            <p:cNvSpPr/>
            <p:nvPr/>
          </p:nvSpPr>
          <p:spPr>
            <a:xfrm>
              <a:off x="5908675" y="5315850"/>
              <a:ext cx="5175" cy="26350"/>
            </a:xfrm>
            <a:custGeom>
              <a:avLst/>
              <a:gdLst/>
              <a:ahLst/>
              <a:cxnLst/>
              <a:rect l="l" t="t" r="r" b="b"/>
              <a:pathLst>
                <a:path w="207" h="1054" extrusionOk="0">
                  <a:moveTo>
                    <a:pt x="83" y="1"/>
                  </a:moveTo>
                  <a:lnTo>
                    <a:pt x="62" y="145"/>
                  </a:lnTo>
                  <a:lnTo>
                    <a:pt x="42" y="372"/>
                  </a:lnTo>
                  <a:lnTo>
                    <a:pt x="0" y="1054"/>
                  </a:lnTo>
                  <a:lnTo>
                    <a:pt x="207" y="1054"/>
                  </a:lnTo>
                  <a:lnTo>
                    <a:pt x="166" y="372"/>
                  </a:lnTo>
                  <a:lnTo>
                    <a:pt x="145" y="145"/>
                  </a:lnTo>
                  <a:lnTo>
                    <a:pt x="124"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93" name="Google Shape;1993;p211"/>
            <p:cNvSpPr/>
            <p:nvPr/>
          </p:nvSpPr>
          <p:spPr>
            <a:xfrm>
              <a:off x="5908675" y="5315850"/>
              <a:ext cx="5175" cy="26350"/>
            </a:xfrm>
            <a:custGeom>
              <a:avLst/>
              <a:gdLst/>
              <a:ahLst/>
              <a:cxnLst/>
              <a:rect l="l" t="t" r="r" b="b"/>
              <a:pathLst>
                <a:path w="207" h="1054" fill="none" extrusionOk="0">
                  <a:moveTo>
                    <a:pt x="83" y="1"/>
                  </a:moveTo>
                  <a:lnTo>
                    <a:pt x="83" y="1"/>
                  </a:lnTo>
                  <a:lnTo>
                    <a:pt x="62" y="145"/>
                  </a:lnTo>
                  <a:lnTo>
                    <a:pt x="42" y="372"/>
                  </a:lnTo>
                  <a:lnTo>
                    <a:pt x="0" y="1054"/>
                  </a:lnTo>
                  <a:lnTo>
                    <a:pt x="0" y="1054"/>
                  </a:lnTo>
                  <a:lnTo>
                    <a:pt x="207" y="1054"/>
                  </a:lnTo>
                  <a:lnTo>
                    <a:pt x="207" y="1054"/>
                  </a:lnTo>
                  <a:lnTo>
                    <a:pt x="166" y="372"/>
                  </a:lnTo>
                  <a:lnTo>
                    <a:pt x="145" y="145"/>
                  </a:lnTo>
                  <a:lnTo>
                    <a:pt x="124" y="1"/>
                  </a:lnTo>
                  <a:lnTo>
                    <a:pt x="124" y="1"/>
                  </a:lnTo>
                  <a:lnTo>
                    <a:pt x="83"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94" name="Google Shape;1994;p211"/>
            <p:cNvSpPr/>
            <p:nvPr/>
          </p:nvSpPr>
          <p:spPr>
            <a:xfrm>
              <a:off x="6008775" y="5315350"/>
              <a:ext cx="341125" cy="26325"/>
            </a:xfrm>
            <a:custGeom>
              <a:avLst/>
              <a:gdLst/>
              <a:ahLst/>
              <a:cxnLst/>
              <a:rect l="l" t="t" r="r" b="b"/>
              <a:pathLst>
                <a:path w="13645" h="1053" extrusionOk="0">
                  <a:moveTo>
                    <a:pt x="13376" y="0"/>
                  </a:moveTo>
                  <a:lnTo>
                    <a:pt x="13376" y="21"/>
                  </a:lnTo>
                  <a:lnTo>
                    <a:pt x="13645" y="0"/>
                  </a:lnTo>
                  <a:close/>
                  <a:moveTo>
                    <a:pt x="13356" y="0"/>
                  </a:moveTo>
                  <a:lnTo>
                    <a:pt x="11622" y="21"/>
                  </a:lnTo>
                  <a:lnTo>
                    <a:pt x="11642" y="124"/>
                  </a:lnTo>
                  <a:lnTo>
                    <a:pt x="13335" y="21"/>
                  </a:lnTo>
                  <a:lnTo>
                    <a:pt x="13356" y="0"/>
                  </a:lnTo>
                  <a:close/>
                  <a:moveTo>
                    <a:pt x="9516" y="21"/>
                  </a:moveTo>
                  <a:lnTo>
                    <a:pt x="9537" y="289"/>
                  </a:lnTo>
                  <a:lnTo>
                    <a:pt x="11560" y="124"/>
                  </a:lnTo>
                  <a:lnTo>
                    <a:pt x="11581" y="21"/>
                  </a:lnTo>
                  <a:close/>
                  <a:moveTo>
                    <a:pt x="9475" y="21"/>
                  </a:moveTo>
                  <a:lnTo>
                    <a:pt x="7741" y="42"/>
                  </a:lnTo>
                  <a:lnTo>
                    <a:pt x="7762" y="186"/>
                  </a:lnTo>
                  <a:lnTo>
                    <a:pt x="7803" y="434"/>
                  </a:lnTo>
                  <a:lnTo>
                    <a:pt x="9434" y="289"/>
                  </a:lnTo>
                  <a:lnTo>
                    <a:pt x="9475" y="21"/>
                  </a:lnTo>
                  <a:close/>
                  <a:moveTo>
                    <a:pt x="5636" y="42"/>
                  </a:moveTo>
                  <a:lnTo>
                    <a:pt x="5657" y="248"/>
                  </a:lnTo>
                  <a:lnTo>
                    <a:pt x="5698" y="620"/>
                  </a:lnTo>
                  <a:lnTo>
                    <a:pt x="7659" y="454"/>
                  </a:lnTo>
                  <a:lnTo>
                    <a:pt x="7679" y="186"/>
                  </a:lnTo>
                  <a:lnTo>
                    <a:pt x="7700" y="42"/>
                  </a:lnTo>
                  <a:close/>
                  <a:moveTo>
                    <a:pt x="1755" y="42"/>
                  </a:moveTo>
                  <a:lnTo>
                    <a:pt x="1797" y="372"/>
                  </a:lnTo>
                  <a:lnTo>
                    <a:pt x="1838" y="950"/>
                  </a:lnTo>
                  <a:lnTo>
                    <a:pt x="3758" y="805"/>
                  </a:lnTo>
                  <a:lnTo>
                    <a:pt x="3778" y="310"/>
                  </a:lnTo>
                  <a:lnTo>
                    <a:pt x="3819" y="42"/>
                  </a:lnTo>
                  <a:close/>
                  <a:moveTo>
                    <a:pt x="1" y="42"/>
                  </a:moveTo>
                  <a:lnTo>
                    <a:pt x="42" y="392"/>
                  </a:lnTo>
                  <a:lnTo>
                    <a:pt x="83" y="1053"/>
                  </a:lnTo>
                  <a:lnTo>
                    <a:pt x="1631" y="970"/>
                  </a:lnTo>
                  <a:lnTo>
                    <a:pt x="1673" y="372"/>
                  </a:lnTo>
                  <a:lnTo>
                    <a:pt x="1714" y="42"/>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95" name="Google Shape;1995;p211"/>
            <p:cNvSpPr/>
            <p:nvPr/>
          </p:nvSpPr>
          <p:spPr>
            <a:xfrm>
              <a:off x="6052650" y="5316375"/>
              <a:ext cx="51625" cy="22725"/>
            </a:xfrm>
            <a:custGeom>
              <a:avLst/>
              <a:gdLst/>
              <a:ahLst/>
              <a:cxnLst/>
              <a:rect l="l" t="t" r="r" b="b"/>
              <a:pathLst>
                <a:path w="2065" h="909" fill="none" extrusionOk="0">
                  <a:moveTo>
                    <a:pt x="0" y="1"/>
                  </a:moveTo>
                  <a:lnTo>
                    <a:pt x="0" y="1"/>
                  </a:lnTo>
                  <a:lnTo>
                    <a:pt x="42" y="331"/>
                  </a:lnTo>
                  <a:lnTo>
                    <a:pt x="83" y="909"/>
                  </a:lnTo>
                  <a:lnTo>
                    <a:pt x="83" y="909"/>
                  </a:lnTo>
                  <a:lnTo>
                    <a:pt x="2003" y="764"/>
                  </a:lnTo>
                  <a:lnTo>
                    <a:pt x="2003" y="764"/>
                  </a:lnTo>
                  <a:lnTo>
                    <a:pt x="2023" y="269"/>
                  </a:lnTo>
                  <a:lnTo>
                    <a:pt x="2064" y="1"/>
                  </a:lnTo>
                  <a:lnTo>
                    <a:pt x="2064" y="1"/>
                  </a:lnTo>
                  <a:lnTo>
                    <a:pt x="1239" y="1"/>
                  </a:lnTo>
                  <a:lnTo>
                    <a:pt x="1239" y="1"/>
                  </a:lnTo>
                  <a:lnTo>
                    <a:pt x="0"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96" name="Google Shape;1996;p211"/>
            <p:cNvSpPr/>
            <p:nvPr/>
          </p:nvSpPr>
          <p:spPr>
            <a:xfrm>
              <a:off x="6008775" y="5316375"/>
              <a:ext cx="42875" cy="25300"/>
            </a:xfrm>
            <a:custGeom>
              <a:avLst/>
              <a:gdLst/>
              <a:ahLst/>
              <a:cxnLst/>
              <a:rect l="l" t="t" r="r" b="b"/>
              <a:pathLst>
                <a:path w="1715" h="1012" fill="none" extrusionOk="0">
                  <a:moveTo>
                    <a:pt x="1" y="1"/>
                  </a:moveTo>
                  <a:lnTo>
                    <a:pt x="1" y="1"/>
                  </a:lnTo>
                  <a:lnTo>
                    <a:pt x="42" y="351"/>
                  </a:lnTo>
                  <a:lnTo>
                    <a:pt x="83" y="1012"/>
                  </a:lnTo>
                  <a:lnTo>
                    <a:pt x="83" y="1012"/>
                  </a:lnTo>
                  <a:lnTo>
                    <a:pt x="1631" y="929"/>
                  </a:lnTo>
                  <a:lnTo>
                    <a:pt x="1631" y="929"/>
                  </a:lnTo>
                  <a:lnTo>
                    <a:pt x="1673" y="331"/>
                  </a:lnTo>
                  <a:lnTo>
                    <a:pt x="1714" y="1"/>
                  </a:lnTo>
                  <a:lnTo>
                    <a:pt x="1714" y="1"/>
                  </a:lnTo>
                  <a:lnTo>
                    <a:pt x="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97" name="Google Shape;1997;p211"/>
            <p:cNvSpPr/>
            <p:nvPr/>
          </p:nvSpPr>
          <p:spPr>
            <a:xfrm>
              <a:off x="6149650" y="5316375"/>
              <a:ext cx="51625" cy="14475"/>
            </a:xfrm>
            <a:custGeom>
              <a:avLst/>
              <a:gdLst/>
              <a:ahLst/>
              <a:cxnLst/>
              <a:rect l="l" t="t" r="r" b="b"/>
              <a:pathLst>
                <a:path w="2065" h="579" fill="none" extrusionOk="0">
                  <a:moveTo>
                    <a:pt x="2065" y="1"/>
                  </a:moveTo>
                  <a:lnTo>
                    <a:pt x="2065" y="1"/>
                  </a:lnTo>
                  <a:lnTo>
                    <a:pt x="1" y="1"/>
                  </a:lnTo>
                  <a:lnTo>
                    <a:pt x="1" y="1"/>
                  </a:lnTo>
                  <a:lnTo>
                    <a:pt x="22" y="207"/>
                  </a:lnTo>
                  <a:lnTo>
                    <a:pt x="63" y="579"/>
                  </a:lnTo>
                  <a:lnTo>
                    <a:pt x="63" y="579"/>
                  </a:lnTo>
                  <a:lnTo>
                    <a:pt x="2024" y="413"/>
                  </a:lnTo>
                  <a:lnTo>
                    <a:pt x="2024" y="413"/>
                  </a:lnTo>
                  <a:lnTo>
                    <a:pt x="2044" y="145"/>
                  </a:lnTo>
                  <a:lnTo>
                    <a:pt x="2065"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98" name="Google Shape;1998;p211"/>
            <p:cNvSpPr/>
            <p:nvPr/>
          </p:nvSpPr>
          <p:spPr>
            <a:xfrm>
              <a:off x="6202300" y="5315850"/>
              <a:ext cx="43375" cy="10350"/>
            </a:xfrm>
            <a:custGeom>
              <a:avLst/>
              <a:gdLst/>
              <a:ahLst/>
              <a:cxnLst/>
              <a:rect l="l" t="t" r="r" b="b"/>
              <a:pathLst>
                <a:path w="1735" h="414" fill="none" extrusionOk="0">
                  <a:moveTo>
                    <a:pt x="1734" y="1"/>
                  </a:moveTo>
                  <a:lnTo>
                    <a:pt x="1734" y="1"/>
                  </a:lnTo>
                  <a:lnTo>
                    <a:pt x="0" y="22"/>
                  </a:lnTo>
                  <a:lnTo>
                    <a:pt x="0" y="22"/>
                  </a:lnTo>
                  <a:lnTo>
                    <a:pt x="21" y="166"/>
                  </a:lnTo>
                  <a:lnTo>
                    <a:pt x="62" y="414"/>
                  </a:lnTo>
                  <a:lnTo>
                    <a:pt x="62" y="414"/>
                  </a:lnTo>
                  <a:lnTo>
                    <a:pt x="1693" y="269"/>
                  </a:lnTo>
                  <a:lnTo>
                    <a:pt x="1693" y="269"/>
                  </a:lnTo>
                  <a:lnTo>
                    <a:pt x="1734"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1999" name="Google Shape;1999;p211"/>
            <p:cNvSpPr/>
            <p:nvPr/>
          </p:nvSpPr>
          <p:spPr>
            <a:xfrm>
              <a:off x="6246675" y="5315850"/>
              <a:ext cx="51625" cy="6750"/>
            </a:xfrm>
            <a:custGeom>
              <a:avLst/>
              <a:gdLst/>
              <a:ahLst/>
              <a:cxnLst/>
              <a:rect l="l" t="t" r="r" b="b"/>
              <a:pathLst>
                <a:path w="2065" h="270" fill="none" extrusionOk="0">
                  <a:moveTo>
                    <a:pt x="2065" y="1"/>
                  </a:moveTo>
                  <a:lnTo>
                    <a:pt x="2065" y="1"/>
                  </a:lnTo>
                  <a:lnTo>
                    <a:pt x="0" y="1"/>
                  </a:lnTo>
                  <a:lnTo>
                    <a:pt x="0" y="1"/>
                  </a:lnTo>
                  <a:lnTo>
                    <a:pt x="21" y="269"/>
                  </a:lnTo>
                  <a:lnTo>
                    <a:pt x="21" y="269"/>
                  </a:lnTo>
                  <a:lnTo>
                    <a:pt x="2044" y="104"/>
                  </a:lnTo>
                  <a:lnTo>
                    <a:pt x="2044" y="104"/>
                  </a:lnTo>
                  <a:lnTo>
                    <a:pt x="2065"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00" name="Google Shape;2000;p211"/>
            <p:cNvSpPr/>
            <p:nvPr/>
          </p:nvSpPr>
          <p:spPr>
            <a:xfrm>
              <a:off x="6299300" y="5315350"/>
              <a:ext cx="43375" cy="3125"/>
            </a:xfrm>
            <a:custGeom>
              <a:avLst/>
              <a:gdLst/>
              <a:ahLst/>
              <a:cxnLst/>
              <a:rect l="l" t="t" r="r" b="b"/>
              <a:pathLst>
                <a:path w="1735" h="125" fill="none" extrusionOk="0">
                  <a:moveTo>
                    <a:pt x="1735" y="0"/>
                  </a:moveTo>
                  <a:lnTo>
                    <a:pt x="1735" y="0"/>
                  </a:lnTo>
                  <a:lnTo>
                    <a:pt x="1" y="21"/>
                  </a:lnTo>
                  <a:lnTo>
                    <a:pt x="1" y="21"/>
                  </a:lnTo>
                  <a:lnTo>
                    <a:pt x="21" y="124"/>
                  </a:lnTo>
                  <a:lnTo>
                    <a:pt x="21" y="124"/>
                  </a:lnTo>
                  <a:lnTo>
                    <a:pt x="1714" y="21"/>
                  </a:lnTo>
                  <a:lnTo>
                    <a:pt x="1714" y="21"/>
                  </a:lnTo>
                  <a:lnTo>
                    <a:pt x="1735"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01" name="Google Shape;2001;p211"/>
            <p:cNvSpPr/>
            <p:nvPr/>
          </p:nvSpPr>
          <p:spPr>
            <a:xfrm>
              <a:off x="6343175" y="5315350"/>
              <a:ext cx="6725" cy="525"/>
            </a:xfrm>
            <a:custGeom>
              <a:avLst/>
              <a:gdLst/>
              <a:ahLst/>
              <a:cxnLst/>
              <a:rect l="l" t="t" r="r" b="b"/>
              <a:pathLst>
                <a:path w="269" h="21" fill="none" extrusionOk="0">
                  <a:moveTo>
                    <a:pt x="269" y="0"/>
                  </a:moveTo>
                  <a:lnTo>
                    <a:pt x="269" y="0"/>
                  </a:lnTo>
                  <a:lnTo>
                    <a:pt x="0" y="0"/>
                  </a:lnTo>
                  <a:lnTo>
                    <a:pt x="0" y="0"/>
                  </a:lnTo>
                  <a:lnTo>
                    <a:pt x="0" y="21"/>
                  </a:lnTo>
                  <a:lnTo>
                    <a:pt x="0" y="21"/>
                  </a:lnTo>
                  <a:lnTo>
                    <a:pt x="269"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02" name="Google Shape;2002;p211"/>
            <p:cNvSpPr/>
            <p:nvPr/>
          </p:nvSpPr>
          <p:spPr>
            <a:xfrm>
              <a:off x="6049550" y="5316375"/>
              <a:ext cx="5175" cy="23250"/>
            </a:xfrm>
            <a:custGeom>
              <a:avLst/>
              <a:gdLst/>
              <a:ahLst/>
              <a:cxnLst/>
              <a:rect l="l" t="t" r="r" b="b"/>
              <a:pathLst>
                <a:path w="207" h="930" extrusionOk="0">
                  <a:moveTo>
                    <a:pt x="83" y="1"/>
                  </a:moveTo>
                  <a:lnTo>
                    <a:pt x="42" y="331"/>
                  </a:lnTo>
                  <a:lnTo>
                    <a:pt x="0" y="929"/>
                  </a:lnTo>
                  <a:lnTo>
                    <a:pt x="104" y="909"/>
                  </a:lnTo>
                  <a:lnTo>
                    <a:pt x="207" y="909"/>
                  </a:lnTo>
                  <a:lnTo>
                    <a:pt x="166" y="331"/>
                  </a:lnTo>
                  <a:lnTo>
                    <a:pt x="124"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03" name="Google Shape;2003;p211"/>
            <p:cNvSpPr/>
            <p:nvPr/>
          </p:nvSpPr>
          <p:spPr>
            <a:xfrm>
              <a:off x="6049550" y="5316375"/>
              <a:ext cx="5175" cy="23250"/>
            </a:xfrm>
            <a:custGeom>
              <a:avLst/>
              <a:gdLst/>
              <a:ahLst/>
              <a:cxnLst/>
              <a:rect l="l" t="t" r="r" b="b"/>
              <a:pathLst>
                <a:path w="207" h="930" fill="none" extrusionOk="0">
                  <a:moveTo>
                    <a:pt x="83" y="1"/>
                  </a:moveTo>
                  <a:lnTo>
                    <a:pt x="83" y="1"/>
                  </a:lnTo>
                  <a:lnTo>
                    <a:pt x="42" y="331"/>
                  </a:lnTo>
                  <a:lnTo>
                    <a:pt x="0" y="929"/>
                  </a:lnTo>
                  <a:lnTo>
                    <a:pt x="0" y="929"/>
                  </a:lnTo>
                  <a:lnTo>
                    <a:pt x="104" y="909"/>
                  </a:lnTo>
                  <a:lnTo>
                    <a:pt x="104" y="909"/>
                  </a:lnTo>
                  <a:lnTo>
                    <a:pt x="207" y="909"/>
                  </a:lnTo>
                  <a:lnTo>
                    <a:pt x="207" y="909"/>
                  </a:lnTo>
                  <a:lnTo>
                    <a:pt x="166" y="331"/>
                  </a:lnTo>
                  <a:lnTo>
                    <a:pt x="124" y="1"/>
                  </a:lnTo>
                  <a:lnTo>
                    <a:pt x="124" y="1"/>
                  </a:lnTo>
                  <a:lnTo>
                    <a:pt x="83"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04" name="Google Shape;2004;p211"/>
            <p:cNvSpPr/>
            <p:nvPr/>
          </p:nvSpPr>
          <p:spPr>
            <a:xfrm>
              <a:off x="6105275" y="5316375"/>
              <a:ext cx="43375" cy="18600"/>
            </a:xfrm>
            <a:custGeom>
              <a:avLst/>
              <a:gdLst/>
              <a:ahLst/>
              <a:cxnLst/>
              <a:rect l="l" t="t" r="r" b="b"/>
              <a:pathLst>
                <a:path w="1735" h="744" extrusionOk="0">
                  <a:moveTo>
                    <a:pt x="1" y="1"/>
                  </a:moveTo>
                  <a:lnTo>
                    <a:pt x="42" y="269"/>
                  </a:lnTo>
                  <a:lnTo>
                    <a:pt x="83" y="744"/>
                  </a:lnTo>
                  <a:lnTo>
                    <a:pt x="1673" y="599"/>
                  </a:lnTo>
                  <a:lnTo>
                    <a:pt x="1693" y="228"/>
                  </a:lnTo>
                  <a:lnTo>
                    <a:pt x="1735" y="1"/>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05" name="Google Shape;2005;p211"/>
            <p:cNvSpPr/>
            <p:nvPr/>
          </p:nvSpPr>
          <p:spPr>
            <a:xfrm>
              <a:off x="6005675" y="5316375"/>
              <a:ext cx="5200" cy="25300"/>
            </a:xfrm>
            <a:custGeom>
              <a:avLst/>
              <a:gdLst/>
              <a:ahLst/>
              <a:cxnLst/>
              <a:rect l="l" t="t" r="r" b="b"/>
              <a:pathLst>
                <a:path w="208" h="1012" extrusionOk="0">
                  <a:moveTo>
                    <a:pt x="63" y="1"/>
                  </a:moveTo>
                  <a:lnTo>
                    <a:pt x="42" y="124"/>
                  </a:lnTo>
                  <a:lnTo>
                    <a:pt x="22" y="351"/>
                  </a:lnTo>
                  <a:lnTo>
                    <a:pt x="1" y="1012"/>
                  </a:lnTo>
                  <a:lnTo>
                    <a:pt x="207" y="1012"/>
                  </a:lnTo>
                  <a:lnTo>
                    <a:pt x="166" y="351"/>
                  </a:lnTo>
                  <a:lnTo>
                    <a:pt x="125"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06" name="Google Shape;2006;p211"/>
            <p:cNvSpPr/>
            <p:nvPr/>
          </p:nvSpPr>
          <p:spPr>
            <a:xfrm>
              <a:off x="6005675" y="5316375"/>
              <a:ext cx="5200" cy="25300"/>
            </a:xfrm>
            <a:custGeom>
              <a:avLst/>
              <a:gdLst/>
              <a:ahLst/>
              <a:cxnLst/>
              <a:rect l="l" t="t" r="r" b="b"/>
              <a:pathLst>
                <a:path w="208" h="1012" fill="none" extrusionOk="0">
                  <a:moveTo>
                    <a:pt x="63" y="1"/>
                  </a:moveTo>
                  <a:lnTo>
                    <a:pt x="63" y="1"/>
                  </a:lnTo>
                  <a:lnTo>
                    <a:pt x="42" y="124"/>
                  </a:lnTo>
                  <a:lnTo>
                    <a:pt x="22" y="351"/>
                  </a:lnTo>
                  <a:lnTo>
                    <a:pt x="1" y="1012"/>
                  </a:lnTo>
                  <a:lnTo>
                    <a:pt x="1" y="1012"/>
                  </a:lnTo>
                  <a:lnTo>
                    <a:pt x="207" y="1012"/>
                  </a:lnTo>
                  <a:lnTo>
                    <a:pt x="207" y="1012"/>
                  </a:lnTo>
                  <a:lnTo>
                    <a:pt x="166" y="351"/>
                  </a:lnTo>
                  <a:lnTo>
                    <a:pt x="125" y="1"/>
                  </a:lnTo>
                  <a:lnTo>
                    <a:pt x="125" y="1"/>
                  </a:lnTo>
                  <a:lnTo>
                    <a:pt x="63"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07" name="Google Shape;2007;p211"/>
            <p:cNvSpPr/>
            <p:nvPr/>
          </p:nvSpPr>
          <p:spPr>
            <a:xfrm>
              <a:off x="6147075" y="5316375"/>
              <a:ext cx="4150" cy="15000"/>
            </a:xfrm>
            <a:custGeom>
              <a:avLst/>
              <a:gdLst/>
              <a:ahLst/>
              <a:cxnLst/>
              <a:rect l="l" t="t" r="r" b="b"/>
              <a:pathLst>
                <a:path w="166" h="600" extrusionOk="0">
                  <a:moveTo>
                    <a:pt x="63" y="1"/>
                  </a:moveTo>
                  <a:lnTo>
                    <a:pt x="21" y="228"/>
                  </a:lnTo>
                  <a:lnTo>
                    <a:pt x="1" y="599"/>
                  </a:lnTo>
                  <a:lnTo>
                    <a:pt x="166" y="579"/>
                  </a:lnTo>
                  <a:lnTo>
                    <a:pt x="125" y="207"/>
                  </a:lnTo>
                  <a:lnTo>
                    <a:pt x="104"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08" name="Google Shape;2008;p211"/>
            <p:cNvSpPr/>
            <p:nvPr/>
          </p:nvSpPr>
          <p:spPr>
            <a:xfrm>
              <a:off x="6147075" y="5316375"/>
              <a:ext cx="4150" cy="15000"/>
            </a:xfrm>
            <a:custGeom>
              <a:avLst/>
              <a:gdLst/>
              <a:ahLst/>
              <a:cxnLst/>
              <a:rect l="l" t="t" r="r" b="b"/>
              <a:pathLst>
                <a:path w="166" h="600" fill="none" extrusionOk="0">
                  <a:moveTo>
                    <a:pt x="104" y="1"/>
                  </a:moveTo>
                  <a:lnTo>
                    <a:pt x="104" y="1"/>
                  </a:lnTo>
                  <a:lnTo>
                    <a:pt x="63" y="1"/>
                  </a:lnTo>
                  <a:lnTo>
                    <a:pt x="63" y="1"/>
                  </a:lnTo>
                  <a:lnTo>
                    <a:pt x="21" y="228"/>
                  </a:lnTo>
                  <a:lnTo>
                    <a:pt x="1" y="599"/>
                  </a:lnTo>
                  <a:lnTo>
                    <a:pt x="1" y="599"/>
                  </a:lnTo>
                  <a:lnTo>
                    <a:pt x="166" y="579"/>
                  </a:lnTo>
                  <a:lnTo>
                    <a:pt x="166" y="579"/>
                  </a:lnTo>
                  <a:lnTo>
                    <a:pt x="125" y="207"/>
                  </a:lnTo>
                  <a:lnTo>
                    <a:pt x="104"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09" name="Google Shape;2009;p211"/>
            <p:cNvSpPr/>
            <p:nvPr/>
          </p:nvSpPr>
          <p:spPr>
            <a:xfrm>
              <a:off x="6102700" y="5316375"/>
              <a:ext cx="4675" cy="19125"/>
            </a:xfrm>
            <a:custGeom>
              <a:avLst/>
              <a:gdLst/>
              <a:ahLst/>
              <a:cxnLst/>
              <a:rect l="l" t="t" r="r" b="b"/>
              <a:pathLst>
                <a:path w="187" h="765" extrusionOk="0">
                  <a:moveTo>
                    <a:pt x="62" y="1"/>
                  </a:moveTo>
                  <a:lnTo>
                    <a:pt x="21" y="269"/>
                  </a:lnTo>
                  <a:lnTo>
                    <a:pt x="1" y="764"/>
                  </a:lnTo>
                  <a:lnTo>
                    <a:pt x="1" y="764"/>
                  </a:lnTo>
                  <a:lnTo>
                    <a:pt x="186" y="744"/>
                  </a:lnTo>
                  <a:lnTo>
                    <a:pt x="145" y="269"/>
                  </a:lnTo>
                  <a:lnTo>
                    <a:pt x="104"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10" name="Google Shape;2010;p211"/>
            <p:cNvSpPr/>
            <p:nvPr/>
          </p:nvSpPr>
          <p:spPr>
            <a:xfrm>
              <a:off x="6102700" y="5316375"/>
              <a:ext cx="4675" cy="19125"/>
            </a:xfrm>
            <a:custGeom>
              <a:avLst/>
              <a:gdLst/>
              <a:ahLst/>
              <a:cxnLst/>
              <a:rect l="l" t="t" r="r" b="b"/>
              <a:pathLst>
                <a:path w="187" h="765" fill="none" extrusionOk="0">
                  <a:moveTo>
                    <a:pt x="104" y="1"/>
                  </a:moveTo>
                  <a:lnTo>
                    <a:pt x="104" y="1"/>
                  </a:lnTo>
                  <a:lnTo>
                    <a:pt x="62" y="1"/>
                  </a:lnTo>
                  <a:lnTo>
                    <a:pt x="62" y="1"/>
                  </a:lnTo>
                  <a:lnTo>
                    <a:pt x="21" y="269"/>
                  </a:lnTo>
                  <a:lnTo>
                    <a:pt x="1" y="764"/>
                  </a:lnTo>
                  <a:lnTo>
                    <a:pt x="1" y="764"/>
                  </a:lnTo>
                  <a:lnTo>
                    <a:pt x="186" y="744"/>
                  </a:lnTo>
                  <a:lnTo>
                    <a:pt x="186" y="744"/>
                  </a:lnTo>
                  <a:lnTo>
                    <a:pt x="145" y="269"/>
                  </a:lnTo>
                  <a:lnTo>
                    <a:pt x="104"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11" name="Google Shape;2011;p211"/>
            <p:cNvSpPr/>
            <p:nvPr/>
          </p:nvSpPr>
          <p:spPr>
            <a:xfrm>
              <a:off x="6244600" y="5315850"/>
              <a:ext cx="2625" cy="6750"/>
            </a:xfrm>
            <a:custGeom>
              <a:avLst/>
              <a:gdLst/>
              <a:ahLst/>
              <a:cxnLst/>
              <a:rect l="l" t="t" r="r" b="b"/>
              <a:pathLst>
                <a:path w="105" h="270" extrusionOk="0">
                  <a:moveTo>
                    <a:pt x="42" y="1"/>
                  </a:moveTo>
                  <a:lnTo>
                    <a:pt x="1" y="269"/>
                  </a:lnTo>
                  <a:lnTo>
                    <a:pt x="104" y="269"/>
                  </a:lnTo>
                  <a:lnTo>
                    <a:pt x="83"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12" name="Google Shape;2012;p211"/>
            <p:cNvSpPr/>
            <p:nvPr/>
          </p:nvSpPr>
          <p:spPr>
            <a:xfrm>
              <a:off x="6244600" y="5315850"/>
              <a:ext cx="2625" cy="6750"/>
            </a:xfrm>
            <a:custGeom>
              <a:avLst/>
              <a:gdLst/>
              <a:ahLst/>
              <a:cxnLst/>
              <a:rect l="l" t="t" r="r" b="b"/>
              <a:pathLst>
                <a:path w="105" h="270" fill="none" extrusionOk="0">
                  <a:moveTo>
                    <a:pt x="83" y="1"/>
                  </a:moveTo>
                  <a:lnTo>
                    <a:pt x="83" y="1"/>
                  </a:lnTo>
                  <a:lnTo>
                    <a:pt x="42" y="1"/>
                  </a:lnTo>
                  <a:lnTo>
                    <a:pt x="42" y="1"/>
                  </a:lnTo>
                  <a:lnTo>
                    <a:pt x="1" y="269"/>
                  </a:lnTo>
                  <a:lnTo>
                    <a:pt x="1" y="269"/>
                  </a:lnTo>
                  <a:lnTo>
                    <a:pt x="104" y="269"/>
                  </a:lnTo>
                  <a:lnTo>
                    <a:pt x="104" y="269"/>
                  </a:lnTo>
                  <a:lnTo>
                    <a:pt x="83"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13" name="Google Shape;2013;p211"/>
            <p:cNvSpPr/>
            <p:nvPr/>
          </p:nvSpPr>
          <p:spPr>
            <a:xfrm>
              <a:off x="6200225" y="5316375"/>
              <a:ext cx="3650" cy="10350"/>
            </a:xfrm>
            <a:custGeom>
              <a:avLst/>
              <a:gdLst/>
              <a:ahLst/>
              <a:cxnLst/>
              <a:rect l="l" t="t" r="r" b="b"/>
              <a:pathLst>
                <a:path w="146" h="414" extrusionOk="0">
                  <a:moveTo>
                    <a:pt x="42" y="1"/>
                  </a:moveTo>
                  <a:lnTo>
                    <a:pt x="21" y="145"/>
                  </a:lnTo>
                  <a:lnTo>
                    <a:pt x="1" y="413"/>
                  </a:lnTo>
                  <a:lnTo>
                    <a:pt x="145" y="393"/>
                  </a:lnTo>
                  <a:lnTo>
                    <a:pt x="104" y="145"/>
                  </a:lnTo>
                  <a:lnTo>
                    <a:pt x="83"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14" name="Google Shape;2014;p211"/>
            <p:cNvSpPr/>
            <p:nvPr/>
          </p:nvSpPr>
          <p:spPr>
            <a:xfrm>
              <a:off x="6200225" y="5316375"/>
              <a:ext cx="3650" cy="10350"/>
            </a:xfrm>
            <a:custGeom>
              <a:avLst/>
              <a:gdLst/>
              <a:ahLst/>
              <a:cxnLst/>
              <a:rect l="l" t="t" r="r" b="b"/>
              <a:pathLst>
                <a:path w="146" h="414" fill="none" extrusionOk="0">
                  <a:moveTo>
                    <a:pt x="83" y="1"/>
                  </a:moveTo>
                  <a:lnTo>
                    <a:pt x="83" y="1"/>
                  </a:lnTo>
                  <a:lnTo>
                    <a:pt x="42" y="1"/>
                  </a:lnTo>
                  <a:lnTo>
                    <a:pt x="42" y="1"/>
                  </a:lnTo>
                  <a:lnTo>
                    <a:pt x="21" y="145"/>
                  </a:lnTo>
                  <a:lnTo>
                    <a:pt x="1" y="413"/>
                  </a:lnTo>
                  <a:lnTo>
                    <a:pt x="1" y="413"/>
                  </a:lnTo>
                  <a:lnTo>
                    <a:pt x="145" y="393"/>
                  </a:lnTo>
                  <a:lnTo>
                    <a:pt x="145" y="393"/>
                  </a:lnTo>
                  <a:lnTo>
                    <a:pt x="104" y="145"/>
                  </a:lnTo>
                  <a:lnTo>
                    <a:pt x="83"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15" name="Google Shape;2015;p211"/>
            <p:cNvSpPr/>
            <p:nvPr/>
          </p:nvSpPr>
          <p:spPr>
            <a:xfrm>
              <a:off x="6342150" y="5315350"/>
              <a:ext cx="1050" cy="525"/>
            </a:xfrm>
            <a:custGeom>
              <a:avLst/>
              <a:gdLst/>
              <a:ahLst/>
              <a:cxnLst/>
              <a:rect l="l" t="t" r="r" b="b"/>
              <a:pathLst>
                <a:path w="42" h="21" extrusionOk="0">
                  <a:moveTo>
                    <a:pt x="21" y="0"/>
                  </a:moveTo>
                  <a:lnTo>
                    <a:pt x="0" y="21"/>
                  </a:lnTo>
                  <a:lnTo>
                    <a:pt x="41" y="21"/>
                  </a:lnTo>
                  <a:lnTo>
                    <a:pt x="41"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16" name="Google Shape;2016;p211"/>
            <p:cNvSpPr/>
            <p:nvPr/>
          </p:nvSpPr>
          <p:spPr>
            <a:xfrm>
              <a:off x="6342150" y="5315350"/>
              <a:ext cx="1050" cy="525"/>
            </a:xfrm>
            <a:custGeom>
              <a:avLst/>
              <a:gdLst/>
              <a:ahLst/>
              <a:cxnLst/>
              <a:rect l="l" t="t" r="r" b="b"/>
              <a:pathLst>
                <a:path w="42" h="21" fill="none" extrusionOk="0">
                  <a:moveTo>
                    <a:pt x="41" y="0"/>
                  </a:moveTo>
                  <a:lnTo>
                    <a:pt x="41" y="0"/>
                  </a:lnTo>
                  <a:lnTo>
                    <a:pt x="21" y="0"/>
                  </a:lnTo>
                  <a:lnTo>
                    <a:pt x="21" y="0"/>
                  </a:lnTo>
                  <a:lnTo>
                    <a:pt x="0" y="21"/>
                  </a:lnTo>
                  <a:lnTo>
                    <a:pt x="0" y="21"/>
                  </a:lnTo>
                  <a:lnTo>
                    <a:pt x="41" y="21"/>
                  </a:lnTo>
                  <a:lnTo>
                    <a:pt x="41" y="21"/>
                  </a:lnTo>
                  <a:lnTo>
                    <a:pt x="4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17" name="Google Shape;2017;p211"/>
            <p:cNvSpPr/>
            <p:nvPr/>
          </p:nvSpPr>
          <p:spPr>
            <a:xfrm>
              <a:off x="6297750" y="5315850"/>
              <a:ext cx="2100" cy="2625"/>
            </a:xfrm>
            <a:custGeom>
              <a:avLst/>
              <a:gdLst/>
              <a:ahLst/>
              <a:cxnLst/>
              <a:rect l="l" t="t" r="r" b="b"/>
              <a:pathLst>
                <a:path w="84" h="105" extrusionOk="0">
                  <a:moveTo>
                    <a:pt x="22" y="1"/>
                  </a:moveTo>
                  <a:lnTo>
                    <a:pt x="1" y="104"/>
                  </a:lnTo>
                  <a:lnTo>
                    <a:pt x="83" y="104"/>
                  </a:lnTo>
                  <a:lnTo>
                    <a:pt x="63"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18" name="Google Shape;2018;p211"/>
            <p:cNvSpPr/>
            <p:nvPr/>
          </p:nvSpPr>
          <p:spPr>
            <a:xfrm>
              <a:off x="6297750" y="5315850"/>
              <a:ext cx="2100" cy="2625"/>
            </a:xfrm>
            <a:custGeom>
              <a:avLst/>
              <a:gdLst/>
              <a:ahLst/>
              <a:cxnLst/>
              <a:rect l="l" t="t" r="r" b="b"/>
              <a:pathLst>
                <a:path w="84" h="105" fill="none" extrusionOk="0">
                  <a:moveTo>
                    <a:pt x="63" y="1"/>
                  </a:moveTo>
                  <a:lnTo>
                    <a:pt x="63" y="1"/>
                  </a:lnTo>
                  <a:lnTo>
                    <a:pt x="22" y="1"/>
                  </a:lnTo>
                  <a:lnTo>
                    <a:pt x="22" y="1"/>
                  </a:lnTo>
                  <a:lnTo>
                    <a:pt x="1" y="104"/>
                  </a:lnTo>
                  <a:lnTo>
                    <a:pt x="1" y="104"/>
                  </a:lnTo>
                  <a:lnTo>
                    <a:pt x="83" y="104"/>
                  </a:lnTo>
                  <a:lnTo>
                    <a:pt x="83" y="104"/>
                  </a:lnTo>
                  <a:lnTo>
                    <a:pt x="63"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19" name="Google Shape;2019;p211"/>
            <p:cNvSpPr/>
            <p:nvPr/>
          </p:nvSpPr>
          <p:spPr>
            <a:xfrm>
              <a:off x="5681625" y="5312250"/>
              <a:ext cx="720925" cy="4150"/>
            </a:xfrm>
            <a:custGeom>
              <a:avLst/>
              <a:gdLst/>
              <a:ahLst/>
              <a:cxnLst/>
              <a:rect l="l" t="t" r="r" b="b"/>
              <a:pathLst>
                <a:path w="28837" h="166" extrusionOk="0">
                  <a:moveTo>
                    <a:pt x="392" y="0"/>
                  </a:moveTo>
                  <a:lnTo>
                    <a:pt x="0" y="21"/>
                  </a:lnTo>
                  <a:lnTo>
                    <a:pt x="165" y="62"/>
                  </a:lnTo>
                  <a:lnTo>
                    <a:pt x="2002" y="104"/>
                  </a:lnTo>
                  <a:lnTo>
                    <a:pt x="5284" y="124"/>
                  </a:lnTo>
                  <a:lnTo>
                    <a:pt x="5326" y="124"/>
                  </a:lnTo>
                  <a:lnTo>
                    <a:pt x="7060" y="145"/>
                  </a:lnTo>
                  <a:lnTo>
                    <a:pt x="9206" y="145"/>
                  </a:lnTo>
                  <a:lnTo>
                    <a:pt x="10919" y="166"/>
                  </a:lnTo>
                  <a:lnTo>
                    <a:pt x="20827" y="166"/>
                  </a:lnTo>
                  <a:lnTo>
                    <a:pt x="22561" y="145"/>
                  </a:lnTo>
                  <a:lnTo>
                    <a:pt x="24708" y="145"/>
                  </a:lnTo>
                  <a:lnTo>
                    <a:pt x="26442" y="124"/>
                  </a:lnTo>
                  <a:lnTo>
                    <a:pt x="26731" y="124"/>
                  </a:lnTo>
                  <a:lnTo>
                    <a:pt x="27783" y="104"/>
                  </a:lnTo>
                  <a:lnTo>
                    <a:pt x="28836" y="83"/>
                  </a:lnTo>
                  <a:lnTo>
                    <a:pt x="392"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20" name="Google Shape;2020;p211"/>
            <p:cNvSpPr/>
            <p:nvPr/>
          </p:nvSpPr>
          <p:spPr>
            <a:xfrm>
              <a:off x="6402525" y="5314325"/>
              <a:ext cx="22200" cy="0"/>
            </a:xfrm>
            <a:custGeom>
              <a:avLst/>
              <a:gdLst/>
              <a:ahLst/>
              <a:cxnLst/>
              <a:rect l="l" t="t" r="r" b="b"/>
              <a:pathLst>
                <a:path w="888" fill="none" extrusionOk="0">
                  <a:moveTo>
                    <a:pt x="310" y="0"/>
                  </a:moveTo>
                  <a:lnTo>
                    <a:pt x="310" y="0"/>
                  </a:lnTo>
                  <a:lnTo>
                    <a:pt x="0" y="0"/>
                  </a:lnTo>
                  <a:lnTo>
                    <a:pt x="888" y="0"/>
                  </a:lnTo>
                  <a:lnTo>
                    <a:pt x="888" y="0"/>
                  </a:lnTo>
                  <a:lnTo>
                    <a:pt x="310"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21" name="Google Shape;2021;p211"/>
            <p:cNvSpPr/>
            <p:nvPr/>
          </p:nvSpPr>
          <p:spPr>
            <a:xfrm>
              <a:off x="5681625" y="5312250"/>
              <a:ext cx="720925" cy="4150"/>
            </a:xfrm>
            <a:custGeom>
              <a:avLst/>
              <a:gdLst/>
              <a:ahLst/>
              <a:cxnLst/>
              <a:rect l="l" t="t" r="r" b="b"/>
              <a:pathLst>
                <a:path w="28837" h="166" fill="none" extrusionOk="0">
                  <a:moveTo>
                    <a:pt x="392" y="0"/>
                  </a:moveTo>
                  <a:lnTo>
                    <a:pt x="392" y="0"/>
                  </a:lnTo>
                  <a:lnTo>
                    <a:pt x="0" y="21"/>
                  </a:lnTo>
                  <a:lnTo>
                    <a:pt x="0" y="21"/>
                  </a:lnTo>
                  <a:lnTo>
                    <a:pt x="165" y="62"/>
                  </a:lnTo>
                  <a:lnTo>
                    <a:pt x="165" y="62"/>
                  </a:lnTo>
                  <a:lnTo>
                    <a:pt x="2002" y="104"/>
                  </a:lnTo>
                  <a:lnTo>
                    <a:pt x="5284" y="124"/>
                  </a:lnTo>
                  <a:lnTo>
                    <a:pt x="5284" y="124"/>
                  </a:lnTo>
                  <a:lnTo>
                    <a:pt x="5326" y="124"/>
                  </a:lnTo>
                  <a:lnTo>
                    <a:pt x="5326" y="124"/>
                  </a:lnTo>
                  <a:lnTo>
                    <a:pt x="7060" y="145"/>
                  </a:lnTo>
                  <a:lnTo>
                    <a:pt x="7060" y="145"/>
                  </a:lnTo>
                  <a:lnTo>
                    <a:pt x="7080" y="145"/>
                  </a:lnTo>
                  <a:lnTo>
                    <a:pt x="7080" y="145"/>
                  </a:lnTo>
                  <a:lnTo>
                    <a:pt x="9165" y="145"/>
                  </a:lnTo>
                  <a:lnTo>
                    <a:pt x="9165" y="145"/>
                  </a:lnTo>
                  <a:lnTo>
                    <a:pt x="9206" y="145"/>
                  </a:lnTo>
                  <a:lnTo>
                    <a:pt x="9206" y="145"/>
                  </a:lnTo>
                  <a:lnTo>
                    <a:pt x="10919" y="166"/>
                  </a:lnTo>
                  <a:lnTo>
                    <a:pt x="10919" y="166"/>
                  </a:lnTo>
                  <a:lnTo>
                    <a:pt x="10961" y="166"/>
                  </a:lnTo>
                  <a:lnTo>
                    <a:pt x="10961" y="166"/>
                  </a:lnTo>
                  <a:lnTo>
                    <a:pt x="13025" y="166"/>
                  </a:lnTo>
                  <a:lnTo>
                    <a:pt x="13025" y="166"/>
                  </a:lnTo>
                  <a:lnTo>
                    <a:pt x="13087" y="166"/>
                  </a:lnTo>
                  <a:lnTo>
                    <a:pt x="13087" y="166"/>
                  </a:lnTo>
                  <a:lnTo>
                    <a:pt x="14800" y="166"/>
                  </a:lnTo>
                  <a:lnTo>
                    <a:pt x="14800" y="166"/>
                  </a:lnTo>
                  <a:lnTo>
                    <a:pt x="14841" y="166"/>
                  </a:lnTo>
                  <a:lnTo>
                    <a:pt x="14841" y="166"/>
                  </a:lnTo>
                  <a:lnTo>
                    <a:pt x="16080" y="166"/>
                  </a:lnTo>
                  <a:lnTo>
                    <a:pt x="16080" y="166"/>
                  </a:lnTo>
                  <a:lnTo>
                    <a:pt x="16905" y="166"/>
                  </a:lnTo>
                  <a:lnTo>
                    <a:pt x="16905" y="166"/>
                  </a:lnTo>
                  <a:lnTo>
                    <a:pt x="16947" y="166"/>
                  </a:lnTo>
                  <a:lnTo>
                    <a:pt x="16947" y="166"/>
                  </a:lnTo>
                  <a:lnTo>
                    <a:pt x="18681" y="166"/>
                  </a:lnTo>
                  <a:lnTo>
                    <a:pt x="18681" y="166"/>
                  </a:lnTo>
                  <a:lnTo>
                    <a:pt x="18722" y="166"/>
                  </a:lnTo>
                  <a:lnTo>
                    <a:pt x="18722" y="166"/>
                  </a:lnTo>
                  <a:lnTo>
                    <a:pt x="20786" y="166"/>
                  </a:lnTo>
                  <a:lnTo>
                    <a:pt x="20786" y="166"/>
                  </a:lnTo>
                  <a:lnTo>
                    <a:pt x="20827" y="166"/>
                  </a:lnTo>
                  <a:lnTo>
                    <a:pt x="20827" y="166"/>
                  </a:lnTo>
                  <a:lnTo>
                    <a:pt x="22561" y="145"/>
                  </a:lnTo>
                  <a:lnTo>
                    <a:pt x="22561" y="145"/>
                  </a:lnTo>
                  <a:lnTo>
                    <a:pt x="22602" y="145"/>
                  </a:lnTo>
                  <a:lnTo>
                    <a:pt x="22602" y="145"/>
                  </a:lnTo>
                  <a:lnTo>
                    <a:pt x="24667" y="145"/>
                  </a:lnTo>
                  <a:lnTo>
                    <a:pt x="24667" y="145"/>
                  </a:lnTo>
                  <a:lnTo>
                    <a:pt x="24708" y="145"/>
                  </a:lnTo>
                  <a:lnTo>
                    <a:pt x="24708" y="145"/>
                  </a:lnTo>
                  <a:lnTo>
                    <a:pt x="26442" y="124"/>
                  </a:lnTo>
                  <a:lnTo>
                    <a:pt x="26442" y="124"/>
                  </a:lnTo>
                  <a:lnTo>
                    <a:pt x="26462" y="124"/>
                  </a:lnTo>
                  <a:lnTo>
                    <a:pt x="26462" y="124"/>
                  </a:lnTo>
                  <a:lnTo>
                    <a:pt x="26731" y="124"/>
                  </a:lnTo>
                  <a:lnTo>
                    <a:pt x="26731" y="124"/>
                  </a:lnTo>
                  <a:lnTo>
                    <a:pt x="27783" y="104"/>
                  </a:lnTo>
                  <a:lnTo>
                    <a:pt x="28836" y="83"/>
                  </a:lnTo>
                  <a:lnTo>
                    <a:pt x="392"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22" name="Google Shape;2022;p211"/>
            <p:cNvSpPr/>
            <p:nvPr/>
          </p:nvSpPr>
          <p:spPr>
            <a:xfrm>
              <a:off x="5663050" y="4743075"/>
              <a:ext cx="6725" cy="80000"/>
            </a:xfrm>
            <a:custGeom>
              <a:avLst/>
              <a:gdLst/>
              <a:ahLst/>
              <a:cxnLst/>
              <a:rect l="l" t="t" r="r" b="b"/>
              <a:pathLst>
                <a:path w="269" h="3200" extrusionOk="0">
                  <a:moveTo>
                    <a:pt x="145" y="0"/>
                  </a:moveTo>
                  <a:lnTo>
                    <a:pt x="103" y="21"/>
                  </a:lnTo>
                  <a:lnTo>
                    <a:pt x="83" y="124"/>
                  </a:lnTo>
                  <a:lnTo>
                    <a:pt x="41" y="475"/>
                  </a:lnTo>
                  <a:lnTo>
                    <a:pt x="21" y="970"/>
                  </a:lnTo>
                  <a:lnTo>
                    <a:pt x="0" y="1590"/>
                  </a:lnTo>
                  <a:lnTo>
                    <a:pt x="21" y="2229"/>
                  </a:lnTo>
                  <a:lnTo>
                    <a:pt x="41" y="2725"/>
                  </a:lnTo>
                  <a:lnTo>
                    <a:pt x="83" y="3076"/>
                  </a:lnTo>
                  <a:lnTo>
                    <a:pt x="103" y="3179"/>
                  </a:lnTo>
                  <a:lnTo>
                    <a:pt x="145" y="3200"/>
                  </a:lnTo>
                  <a:lnTo>
                    <a:pt x="165" y="3179"/>
                  </a:lnTo>
                  <a:lnTo>
                    <a:pt x="186" y="3076"/>
                  </a:lnTo>
                  <a:lnTo>
                    <a:pt x="227" y="2725"/>
                  </a:lnTo>
                  <a:lnTo>
                    <a:pt x="269" y="2229"/>
                  </a:lnTo>
                  <a:lnTo>
                    <a:pt x="269" y="1590"/>
                  </a:lnTo>
                  <a:lnTo>
                    <a:pt x="269" y="970"/>
                  </a:lnTo>
                  <a:lnTo>
                    <a:pt x="227" y="475"/>
                  </a:lnTo>
                  <a:lnTo>
                    <a:pt x="186" y="124"/>
                  </a:lnTo>
                  <a:lnTo>
                    <a:pt x="165" y="21"/>
                  </a:lnTo>
                  <a:lnTo>
                    <a:pt x="145" y="0"/>
                  </a:lnTo>
                  <a:close/>
                </a:path>
              </a:pathLst>
            </a:custGeom>
            <a:solidFill>
              <a:srgbClr val="FFFFFF"/>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23" name="Google Shape;2023;p211"/>
            <p:cNvSpPr/>
            <p:nvPr/>
          </p:nvSpPr>
          <p:spPr>
            <a:xfrm>
              <a:off x="5612475" y="4893750"/>
              <a:ext cx="6725" cy="85675"/>
            </a:xfrm>
            <a:custGeom>
              <a:avLst/>
              <a:gdLst/>
              <a:ahLst/>
              <a:cxnLst/>
              <a:rect l="l" t="t" r="r" b="b"/>
              <a:pathLst>
                <a:path w="269" h="3427" extrusionOk="0">
                  <a:moveTo>
                    <a:pt x="124" y="0"/>
                  </a:moveTo>
                  <a:lnTo>
                    <a:pt x="104" y="21"/>
                  </a:lnTo>
                  <a:lnTo>
                    <a:pt x="83" y="124"/>
                  </a:lnTo>
                  <a:lnTo>
                    <a:pt x="42" y="496"/>
                  </a:lnTo>
                  <a:lnTo>
                    <a:pt x="0" y="1053"/>
                  </a:lnTo>
                  <a:lnTo>
                    <a:pt x="0" y="1714"/>
                  </a:lnTo>
                  <a:lnTo>
                    <a:pt x="0" y="2374"/>
                  </a:lnTo>
                  <a:lnTo>
                    <a:pt x="42" y="2931"/>
                  </a:lnTo>
                  <a:lnTo>
                    <a:pt x="83" y="3303"/>
                  </a:lnTo>
                  <a:lnTo>
                    <a:pt x="104" y="3406"/>
                  </a:lnTo>
                  <a:lnTo>
                    <a:pt x="124" y="3427"/>
                  </a:lnTo>
                  <a:lnTo>
                    <a:pt x="145" y="3406"/>
                  </a:lnTo>
                  <a:lnTo>
                    <a:pt x="186" y="3303"/>
                  </a:lnTo>
                  <a:lnTo>
                    <a:pt x="227" y="2931"/>
                  </a:lnTo>
                  <a:lnTo>
                    <a:pt x="248" y="2374"/>
                  </a:lnTo>
                  <a:lnTo>
                    <a:pt x="269" y="1714"/>
                  </a:lnTo>
                  <a:lnTo>
                    <a:pt x="248" y="1053"/>
                  </a:lnTo>
                  <a:lnTo>
                    <a:pt x="227" y="496"/>
                  </a:lnTo>
                  <a:lnTo>
                    <a:pt x="186" y="124"/>
                  </a:lnTo>
                  <a:lnTo>
                    <a:pt x="145" y="21"/>
                  </a:lnTo>
                  <a:lnTo>
                    <a:pt x="124" y="0"/>
                  </a:lnTo>
                  <a:close/>
                </a:path>
              </a:pathLst>
            </a:custGeom>
            <a:solidFill>
              <a:srgbClr val="FFFFFF"/>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24" name="Google Shape;2024;p211"/>
            <p:cNvSpPr/>
            <p:nvPr/>
          </p:nvSpPr>
          <p:spPr>
            <a:xfrm>
              <a:off x="5684725" y="5053725"/>
              <a:ext cx="6725" cy="76400"/>
            </a:xfrm>
            <a:custGeom>
              <a:avLst/>
              <a:gdLst/>
              <a:ahLst/>
              <a:cxnLst/>
              <a:rect l="l" t="t" r="r" b="b"/>
              <a:pathLst>
                <a:path w="269" h="3056" extrusionOk="0">
                  <a:moveTo>
                    <a:pt x="124" y="0"/>
                  </a:moveTo>
                  <a:lnTo>
                    <a:pt x="103" y="41"/>
                  </a:lnTo>
                  <a:lnTo>
                    <a:pt x="83" y="124"/>
                  </a:lnTo>
                  <a:lnTo>
                    <a:pt x="41" y="454"/>
                  </a:lnTo>
                  <a:lnTo>
                    <a:pt x="0" y="950"/>
                  </a:lnTo>
                  <a:lnTo>
                    <a:pt x="0" y="1528"/>
                  </a:lnTo>
                  <a:lnTo>
                    <a:pt x="0" y="2126"/>
                  </a:lnTo>
                  <a:lnTo>
                    <a:pt x="41" y="2622"/>
                  </a:lnTo>
                  <a:lnTo>
                    <a:pt x="83" y="2931"/>
                  </a:lnTo>
                  <a:lnTo>
                    <a:pt x="103" y="3034"/>
                  </a:lnTo>
                  <a:lnTo>
                    <a:pt x="124" y="3055"/>
                  </a:lnTo>
                  <a:lnTo>
                    <a:pt x="165" y="3034"/>
                  </a:lnTo>
                  <a:lnTo>
                    <a:pt x="186" y="2931"/>
                  </a:lnTo>
                  <a:lnTo>
                    <a:pt x="227" y="2622"/>
                  </a:lnTo>
                  <a:lnTo>
                    <a:pt x="248" y="2126"/>
                  </a:lnTo>
                  <a:lnTo>
                    <a:pt x="268" y="1528"/>
                  </a:lnTo>
                  <a:lnTo>
                    <a:pt x="248" y="950"/>
                  </a:lnTo>
                  <a:lnTo>
                    <a:pt x="227" y="454"/>
                  </a:lnTo>
                  <a:lnTo>
                    <a:pt x="186" y="124"/>
                  </a:lnTo>
                  <a:lnTo>
                    <a:pt x="165" y="41"/>
                  </a:lnTo>
                  <a:lnTo>
                    <a:pt x="124" y="0"/>
                  </a:lnTo>
                  <a:close/>
                </a:path>
              </a:pathLst>
            </a:custGeom>
            <a:solidFill>
              <a:srgbClr val="FFFFFF"/>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25" name="Google Shape;2025;p211"/>
            <p:cNvSpPr/>
            <p:nvPr/>
          </p:nvSpPr>
          <p:spPr>
            <a:xfrm>
              <a:off x="5610400" y="5200775"/>
              <a:ext cx="6750" cy="68150"/>
            </a:xfrm>
            <a:custGeom>
              <a:avLst/>
              <a:gdLst/>
              <a:ahLst/>
              <a:cxnLst/>
              <a:rect l="l" t="t" r="r" b="b"/>
              <a:pathLst>
                <a:path w="270" h="2726" extrusionOk="0">
                  <a:moveTo>
                    <a:pt x="125" y="1"/>
                  </a:moveTo>
                  <a:lnTo>
                    <a:pt x="104" y="22"/>
                  </a:lnTo>
                  <a:lnTo>
                    <a:pt x="83" y="104"/>
                  </a:lnTo>
                  <a:lnTo>
                    <a:pt x="42" y="393"/>
                  </a:lnTo>
                  <a:lnTo>
                    <a:pt x="1" y="827"/>
                  </a:lnTo>
                  <a:lnTo>
                    <a:pt x="1" y="1363"/>
                  </a:lnTo>
                  <a:lnTo>
                    <a:pt x="1" y="1900"/>
                  </a:lnTo>
                  <a:lnTo>
                    <a:pt x="42" y="2333"/>
                  </a:lnTo>
                  <a:lnTo>
                    <a:pt x="83" y="2622"/>
                  </a:lnTo>
                  <a:lnTo>
                    <a:pt x="104" y="2705"/>
                  </a:lnTo>
                  <a:lnTo>
                    <a:pt x="125" y="2726"/>
                  </a:lnTo>
                  <a:lnTo>
                    <a:pt x="166" y="2705"/>
                  </a:lnTo>
                  <a:lnTo>
                    <a:pt x="187" y="2622"/>
                  </a:lnTo>
                  <a:lnTo>
                    <a:pt x="228" y="2333"/>
                  </a:lnTo>
                  <a:lnTo>
                    <a:pt x="248" y="1900"/>
                  </a:lnTo>
                  <a:lnTo>
                    <a:pt x="269" y="1363"/>
                  </a:lnTo>
                  <a:lnTo>
                    <a:pt x="248" y="827"/>
                  </a:lnTo>
                  <a:lnTo>
                    <a:pt x="228" y="393"/>
                  </a:lnTo>
                  <a:lnTo>
                    <a:pt x="187" y="104"/>
                  </a:lnTo>
                  <a:lnTo>
                    <a:pt x="166" y="22"/>
                  </a:lnTo>
                  <a:lnTo>
                    <a:pt x="125" y="1"/>
                  </a:lnTo>
                  <a:close/>
                </a:path>
              </a:pathLst>
            </a:custGeom>
            <a:solidFill>
              <a:srgbClr val="FFFFFF"/>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26" name="Google Shape;2026;p211"/>
            <p:cNvSpPr/>
            <p:nvPr/>
          </p:nvSpPr>
          <p:spPr>
            <a:xfrm>
              <a:off x="5642925" y="4880325"/>
              <a:ext cx="266300" cy="6750"/>
            </a:xfrm>
            <a:custGeom>
              <a:avLst/>
              <a:gdLst/>
              <a:ahLst/>
              <a:cxnLst/>
              <a:rect l="l" t="t" r="r" b="b"/>
              <a:pathLst>
                <a:path w="10652" h="270" extrusionOk="0">
                  <a:moveTo>
                    <a:pt x="5326" y="1"/>
                  </a:moveTo>
                  <a:lnTo>
                    <a:pt x="3262" y="21"/>
                  </a:lnTo>
                  <a:lnTo>
                    <a:pt x="1569" y="42"/>
                  </a:lnTo>
                  <a:lnTo>
                    <a:pt x="413" y="83"/>
                  </a:lnTo>
                  <a:lnTo>
                    <a:pt x="103" y="104"/>
                  </a:lnTo>
                  <a:lnTo>
                    <a:pt x="41" y="125"/>
                  </a:lnTo>
                  <a:lnTo>
                    <a:pt x="0" y="145"/>
                  </a:lnTo>
                  <a:lnTo>
                    <a:pt x="41" y="145"/>
                  </a:lnTo>
                  <a:lnTo>
                    <a:pt x="103" y="166"/>
                  </a:lnTo>
                  <a:lnTo>
                    <a:pt x="413" y="186"/>
                  </a:lnTo>
                  <a:lnTo>
                    <a:pt x="1569" y="228"/>
                  </a:lnTo>
                  <a:lnTo>
                    <a:pt x="3262" y="269"/>
                  </a:lnTo>
                  <a:lnTo>
                    <a:pt x="7390" y="269"/>
                  </a:lnTo>
                  <a:lnTo>
                    <a:pt x="9082" y="228"/>
                  </a:lnTo>
                  <a:lnTo>
                    <a:pt x="10218" y="186"/>
                  </a:lnTo>
                  <a:lnTo>
                    <a:pt x="10527" y="166"/>
                  </a:lnTo>
                  <a:lnTo>
                    <a:pt x="10610" y="145"/>
                  </a:lnTo>
                  <a:lnTo>
                    <a:pt x="10651" y="145"/>
                  </a:lnTo>
                  <a:lnTo>
                    <a:pt x="10610" y="125"/>
                  </a:lnTo>
                  <a:lnTo>
                    <a:pt x="10527" y="104"/>
                  </a:lnTo>
                  <a:lnTo>
                    <a:pt x="10218" y="83"/>
                  </a:lnTo>
                  <a:lnTo>
                    <a:pt x="9082" y="42"/>
                  </a:lnTo>
                  <a:lnTo>
                    <a:pt x="7390" y="21"/>
                  </a:lnTo>
                  <a:lnTo>
                    <a:pt x="5326" y="1"/>
                  </a:lnTo>
                  <a:close/>
                </a:path>
              </a:pathLst>
            </a:custGeom>
            <a:solidFill>
              <a:srgbClr val="FFFFFF"/>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27" name="Google Shape;2027;p211"/>
            <p:cNvSpPr/>
            <p:nvPr/>
          </p:nvSpPr>
          <p:spPr>
            <a:xfrm>
              <a:off x="5727025" y="4739450"/>
              <a:ext cx="267850" cy="6725"/>
            </a:xfrm>
            <a:custGeom>
              <a:avLst/>
              <a:gdLst/>
              <a:ahLst/>
              <a:cxnLst/>
              <a:rect l="l" t="t" r="r" b="b"/>
              <a:pathLst>
                <a:path w="10714" h="269" extrusionOk="0">
                  <a:moveTo>
                    <a:pt x="5367" y="1"/>
                  </a:moveTo>
                  <a:lnTo>
                    <a:pt x="3283" y="21"/>
                  </a:lnTo>
                  <a:lnTo>
                    <a:pt x="1569" y="42"/>
                  </a:lnTo>
                  <a:lnTo>
                    <a:pt x="434" y="83"/>
                  </a:lnTo>
                  <a:lnTo>
                    <a:pt x="104" y="104"/>
                  </a:lnTo>
                  <a:lnTo>
                    <a:pt x="42" y="125"/>
                  </a:lnTo>
                  <a:lnTo>
                    <a:pt x="1" y="145"/>
                  </a:lnTo>
                  <a:lnTo>
                    <a:pt x="42" y="145"/>
                  </a:lnTo>
                  <a:lnTo>
                    <a:pt x="104" y="166"/>
                  </a:lnTo>
                  <a:lnTo>
                    <a:pt x="434" y="186"/>
                  </a:lnTo>
                  <a:lnTo>
                    <a:pt x="1569" y="228"/>
                  </a:lnTo>
                  <a:lnTo>
                    <a:pt x="3283" y="269"/>
                  </a:lnTo>
                  <a:lnTo>
                    <a:pt x="7452" y="269"/>
                  </a:lnTo>
                  <a:lnTo>
                    <a:pt x="9145" y="228"/>
                  </a:lnTo>
                  <a:lnTo>
                    <a:pt x="10301" y="186"/>
                  </a:lnTo>
                  <a:lnTo>
                    <a:pt x="10610" y="166"/>
                  </a:lnTo>
                  <a:lnTo>
                    <a:pt x="10693" y="145"/>
                  </a:lnTo>
                  <a:lnTo>
                    <a:pt x="10714" y="145"/>
                  </a:lnTo>
                  <a:lnTo>
                    <a:pt x="10693" y="125"/>
                  </a:lnTo>
                  <a:lnTo>
                    <a:pt x="10610" y="104"/>
                  </a:lnTo>
                  <a:lnTo>
                    <a:pt x="10301" y="83"/>
                  </a:lnTo>
                  <a:lnTo>
                    <a:pt x="9145" y="42"/>
                  </a:lnTo>
                  <a:lnTo>
                    <a:pt x="7452" y="21"/>
                  </a:lnTo>
                  <a:lnTo>
                    <a:pt x="5367" y="1"/>
                  </a:lnTo>
                  <a:close/>
                </a:path>
              </a:pathLst>
            </a:custGeom>
            <a:solidFill>
              <a:srgbClr val="FFFFFF"/>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28" name="Google Shape;2028;p211"/>
            <p:cNvSpPr/>
            <p:nvPr/>
          </p:nvSpPr>
          <p:spPr>
            <a:xfrm>
              <a:off x="6036125" y="4741525"/>
              <a:ext cx="88275" cy="6725"/>
            </a:xfrm>
            <a:custGeom>
              <a:avLst/>
              <a:gdLst/>
              <a:ahLst/>
              <a:cxnLst/>
              <a:rect l="l" t="t" r="r" b="b"/>
              <a:pathLst>
                <a:path w="3531" h="269" extrusionOk="0">
                  <a:moveTo>
                    <a:pt x="1755" y="0"/>
                  </a:moveTo>
                  <a:lnTo>
                    <a:pt x="1074" y="21"/>
                  </a:lnTo>
                  <a:lnTo>
                    <a:pt x="517" y="42"/>
                  </a:lnTo>
                  <a:lnTo>
                    <a:pt x="145" y="83"/>
                  </a:lnTo>
                  <a:lnTo>
                    <a:pt x="42" y="103"/>
                  </a:lnTo>
                  <a:lnTo>
                    <a:pt x="1" y="145"/>
                  </a:lnTo>
                  <a:lnTo>
                    <a:pt x="42" y="165"/>
                  </a:lnTo>
                  <a:lnTo>
                    <a:pt x="145" y="186"/>
                  </a:lnTo>
                  <a:lnTo>
                    <a:pt x="517" y="227"/>
                  </a:lnTo>
                  <a:lnTo>
                    <a:pt x="1074" y="269"/>
                  </a:lnTo>
                  <a:lnTo>
                    <a:pt x="2457" y="269"/>
                  </a:lnTo>
                  <a:lnTo>
                    <a:pt x="3014" y="227"/>
                  </a:lnTo>
                  <a:lnTo>
                    <a:pt x="3386" y="186"/>
                  </a:lnTo>
                  <a:lnTo>
                    <a:pt x="3489" y="165"/>
                  </a:lnTo>
                  <a:lnTo>
                    <a:pt x="3530" y="145"/>
                  </a:lnTo>
                  <a:lnTo>
                    <a:pt x="3489" y="103"/>
                  </a:lnTo>
                  <a:lnTo>
                    <a:pt x="3386" y="83"/>
                  </a:lnTo>
                  <a:lnTo>
                    <a:pt x="3014" y="42"/>
                  </a:lnTo>
                  <a:lnTo>
                    <a:pt x="2457" y="21"/>
                  </a:lnTo>
                  <a:lnTo>
                    <a:pt x="1755" y="0"/>
                  </a:lnTo>
                  <a:close/>
                </a:path>
              </a:pathLst>
            </a:custGeom>
            <a:solidFill>
              <a:srgbClr val="FFFFFF"/>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29" name="Google Shape;2029;p211"/>
            <p:cNvSpPr/>
            <p:nvPr/>
          </p:nvSpPr>
          <p:spPr>
            <a:xfrm>
              <a:off x="1898600" y="1559150"/>
              <a:ext cx="1127025" cy="618225"/>
            </a:xfrm>
            <a:custGeom>
              <a:avLst/>
              <a:gdLst/>
              <a:ahLst/>
              <a:cxnLst/>
              <a:rect l="l" t="t" r="r" b="b"/>
              <a:pathLst>
                <a:path w="45081" h="24729" extrusionOk="0">
                  <a:moveTo>
                    <a:pt x="38455" y="1"/>
                  </a:moveTo>
                  <a:lnTo>
                    <a:pt x="18701" y="12881"/>
                  </a:lnTo>
                  <a:lnTo>
                    <a:pt x="5099" y="5883"/>
                  </a:lnTo>
                  <a:lnTo>
                    <a:pt x="0" y="11622"/>
                  </a:lnTo>
                  <a:lnTo>
                    <a:pt x="9227" y="24729"/>
                  </a:lnTo>
                  <a:lnTo>
                    <a:pt x="24047" y="24708"/>
                  </a:lnTo>
                  <a:lnTo>
                    <a:pt x="45081" y="8092"/>
                  </a:lnTo>
                  <a:lnTo>
                    <a:pt x="38455" y="1"/>
                  </a:lnTo>
                  <a:close/>
                </a:path>
              </a:pathLst>
            </a:custGeom>
            <a:solidFill>
              <a:srgbClr val="375A64"/>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30" name="Google Shape;2030;p211"/>
            <p:cNvSpPr/>
            <p:nvPr/>
          </p:nvSpPr>
          <p:spPr>
            <a:xfrm>
              <a:off x="1898600" y="1559150"/>
              <a:ext cx="1127025" cy="618225"/>
            </a:xfrm>
            <a:custGeom>
              <a:avLst/>
              <a:gdLst/>
              <a:ahLst/>
              <a:cxnLst/>
              <a:rect l="l" t="t" r="r" b="b"/>
              <a:pathLst>
                <a:path w="45081" h="24729" fill="none" extrusionOk="0">
                  <a:moveTo>
                    <a:pt x="5099" y="5883"/>
                  </a:moveTo>
                  <a:lnTo>
                    <a:pt x="18701" y="12881"/>
                  </a:lnTo>
                  <a:lnTo>
                    <a:pt x="38455" y="1"/>
                  </a:lnTo>
                  <a:lnTo>
                    <a:pt x="45081" y="8092"/>
                  </a:lnTo>
                  <a:lnTo>
                    <a:pt x="24047" y="24708"/>
                  </a:lnTo>
                  <a:lnTo>
                    <a:pt x="9227" y="24729"/>
                  </a:lnTo>
                  <a:lnTo>
                    <a:pt x="0" y="11622"/>
                  </a:lnTo>
                  <a:lnTo>
                    <a:pt x="5099" y="5883"/>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31" name="Google Shape;2031;p211"/>
            <p:cNvSpPr/>
            <p:nvPr/>
          </p:nvSpPr>
          <p:spPr>
            <a:xfrm>
              <a:off x="1898075" y="1558625"/>
              <a:ext cx="1128075" cy="618750"/>
            </a:xfrm>
            <a:custGeom>
              <a:avLst/>
              <a:gdLst/>
              <a:ahLst/>
              <a:cxnLst/>
              <a:rect l="l" t="t" r="r" b="b"/>
              <a:pathLst>
                <a:path w="45123" h="24750" extrusionOk="0">
                  <a:moveTo>
                    <a:pt x="38476" y="1"/>
                  </a:moveTo>
                  <a:lnTo>
                    <a:pt x="18722" y="12881"/>
                  </a:lnTo>
                  <a:lnTo>
                    <a:pt x="5120" y="5904"/>
                  </a:lnTo>
                  <a:lnTo>
                    <a:pt x="5120" y="5884"/>
                  </a:lnTo>
                  <a:lnTo>
                    <a:pt x="1" y="11643"/>
                  </a:lnTo>
                  <a:lnTo>
                    <a:pt x="9227" y="24750"/>
                  </a:lnTo>
                  <a:lnTo>
                    <a:pt x="24068" y="24750"/>
                  </a:lnTo>
                  <a:lnTo>
                    <a:pt x="45102" y="8113"/>
                  </a:lnTo>
                  <a:lnTo>
                    <a:pt x="45122" y="8113"/>
                  </a:lnTo>
                  <a:lnTo>
                    <a:pt x="38476" y="22"/>
                  </a:lnTo>
                  <a:lnTo>
                    <a:pt x="38476" y="1"/>
                  </a:lnTo>
                  <a:close/>
                </a:path>
              </a:pathLst>
            </a:custGeom>
            <a:solidFill>
              <a:srgbClr val="375A64"/>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32" name="Google Shape;2032;p211"/>
            <p:cNvSpPr/>
            <p:nvPr/>
          </p:nvSpPr>
          <p:spPr>
            <a:xfrm>
              <a:off x="1898075" y="1558625"/>
              <a:ext cx="1128075" cy="618750"/>
            </a:xfrm>
            <a:custGeom>
              <a:avLst/>
              <a:gdLst/>
              <a:ahLst/>
              <a:cxnLst/>
              <a:rect l="l" t="t" r="r" b="b"/>
              <a:pathLst>
                <a:path w="45123" h="24750" fill="none" extrusionOk="0">
                  <a:moveTo>
                    <a:pt x="9248" y="24750"/>
                  </a:moveTo>
                  <a:lnTo>
                    <a:pt x="9227" y="24750"/>
                  </a:lnTo>
                  <a:lnTo>
                    <a:pt x="1" y="11643"/>
                  </a:lnTo>
                  <a:lnTo>
                    <a:pt x="1" y="11643"/>
                  </a:lnTo>
                  <a:lnTo>
                    <a:pt x="5120" y="5884"/>
                  </a:lnTo>
                  <a:lnTo>
                    <a:pt x="5120" y="5904"/>
                  </a:lnTo>
                  <a:lnTo>
                    <a:pt x="18722" y="12881"/>
                  </a:lnTo>
                  <a:lnTo>
                    <a:pt x="38476" y="1"/>
                  </a:lnTo>
                  <a:lnTo>
                    <a:pt x="38476" y="22"/>
                  </a:lnTo>
                  <a:lnTo>
                    <a:pt x="45122" y="8113"/>
                  </a:lnTo>
                  <a:lnTo>
                    <a:pt x="45102" y="8113"/>
                  </a:lnTo>
                  <a:lnTo>
                    <a:pt x="24068" y="24750"/>
                  </a:lnTo>
                  <a:lnTo>
                    <a:pt x="24068" y="24750"/>
                  </a:lnTo>
                  <a:lnTo>
                    <a:pt x="9248" y="2475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33" name="Google Shape;2033;p211"/>
            <p:cNvSpPr/>
            <p:nvPr/>
          </p:nvSpPr>
          <p:spPr>
            <a:xfrm>
              <a:off x="2405850" y="1701575"/>
              <a:ext cx="231725" cy="153300"/>
            </a:xfrm>
            <a:custGeom>
              <a:avLst/>
              <a:gdLst/>
              <a:ahLst/>
              <a:cxnLst/>
              <a:rect l="l" t="t" r="r" b="b"/>
              <a:pathLst>
                <a:path w="9269" h="6132" extrusionOk="0">
                  <a:moveTo>
                    <a:pt x="9248" y="1"/>
                  </a:moveTo>
                  <a:lnTo>
                    <a:pt x="1" y="6131"/>
                  </a:lnTo>
                  <a:lnTo>
                    <a:pt x="9269" y="83"/>
                  </a:lnTo>
                  <a:lnTo>
                    <a:pt x="9248" y="1"/>
                  </a:lnTo>
                  <a:close/>
                </a:path>
              </a:pathLst>
            </a:custGeom>
            <a:solidFill>
              <a:srgbClr val="B2B2B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34" name="Google Shape;2034;p211"/>
            <p:cNvSpPr/>
            <p:nvPr/>
          </p:nvSpPr>
          <p:spPr>
            <a:xfrm>
              <a:off x="2405850" y="1701575"/>
              <a:ext cx="231725" cy="153300"/>
            </a:xfrm>
            <a:custGeom>
              <a:avLst/>
              <a:gdLst/>
              <a:ahLst/>
              <a:cxnLst/>
              <a:rect l="l" t="t" r="r" b="b"/>
              <a:pathLst>
                <a:path w="9269" h="6132" fill="none" extrusionOk="0">
                  <a:moveTo>
                    <a:pt x="9248" y="1"/>
                  </a:moveTo>
                  <a:lnTo>
                    <a:pt x="1" y="6131"/>
                  </a:lnTo>
                  <a:lnTo>
                    <a:pt x="9269" y="83"/>
                  </a:lnTo>
                  <a:lnTo>
                    <a:pt x="9269" y="83"/>
                  </a:lnTo>
                  <a:lnTo>
                    <a:pt x="9248"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35" name="Google Shape;2035;p211"/>
            <p:cNvSpPr/>
            <p:nvPr/>
          </p:nvSpPr>
          <p:spPr>
            <a:xfrm>
              <a:off x="2129775" y="1703650"/>
              <a:ext cx="669325" cy="473725"/>
            </a:xfrm>
            <a:custGeom>
              <a:avLst/>
              <a:gdLst/>
              <a:ahLst/>
              <a:cxnLst/>
              <a:rect l="l" t="t" r="r" b="b"/>
              <a:pathLst>
                <a:path w="26773" h="18949" extrusionOk="0">
                  <a:moveTo>
                    <a:pt x="20312" y="0"/>
                  </a:moveTo>
                  <a:lnTo>
                    <a:pt x="11044" y="6048"/>
                  </a:lnTo>
                  <a:lnTo>
                    <a:pt x="9454" y="7101"/>
                  </a:lnTo>
                  <a:lnTo>
                    <a:pt x="1" y="2229"/>
                  </a:lnTo>
                  <a:lnTo>
                    <a:pt x="4480" y="6027"/>
                  </a:lnTo>
                  <a:lnTo>
                    <a:pt x="8133" y="18949"/>
                  </a:lnTo>
                  <a:lnTo>
                    <a:pt x="14800" y="18928"/>
                  </a:lnTo>
                  <a:lnTo>
                    <a:pt x="26772" y="9474"/>
                  </a:lnTo>
                  <a:lnTo>
                    <a:pt x="26236" y="8958"/>
                  </a:lnTo>
                  <a:lnTo>
                    <a:pt x="25720" y="8442"/>
                  </a:lnTo>
                  <a:lnTo>
                    <a:pt x="25224" y="7926"/>
                  </a:lnTo>
                  <a:lnTo>
                    <a:pt x="24749" y="7369"/>
                  </a:lnTo>
                  <a:lnTo>
                    <a:pt x="24295" y="6812"/>
                  </a:lnTo>
                  <a:lnTo>
                    <a:pt x="23841" y="6254"/>
                  </a:lnTo>
                  <a:lnTo>
                    <a:pt x="23408" y="5677"/>
                  </a:lnTo>
                  <a:lnTo>
                    <a:pt x="22995" y="5078"/>
                  </a:lnTo>
                  <a:lnTo>
                    <a:pt x="22603" y="4479"/>
                  </a:lnTo>
                  <a:lnTo>
                    <a:pt x="22211" y="3860"/>
                  </a:lnTo>
                  <a:lnTo>
                    <a:pt x="21860" y="3241"/>
                  </a:lnTo>
                  <a:lnTo>
                    <a:pt x="21509" y="2601"/>
                  </a:lnTo>
                  <a:lnTo>
                    <a:pt x="21179" y="1961"/>
                  </a:lnTo>
                  <a:lnTo>
                    <a:pt x="20869" y="1321"/>
                  </a:lnTo>
                  <a:lnTo>
                    <a:pt x="20580" y="661"/>
                  </a:lnTo>
                  <a:lnTo>
                    <a:pt x="20312" y="0"/>
                  </a:lnTo>
                  <a:close/>
                </a:path>
              </a:pathLst>
            </a:custGeom>
            <a:solidFill>
              <a:schemeClr val="dk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36" name="Google Shape;2036;p211"/>
            <p:cNvSpPr/>
            <p:nvPr/>
          </p:nvSpPr>
          <p:spPr>
            <a:xfrm>
              <a:off x="2129775" y="1703650"/>
              <a:ext cx="669325" cy="473725"/>
            </a:xfrm>
            <a:custGeom>
              <a:avLst/>
              <a:gdLst/>
              <a:ahLst/>
              <a:cxnLst/>
              <a:rect l="l" t="t" r="r" b="b"/>
              <a:pathLst>
                <a:path w="26773" h="18949" fill="none" extrusionOk="0">
                  <a:moveTo>
                    <a:pt x="20312" y="0"/>
                  </a:moveTo>
                  <a:lnTo>
                    <a:pt x="11044" y="6048"/>
                  </a:lnTo>
                  <a:lnTo>
                    <a:pt x="9454" y="7101"/>
                  </a:lnTo>
                  <a:lnTo>
                    <a:pt x="1" y="2229"/>
                  </a:lnTo>
                  <a:lnTo>
                    <a:pt x="4480" y="6027"/>
                  </a:lnTo>
                  <a:lnTo>
                    <a:pt x="8133" y="18949"/>
                  </a:lnTo>
                  <a:lnTo>
                    <a:pt x="14800" y="18928"/>
                  </a:lnTo>
                  <a:lnTo>
                    <a:pt x="26772" y="9474"/>
                  </a:lnTo>
                  <a:lnTo>
                    <a:pt x="26772" y="9474"/>
                  </a:lnTo>
                  <a:lnTo>
                    <a:pt x="26236" y="8958"/>
                  </a:lnTo>
                  <a:lnTo>
                    <a:pt x="25720" y="8442"/>
                  </a:lnTo>
                  <a:lnTo>
                    <a:pt x="25224" y="7926"/>
                  </a:lnTo>
                  <a:lnTo>
                    <a:pt x="24749" y="7369"/>
                  </a:lnTo>
                  <a:lnTo>
                    <a:pt x="24295" y="6812"/>
                  </a:lnTo>
                  <a:lnTo>
                    <a:pt x="23841" y="6254"/>
                  </a:lnTo>
                  <a:lnTo>
                    <a:pt x="23408" y="5677"/>
                  </a:lnTo>
                  <a:lnTo>
                    <a:pt x="22995" y="5078"/>
                  </a:lnTo>
                  <a:lnTo>
                    <a:pt x="22603" y="4479"/>
                  </a:lnTo>
                  <a:lnTo>
                    <a:pt x="22211" y="3860"/>
                  </a:lnTo>
                  <a:lnTo>
                    <a:pt x="21860" y="3241"/>
                  </a:lnTo>
                  <a:lnTo>
                    <a:pt x="21509" y="2601"/>
                  </a:lnTo>
                  <a:lnTo>
                    <a:pt x="21179" y="1961"/>
                  </a:lnTo>
                  <a:lnTo>
                    <a:pt x="20869" y="1321"/>
                  </a:lnTo>
                  <a:lnTo>
                    <a:pt x="20580" y="661"/>
                  </a:lnTo>
                  <a:lnTo>
                    <a:pt x="20312"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37" name="Google Shape;2037;p211"/>
            <p:cNvSpPr/>
            <p:nvPr/>
          </p:nvSpPr>
          <p:spPr>
            <a:xfrm>
              <a:off x="2593175" y="825350"/>
              <a:ext cx="1290100" cy="1288050"/>
            </a:xfrm>
            <a:custGeom>
              <a:avLst/>
              <a:gdLst/>
              <a:ahLst/>
              <a:cxnLst/>
              <a:rect l="l" t="t" r="r" b="b"/>
              <a:pathLst>
                <a:path w="51604" h="51522" extrusionOk="0">
                  <a:moveTo>
                    <a:pt x="24853" y="1"/>
                  </a:moveTo>
                  <a:lnTo>
                    <a:pt x="24233" y="42"/>
                  </a:lnTo>
                  <a:lnTo>
                    <a:pt x="23614" y="83"/>
                  </a:lnTo>
                  <a:lnTo>
                    <a:pt x="22995" y="145"/>
                  </a:lnTo>
                  <a:lnTo>
                    <a:pt x="22376" y="228"/>
                  </a:lnTo>
                  <a:lnTo>
                    <a:pt x="21756" y="310"/>
                  </a:lnTo>
                  <a:lnTo>
                    <a:pt x="21137" y="414"/>
                  </a:lnTo>
                  <a:lnTo>
                    <a:pt x="20538" y="537"/>
                  </a:lnTo>
                  <a:lnTo>
                    <a:pt x="19919" y="661"/>
                  </a:lnTo>
                  <a:lnTo>
                    <a:pt x="19321" y="806"/>
                  </a:lnTo>
                  <a:lnTo>
                    <a:pt x="18722" y="971"/>
                  </a:lnTo>
                  <a:lnTo>
                    <a:pt x="18123" y="1157"/>
                  </a:lnTo>
                  <a:lnTo>
                    <a:pt x="17546" y="1342"/>
                  </a:lnTo>
                  <a:lnTo>
                    <a:pt x="16968" y="1549"/>
                  </a:lnTo>
                  <a:lnTo>
                    <a:pt x="16369" y="1755"/>
                  </a:lnTo>
                  <a:lnTo>
                    <a:pt x="15812" y="2003"/>
                  </a:lnTo>
                  <a:lnTo>
                    <a:pt x="15234" y="2251"/>
                  </a:lnTo>
                  <a:lnTo>
                    <a:pt x="14676" y="2498"/>
                  </a:lnTo>
                  <a:lnTo>
                    <a:pt x="14119" y="2767"/>
                  </a:lnTo>
                  <a:lnTo>
                    <a:pt x="13562" y="3056"/>
                  </a:lnTo>
                  <a:lnTo>
                    <a:pt x="13025" y="3365"/>
                  </a:lnTo>
                  <a:lnTo>
                    <a:pt x="12488" y="3675"/>
                  </a:lnTo>
                  <a:lnTo>
                    <a:pt x="11972" y="3985"/>
                  </a:lnTo>
                  <a:lnTo>
                    <a:pt x="11436" y="4335"/>
                  </a:lnTo>
                  <a:lnTo>
                    <a:pt x="10940" y="4686"/>
                  </a:lnTo>
                  <a:lnTo>
                    <a:pt x="10424" y="5037"/>
                  </a:lnTo>
                  <a:lnTo>
                    <a:pt x="9929" y="5409"/>
                  </a:lnTo>
                  <a:lnTo>
                    <a:pt x="9454" y="5801"/>
                  </a:lnTo>
                  <a:lnTo>
                    <a:pt x="8959" y="6214"/>
                  </a:lnTo>
                  <a:lnTo>
                    <a:pt x="8505" y="6627"/>
                  </a:lnTo>
                  <a:lnTo>
                    <a:pt x="8030" y="7039"/>
                  </a:lnTo>
                  <a:lnTo>
                    <a:pt x="7576" y="7473"/>
                  </a:lnTo>
                  <a:lnTo>
                    <a:pt x="7142" y="7927"/>
                  </a:lnTo>
                  <a:lnTo>
                    <a:pt x="6709" y="8381"/>
                  </a:lnTo>
                  <a:lnTo>
                    <a:pt x="6296" y="8856"/>
                  </a:lnTo>
                  <a:lnTo>
                    <a:pt x="5883" y="9331"/>
                  </a:lnTo>
                  <a:lnTo>
                    <a:pt x="5491" y="9826"/>
                  </a:lnTo>
                  <a:lnTo>
                    <a:pt x="5099" y="10342"/>
                  </a:lnTo>
                  <a:lnTo>
                    <a:pt x="4727" y="10858"/>
                  </a:lnTo>
                  <a:lnTo>
                    <a:pt x="4356" y="11374"/>
                  </a:lnTo>
                  <a:lnTo>
                    <a:pt x="4005" y="11911"/>
                  </a:lnTo>
                  <a:lnTo>
                    <a:pt x="3675" y="12468"/>
                  </a:lnTo>
                  <a:lnTo>
                    <a:pt x="3344" y="13025"/>
                  </a:lnTo>
                  <a:lnTo>
                    <a:pt x="3035" y="13603"/>
                  </a:lnTo>
                  <a:lnTo>
                    <a:pt x="2725" y="14181"/>
                  </a:lnTo>
                  <a:lnTo>
                    <a:pt x="2436" y="14780"/>
                  </a:lnTo>
                  <a:lnTo>
                    <a:pt x="2168" y="15378"/>
                  </a:lnTo>
                  <a:lnTo>
                    <a:pt x="1920" y="15977"/>
                  </a:lnTo>
                  <a:lnTo>
                    <a:pt x="1672" y="16596"/>
                  </a:lnTo>
                  <a:lnTo>
                    <a:pt x="1445" y="17236"/>
                  </a:lnTo>
                  <a:lnTo>
                    <a:pt x="1239" y="17855"/>
                  </a:lnTo>
                  <a:lnTo>
                    <a:pt x="1033" y="18475"/>
                  </a:lnTo>
                  <a:lnTo>
                    <a:pt x="867" y="19094"/>
                  </a:lnTo>
                  <a:lnTo>
                    <a:pt x="702" y="19734"/>
                  </a:lnTo>
                  <a:lnTo>
                    <a:pt x="558" y="20353"/>
                  </a:lnTo>
                  <a:lnTo>
                    <a:pt x="434" y="20993"/>
                  </a:lnTo>
                  <a:lnTo>
                    <a:pt x="331" y="21612"/>
                  </a:lnTo>
                  <a:lnTo>
                    <a:pt x="228" y="22252"/>
                  </a:lnTo>
                  <a:lnTo>
                    <a:pt x="145" y="22892"/>
                  </a:lnTo>
                  <a:lnTo>
                    <a:pt x="83" y="23511"/>
                  </a:lnTo>
                  <a:lnTo>
                    <a:pt x="42" y="24151"/>
                  </a:lnTo>
                  <a:lnTo>
                    <a:pt x="0" y="24770"/>
                  </a:lnTo>
                  <a:lnTo>
                    <a:pt x="0" y="25410"/>
                  </a:lnTo>
                  <a:lnTo>
                    <a:pt x="0" y="26029"/>
                  </a:lnTo>
                  <a:lnTo>
                    <a:pt x="0" y="26669"/>
                  </a:lnTo>
                  <a:lnTo>
                    <a:pt x="42" y="27288"/>
                  </a:lnTo>
                  <a:lnTo>
                    <a:pt x="83" y="27908"/>
                  </a:lnTo>
                  <a:lnTo>
                    <a:pt x="145" y="28527"/>
                  </a:lnTo>
                  <a:lnTo>
                    <a:pt x="228" y="29146"/>
                  </a:lnTo>
                  <a:lnTo>
                    <a:pt x="310" y="29765"/>
                  </a:lnTo>
                  <a:lnTo>
                    <a:pt x="413" y="30364"/>
                  </a:lnTo>
                  <a:lnTo>
                    <a:pt x="537" y="30983"/>
                  </a:lnTo>
                  <a:lnTo>
                    <a:pt x="682" y="31582"/>
                  </a:lnTo>
                  <a:lnTo>
                    <a:pt x="826" y="32180"/>
                  </a:lnTo>
                  <a:lnTo>
                    <a:pt x="991" y="32779"/>
                  </a:lnTo>
                  <a:lnTo>
                    <a:pt x="1156" y="33378"/>
                  </a:lnTo>
                  <a:lnTo>
                    <a:pt x="1363" y="33976"/>
                  </a:lnTo>
                  <a:lnTo>
                    <a:pt x="1569" y="34554"/>
                  </a:lnTo>
                  <a:lnTo>
                    <a:pt x="1776" y="35132"/>
                  </a:lnTo>
                  <a:lnTo>
                    <a:pt x="2023" y="35710"/>
                  </a:lnTo>
                  <a:lnTo>
                    <a:pt x="2271" y="36267"/>
                  </a:lnTo>
                  <a:lnTo>
                    <a:pt x="2519" y="36825"/>
                  </a:lnTo>
                  <a:lnTo>
                    <a:pt x="2787" y="37382"/>
                  </a:lnTo>
                  <a:lnTo>
                    <a:pt x="3076" y="37939"/>
                  </a:lnTo>
                  <a:lnTo>
                    <a:pt x="3386" y="38476"/>
                  </a:lnTo>
                  <a:lnTo>
                    <a:pt x="3695" y="39013"/>
                  </a:lnTo>
                  <a:lnTo>
                    <a:pt x="4026" y="39549"/>
                  </a:lnTo>
                  <a:lnTo>
                    <a:pt x="4356" y="40065"/>
                  </a:lnTo>
                  <a:lnTo>
                    <a:pt x="4707" y="40581"/>
                  </a:lnTo>
                  <a:lnTo>
                    <a:pt x="5078" y="41077"/>
                  </a:lnTo>
                  <a:lnTo>
                    <a:pt x="5450" y="41572"/>
                  </a:lnTo>
                  <a:lnTo>
                    <a:pt x="5842" y="42068"/>
                  </a:lnTo>
                  <a:lnTo>
                    <a:pt x="6234" y="42542"/>
                  </a:lnTo>
                  <a:lnTo>
                    <a:pt x="6647" y="43017"/>
                  </a:lnTo>
                  <a:lnTo>
                    <a:pt x="7080" y="43471"/>
                  </a:lnTo>
                  <a:lnTo>
                    <a:pt x="7514" y="43925"/>
                  </a:lnTo>
                  <a:lnTo>
                    <a:pt x="7968" y="44359"/>
                  </a:lnTo>
                  <a:lnTo>
                    <a:pt x="8422" y="44792"/>
                  </a:lnTo>
                  <a:lnTo>
                    <a:pt x="8897" y="45205"/>
                  </a:lnTo>
                  <a:lnTo>
                    <a:pt x="9392" y="45618"/>
                  </a:lnTo>
                  <a:lnTo>
                    <a:pt x="9888" y="46010"/>
                  </a:lnTo>
                  <a:lnTo>
                    <a:pt x="10383" y="46402"/>
                  </a:lnTo>
                  <a:lnTo>
                    <a:pt x="10899" y="46774"/>
                  </a:lnTo>
                  <a:lnTo>
                    <a:pt x="11436" y="47145"/>
                  </a:lnTo>
                  <a:lnTo>
                    <a:pt x="11972" y="47496"/>
                  </a:lnTo>
                  <a:lnTo>
                    <a:pt x="12530" y="47827"/>
                  </a:lnTo>
                  <a:lnTo>
                    <a:pt x="13087" y="48157"/>
                  </a:lnTo>
                  <a:lnTo>
                    <a:pt x="13665" y="48466"/>
                  </a:lnTo>
                  <a:lnTo>
                    <a:pt x="14243" y="48776"/>
                  </a:lnTo>
                  <a:lnTo>
                    <a:pt x="14842" y="49065"/>
                  </a:lnTo>
                  <a:lnTo>
                    <a:pt x="15440" y="49333"/>
                  </a:lnTo>
                  <a:lnTo>
                    <a:pt x="16059" y="49602"/>
                  </a:lnTo>
                  <a:lnTo>
                    <a:pt x="16679" y="49849"/>
                  </a:lnTo>
                  <a:lnTo>
                    <a:pt x="17298" y="50076"/>
                  </a:lnTo>
                  <a:lnTo>
                    <a:pt x="17917" y="50283"/>
                  </a:lnTo>
                  <a:lnTo>
                    <a:pt x="18536" y="50469"/>
                  </a:lnTo>
                  <a:lnTo>
                    <a:pt x="19176" y="50654"/>
                  </a:lnTo>
                  <a:lnTo>
                    <a:pt x="19795" y="50820"/>
                  </a:lnTo>
                  <a:lnTo>
                    <a:pt x="20435" y="50943"/>
                  </a:lnTo>
                  <a:lnTo>
                    <a:pt x="21055" y="51088"/>
                  </a:lnTo>
                  <a:lnTo>
                    <a:pt x="21694" y="51191"/>
                  </a:lnTo>
                  <a:lnTo>
                    <a:pt x="22334" y="51294"/>
                  </a:lnTo>
                  <a:lnTo>
                    <a:pt x="22954" y="51377"/>
                  </a:lnTo>
                  <a:lnTo>
                    <a:pt x="23593" y="51439"/>
                  </a:lnTo>
                  <a:lnTo>
                    <a:pt x="24233" y="51480"/>
                  </a:lnTo>
                  <a:lnTo>
                    <a:pt x="24853" y="51501"/>
                  </a:lnTo>
                  <a:lnTo>
                    <a:pt x="25492" y="51521"/>
                  </a:lnTo>
                  <a:lnTo>
                    <a:pt x="26752" y="51521"/>
                  </a:lnTo>
                  <a:lnTo>
                    <a:pt x="27371" y="51480"/>
                  </a:lnTo>
                  <a:lnTo>
                    <a:pt x="27990" y="51439"/>
                  </a:lnTo>
                  <a:lnTo>
                    <a:pt x="28609" y="51377"/>
                  </a:lnTo>
                  <a:lnTo>
                    <a:pt x="29228" y="51294"/>
                  </a:lnTo>
                  <a:lnTo>
                    <a:pt x="29848" y="51212"/>
                  </a:lnTo>
                  <a:lnTo>
                    <a:pt x="30467" y="51108"/>
                  </a:lnTo>
                  <a:lnTo>
                    <a:pt x="31066" y="50985"/>
                  </a:lnTo>
                  <a:lnTo>
                    <a:pt x="31685" y="50861"/>
                  </a:lnTo>
                  <a:lnTo>
                    <a:pt x="32283" y="50716"/>
                  </a:lnTo>
                  <a:lnTo>
                    <a:pt x="32882" y="50551"/>
                  </a:lnTo>
                  <a:lnTo>
                    <a:pt x="33481" y="50365"/>
                  </a:lnTo>
                  <a:lnTo>
                    <a:pt x="34059" y="50180"/>
                  </a:lnTo>
                  <a:lnTo>
                    <a:pt x="34657" y="49973"/>
                  </a:lnTo>
                  <a:lnTo>
                    <a:pt x="35235" y="49767"/>
                  </a:lnTo>
                  <a:lnTo>
                    <a:pt x="35792" y="49519"/>
                  </a:lnTo>
                  <a:lnTo>
                    <a:pt x="36370" y="49271"/>
                  </a:lnTo>
                  <a:lnTo>
                    <a:pt x="36928" y="49024"/>
                  </a:lnTo>
                  <a:lnTo>
                    <a:pt x="37485" y="48755"/>
                  </a:lnTo>
                  <a:lnTo>
                    <a:pt x="38042" y="48466"/>
                  </a:lnTo>
                  <a:lnTo>
                    <a:pt x="38579" y="48157"/>
                  </a:lnTo>
                  <a:lnTo>
                    <a:pt x="39116" y="47847"/>
                  </a:lnTo>
                  <a:lnTo>
                    <a:pt x="39632" y="47538"/>
                  </a:lnTo>
                  <a:lnTo>
                    <a:pt x="40168" y="47187"/>
                  </a:lnTo>
                  <a:lnTo>
                    <a:pt x="40664" y="46836"/>
                  </a:lnTo>
                  <a:lnTo>
                    <a:pt x="41180" y="46485"/>
                  </a:lnTo>
                  <a:lnTo>
                    <a:pt x="41675" y="46113"/>
                  </a:lnTo>
                  <a:lnTo>
                    <a:pt x="42171" y="45721"/>
                  </a:lnTo>
                  <a:lnTo>
                    <a:pt x="42645" y="45308"/>
                  </a:lnTo>
                  <a:lnTo>
                    <a:pt x="43099" y="44895"/>
                  </a:lnTo>
                  <a:lnTo>
                    <a:pt x="43574" y="44483"/>
                  </a:lnTo>
                  <a:lnTo>
                    <a:pt x="44028" y="44049"/>
                  </a:lnTo>
                  <a:lnTo>
                    <a:pt x="44462" y="43595"/>
                  </a:lnTo>
                  <a:lnTo>
                    <a:pt x="44895" y="43141"/>
                  </a:lnTo>
                  <a:lnTo>
                    <a:pt x="45308" y="42666"/>
                  </a:lnTo>
                  <a:lnTo>
                    <a:pt x="45721" y="42191"/>
                  </a:lnTo>
                  <a:lnTo>
                    <a:pt x="46113" y="41696"/>
                  </a:lnTo>
                  <a:lnTo>
                    <a:pt x="46505" y="41180"/>
                  </a:lnTo>
                  <a:lnTo>
                    <a:pt x="46877" y="40664"/>
                  </a:lnTo>
                  <a:lnTo>
                    <a:pt x="47248" y="40148"/>
                  </a:lnTo>
                  <a:lnTo>
                    <a:pt x="47599" y="39591"/>
                  </a:lnTo>
                  <a:lnTo>
                    <a:pt x="47929" y="39054"/>
                  </a:lnTo>
                  <a:lnTo>
                    <a:pt x="48260" y="38497"/>
                  </a:lnTo>
                  <a:lnTo>
                    <a:pt x="48569" y="37919"/>
                  </a:lnTo>
                  <a:lnTo>
                    <a:pt x="48879" y="37341"/>
                  </a:lnTo>
                  <a:lnTo>
                    <a:pt x="49168" y="36742"/>
                  </a:lnTo>
                  <a:lnTo>
                    <a:pt x="49436" y="36144"/>
                  </a:lnTo>
                  <a:lnTo>
                    <a:pt x="49684" y="35524"/>
                  </a:lnTo>
                  <a:lnTo>
                    <a:pt x="49932" y="34926"/>
                  </a:lnTo>
                  <a:lnTo>
                    <a:pt x="50159" y="34286"/>
                  </a:lnTo>
                  <a:lnTo>
                    <a:pt x="50365" y="33667"/>
                  </a:lnTo>
                  <a:lnTo>
                    <a:pt x="50572" y="33047"/>
                  </a:lnTo>
                  <a:lnTo>
                    <a:pt x="50737" y="32428"/>
                  </a:lnTo>
                  <a:lnTo>
                    <a:pt x="50902" y="31788"/>
                  </a:lnTo>
                  <a:lnTo>
                    <a:pt x="51046" y="31169"/>
                  </a:lnTo>
                  <a:lnTo>
                    <a:pt x="51170" y="30529"/>
                  </a:lnTo>
                  <a:lnTo>
                    <a:pt x="51294" y="29910"/>
                  </a:lnTo>
                  <a:lnTo>
                    <a:pt x="51377" y="29270"/>
                  </a:lnTo>
                  <a:lnTo>
                    <a:pt x="51459" y="28630"/>
                  </a:lnTo>
                  <a:lnTo>
                    <a:pt x="51521" y="28011"/>
                  </a:lnTo>
                  <a:lnTo>
                    <a:pt x="51562" y="27371"/>
                  </a:lnTo>
                  <a:lnTo>
                    <a:pt x="51604" y="26752"/>
                  </a:lnTo>
                  <a:lnTo>
                    <a:pt x="51604" y="26112"/>
                  </a:lnTo>
                  <a:lnTo>
                    <a:pt x="51604" y="25493"/>
                  </a:lnTo>
                  <a:lnTo>
                    <a:pt x="51604" y="24853"/>
                  </a:lnTo>
                  <a:lnTo>
                    <a:pt x="51562" y="24234"/>
                  </a:lnTo>
                  <a:lnTo>
                    <a:pt x="51521" y="23614"/>
                  </a:lnTo>
                  <a:lnTo>
                    <a:pt x="51459" y="22995"/>
                  </a:lnTo>
                  <a:lnTo>
                    <a:pt x="51377" y="22376"/>
                  </a:lnTo>
                  <a:lnTo>
                    <a:pt x="51294" y="21757"/>
                  </a:lnTo>
                  <a:lnTo>
                    <a:pt x="51191" y="21158"/>
                  </a:lnTo>
                  <a:lnTo>
                    <a:pt x="51067" y="20539"/>
                  </a:lnTo>
                  <a:lnTo>
                    <a:pt x="50922" y="19940"/>
                  </a:lnTo>
                  <a:lnTo>
                    <a:pt x="50778" y="19342"/>
                  </a:lnTo>
                  <a:lnTo>
                    <a:pt x="50613" y="18743"/>
                  </a:lnTo>
                  <a:lnTo>
                    <a:pt x="50448" y="18144"/>
                  </a:lnTo>
                  <a:lnTo>
                    <a:pt x="50241" y="17546"/>
                  </a:lnTo>
                  <a:lnTo>
                    <a:pt x="50035" y="16968"/>
                  </a:lnTo>
                  <a:lnTo>
                    <a:pt x="49828" y="16390"/>
                  </a:lnTo>
                  <a:lnTo>
                    <a:pt x="49581" y="15812"/>
                  </a:lnTo>
                  <a:lnTo>
                    <a:pt x="49354" y="15255"/>
                  </a:lnTo>
                  <a:lnTo>
                    <a:pt x="49085" y="14697"/>
                  </a:lnTo>
                  <a:lnTo>
                    <a:pt x="48817" y="14140"/>
                  </a:lnTo>
                  <a:lnTo>
                    <a:pt x="48528" y="13583"/>
                  </a:lnTo>
                  <a:lnTo>
                    <a:pt x="48218" y="13046"/>
                  </a:lnTo>
                  <a:lnTo>
                    <a:pt x="47909" y="12509"/>
                  </a:lnTo>
                  <a:lnTo>
                    <a:pt x="47579" y="11973"/>
                  </a:lnTo>
                  <a:lnTo>
                    <a:pt x="47248" y="11457"/>
                  </a:lnTo>
                  <a:lnTo>
                    <a:pt x="46897" y="10941"/>
                  </a:lnTo>
                  <a:lnTo>
                    <a:pt x="46526" y="10445"/>
                  </a:lnTo>
                  <a:lnTo>
                    <a:pt x="46154" y="9950"/>
                  </a:lnTo>
                  <a:lnTo>
                    <a:pt x="45762" y="9454"/>
                  </a:lnTo>
                  <a:lnTo>
                    <a:pt x="45370" y="8980"/>
                  </a:lnTo>
                  <a:lnTo>
                    <a:pt x="44957" y="8505"/>
                  </a:lnTo>
                  <a:lnTo>
                    <a:pt x="44524" y="8051"/>
                  </a:lnTo>
                  <a:lnTo>
                    <a:pt x="44090" y="7597"/>
                  </a:lnTo>
                  <a:lnTo>
                    <a:pt x="43636" y="7163"/>
                  </a:lnTo>
                  <a:lnTo>
                    <a:pt x="43182" y="6730"/>
                  </a:lnTo>
                  <a:lnTo>
                    <a:pt x="42707" y="6317"/>
                  </a:lnTo>
                  <a:lnTo>
                    <a:pt x="42212" y="5904"/>
                  </a:lnTo>
                  <a:lnTo>
                    <a:pt x="41716" y="5512"/>
                  </a:lnTo>
                  <a:lnTo>
                    <a:pt x="41221" y="5120"/>
                  </a:lnTo>
                  <a:lnTo>
                    <a:pt x="40705" y="4748"/>
                  </a:lnTo>
                  <a:lnTo>
                    <a:pt x="40168" y="4377"/>
                  </a:lnTo>
                  <a:lnTo>
                    <a:pt x="39632" y="4026"/>
                  </a:lnTo>
                  <a:lnTo>
                    <a:pt x="39074" y="3696"/>
                  </a:lnTo>
                  <a:lnTo>
                    <a:pt x="38517" y="3365"/>
                  </a:lnTo>
                  <a:lnTo>
                    <a:pt x="37939" y="3056"/>
                  </a:lnTo>
                  <a:lnTo>
                    <a:pt x="37361" y="2746"/>
                  </a:lnTo>
                  <a:lnTo>
                    <a:pt x="36763" y="2457"/>
                  </a:lnTo>
                  <a:lnTo>
                    <a:pt x="36164" y="2189"/>
                  </a:lnTo>
                  <a:lnTo>
                    <a:pt x="35545" y="1920"/>
                  </a:lnTo>
                  <a:lnTo>
                    <a:pt x="34925" y="1673"/>
                  </a:lnTo>
                  <a:lnTo>
                    <a:pt x="34306" y="1446"/>
                  </a:lnTo>
                  <a:lnTo>
                    <a:pt x="33687" y="1239"/>
                  </a:lnTo>
                  <a:lnTo>
                    <a:pt x="33068" y="1053"/>
                  </a:lnTo>
                  <a:lnTo>
                    <a:pt x="32428" y="868"/>
                  </a:lnTo>
                  <a:lnTo>
                    <a:pt x="31809" y="703"/>
                  </a:lnTo>
                  <a:lnTo>
                    <a:pt x="31169" y="558"/>
                  </a:lnTo>
                  <a:lnTo>
                    <a:pt x="30549" y="434"/>
                  </a:lnTo>
                  <a:lnTo>
                    <a:pt x="29910" y="331"/>
                  </a:lnTo>
                  <a:lnTo>
                    <a:pt x="29270" y="228"/>
                  </a:lnTo>
                  <a:lnTo>
                    <a:pt x="28651" y="145"/>
                  </a:lnTo>
                  <a:lnTo>
                    <a:pt x="28011" y="83"/>
                  </a:lnTo>
                  <a:lnTo>
                    <a:pt x="27371" y="42"/>
                  </a:lnTo>
                  <a:lnTo>
                    <a:pt x="26752" y="21"/>
                  </a:lnTo>
                  <a:lnTo>
                    <a:pt x="26112" y="1"/>
                  </a:lnTo>
                  <a:close/>
                </a:path>
              </a:pathLst>
            </a:custGeom>
            <a:solidFill>
              <a:schemeClr val="accent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38" name="Google Shape;2038;p211"/>
            <p:cNvSpPr/>
            <p:nvPr/>
          </p:nvSpPr>
          <p:spPr>
            <a:xfrm>
              <a:off x="2593175" y="825350"/>
              <a:ext cx="1290100" cy="1288050"/>
            </a:xfrm>
            <a:custGeom>
              <a:avLst/>
              <a:gdLst/>
              <a:ahLst/>
              <a:cxnLst/>
              <a:rect l="l" t="t" r="r" b="b"/>
              <a:pathLst>
                <a:path w="51604" h="51522" fill="none" extrusionOk="0">
                  <a:moveTo>
                    <a:pt x="49684" y="35524"/>
                  </a:moveTo>
                  <a:lnTo>
                    <a:pt x="49684" y="35524"/>
                  </a:lnTo>
                  <a:lnTo>
                    <a:pt x="49436" y="36144"/>
                  </a:lnTo>
                  <a:lnTo>
                    <a:pt x="49168" y="36742"/>
                  </a:lnTo>
                  <a:lnTo>
                    <a:pt x="48879" y="37341"/>
                  </a:lnTo>
                  <a:lnTo>
                    <a:pt x="48569" y="37919"/>
                  </a:lnTo>
                  <a:lnTo>
                    <a:pt x="48260" y="38497"/>
                  </a:lnTo>
                  <a:lnTo>
                    <a:pt x="47929" y="39054"/>
                  </a:lnTo>
                  <a:lnTo>
                    <a:pt x="47599" y="39591"/>
                  </a:lnTo>
                  <a:lnTo>
                    <a:pt x="47248" y="40148"/>
                  </a:lnTo>
                  <a:lnTo>
                    <a:pt x="46877" y="40664"/>
                  </a:lnTo>
                  <a:lnTo>
                    <a:pt x="46505" y="41180"/>
                  </a:lnTo>
                  <a:lnTo>
                    <a:pt x="46113" y="41696"/>
                  </a:lnTo>
                  <a:lnTo>
                    <a:pt x="45721" y="42191"/>
                  </a:lnTo>
                  <a:lnTo>
                    <a:pt x="45308" y="42666"/>
                  </a:lnTo>
                  <a:lnTo>
                    <a:pt x="44895" y="43141"/>
                  </a:lnTo>
                  <a:lnTo>
                    <a:pt x="44462" y="43595"/>
                  </a:lnTo>
                  <a:lnTo>
                    <a:pt x="44028" y="44049"/>
                  </a:lnTo>
                  <a:lnTo>
                    <a:pt x="43574" y="44483"/>
                  </a:lnTo>
                  <a:lnTo>
                    <a:pt x="43099" y="44895"/>
                  </a:lnTo>
                  <a:lnTo>
                    <a:pt x="42645" y="45308"/>
                  </a:lnTo>
                  <a:lnTo>
                    <a:pt x="42171" y="45721"/>
                  </a:lnTo>
                  <a:lnTo>
                    <a:pt x="41675" y="46113"/>
                  </a:lnTo>
                  <a:lnTo>
                    <a:pt x="41180" y="46485"/>
                  </a:lnTo>
                  <a:lnTo>
                    <a:pt x="40664" y="46836"/>
                  </a:lnTo>
                  <a:lnTo>
                    <a:pt x="40168" y="47187"/>
                  </a:lnTo>
                  <a:lnTo>
                    <a:pt x="39632" y="47538"/>
                  </a:lnTo>
                  <a:lnTo>
                    <a:pt x="39116" y="47847"/>
                  </a:lnTo>
                  <a:lnTo>
                    <a:pt x="38579" y="48157"/>
                  </a:lnTo>
                  <a:lnTo>
                    <a:pt x="38042" y="48466"/>
                  </a:lnTo>
                  <a:lnTo>
                    <a:pt x="37485" y="48755"/>
                  </a:lnTo>
                  <a:lnTo>
                    <a:pt x="36928" y="49024"/>
                  </a:lnTo>
                  <a:lnTo>
                    <a:pt x="36370" y="49271"/>
                  </a:lnTo>
                  <a:lnTo>
                    <a:pt x="35792" y="49519"/>
                  </a:lnTo>
                  <a:lnTo>
                    <a:pt x="35235" y="49767"/>
                  </a:lnTo>
                  <a:lnTo>
                    <a:pt x="34657" y="49973"/>
                  </a:lnTo>
                  <a:lnTo>
                    <a:pt x="34059" y="50180"/>
                  </a:lnTo>
                  <a:lnTo>
                    <a:pt x="33481" y="50365"/>
                  </a:lnTo>
                  <a:lnTo>
                    <a:pt x="32882" y="50551"/>
                  </a:lnTo>
                  <a:lnTo>
                    <a:pt x="32283" y="50716"/>
                  </a:lnTo>
                  <a:lnTo>
                    <a:pt x="31685" y="50861"/>
                  </a:lnTo>
                  <a:lnTo>
                    <a:pt x="31066" y="50985"/>
                  </a:lnTo>
                  <a:lnTo>
                    <a:pt x="30467" y="51108"/>
                  </a:lnTo>
                  <a:lnTo>
                    <a:pt x="29848" y="51212"/>
                  </a:lnTo>
                  <a:lnTo>
                    <a:pt x="29228" y="51294"/>
                  </a:lnTo>
                  <a:lnTo>
                    <a:pt x="28609" y="51377"/>
                  </a:lnTo>
                  <a:lnTo>
                    <a:pt x="27990" y="51439"/>
                  </a:lnTo>
                  <a:lnTo>
                    <a:pt x="27371" y="51480"/>
                  </a:lnTo>
                  <a:lnTo>
                    <a:pt x="26752" y="51521"/>
                  </a:lnTo>
                  <a:lnTo>
                    <a:pt x="26112" y="51521"/>
                  </a:lnTo>
                  <a:lnTo>
                    <a:pt x="25492" y="51521"/>
                  </a:lnTo>
                  <a:lnTo>
                    <a:pt x="24853" y="51501"/>
                  </a:lnTo>
                  <a:lnTo>
                    <a:pt x="24233" y="51480"/>
                  </a:lnTo>
                  <a:lnTo>
                    <a:pt x="23593" y="51439"/>
                  </a:lnTo>
                  <a:lnTo>
                    <a:pt x="22954" y="51377"/>
                  </a:lnTo>
                  <a:lnTo>
                    <a:pt x="22334" y="51294"/>
                  </a:lnTo>
                  <a:lnTo>
                    <a:pt x="21694" y="51191"/>
                  </a:lnTo>
                  <a:lnTo>
                    <a:pt x="21055" y="51088"/>
                  </a:lnTo>
                  <a:lnTo>
                    <a:pt x="20435" y="50943"/>
                  </a:lnTo>
                  <a:lnTo>
                    <a:pt x="19795" y="50820"/>
                  </a:lnTo>
                  <a:lnTo>
                    <a:pt x="19176" y="50654"/>
                  </a:lnTo>
                  <a:lnTo>
                    <a:pt x="18536" y="50469"/>
                  </a:lnTo>
                  <a:lnTo>
                    <a:pt x="17917" y="50283"/>
                  </a:lnTo>
                  <a:lnTo>
                    <a:pt x="17298" y="50076"/>
                  </a:lnTo>
                  <a:lnTo>
                    <a:pt x="16679" y="49849"/>
                  </a:lnTo>
                  <a:lnTo>
                    <a:pt x="16059" y="49602"/>
                  </a:lnTo>
                  <a:lnTo>
                    <a:pt x="16059" y="49602"/>
                  </a:lnTo>
                  <a:lnTo>
                    <a:pt x="15440" y="49333"/>
                  </a:lnTo>
                  <a:lnTo>
                    <a:pt x="14842" y="49065"/>
                  </a:lnTo>
                  <a:lnTo>
                    <a:pt x="14243" y="48776"/>
                  </a:lnTo>
                  <a:lnTo>
                    <a:pt x="13665" y="48466"/>
                  </a:lnTo>
                  <a:lnTo>
                    <a:pt x="13087" y="48157"/>
                  </a:lnTo>
                  <a:lnTo>
                    <a:pt x="12530" y="47827"/>
                  </a:lnTo>
                  <a:lnTo>
                    <a:pt x="11972" y="47496"/>
                  </a:lnTo>
                  <a:lnTo>
                    <a:pt x="11436" y="47145"/>
                  </a:lnTo>
                  <a:lnTo>
                    <a:pt x="10899" y="46774"/>
                  </a:lnTo>
                  <a:lnTo>
                    <a:pt x="10383" y="46402"/>
                  </a:lnTo>
                  <a:lnTo>
                    <a:pt x="9888" y="46010"/>
                  </a:lnTo>
                  <a:lnTo>
                    <a:pt x="9392" y="45618"/>
                  </a:lnTo>
                  <a:lnTo>
                    <a:pt x="8897" y="45205"/>
                  </a:lnTo>
                  <a:lnTo>
                    <a:pt x="8422" y="44792"/>
                  </a:lnTo>
                  <a:lnTo>
                    <a:pt x="7968" y="44359"/>
                  </a:lnTo>
                  <a:lnTo>
                    <a:pt x="7514" y="43925"/>
                  </a:lnTo>
                  <a:lnTo>
                    <a:pt x="7080" y="43471"/>
                  </a:lnTo>
                  <a:lnTo>
                    <a:pt x="6647" y="43017"/>
                  </a:lnTo>
                  <a:lnTo>
                    <a:pt x="6234" y="42542"/>
                  </a:lnTo>
                  <a:lnTo>
                    <a:pt x="5842" y="42068"/>
                  </a:lnTo>
                  <a:lnTo>
                    <a:pt x="5450" y="41572"/>
                  </a:lnTo>
                  <a:lnTo>
                    <a:pt x="5078" y="41077"/>
                  </a:lnTo>
                  <a:lnTo>
                    <a:pt x="4707" y="40581"/>
                  </a:lnTo>
                  <a:lnTo>
                    <a:pt x="4356" y="40065"/>
                  </a:lnTo>
                  <a:lnTo>
                    <a:pt x="4026" y="39549"/>
                  </a:lnTo>
                  <a:lnTo>
                    <a:pt x="3695" y="39013"/>
                  </a:lnTo>
                  <a:lnTo>
                    <a:pt x="3386" y="38476"/>
                  </a:lnTo>
                  <a:lnTo>
                    <a:pt x="3076" y="37939"/>
                  </a:lnTo>
                  <a:lnTo>
                    <a:pt x="2787" y="37382"/>
                  </a:lnTo>
                  <a:lnTo>
                    <a:pt x="2519" y="36825"/>
                  </a:lnTo>
                  <a:lnTo>
                    <a:pt x="2271" y="36267"/>
                  </a:lnTo>
                  <a:lnTo>
                    <a:pt x="2023" y="35710"/>
                  </a:lnTo>
                  <a:lnTo>
                    <a:pt x="1776" y="35132"/>
                  </a:lnTo>
                  <a:lnTo>
                    <a:pt x="1569" y="34554"/>
                  </a:lnTo>
                  <a:lnTo>
                    <a:pt x="1363" y="33976"/>
                  </a:lnTo>
                  <a:lnTo>
                    <a:pt x="1156" y="33378"/>
                  </a:lnTo>
                  <a:lnTo>
                    <a:pt x="991" y="32779"/>
                  </a:lnTo>
                  <a:lnTo>
                    <a:pt x="826" y="32180"/>
                  </a:lnTo>
                  <a:lnTo>
                    <a:pt x="682" y="31582"/>
                  </a:lnTo>
                  <a:lnTo>
                    <a:pt x="537" y="30983"/>
                  </a:lnTo>
                  <a:lnTo>
                    <a:pt x="413" y="30364"/>
                  </a:lnTo>
                  <a:lnTo>
                    <a:pt x="310" y="29765"/>
                  </a:lnTo>
                  <a:lnTo>
                    <a:pt x="228" y="29146"/>
                  </a:lnTo>
                  <a:lnTo>
                    <a:pt x="145" y="28527"/>
                  </a:lnTo>
                  <a:lnTo>
                    <a:pt x="83" y="27908"/>
                  </a:lnTo>
                  <a:lnTo>
                    <a:pt x="42" y="27288"/>
                  </a:lnTo>
                  <a:lnTo>
                    <a:pt x="0" y="26669"/>
                  </a:lnTo>
                  <a:lnTo>
                    <a:pt x="0" y="26029"/>
                  </a:lnTo>
                  <a:lnTo>
                    <a:pt x="0" y="25410"/>
                  </a:lnTo>
                  <a:lnTo>
                    <a:pt x="0" y="24770"/>
                  </a:lnTo>
                  <a:lnTo>
                    <a:pt x="42" y="24151"/>
                  </a:lnTo>
                  <a:lnTo>
                    <a:pt x="83" y="23511"/>
                  </a:lnTo>
                  <a:lnTo>
                    <a:pt x="145" y="22892"/>
                  </a:lnTo>
                  <a:lnTo>
                    <a:pt x="228" y="22252"/>
                  </a:lnTo>
                  <a:lnTo>
                    <a:pt x="331" y="21612"/>
                  </a:lnTo>
                  <a:lnTo>
                    <a:pt x="434" y="20993"/>
                  </a:lnTo>
                  <a:lnTo>
                    <a:pt x="558" y="20353"/>
                  </a:lnTo>
                  <a:lnTo>
                    <a:pt x="702" y="19734"/>
                  </a:lnTo>
                  <a:lnTo>
                    <a:pt x="867" y="19094"/>
                  </a:lnTo>
                  <a:lnTo>
                    <a:pt x="1033" y="18475"/>
                  </a:lnTo>
                  <a:lnTo>
                    <a:pt x="1239" y="17855"/>
                  </a:lnTo>
                  <a:lnTo>
                    <a:pt x="1445" y="17236"/>
                  </a:lnTo>
                  <a:lnTo>
                    <a:pt x="1672" y="16596"/>
                  </a:lnTo>
                  <a:lnTo>
                    <a:pt x="1920" y="15977"/>
                  </a:lnTo>
                  <a:lnTo>
                    <a:pt x="1920" y="15977"/>
                  </a:lnTo>
                  <a:lnTo>
                    <a:pt x="2168" y="15378"/>
                  </a:lnTo>
                  <a:lnTo>
                    <a:pt x="2436" y="14780"/>
                  </a:lnTo>
                  <a:lnTo>
                    <a:pt x="2725" y="14181"/>
                  </a:lnTo>
                  <a:lnTo>
                    <a:pt x="3035" y="13603"/>
                  </a:lnTo>
                  <a:lnTo>
                    <a:pt x="3344" y="13025"/>
                  </a:lnTo>
                  <a:lnTo>
                    <a:pt x="3675" y="12468"/>
                  </a:lnTo>
                  <a:lnTo>
                    <a:pt x="4005" y="11911"/>
                  </a:lnTo>
                  <a:lnTo>
                    <a:pt x="4356" y="11374"/>
                  </a:lnTo>
                  <a:lnTo>
                    <a:pt x="4727" y="10858"/>
                  </a:lnTo>
                  <a:lnTo>
                    <a:pt x="5099" y="10342"/>
                  </a:lnTo>
                  <a:lnTo>
                    <a:pt x="5491" y="9826"/>
                  </a:lnTo>
                  <a:lnTo>
                    <a:pt x="5883" y="9331"/>
                  </a:lnTo>
                  <a:lnTo>
                    <a:pt x="6296" y="8856"/>
                  </a:lnTo>
                  <a:lnTo>
                    <a:pt x="6709" y="8381"/>
                  </a:lnTo>
                  <a:lnTo>
                    <a:pt x="7142" y="7927"/>
                  </a:lnTo>
                  <a:lnTo>
                    <a:pt x="7576" y="7473"/>
                  </a:lnTo>
                  <a:lnTo>
                    <a:pt x="8030" y="7039"/>
                  </a:lnTo>
                  <a:lnTo>
                    <a:pt x="8505" y="6627"/>
                  </a:lnTo>
                  <a:lnTo>
                    <a:pt x="8959" y="6214"/>
                  </a:lnTo>
                  <a:lnTo>
                    <a:pt x="9454" y="5801"/>
                  </a:lnTo>
                  <a:lnTo>
                    <a:pt x="9929" y="5409"/>
                  </a:lnTo>
                  <a:lnTo>
                    <a:pt x="10424" y="5037"/>
                  </a:lnTo>
                  <a:lnTo>
                    <a:pt x="10940" y="4686"/>
                  </a:lnTo>
                  <a:lnTo>
                    <a:pt x="11436" y="4335"/>
                  </a:lnTo>
                  <a:lnTo>
                    <a:pt x="11972" y="3985"/>
                  </a:lnTo>
                  <a:lnTo>
                    <a:pt x="12488" y="3675"/>
                  </a:lnTo>
                  <a:lnTo>
                    <a:pt x="13025" y="3365"/>
                  </a:lnTo>
                  <a:lnTo>
                    <a:pt x="13562" y="3056"/>
                  </a:lnTo>
                  <a:lnTo>
                    <a:pt x="14119" y="2767"/>
                  </a:lnTo>
                  <a:lnTo>
                    <a:pt x="14676" y="2498"/>
                  </a:lnTo>
                  <a:lnTo>
                    <a:pt x="15234" y="2251"/>
                  </a:lnTo>
                  <a:lnTo>
                    <a:pt x="15812" y="2003"/>
                  </a:lnTo>
                  <a:lnTo>
                    <a:pt x="16369" y="1755"/>
                  </a:lnTo>
                  <a:lnTo>
                    <a:pt x="16968" y="1549"/>
                  </a:lnTo>
                  <a:lnTo>
                    <a:pt x="17546" y="1342"/>
                  </a:lnTo>
                  <a:lnTo>
                    <a:pt x="18123" y="1157"/>
                  </a:lnTo>
                  <a:lnTo>
                    <a:pt x="18722" y="971"/>
                  </a:lnTo>
                  <a:lnTo>
                    <a:pt x="19321" y="806"/>
                  </a:lnTo>
                  <a:lnTo>
                    <a:pt x="19919" y="661"/>
                  </a:lnTo>
                  <a:lnTo>
                    <a:pt x="20538" y="537"/>
                  </a:lnTo>
                  <a:lnTo>
                    <a:pt x="21137" y="414"/>
                  </a:lnTo>
                  <a:lnTo>
                    <a:pt x="21756" y="310"/>
                  </a:lnTo>
                  <a:lnTo>
                    <a:pt x="22376" y="228"/>
                  </a:lnTo>
                  <a:lnTo>
                    <a:pt x="22995" y="145"/>
                  </a:lnTo>
                  <a:lnTo>
                    <a:pt x="23614" y="83"/>
                  </a:lnTo>
                  <a:lnTo>
                    <a:pt x="24233" y="42"/>
                  </a:lnTo>
                  <a:lnTo>
                    <a:pt x="24853" y="1"/>
                  </a:lnTo>
                  <a:lnTo>
                    <a:pt x="25492" y="1"/>
                  </a:lnTo>
                  <a:lnTo>
                    <a:pt x="26112" y="1"/>
                  </a:lnTo>
                  <a:lnTo>
                    <a:pt x="26752" y="21"/>
                  </a:lnTo>
                  <a:lnTo>
                    <a:pt x="27371" y="42"/>
                  </a:lnTo>
                  <a:lnTo>
                    <a:pt x="28011" y="83"/>
                  </a:lnTo>
                  <a:lnTo>
                    <a:pt x="28651" y="145"/>
                  </a:lnTo>
                  <a:lnTo>
                    <a:pt x="29270" y="228"/>
                  </a:lnTo>
                  <a:lnTo>
                    <a:pt x="29910" y="331"/>
                  </a:lnTo>
                  <a:lnTo>
                    <a:pt x="30549" y="434"/>
                  </a:lnTo>
                  <a:lnTo>
                    <a:pt x="31169" y="558"/>
                  </a:lnTo>
                  <a:lnTo>
                    <a:pt x="31809" y="703"/>
                  </a:lnTo>
                  <a:lnTo>
                    <a:pt x="32428" y="868"/>
                  </a:lnTo>
                  <a:lnTo>
                    <a:pt x="33068" y="1053"/>
                  </a:lnTo>
                  <a:lnTo>
                    <a:pt x="33687" y="1239"/>
                  </a:lnTo>
                  <a:lnTo>
                    <a:pt x="34306" y="1446"/>
                  </a:lnTo>
                  <a:lnTo>
                    <a:pt x="34925" y="1673"/>
                  </a:lnTo>
                  <a:lnTo>
                    <a:pt x="35545" y="1920"/>
                  </a:lnTo>
                  <a:lnTo>
                    <a:pt x="35545" y="1920"/>
                  </a:lnTo>
                  <a:lnTo>
                    <a:pt x="36164" y="2189"/>
                  </a:lnTo>
                  <a:lnTo>
                    <a:pt x="36763" y="2457"/>
                  </a:lnTo>
                  <a:lnTo>
                    <a:pt x="37361" y="2746"/>
                  </a:lnTo>
                  <a:lnTo>
                    <a:pt x="37939" y="3056"/>
                  </a:lnTo>
                  <a:lnTo>
                    <a:pt x="38517" y="3365"/>
                  </a:lnTo>
                  <a:lnTo>
                    <a:pt x="39074" y="3696"/>
                  </a:lnTo>
                  <a:lnTo>
                    <a:pt x="39632" y="4026"/>
                  </a:lnTo>
                  <a:lnTo>
                    <a:pt x="40168" y="4377"/>
                  </a:lnTo>
                  <a:lnTo>
                    <a:pt x="40705" y="4748"/>
                  </a:lnTo>
                  <a:lnTo>
                    <a:pt x="41221" y="5120"/>
                  </a:lnTo>
                  <a:lnTo>
                    <a:pt x="41716" y="5512"/>
                  </a:lnTo>
                  <a:lnTo>
                    <a:pt x="42212" y="5904"/>
                  </a:lnTo>
                  <a:lnTo>
                    <a:pt x="42707" y="6317"/>
                  </a:lnTo>
                  <a:lnTo>
                    <a:pt x="43182" y="6730"/>
                  </a:lnTo>
                  <a:lnTo>
                    <a:pt x="43636" y="7163"/>
                  </a:lnTo>
                  <a:lnTo>
                    <a:pt x="44090" y="7597"/>
                  </a:lnTo>
                  <a:lnTo>
                    <a:pt x="44524" y="8051"/>
                  </a:lnTo>
                  <a:lnTo>
                    <a:pt x="44957" y="8505"/>
                  </a:lnTo>
                  <a:lnTo>
                    <a:pt x="45370" y="8980"/>
                  </a:lnTo>
                  <a:lnTo>
                    <a:pt x="45762" y="9454"/>
                  </a:lnTo>
                  <a:lnTo>
                    <a:pt x="46154" y="9950"/>
                  </a:lnTo>
                  <a:lnTo>
                    <a:pt x="46526" y="10445"/>
                  </a:lnTo>
                  <a:lnTo>
                    <a:pt x="46897" y="10941"/>
                  </a:lnTo>
                  <a:lnTo>
                    <a:pt x="47248" y="11457"/>
                  </a:lnTo>
                  <a:lnTo>
                    <a:pt x="47579" y="11973"/>
                  </a:lnTo>
                  <a:lnTo>
                    <a:pt x="47909" y="12509"/>
                  </a:lnTo>
                  <a:lnTo>
                    <a:pt x="48218" y="13046"/>
                  </a:lnTo>
                  <a:lnTo>
                    <a:pt x="48528" y="13583"/>
                  </a:lnTo>
                  <a:lnTo>
                    <a:pt x="48817" y="14140"/>
                  </a:lnTo>
                  <a:lnTo>
                    <a:pt x="49085" y="14697"/>
                  </a:lnTo>
                  <a:lnTo>
                    <a:pt x="49354" y="15255"/>
                  </a:lnTo>
                  <a:lnTo>
                    <a:pt x="49581" y="15812"/>
                  </a:lnTo>
                  <a:lnTo>
                    <a:pt x="49828" y="16390"/>
                  </a:lnTo>
                  <a:lnTo>
                    <a:pt x="50035" y="16968"/>
                  </a:lnTo>
                  <a:lnTo>
                    <a:pt x="50241" y="17546"/>
                  </a:lnTo>
                  <a:lnTo>
                    <a:pt x="50448" y="18144"/>
                  </a:lnTo>
                  <a:lnTo>
                    <a:pt x="50613" y="18743"/>
                  </a:lnTo>
                  <a:lnTo>
                    <a:pt x="50778" y="19342"/>
                  </a:lnTo>
                  <a:lnTo>
                    <a:pt x="50922" y="19940"/>
                  </a:lnTo>
                  <a:lnTo>
                    <a:pt x="51067" y="20539"/>
                  </a:lnTo>
                  <a:lnTo>
                    <a:pt x="51191" y="21158"/>
                  </a:lnTo>
                  <a:lnTo>
                    <a:pt x="51294" y="21757"/>
                  </a:lnTo>
                  <a:lnTo>
                    <a:pt x="51377" y="22376"/>
                  </a:lnTo>
                  <a:lnTo>
                    <a:pt x="51459" y="22995"/>
                  </a:lnTo>
                  <a:lnTo>
                    <a:pt x="51521" y="23614"/>
                  </a:lnTo>
                  <a:lnTo>
                    <a:pt x="51562" y="24234"/>
                  </a:lnTo>
                  <a:lnTo>
                    <a:pt x="51604" y="24853"/>
                  </a:lnTo>
                  <a:lnTo>
                    <a:pt x="51604" y="25493"/>
                  </a:lnTo>
                  <a:lnTo>
                    <a:pt x="51604" y="26112"/>
                  </a:lnTo>
                  <a:lnTo>
                    <a:pt x="51604" y="26752"/>
                  </a:lnTo>
                  <a:lnTo>
                    <a:pt x="51562" y="27371"/>
                  </a:lnTo>
                  <a:lnTo>
                    <a:pt x="51521" y="28011"/>
                  </a:lnTo>
                  <a:lnTo>
                    <a:pt x="51459" y="28630"/>
                  </a:lnTo>
                  <a:lnTo>
                    <a:pt x="51377" y="29270"/>
                  </a:lnTo>
                  <a:lnTo>
                    <a:pt x="51294" y="29910"/>
                  </a:lnTo>
                  <a:lnTo>
                    <a:pt x="51170" y="30529"/>
                  </a:lnTo>
                  <a:lnTo>
                    <a:pt x="51046" y="31169"/>
                  </a:lnTo>
                  <a:lnTo>
                    <a:pt x="50902" y="31788"/>
                  </a:lnTo>
                  <a:lnTo>
                    <a:pt x="50737" y="32428"/>
                  </a:lnTo>
                  <a:lnTo>
                    <a:pt x="50572" y="33047"/>
                  </a:lnTo>
                  <a:lnTo>
                    <a:pt x="50365" y="33667"/>
                  </a:lnTo>
                  <a:lnTo>
                    <a:pt x="50159" y="34286"/>
                  </a:lnTo>
                  <a:lnTo>
                    <a:pt x="49932" y="34926"/>
                  </a:lnTo>
                  <a:lnTo>
                    <a:pt x="49684" y="35524"/>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39" name="Google Shape;2039;p211"/>
            <p:cNvSpPr/>
            <p:nvPr/>
          </p:nvSpPr>
          <p:spPr>
            <a:xfrm>
              <a:off x="2746425" y="978625"/>
              <a:ext cx="983600" cy="981500"/>
            </a:xfrm>
            <a:custGeom>
              <a:avLst/>
              <a:gdLst/>
              <a:ahLst/>
              <a:cxnLst/>
              <a:rect l="l" t="t" r="r" b="b"/>
              <a:pathLst>
                <a:path w="39344" h="39260" extrusionOk="0">
                  <a:moveTo>
                    <a:pt x="19424" y="0"/>
                  </a:moveTo>
                  <a:lnTo>
                    <a:pt x="18475" y="21"/>
                  </a:lnTo>
                  <a:lnTo>
                    <a:pt x="17525" y="103"/>
                  </a:lnTo>
                  <a:lnTo>
                    <a:pt x="16596" y="227"/>
                  </a:lnTo>
                  <a:lnTo>
                    <a:pt x="15647" y="413"/>
                  </a:lnTo>
                  <a:lnTo>
                    <a:pt x="14739" y="619"/>
                  </a:lnTo>
                  <a:lnTo>
                    <a:pt x="13831" y="867"/>
                  </a:lnTo>
                  <a:lnTo>
                    <a:pt x="12943" y="1177"/>
                  </a:lnTo>
                  <a:lnTo>
                    <a:pt x="12055" y="1528"/>
                  </a:lnTo>
                  <a:lnTo>
                    <a:pt x="11188" y="1899"/>
                  </a:lnTo>
                  <a:lnTo>
                    <a:pt x="10342" y="2333"/>
                  </a:lnTo>
                  <a:lnTo>
                    <a:pt x="9537" y="2787"/>
                  </a:lnTo>
                  <a:lnTo>
                    <a:pt x="8732" y="3303"/>
                  </a:lnTo>
                  <a:lnTo>
                    <a:pt x="7948" y="3839"/>
                  </a:lnTo>
                  <a:lnTo>
                    <a:pt x="7205" y="4417"/>
                  </a:lnTo>
                  <a:lnTo>
                    <a:pt x="6482" y="5037"/>
                  </a:lnTo>
                  <a:lnTo>
                    <a:pt x="5780" y="5697"/>
                  </a:lnTo>
                  <a:lnTo>
                    <a:pt x="5120" y="6378"/>
                  </a:lnTo>
                  <a:lnTo>
                    <a:pt x="4501" y="7121"/>
                  </a:lnTo>
                  <a:lnTo>
                    <a:pt x="3902" y="7885"/>
                  </a:lnTo>
                  <a:lnTo>
                    <a:pt x="3345" y="8670"/>
                  </a:lnTo>
                  <a:lnTo>
                    <a:pt x="3076" y="9082"/>
                  </a:lnTo>
                  <a:lnTo>
                    <a:pt x="2808" y="9495"/>
                  </a:lnTo>
                  <a:lnTo>
                    <a:pt x="2560" y="9929"/>
                  </a:lnTo>
                  <a:lnTo>
                    <a:pt x="2313" y="10362"/>
                  </a:lnTo>
                  <a:lnTo>
                    <a:pt x="2086" y="10796"/>
                  </a:lnTo>
                  <a:lnTo>
                    <a:pt x="1879" y="11250"/>
                  </a:lnTo>
                  <a:lnTo>
                    <a:pt x="1673" y="11724"/>
                  </a:lnTo>
                  <a:lnTo>
                    <a:pt x="1466" y="12179"/>
                  </a:lnTo>
                  <a:lnTo>
                    <a:pt x="1281" y="12653"/>
                  </a:lnTo>
                  <a:lnTo>
                    <a:pt x="1116" y="13128"/>
                  </a:lnTo>
                  <a:lnTo>
                    <a:pt x="950" y="13603"/>
                  </a:lnTo>
                  <a:lnTo>
                    <a:pt x="806" y="14078"/>
                  </a:lnTo>
                  <a:lnTo>
                    <a:pt x="661" y="14552"/>
                  </a:lnTo>
                  <a:lnTo>
                    <a:pt x="538" y="15027"/>
                  </a:lnTo>
                  <a:lnTo>
                    <a:pt x="434" y="15522"/>
                  </a:lnTo>
                  <a:lnTo>
                    <a:pt x="331" y="15997"/>
                  </a:lnTo>
                  <a:lnTo>
                    <a:pt x="187" y="16947"/>
                  </a:lnTo>
                  <a:lnTo>
                    <a:pt x="83" y="17917"/>
                  </a:lnTo>
                  <a:lnTo>
                    <a:pt x="22" y="18887"/>
                  </a:lnTo>
                  <a:lnTo>
                    <a:pt x="1" y="19836"/>
                  </a:lnTo>
                  <a:lnTo>
                    <a:pt x="42" y="20786"/>
                  </a:lnTo>
                  <a:lnTo>
                    <a:pt x="125" y="21735"/>
                  </a:lnTo>
                  <a:lnTo>
                    <a:pt x="249" y="22685"/>
                  </a:lnTo>
                  <a:lnTo>
                    <a:pt x="414" y="23614"/>
                  </a:lnTo>
                  <a:lnTo>
                    <a:pt x="641" y="24522"/>
                  </a:lnTo>
                  <a:lnTo>
                    <a:pt x="888" y="25430"/>
                  </a:lnTo>
                  <a:lnTo>
                    <a:pt x="1198" y="26338"/>
                  </a:lnTo>
                  <a:lnTo>
                    <a:pt x="1549" y="27205"/>
                  </a:lnTo>
                  <a:lnTo>
                    <a:pt x="1941" y="28072"/>
                  </a:lnTo>
                  <a:lnTo>
                    <a:pt x="2354" y="28898"/>
                  </a:lnTo>
                  <a:lnTo>
                    <a:pt x="2829" y="29724"/>
                  </a:lnTo>
                  <a:lnTo>
                    <a:pt x="3324" y="30529"/>
                  </a:lnTo>
                  <a:lnTo>
                    <a:pt x="3881" y="31292"/>
                  </a:lnTo>
                  <a:lnTo>
                    <a:pt x="4459" y="32056"/>
                  </a:lnTo>
                  <a:lnTo>
                    <a:pt x="5079" y="32779"/>
                  </a:lnTo>
                  <a:lnTo>
                    <a:pt x="5739" y="33460"/>
                  </a:lnTo>
                  <a:lnTo>
                    <a:pt x="6441" y="34120"/>
                  </a:lnTo>
                  <a:lnTo>
                    <a:pt x="7163" y="34760"/>
                  </a:lnTo>
                  <a:lnTo>
                    <a:pt x="7927" y="35359"/>
                  </a:lnTo>
                  <a:lnTo>
                    <a:pt x="8732" y="35916"/>
                  </a:lnTo>
                  <a:lnTo>
                    <a:pt x="9558" y="36453"/>
                  </a:lnTo>
                  <a:lnTo>
                    <a:pt x="9991" y="36700"/>
                  </a:lnTo>
                  <a:lnTo>
                    <a:pt x="10425" y="36927"/>
                  </a:lnTo>
                  <a:lnTo>
                    <a:pt x="10858" y="37175"/>
                  </a:lnTo>
                  <a:lnTo>
                    <a:pt x="11312" y="37382"/>
                  </a:lnTo>
                  <a:lnTo>
                    <a:pt x="11766" y="37588"/>
                  </a:lnTo>
                  <a:lnTo>
                    <a:pt x="12241" y="37794"/>
                  </a:lnTo>
                  <a:lnTo>
                    <a:pt x="12716" y="37980"/>
                  </a:lnTo>
                  <a:lnTo>
                    <a:pt x="13191" y="38145"/>
                  </a:lnTo>
                  <a:lnTo>
                    <a:pt x="13665" y="38310"/>
                  </a:lnTo>
                  <a:lnTo>
                    <a:pt x="14140" y="38455"/>
                  </a:lnTo>
                  <a:lnTo>
                    <a:pt x="14615" y="38599"/>
                  </a:lnTo>
                  <a:lnTo>
                    <a:pt x="15090" y="38723"/>
                  </a:lnTo>
                  <a:lnTo>
                    <a:pt x="16060" y="38930"/>
                  </a:lnTo>
                  <a:lnTo>
                    <a:pt x="17030" y="39074"/>
                  </a:lnTo>
                  <a:lnTo>
                    <a:pt x="17979" y="39198"/>
                  </a:lnTo>
                  <a:lnTo>
                    <a:pt x="18950" y="39260"/>
                  </a:lnTo>
                  <a:lnTo>
                    <a:pt x="19920" y="39260"/>
                  </a:lnTo>
                  <a:lnTo>
                    <a:pt x="20869" y="39239"/>
                  </a:lnTo>
                  <a:lnTo>
                    <a:pt x="21819" y="39157"/>
                  </a:lnTo>
                  <a:lnTo>
                    <a:pt x="22768" y="39033"/>
                  </a:lnTo>
                  <a:lnTo>
                    <a:pt x="23697" y="38847"/>
                  </a:lnTo>
                  <a:lnTo>
                    <a:pt x="24605" y="38641"/>
                  </a:lnTo>
                  <a:lnTo>
                    <a:pt x="25513" y="38393"/>
                  </a:lnTo>
                  <a:lnTo>
                    <a:pt x="26422" y="38083"/>
                  </a:lnTo>
                  <a:lnTo>
                    <a:pt x="27289" y="37732"/>
                  </a:lnTo>
                  <a:lnTo>
                    <a:pt x="28156" y="37361"/>
                  </a:lnTo>
                  <a:lnTo>
                    <a:pt x="29002" y="36927"/>
                  </a:lnTo>
                  <a:lnTo>
                    <a:pt x="29807" y="36473"/>
                  </a:lnTo>
                  <a:lnTo>
                    <a:pt x="30612" y="35957"/>
                  </a:lnTo>
                  <a:lnTo>
                    <a:pt x="31396" y="35421"/>
                  </a:lnTo>
                  <a:lnTo>
                    <a:pt x="32139" y="34843"/>
                  </a:lnTo>
                  <a:lnTo>
                    <a:pt x="32862" y="34223"/>
                  </a:lnTo>
                  <a:lnTo>
                    <a:pt x="33564" y="33563"/>
                  </a:lnTo>
                  <a:lnTo>
                    <a:pt x="34224" y="32861"/>
                  </a:lnTo>
                  <a:lnTo>
                    <a:pt x="34843" y="32139"/>
                  </a:lnTo>
                  <a:lnTo>
                    <a:pt x="35442" y="31375"/>
                  </a:lnTo>
                  <a:lnTo>
                    <a:pt x="36020" y="30591"/>
                  </a:lnTo>
                  <a:lnTo>
                    <a:pt x="36288" y="30178"/>
                  </a:lnTo>
                  <a:lnTo>
                    <a:pt x="36536" y="29765"/>
                  </a:lnTo>
                  <a:lnTo>
                    <a:pt x="36784" y="29331"/>
                  </a:lnTo>
                  <a:lnTo>
                    <a:pt x="37031" y="28898"/>
                  </a:lnTo>
                  <a:lnTo>
                    <a:pt x="37258" y="28444"/>
                  </a:lnTo>
                  <a:lnTo>
                    <a:pt x="37465" y="28010"/>
                  </a:lnTo>
                  <a:lnTo>
                    <a:pt x="37671" y="27536"/>
                  </a:lnTo>
                  <a:lnTo>
                    <a:pt x="37878" y="27082"/>
                  </a:lnTo>
                  <a:lnTo>
                    <a:pt x="38063" y="26607"/>
                  </a:lnTo>
                  <a:lnTo>
                    <a:pt x="38228" y="26132"/>
                  </a:lnTo>
                  <a:lnTo>
                    <a:pt x="38394" y="25657"/>
                  </a:lnTo>
                  <a:lnTo>
                    <a:pt x="38538" y="25183"/>
                  </a:lnTo>
                  <a:lnTo>
                    <a:pt x="38683" y="24708"/>
                  </a:lnTo>
                  <a:lnTo>
                    <a:pt x="38806" y="24233"/>
                  </a:lnTo>
                  <a:lnTo>
                    <a:pt x="38910" y="23738"/>
                  </a:lnTo>
                  <a:lnTo>
                    <a:pt x="39013" y="23263"/>
                  </a:lnTo>
                  <a:lnTo>
                    <a:pt x="39157" y="22313"/>
                  </a:lnTo>
                  <a:lnTo>
                    <a:pt x="39261" y="21343"/>
                  </a:lnTo>
                  <a:lnTo>
                    <a:pt x="39322" y="20373"/>
                  </a:lnTo>
                  <a:lnTo>
                    <a:pt x="39343" y="19424"/>
                  </a:lnTo>
                  <a:lnTo>
                    <a:pt x="39302" y="18474"/>
                  </a:lnTo>
                  <a:lnTo>
                    <a:pt x="39219" y="17525"/>
                  </a:lnTo>
                  <a:lnTo>
                    <a:pt x="39095" y="16575"/>
                  </a:lnTo>
                  <a:lnTo>
                    <a:pt x="38930" y="15646"/>
                  </a:lnTo>
                  <a:lnTo>
                    <a:pt x="38703" y="14738"/>
                  </a:lnTo>
                  <a:lnTo>
                    <a:pt x="38456" y="13830"/>
                  </a:lnTo>
                  <a:lnTo>
                    <a:pt x="38146" y="12922"/>
                  </a:lnTo>
                  <a:lnTo>
                    <a:pt x="37795" y="12055"/>
                  </a:lnTo>
                  <a:lnTo>
                    <a:pt x="37423" y="11188"/>
                  </a:lnTo>
                  <a:lnTo>
                    <a:pt x="36990" y="10341"/>
                  </a:lnTo>
                  <a:lnTo>
                    <a:pt x="36515" y="9536"/>
                  </a:lnTo>
                  <a:lnTo>
                    <a:pt x="36020" y="8731"/>
                  </a:lnTo>
                  <a:lnTo>
                    <a:pt x="35463" y="7968"/>
                  </a:lnTo>
                  <a:lnTo>
                    <a:pt x="34885" y="7204"/>
                  </a:lnTo>
                  <a:lnTo>
                    <a:pt x="34265" y="6482"/>
                  </a:lnTo>
                  <a:lnTo>
                    <a:pt x="33605" y="5800"/>
                  </a:lnTo>
                  <a:lnTo>
                    <a:pt x="32903" y="5119"/>
                  </a:lnTo>
                  <a:lnTo>
                    <a:pt x="32181" y="4500"/>
                  </a:lnTo>
                  <a:lnTo>
                    <a:pt x="31417" y="3901"/>
                  </a:lnTo>
                  <a:lnTo>
                    <a:pt x="30612" y="3344"/>
                  </a:lnTo>
                  <a:lnTo>
                    <a:pt x="29786" y="2807"/>
                  </a:lnTo>
                  <a:lnTo>
                    <a:pt x="29353" y="2560"/>
                  </a:lnTo>
                  <a:lnTo>
                    <a:pt x="28919" y="2312"/>
                  </a:lnTo>
                  <a:lnTo>
                    <a:pt x="28486" y="2085"/>
                  </a:lnTo>
                  <a:lnTo>
                    <a:pt x="28032" y="1879"/>
                  </a:lnTo>
                  <a:lnTo>
                    <a:pt x="27578" y="1672"/>
                  </a:lnTo>
                  <a:lnTo>
                    <a:pt x="27103" y="1466"/>
                  </a:lnTo>
                  <a:lnTo>
                    <a:pt x="26628" y="1280"/>
                  </a:lnTo>
                  <a:lnTo>
                    <a:pt x="26153" y="1115"/>
                  </a:lnTo>
                  <a:lnTo>
                    <a:pt x="25679" y="950"/>
                  </a:lnTo>
                  <a:lnTo>
                    <a:pt x="25204" y="805"/>
                  </a:lnTo>
                  <a:lnTo>
                    <a:pt x="24729" y="661"/>
                  </a:lnTo>
                  <a:lnTo>
                    <a:pt x="24254" y="537"/>
                  </a:lnTo>
                  <a:lnTo>
                    <a:pt x="23284" y="330"/>
                  </a:lnTo>
                  <a:lnTo>
                    <a:pt x="22314" y="186"/>
                  </a:lnTo>
                  <a:lnTo>
                    <a:pt x="21365" y="62"/>
                  </a:lnTo>
                  <a:lnTo>
                    <a:pt x="20394" y="0"/>
                  </a:lnTo>
                  <a:close/>
                </a:path>
              </a:pathLst>
            </a:custGeom>
            <a:solidFill>
              <a:schemeClr val="accent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40" name="Google Shape;2040;p211"/>
            <p:cNvSpPr/>
            <p:nvPr/>
          </p:nvSpPr>
          <p:spPr>
            <a:xfrm>
              <a:off x="2746425" y="978625"/>
              <a:ext cx="983600" cy="981500"/>
            </a:xfrm>
            <a:custGeom>
              <a:avLst/>
              <a:gdLst/>
              <a:ahLst/>
              <a:cxnLst/>
              <a:rect l="l" t="t" r="r" b="b"/>
              <a:pathLst>
                <a:path w="39344" h="39260" fill="none" extrusionOk="0">
                  <a:moveTo>
                    <a:pt x="37878" y="27082"/>
                  </a:moveTo>
                  <a:lnTo>
                    <a:pt x="37878" y="27082"/>
                  </a:lnTo>
                  <a:lnTo>
                    <a:pt x="37671" y="27536"/>
                  </a:lnTo>
                  <a:lnTo>
                    <a:pt x="37465" y="28010"/>
                  </a:lnTo>
                  <a:lnTo>
                    <a:pt x="37258" y="28444"/>
                  </a:lnTo>
                  <a:lnTo>
                    <a:pt x="37031" y="28898"/>
                  </a:lnTo>
                  <a:lnTo>
                    <a:pt x="36784" y="29331"/>
                  </a:lnTo>
                  <a:lnTo>
                    <a:pt x="36536" y="29765"/>
                  </a:lnTo>
                  <a:lnTo>
                    <a:pt x="36288" y="30178"/>
                  </a:lnTo>
                  <a:lnTo>
                    <a:pt x="36020" y="30591"/>
                  </a:lnTo>
                  <a:lnTo>
                    <a:pt x="35442" y="31375"/>
                  </a:lnTo>
                  <a:lnTo>
                    <a:pt x="34843" y="32139"/>
                  </a:lnTo>
                  <a:lnTo>
                    <a:pt x="34224" y="32861"/>
                  </a:lnTo>
                  <a:lnTo>
                    <a:pt x="33564" y="33563"/>
                  </a:lnTo>
                  <a:lnTo>
                    <a:pt x="32862" y="34223"/>
                  </a:lnTo>
                  <a:lnTo>
                    <a:pt x="32139" y="34843"/>
                  </a:lnTo>
                  <a:lnTo>
                    <a:pt x="31396" y="35421"/>
                  </a:lnTo>
                  <a:lnTo>
                    <a:pt x="30612" y="35957"/>
                  </a:lnTo>
                  <a:lnTo>
                    <a:pt x="29807" y="36473"/>
                  </a:lnTo>
                  <a:lnTo>
                    <a:pt x="29002" y="36927"/>
                  </a:lnTo>
                  <a:lnTo>
                    <a:pt x="28156" y="37361"/>
                  </a:lnTo>
                  <a:lnTo>
                    <a:pt x="27289" y="37732"/>
                  </a:lnTo>
                  <a:lnTo>
                    <a:pt x="26422" y="38083"/>
                  </a:lnTo>
                  <a:lnTo>
                    <a:pt x="25513" y="38393"/>
                  </a:lnTo>
                  <a:lnTo>
                    <a:pt x="24605" y="38641"/>
                  </a:lnTo>
                  <a:lnTo>
                    <a:pt x="23697" y="38847"/>
                  </a:lnTo>
                  <a:lnTo>
                    <a:pt x="22768" y="39033"/>
                  </a:lnTo>
                  <a:lnTo>
                    <a:pt x="21819" y="39157"/>
                  </a:lnTo>
                  <a:lnTo>
                    <a:pt x="20869" y="39239"/>
                  </a:lnTo>
                  <a:lnTo>
                    <a:pt x="19920" y="39260"/>
                  </a:lnTo>
                  <a:lnTo>
                    <a:pt x="18950" y="39260"/>
                  </a:lnTo>
                  <a:lnTo>
                    <a:pt x="17979" y="39198"/>
                  </a:lnTo>
                  <a:lnTo>
                    <a:pt x="17030" y="39074"/>
                  </a:lnTo>
                  <a:lnTo>
                    <a:pt x="16060" y="38930"/>
                  </a:lnTo>
                  <a:lnTo>
                    <a:pt x="15090" y="38723"/>
                  </a:lnTo>
                  <a:lnTo>
                    <a:pt x="14615" y="38599"/>
                  </a:lnTo>
                  <a:lnTo>
                    <a:pt x="14140" y="38455"/>
                  </a:lnTo>
                  <a:lnTo>
                    <a:pt x="13665" y="38310"/>
                  </a:lnTo>
                  <a:lnTo>
                    <a:pt x="13191" y="38145"/>
                  </a:lnTo>
                  <a:lnTo>
                    <a:pt x="12716" y="37980"/>
                  </a:lnTo>
                  <a:lnTo>
                    <a:pt x="12241" y="37794"/>
                  </a:lnTo>
                  <a:lnTo>
                    <a:pt x="12241" y="37794"/>
                  </a:lnTo>
                  <a:lnTo>
                    <a:pt x="11766" y="37588"/>
                  </a:lnTo>
                  <a:lnTo>
                    <a:pt x="11312" y="37382"/>
                  </a:lnTo>
                  <a:lnTo>
                    <a:pt x="10858" y="37175"/>
                  </a:lnTo>
                  <a:lnTo>
                    <a:pt x="10425" y="36927"/>
                  </a:lnTo>
                  <a:lnTo>
                    <a:pt x="9991" y="36700"/>
                  </a:lnTo>
                  <a:lnTo>
                    <a:pt x="9558" y="36453"/>
                  </a:lnTo>
                  <a:lnTo>
                    <a:pt x="8732" y="35916"/>
                  </a:lnTo>
                  <a:lnTo>
                    <a:pt x="7927" y="35359"/>
                  </a:lnTo>
                  <a:lnTo>
                    <a:pt x="7163" y="34760"/>
                  </a:lnTo>
                  <a:lnTo>
                    <a:pt x="6441" y="34120"/>
                  </a:lnTo>
                  <a:lnTo>
                    <a:pt x="5739" y="33460"/>
                  </a:lnTo>
                  <a:lnTo>
                    <a:pt x="5079" y="32779"/>
                  </a:lnTo>
                  <a:lnTo>
                    <a:pt x="4459" y="32056"/>
                  </a:lnTo>
                  <a:lnTo>
                    <a:pt x="3881" y="31292"/>
                  </a:lnTo>
                  <a:lnTo>
                    <a:pt x="3324" y="30529"/>
                  </a:lnTo>
                  <a:lnTo>
                    <a:pt x="2829" y="29724"/>
                  </a:lnTo>
                  <a:lnTo>
                    <a:pt x="2354" y="28898"/>
                  </a:lnTo>
                  <a:lnTo>
                    <a:pt x="1941" y="28072"/>
                  </a:lnTo>
                  <a:lnTo>
                    <a:pt x="1549" y="27205"/>
                  </a:lnTo>
                  <a:lnTo>
                    <a:pt x="1198" y="26338"/>
                  </a:lnTo>
                  <a:lnTo>
                    <a:pt x="888" y="25430"/>
                  </a:lnTo>
                  <a:lnTo>
                    <a:pt x="641" y="24522"/>
                  </a:lnTo>
                  <a:lnTo>
                    <a:pt x="414" y="23614"/>
                  </a:lnTo>
                  <a:lnTo>
                    <a:pt x="249" y="22685"/>
                  </a:lnTo>
                  <a:lnTo>
                    <a:pt x="125" y="21735"/>
                  </a:lnTo>
                  <a:lnTo>
                    <a:pt x="42" y="20786"/>
                  </a:lnTo>
                  <a:lnTo>
                    <a:pt x="1" y="19836"/>
                  </a:lnTo>
                  <a:lnTo>
                    <a:pt x="22" y="18887"/>
                  </a:lnTo>
                  <a:lnTo>
                    <a:pt x="83" y="17917"/>
                  </a:lnTo>
                  <a:lnTo>
                    <a:pt x="187" y="16947"/>
                  </a:lnTo>
                  <a:lnTo>
                    <a:pt x="331" y="15997"/>
                  </a:lnTo>
                  <a:lnTo>
                    <a:pt x="434" y="15522"/>
                  </a:lnTo>
                  <a:lnTo>
                    <a:pt x="538" y="15027"/>
                  </a:lnTo>
                  <a:lnTo>
                    <a:pt x="661" y="14552"/>
                  </a:lnTo>
                  <a:lnTo>
                    <a:pt x="806" y="14078"/>
                  </a:lnTo>
                  <a:lnTo>
                    <a:pt x="950" y="13603"/>
                  </a:lnTo>
                  <a:lnTo>
                    <a:pt x="1116" y="13128"/>
                  </a:lnTo>
                  <a:lnTo>
                    <a:pt x="1281" y="12653"/>
                  </a:lnTo>
                  <a:lnTo>
                    <a:pt x="1466" y="12179"/>
                  </a:lnTo>
                  <a:lnTo>
                    <a:pt x="1466" y="12179"/>
                  </a:lnTo>
                  <a:lnTo>
                    <a:pt x="1673" y="11724"/>
                  </a:lnTo>
                  <a:lnTo>
                    <a:pt x="1879" y="11250"/>
                  </a:lnTo>
                  <a:lnTo>
                    <a:pt x="2086" y="10796"/>
                  </a:lnTo>
                  <a:lnTo>
                    <a:pt x="2313" y="10362"/>
                  </a:lnTo>
                  <a:lnTo>
                    <a:pt x="2560" y="9929"/>
                  </a:lnTo>
                  <a:lnTo>
                    <a:pt x="2808" y="9495"/>
                  </a:lnTo>
                  <a:lnTo>
                    <a:pt x="3076" y="9082"/>
                  </a:lnTo>
                  <a:lnTo>
                    <a:pt x="3345" y="8670"/>
                  </a:lnTo>
                  <a:lnTo>
                    <a:pt x="3902" y="7885"/>
                  </a:lnTo>
                  <a:lnTo>
                    <a:pt x="4501" y="7121"/>
                  </a:lnTo>
                  <a:lnTo>
                    <a:pt x="5120" y="6378"/>
                  </a:lnTo>
                  <a:lnTo>
                    <a:pt x="5780" y="5697"/>
                  </a:lnTo>
                  <a:lnTo>
                    <a:pt x="6482" y="5037"/>
                  </a:lnTo>
                  <a:lnTo>
                    <a:pt x="7205" y="4417"/>
                  </a:lnTo>
                  <a:lnTo>
                    <a:pt x="7948" y="3839"/>
                  </a:lnTo>
                  <a:lnTo>
                    <a:pt x="8732" y="3303"/>
                  </a:lnTo>
                  <a:lnTo>
                    <a:pt x="9537" y="2787"/>
                  </a:lnTo>
                  <a:lnTo>
                    <a:pt x="10342" y="2333"/>
                  </a:lnTo>
                  <a:lnTo>
                    <a:pt x="11188" y="1899"/>
                  </a:lnTo>
                  <a:lnTo>
                    <a:pt x="12055" y="1528"/>
                  </a:lnTo>
                  <a:lnTo>
                    <a:pt x="12943" y="1177"/>
                  </a:lnTo>
                  <a:lnTo>
                    <a:pt x="13831" y="867"/>
                  </a:lnTo>
                  <a:lnTo>
                    <a:pt x="14739" y="619"/>
                  </a:lnTo>
                  <a:lnTo>
                    <a:pt x="15647" y="413"/>
                  </a:lnTo>
                  <a:lnTo>
                    <a:pt x="16596" y="227"/>
                  </a:lnTo>
                  <a:lnTo>
                    <a:pt x="17525" y="103"/>
                  </a:lnTo>
                  <a:lnTo>
                    <a:pt x="18475" y="21"/>
                  </a:lnTo>
                  <a:lnTo>
                    <a:pt x="19424" y="0"/>
                  </a:lnTo>
                  <a:lnTo>
                    <a:pt x="20394" y="0"/>
                  </a:lnTo>
                  <a:lnTo>
                    <a:pt x="21365" y="62"/>
                  </a:lnTo>
                  <a:lnTo>
                    <a:pt x="22314" y="186"/>
                  </a:lnTo>
                  <a:lnTo>
                    <a:pt x="23284" y="330"/>
                  </a:lnTo>
                  <a:lnTo>
                    <a:pt x="24254" y="537"/>
                  </a:lnTo>
                  <a:lnTo>
                    <a:pt x="24729" y="661"/>
                  </a:lnTo>
                  <a:lnTo>
                    <a:pt x="25204" y="805"/>
                  </a:lnTo>
                  <a:lnTo>
                    <a:pt x="25679" y="950"/>
                  </a:lnTo>
                  <a:lnTo>
                    <a:pt x="26153" y="1115"/>
                  </a:lnTo>
                  <a:lnTo>
                    <a:pt x="26628" y="1280"/>
                  </a:lnTo>
                  <a:lnTo>
                    <a:pt x="27103" y="1466"/>
                  </a:lnTo>
                  <a:lnTo>
                    <a:pt x="27103" y="1466"/>
                  </a:lnTo>
                  <a:lnTo>
                    <a:pt x="27578" y="1672"/>
                  </a:lnTo>
                  <a:lnTo>
                    <a:pt x="28032" y="1879"/>
                  </a:lnTo>
                  <a:lnTo>
                    <a:pt x="28486" y="2085"/>
                  </a:lnTo>
                  <a:lnTo>
                    <a:pt x="28919" y="2312"/>
                  </a:lnTo>
                  <a:lnTo>
                    <a:pt x="29353" y="2560"/>
                  </a:lnTo>
                  <a:lnTo>
                    <a:pt x="29786" y="2807"/>
                  </a:lnTo>
                  <a:lnTo>
                    <a:pt x="30612" y="3344"/>
                  </a:lnTo>
                  <a:lnTo>
                    <a:pt x="31417" y="3901"/>
                  </a:lnTo>
                  <a:lnTo>
                    <a:pt x="32181" y="4500"/>
                  </a:lnTo>
                  <a:lnTo>
                    <a:pt x="32903" y="5119"/>
                  </a:lnTo>
                  <a:lnTo>
                    <a:pt x="33605" y="5800"/>
                  </a:lnTo>
                  <a:lnTo>
                    <a:pt x="34265" y="6482"/>
                  </a:lnTo>
                  <a:lnTo>
                    <a:pt x="34885" y="7204"/>
                  </a:lnTo>
                  <a:lnTo>
                    <a:pt x="35463" y="7968"/>
                  </a:lnTo>
                  <a:lnTo>
                    <a:pt x="36020" y="8731"/>
                  </a:lnTo>
                  <a:lnTo>
                    <a:pt x="36515" y="9536"/>
                  </a:lnTo>
                  <a:lnTo>
                    <a:pt x="36990" y="10341"/>
                  </a:lnTo>
                  <a:lnTo>
                    <a:pt x="37423" y="11188"/>
                  </a:lnTo>
                  <a:lnTo>
                    <a:pt x="37795" y="12055"/>
                  </a:lnTo>
                  <a:lnTo>
                    <a:pt x="38146" y="12922"/>
                  </a:lnTo>
                  <a:lnTo>
                    <a:pt x="38456" y="13830"/>
                  </a:lnTo>
                  <a:lnTo>
                    <a:pt x="38703" y="14738"/>
                  </a:lnTo>
                  <a:lnTo>
                    <a:pt x="38930" y="15646"/>
                  </a:lnTo>
                  <a:lnTo>
                    <a:pt x="39095" y="16575"/>
                  </a:lnTo>
                  <a:lnTo>
                    <a:pt x="39219" y="17525"/>
                  </a:lnTo>
                  <a:lnTo>
                    <a:pt x="39302" y="18474"/>
                  </a:lnTo>
                  <a:lnTo>
                    <a:pt x="39343" y="19424"/>
                  </a:lnTo>
                  <a:lnTo>
                    <a:pt x="39322" y="20373"/>
                  </a:lnTo>
                  <a:lnTo>
                    <a:pt x="39261" y="21343"/>
                  </a:lnTo>
                  <a:lnTo>
                    <a:pt x="39157" y="22313"/>
                  </a:lnTo>
                  <a:lnTo>
                    <a:pt x="39013" y="23263"/>
                  </a:lnTo>
                  <a:lnTo>
                    <a:pt x="38910" y="23738"/>
                  </a:lnTo>
                  <a:lnTo>
                    <a:pt x="38806" y="24233"/>
                  </a:lnTo>
                  <a:lnTo>
                    <a:pt x="38683" y="24708"/>
                  </a:lnTo>
                  <a:lnTo>
                    <a:pt x="38538" y="25183"/>
                  </a:lnTo>
                  <a:lnTo>
                    <a:pt x="38394" y="25657"/>
                  </a:lnTo>
                  <a:lnTo>
                    <a:pt x="38228" y="26132"/>
                  </a:lnTo>
                  <a:lnTo>
                    <a:pt x="38063" y="26607"/>
                  </a:lnTo>
                  <a:lnTo>
                    <a:pt x="37878" y="2708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41" name="Google Shape;2041;p211"/>
            <p:cNvSpPr/>
            <p:nvPr/>
          </p:nvSpPr>
          <p:spPr>
            <a:xfrm>
              <a:off x="2741275" y="973975"/>
              <a:ext cx="990800" cy="989775"/>
            </a:xfrm>
            <a:custGeom>
              <a:avLst/>
              <a:gdLst/>
              <a:ahLst/>
              <a:cxnLst/>
              <a:rect l="l" t="t" r="r" b="b"/>
              <a:pathLst>
                <a:path w="39632" h="39591" extrusionOk="0">
                  <a:moveTo>
                    <a:pt x="19981" y="0"/>
                  </a:moveTo>
                  <a:lnTo>
                    <a:pt x="19259" y="21"/>
                  </a:lnTo>
                  <a:lnTo>
                    <a:pt x="17855" y="104"/>
                  </a:lnTo>
                  <a:lnTo>
                    <a:pt x="17133" y="186"/>
                  </a:lnTo>
                  <a:lnTo>
                    <a:pt x="16431" y="310"/>
                  </a:lnTo>
                  <a:lnTo>
                    <a:pt x="16059" y="351"/>
                  </a:lnTo>
                  <a:lnTo>
                    <a:pt x="15708" y="434"/>
                  </a:lnTo>
                  <a:lnTo>
                    <a:pt x="15007" y="599"/>
                  </a:lnTo>
                  <a:lnTo>
                    <a:pt x="14635" y="702"/>
                  </a:lnTo>
                  <a:lnTo>
                    <a:pt x="14284" y="785"/>
                  </a:lnTo>
                  <a:lnTo>
                    <a:pt x="13582" y="1012"/>
                  </a:lnTo>
                  <a:lnTo>
                    <a:pt x="12199" y="1528"/>
                  </a:lnTo>
                  <a:lnTo>
                    <a:pt x="11518" y="1838"/>
                  </a:lnTo>
                  <a:lnTo>
                    <a:pt x="10837" y="2168"/>
                  </a:lnTo>
                  <a:lnTo>
                    <a:pt x="10156" y="2519"/>
                  </a:lnTo>
                  <a:lnTo>
                    <a:pt x="9846" y="2704"/>
                  </a:lnTo>
                  <a:lnTo>
                    <a:pt x="9516" y="2911"/>
                  </a:lnTo>
                  <a:lnTo>
                    <a:pt x="8876" y="3324"/>
                  </a:lnTo>
                  <a:lnTo>
                    <a:pt x="8236" y="3736"/>
                  </a:lnTo>
                  <a:lnTo>
                    <a:pt x="7617" y="4211"/>
                  </a:lnTo>
                  <a:lnTo>
                    <a:pt x="7019" y="4686"/>
                  </a:lnTo>
                  <a:lnTo>
                    <a:pt x="6441" y="5202"/>
                  </a:lnTo>
                  <a:lnTo>
                    <a:pt x="5863" y="5718"/>
                  </a:lnTo>
                  <a:lnTo>
                    <a:pt x="5326" y="6296"/>
                  </a:lnTo>
                  <a:lnTo>
                    <a:pt x="4810" y="6874"/>
                  </a:lnTo>
                  <a:lnTo>
                    <a:pt x="4315" y="7493"/>
                  </a:lnTo>
                  <a:lnTo>
                    <a:pt x="3840" y="8112"/>
                  </a:lnTo>
                  <a:lnTo>
                    <a:pt x="3386" y="8773"/>
                  </a:lnTo>
                  <a:lnTo>
                    <a:pt x="2952" y="9433"/>
                  </a:lnTo>
                  <a:lnTo>
                    <a:pt x="2539" y="10135"/>
                  </a:lnTo>
                  <a:lnTo>
                    <a:pt x="2168" y="10837"/>
                  </a:lnTo>
                  <a:lnTo>
                    <a:pt x="1817" y="11560"/>
                  </a:lnTo>
                  <a:lnTo>
                    <a:pt x="1487" y="12282"/>
                  </a:lnTo>
                  <a:lnTo>
                    <a:pt x="1198" y="13046"/>
                  </a:lnTo>
                  <a:lnTo>
                    <a:pt x="950" y="13809"/>
                  </a:lnTo>
                  <a:lnTo>
                    <a:pt x="723" y="14573"/>
                  </a:lnTo>
                  <a:lnTo>
                    <a:pt x="537" y="15358"/>
                  </a:lnTo>
                  <a:lnTo>
                    <a:pt x="372" y="16121"/>
                  </a:lnTo>
                  <a:lnTo>
                    <a:pt x="228" y="16906"/>
                  </a:lnTo>
                  <a:lnTo>
                    <a:pt x="145" y="17690"/>
                  </a:lnTo>
                  <a:lnTo>
                    <a:pt x="62" y="18474"/>
                  </a:lnTo>
                  <a:lnTo>
                    <a:pt x="21" y="19259"/>
                  </a:lnTo>
                  <a:lnTo>
                    <a:pt x="0" y="20043"/>
                  </a:lnTo>
                  <a:lnTo>
                    <a:pt x="42" y="20827"/>
                  </a:lnTo>
                  <a:lnTo>
                    <a:pt x="104" y="21591"/>
                  </a:lnTo>
                  <a:lnTo>
                    <a:pt x="186" y="22355"/>
                  </a:lnTo>
                  <a:lnTo>
                    <a:pt x="310" y="23119"/>
                  </a:lnTo>
                  <a:lnTo>
                    <a:pt x="455" y="23862"/>
                  </a:lnTo>
                  <a:lnTo>
                    <a:pt x="640" y="24605"/>
                  </a:lnTo>
                  <a:lnTo>
                    <a:pt x="723" y="24976"/>
                  </a:lnTo>
                  <a:lnTo>
                    <a:pt x="826" y="25348"/>
                  </a:lnTo>
                  <a:lnTo>
                    <a:pt x="1053" y="26070"/>
                  </a:lnTo>
                  <a:lnTo>
                    <a:pt x="1301" y="26772"/>
                  </a:lnTo>
                  <a:lnTo>
                    <a:pt x="1569" y="27474"/>
                  </a:lnTo>
                  <a:lnTo>
                    <a:pt x="2209" y="28816"/>
                  </a:lnTo>
                  <a:lnTo>
                    <a:pt x="2560" y="29476"/>
                  </a:lnTo>
                  <a:lnTo>
                    <a:pt x="2746" y="29786"/>
                  </a:lnTo>
                  <a:lnTo>
                    <a:pt x="2932" y="30095"/>
                  </a:lnTo>
                  <a:lnTo>
                    <a:pt x="3117" y="30405"/>
                  </a:lnTo>
                  <a:lnTo>
                    <a:pt x="3324" y="30715"/>
                  </a:lnTo>
                  <a:lnTo>
                    <a:pt x="3737" y="31313"/>
                  </a:lnTo>
                  <a:lnTo>
                    <a:pt x="4603" y="32448"/>
                  </a:lnTo>
                  <a:lnTo>
                    <a:pt x="5553" y="33501"/>
                  </a:lnTo>
                  <a:lnTo>
                    <a:pt x="6048" y="34017"/>
                  </a:lnTo>
                  <a:lnTo>
                    <a:pt x="6317" y="34244"/>
                  </a:lnTo>
                  <a:lnTo>
                    <a:pt x="6585" y="34492"/>
                  </a:lnTo>
                  <a:lnTo>
                    <a:pt x="7101" y="34946"/>
                  </a:lnTo>
                  <a:lnTo>
                    <a:pt x="7638" y="35380"/>
                  </a:lnTo>
                  <a:lnTo>
                    <a:pt x="8174" y="35813"/>
                  </a:lnTo>
                  <a:lnTo>
                    <a:pt x="8732" y="36205"/>
                  </a:lnTo>
                  <a:lnTo>
                    <a:pt x="9310" y="36556"/>
                  </a:lnTo>
                  <a:lnTo>
                    <a:pt x="9888" y="36907"/>
                  </a:lnTo>
                  <a:lnTo>
                    <a:pt x="10466" y="37237"/>
                  </a:lnTo>
                  <a:lnTo>
                    <a:pt x="11064" y="37526"/>
                  </a:lnTo>
                  <a:lnTo>
                    <a:pt x="11663" y="37815"/>
                  </a:lnTo>
                  <a:lnTo>
                    <a:pt x="12261" y="38063"/>
                  </a:lnTo>
                  <a:lnTo>
                    <a:pt x="12860" y="38311"/>
                  </a:lnTo>
                  <a:lnTo>
                    <a:pt x="13479" y="38517"/>
                  </a:lnTo>
                  <a:lnTo>
                    <a:pt x="14078" y="38723"/>
                  </a:lnTo>
                  <a:lnTo>
                    <a:pt x="14697" y="38909"/>
                  </a:lnTo>
                  <a:lnTo>
                    <a:pt x="15296" y="39054"/>
                  </a:lnTo>
                  <a:lnTo>
                    <a:pt x="15894" y="39198"/>
                  </a:lnTo>
                  <a:lnTo>
                    <a:pt x="16513" y="39322"/>
                  </a:lnTo>
                  <a:lnTo>
                    <a:pt x="17112" y="39405"/>
                  </a:lnTo>
                  <a:lnTo>
                    <a:pt x="17711" y="39487"/>
                  </a:lnTo>
                  <a:lnTo>
                    <a:pt x="18309" y="39549"/>
                  </a:lnTo>
                  <a:lnTo>
                    <a:pt x="18908" y="39590"/>
                  </a:lnTo>
                  <a:lnTo>
                    <a:pt x="20662" y="39590"/>
                  </a:lnTo>
                  <a:lnTo>
                    <a:pt x="21240" y="39549"/>
                  </a:lnTo>
                  <a:lnTo>
                    <a:pt x="21798" y="39487"/>
                  </a:lnTo>
                  <a:lnTo>
                    <a:pt x="22355" y="39425"/>
                  </a:lnTo>
                  <a:lnTo>
                    <a:pt x="22912" y="39343"/>
                  </a:lnTo>
                  <a:lnTo>
                    <a:pt x="23449" y="39260"/>
                  </a:lnTo>
                  <a:lnTo>
                    <a:pt x="23986" y="39157"/>
                  </a:lnTo>
                  <a:lnTo>
                    <a:pt x="24502" y="39033"/>
                  </a:lnTo>
                  <a:lnTo>
                    <a:pt x="25018" y="38909"/>
                  </a:lnTo>
                  <a:lnTo>
                    <a:pt x="25513" y="38765"/>
                  </a:lnTo>
                  <a:lnTo>
                    <a:pt x="26008" y="38600"/>
                  </a:lnTo>
                  <a:lnTo>
                    <a:pt x="26504" y="38434"/>
                  </a:lnTo>
                  <a:lnTo>
                    <a:pt x="26979" y="38269"/>
                  </a:lnTo>
                  <a:lnTo>
                    <a:pt x="27433" y="38084"/>
                  </a:lnTo>
                  <a:lnTo>
                    <a:pt x="27887" y="37877"/>
                  </a:lnTo>
                  <a:lnTo>
                    <a:pt x="28754" y="37464"/>
                  </a:lnTo>
                  <a:lnTo>
                    <a:pt x="29579" y="37031"/>
                  </a:lnTo>
                  <a:lnTo>
                    <a:pt x="30364" y="36577"/>
                  </a:lnTo>
                  <a:lnTo>
                    <a:pt x="31086" y="36081"/>
                  </a:lnTo>
                  <a:lnTo>
                    <a:pt x="31788" y="35586"/>
                  </a:lnTo>
                  <a:lnTo>
                    <a:pt x="32428" y="35070"/>
                  </a:lnTo>
                  <a:lnTo>
                    <a:pt x="33026" y="34554"/>
                  </a:lnTo>
                  <a:lnTo>
                    <a:pt x="33584" y="34038"/>
                  </a:lnTo>
                  <a:lnTo>
                    <a:pt x="34100" y="33522"/>
                  </a:lnTo>
                  <a:lnTo>
                    <a:pt x="34575" y="33006"/>
                  </a:lnTo>
                  <a:lnTo>
                    <a:pt x="35008" y="32510"/>
                  </a:lnTo>
                  <a:lnTo>
                    <a:pt x="35400" y="32015"/>
                  </a:lnTo>
                  <a:lnTo>
                    <a:pt x="35772" y="31520"/>
                  </a:lnTo>
                  <a:lnTo>
                    <a:pt x="36102" y="31066"/>
                  </a:lnTo>
                  <a:lnTo>
                    <a:pt x="36391" y="30611"/>
                  </a:lnTo>
                  <a:lnTo>
                    <a:pt x="36886" y="29765"/>
                  </a:lnTo>
                  <a:lnTo>
                    <a:pt x="37113" y="29394"/>
                  </a:lnTo>
                  <a:lnTo>
                    <a:pt x="37299" y="29043"/>
                  </a:lnTo>
                  <a:lnTo>
                    <a:pt x="37588" y="28423"/>
                  </a:lnTo>
                  <a:lnTo>
                    <a:pt x="37960" y="27557"/>
                  </a:lnTo>
                  <a:lnTo>
                    <a:pt x="38084" y="27268"/>
                  </a:lnTo>
                  <a:lnTo>
                    <a:pt x="37939" y="27536"/>
                  </a:lnTo>
                  <a:lnTo>
                    <a:pt x="37506" y="28382"/>
                  </a:lnTo>
                  <a:lnTo>
                    <a:pt x="37217" y="29001"/>
                  </a:lnTo>
                  <a:lnTo>
                    <a:pt x="37010" y="29332"/>
                  </a:lnTo>
                  <a:lnTo>
                    <a:pt x="36783" y="29703"/>
                  </a:lnTo>
                  <a:lnTo>
                    <a:pt x="36267" y="30529"/>
                  </a:lnTo>
                  <a:lnTo>
                    <a:pt x="35978" y="30962"/>
                  </a:lnTo>
                  <a:lnTo>
                    <a:pt x="35627" y="31416"/>
                  </a:lnTo>
                  <a:lnTo>
                    <a:pt x="35276" y="31912"/>
                  </a:lnTo>
                  <a:lnTo>
                    <a:pt x="34884" y="32387"/>
                  </a:lnTo>
                  <a:lnTo>
                    <a:pt x="34430" y="32882"/>
                  </a:lnTo>
                  <a:lnTo>
                    <a:pt x="33955" y="33398"/>
                  </a:lnTo>
                  <a:lnTo>
                    <a:pt x="33439" y="33893"/>
                  </a:lnTo>
                  <a:lnTo>
                    <a:pt x="32882" y="34389"/>
                  </a:lnTo>
                  <a:lnTo>
                    <a:pt x="32283" y="34905"/>
                  </a:lnTo>
                  <a:lnTo>
                    <a:pt x="31644" y="35400"/>
                  </a:lnTo>
                  <a:lnTo>
                    <a:pt x="30962" y="35896"/>
                  </a:lnTo>
                  <a:lnTo>
                    <a:pt x="30219" y="36350"/>
                  </a:lnTo>
                  <a:lnTo>
                    <a:pt x="29456" y="36804"/>
                  </a:lnTo>
                  <a:lnTo>
                    <a:pt x="28630" y="37237"/>
                  </a:lnTo>
                  <a:lnTo>
                    <a:pt x="27784" y="37629"/>
                  </a:lnTo>
                  <a:lnTo>
                    <a:pt x="26875" y="38001"/>
                  </a:lnTo>
                  <a:lnTo>
                    <a:pt x="26401" y="38166"/>
                  </a:lnTo>
                  <a:lnTo>
                    <a:pt x="25926" y="38331"/>
                  </a:lnTo>
                  <a:lnTo>
                    <a:pt x="25431" y="38476"/>
                  </a:lnTo>
                  <a:lnTo>
                    <a:pt x="24935" y="38620"/>
                  </a:lnTo>
                  <a:lnTo>
                    <a:pt x="24440" y="38744"/>
                  </a:lnTo>
                  <a:lnTo>
                    <a:pt x="23924" y="38868"/>
                  </a:lnTo>
                  <a:lnTo>
                    <a:pt x="23387" y="38950"/>
                  </a:lnTo>
                  <a:lnTo>
                    <a:pt x="22850" y="39054"/>
                  </a:lnTo>
                  <a:lnTo>
                    <a:pt x="22314" y="39116"/>
                  </a:lnTo>
                  <a:lnTo>
                    <a:pt x="21777" y="39178"/>
                  </a:lnTo>
                  <a:lnTo>
                    <a:pt x="21220" y="39239"/>
                  </a:lnTo>
                  <a:lnTo>
                    <a:pt x="20642" y="39260"/>
                  </a:lnTo>
                  <a:lnTo>
                    <a:pt x="20084" y="39281"/>
                  </a:lnTo>
                  <a:lnTo>
                    <a:pt x="19506" y="39281"/>
                  </a:lnTo>
                  <a:lnTo>
                    <a:pt x="18929" y="39260"/>
                  </a:lnTo>
                  <a:lnTo>
                    <a:pt x="18351" y="39219"/>
                  </a:lnTo>
                  <a:lnTo>
                    <a:pt x="17752" y="39157"/>
                  </a:lnTo>
                  <a:lnTo>
                    <a:pt x="17153" y="39074"/>
                  </a:lnTo>
                  <a:lnTo>
                    <a:pt x="16575" y="38992"/>
                  </a:lnTo>
                  <a:lnTo>
                    <a:pt x="15977" y="38868"/>
                  </a:lnTo>
                  <a:lnTo>
                    <a:pt x="15378" y="38723"/>
                  </a:lnTo>
                  <a:lnTo>
                    <a:pt x="14780" y="38558"/>
                  </a:lnTo>
                  <a:lnTo>
                    <a:pt x="14181" y="38393"/>
                  </a:lnTo>
                  <a:lnTo>
                    <a:pt x="13582" y="38187"/>
                  </a:lnTo>
                  <a:lnTo>
                    <a:pt x="12984" y="37980"/>
                  </a:lnTo>
                  <a:lnTo>
                    <a:pt x="12406" y="37733"/>
                  </a:lnTo>
                  <a:lnTo>
                    <a:pt x="11807" y="37485"/>
                  </a:lnTo>
                  <a:lnTo>
                    <a:pt x="11229" y="37217"/>
                  </a:lnTo>
                  <a:lnTo>
                    <a:pt x="10651" y="36907"/>
                  </a:lnTo>
                  <a:lnTo>
                    <a:pt x="10073" y="36597"/>
                  </a:lnTo>
                  <a:lnTo>
                    <a:pt x="9495" y="36246"/>
                  </a:lnTo>
                  <a:lnTo>
                    <a:pt x="8938" y="35896"/>
                  </a:lnTo>
                  <a:lnTo>
                    <a:pt x="8401" y="35503"/>
                  </a:lnTo>
                  <a:lnTo>
                    <a:pt x="7865" y="35091"/>
                  </a:lnTo>
                  <a:lnTo>
                    <a:pt x="7349" y="34657"/>
                  </a:lnTo>
                  <a:lnTo>
                    <a:pt x="6833" y="34203"/>
                  </a:lnTo>
                  <a:lnTo>
                    <a:pt x="6564" y="33976"/>
                  </a:lnTo>
                  <a:lnTo>
                    <a:pt x="6317" y="33749"/>
                  </a:lnTo>
                  <a:lnTo>
                    <a:pt x="5842" y="33253"/>
                  </a:lnTo>
                  <a:lnTo>
                    <a:pt x="4913" y="32201"/>
                  </a:lnTo>
                  <a:lnTo>
                    <a:pt x="4046" y="31086"/>
                  </a:lnTo>
                  <a:lnTo>
                    <a:pt x="3633" y="30508"/>
                  </a:lnTo>
                  <a:lnTo>
                    <a:pt x="3448" y="30199"/>
                  </a:lnTo>
                  <a:lnTo>
                    <a:pt x="3282" y="29889"/>
                  </a:lnTo>
                  <a:lnTo>
                    <a:pt x="3076" y="29579"/>
                  </a:lnTo>
                  <a:lnTo>
                    <a:pt x="2911" y="29270"/>
                  </a:lnTo>
                  <a:lnTo>
                    <a:pt x="2560" y="28630"/>
                  </a:lnTo>
                  <a:lnTo>
                    <a:pt x="1941" y="27329"/>
                  </a:lnTo>
                  <a:lnTo>
                    <a:pt x="1445" y="25946"/>
                  </a:lnTo>
                  <a:lnTo>
                    <a:pt x="1218" y="25224"/>
                  </a:lnTo>
                  <a:lnTo>
                    <a:pt x="1115" y="24873"/>
                  </a:lnTo>
                  <a:lnTo>
                    <a:pt x="1033" y="24522"/>
                  </a:lnTo>
                  <a:lnTo>
                    <a:pt x="867" y="23779"/>
                  </a:lnTo>
                  <a:lnTo>
                    <a:pt x="723" y="23057"/>
                  </a:lnTo>
                  <a:lnTo>
                    <a:pt x="599" y="22314"/>
                  </a:lnTo>
                  <a:lnTo>
                    <a:pt x="517" y="21550"/>
                  </a:lnTo>
                  <a:lnTo>
                    <a:pt x="455" y="20807"/>
                  </a:lnTo>
                  <a:lnTo>
                    <a:pt x="413" y="20043"/>
                  </a:lnTo>
                  <a:lnTo>
                    <a:pt x="434" y="19279"/>
                  </a:lnTo>
                  <a:lnTo>
                    <a:pt x="475" y="18495"/>
                  </a:lnTo>
                  <a:lnTo>
                    <a:pt x="537" y="17731"/>
                  </a:lnTo>
                  <a:lnTo>
                    <a:pt x="640" y="16968"/>
                  </a:lnTo>
                  <a:lnTo>
                    <a:pt x="785" y="16204"/>
                  </a:lnTo>
                  <a:lnTo>
                    <a:pt x="929" y="15440"/>
                  </a:lnTo>
                  <a:lnTo>
                    <a:pt x="1115" y="14676"/>
                  </a:lnTo>
                  <a:lnTo>
                    <a:pt x="1342" y="13933"/>
                  </a:lnTo>
                  <a:lnTo>
                    <a:pt x="1590" y="13190"/>
                  </a:lnTo>
                  <a:lnTo>
                    <a:pt x="1858" y="12447"/>
                  </a:lnTo>
                  <a:lnTo>
                    <a:pt x="2188" y="11725"/>
                  </a:lnTo>
                  <a:lnTo>
                    <a:pt x="2539" y="11023"/>
                  </a:lnTo>
                  <a:lnTo>
                    <a:pt x="2911" y="10321"/>
                  </a:lnTo>
                  <a:lnTo>
                    <a:pt x="3303" y="9661"/>
                  </a:lnTo>
                  <a:lnTo>
                    <a:pt x="3716" y="9000"/>
                  </a:lnTo>
                  <a:lnTo>
                    <a:pt x="4170" y="8360"/>
                  </a:lnTo>
                  <a:lnTo>
                    <a:pt x="4624" y="7741"/>
                  </a:lnTo>
                  <a:lnTo>
                    <a:pt x="5120" y="7142"/>
                  </a:lnTo>
                  <a:lnTo>
                    <a:pt x="5615" y="6564"/>
                  </a:lnTo>
                  <a:lnTo>
                    <a:pt x="6152" y="6007"/>
                  </a:lnTo>
                  <a:lnTo>
                    <a:pt x="6709" y="5491"/>
                  </a:lnTo>
                  <a:lnTo>
                    <a:pt x="7287" y="4996"/>
                  </a:lnTo>
                  <a:lnTo>
                    <a:pt x="7865" y="4521"/>
                  </a:lnTo>
                  <a:lnTo>
                    <a:pt x="8484" y="4067"/>
                  </a:lnTo>
                  <a:lnTo>
                    <a:pt x="9103" y="3654"/>
                  </a:lnTo>
                  <a:lnTo>
                    <a:pt x="9723" y="3241"/>
                  </a:lnTo>
                  <a:lnTo>
                    <a:pt x="10032" y="3055"/>
                  </a:lnTo>
                  <a:lnTo>
                    <a:pt x="10362" y="2870"/>
                  </a:lnTo>
                  <a:lnTo>
                    <a:pt x="11023" y="2519"/>
                  </a:lnTo>
                  <a:lnTo>
                    <a:pt x="12344" y="1879"/>
                  </a:lnTo>
                  <a:lnTo>
                    <a:pt x="13706" y="1383"/>
                  </a:lnTo>
                  <a:lnTo>
                    <a:pt x="14408" y="1177"/>
                  </a:lnTo>
                  <a:lnTo>
                    <a:pt x="14738" y="1074"/>
                  </a:lnTo>
                  <a:lnTo>
                    <a:pt x="15089" y="991"/>
                  </a:lnTo>
                  <a:lnTo>
                    <a:pt x="15791" y="805"/>
                  </a:lnTo>
                  <a:lnTo>
                    <a:pt x="16142" y="744"/>
                  </a:lnTo>
                  <a:lnTo>
                    <a:pt x="16493" y="682"/>
                  </a:lnTo>
                  <a:lnTo>
                    <a:pt x="17195" y="578"/>
                  </a:lnTo>
                  <a:lnTo>
                    <a:pt x="17876" y="475"/>
                  </a:lnTo>
                  <a:lnTo>
                    <a:pt x="19279" y="393"/>
                  </a:lnTo>
                  <a:lnTo>
                    <a:pt x="19961" y="372"/>
                  </a:lnTo>
                  <a:lnTo>
                    <a:pt x="20311" y="393"/>
                  </a:lnTo>
                  <a:lnTo>
                    <a:pt x="20662" y="413"/>
                  </a:lnTo>
                  <a:lnTo>
                    <a:pt x="21344" y="434"/>
                  </a:lnTo>
                  <a:lnTo>
                    <a:pt x="22025" y="496"/>
                  </a:lnTo>
                  <a:lnTo>
                    <a:pt x="22685" y="578"/>
                  </a:lnTo>
                  <a:lnTo>
                    <a:pt x="23346" y="682"/>
                  </a:lnTo>
                  <a:lnTo>
                    <a:pt x="24006" y="826"/>
                  </a:lnTo>
                  <a:lnTo>
                    <a:pt x="24646" y="971"/>
                  </a:lnTo>
                  <a:lnTo>
                    <a:pt x="25265" y="1156"/>
                  </a:lnTo>
                  <a:lnTo>
                    <a:pt x="25885" y="1342"/>
                  </a:lnTo>
                  <a:lnTo>
                    <a:pt x="26504" y="1549"/>
                  </a:lnTo>
                  <a:lnTo>
                    <a:pt x="27102" y="1796"/>
                  </a:lnTo>
                  <a:lnTo>
                    <a:pt x="27701" y="2044"/>
                  </a:lnTo>
                  <a:lnTo>
                    <a:pt x="28279" y="2292"/>
                  </a:lnTo>
                  <a:lnTo>
                    <a:pt x="28836" y="2581"/>
                  </a:lnTo>
                  <a:lnTo>
                    <a:pt x="29373" y="2870"/>
                  </a:lnTo>
                  <a:lnTo>
                    <a:pt x="29910" y="3179"/>
                  </a:lnTo>
                  <a:lnTo>
                    <a:pt x="30446" y="3489"/>
                  </a:lnTo>
                  <a:lnTo>
                    <a:pt x="30942" y="3819"/>
                  </a:lnTo>
                  <a:lnTo>
                    <a:pt x="31437" y="4170"/>
                  </a:lnTo>
                  <a:lnTo>
                    <a:pt x="31912" y="4521"/>
                  </a:lnTo>
                  <a:lnTo>
                    <a:pt x="32387" y="4892"/>
                  </a:lnTo>
                  <a:lnTo>
                    <a:pt x="32820" y="5285"/>
                  </a:lnTo>
                  <a:lnTo>
                    <a:pt x="33254" y="5677"/>
                  </a:lnTo>
                  <a:lnTo>
                    <a:pt x="33666" y="6069"/>
                  </a:lnTo>
                  <a:lnTo>
                    <a:pt x="34059" y="6482"/>
                  </a:lnTo>
                  <a:lnTo>
                    <a:pt x="34430" y="6895"/>
                  </a:lnTo>
                  <a:lnTo>
                    <a:pt x="34802" y="7328"/>
                  </a:lnTo>
                  <a:lnTo>
                    <a:pt x="35153" y="7762"/>
                  </a:lnTo>
                  <a:lnTo>
                    <a:pt x="35483" y="8195"/>
                  </a:lnTo>
                  <a:lnTo>
                    <a:pt x="35813" y="8628"/>
                  </a:lnTo>
                  <a:lnTo>
                    <a:pt x="36102" y="9062"/>
                  </a:lnTo>
                  <a:lnTo>
                    <a:pt x="36391" y="9516"/>
                  </a:lnTo>
                  <a:lnTo>
                    <a:pt x="36659" y="9950"/>
                  </a:lnTo>
                  <a:lnTo>
                    <a:pt x="36928" y="10404"/>
                  </a:lnTo>
                  <a:lnTo>
                    <a:pt x="37175" y="10837"/>
                  </a:lnTo>
                  <a:lnTo>
                    <a:pt x="37402" y="11291"/>
                  </a:lnTo>
                  <a:lnTo>
                    <a:pt x="37609" y="11745"/>
                  </a:lnTo>
                  <a:lnTo>
                    <a:pt x="38001" y="12633"/>
                  </a:lnTo>
                  <a:lnTo>
                    <a:pt x="38331" y="13520"/>
                  </a:lnTo>
                  <a:lnTo>
                    <a:pt x="38620" y="14408"/>
                  </a:lnTo>
                  <a:lnTo>
                    <a:pt x="38847" y="15275"/>
                  </a:lnTo>
                  <a:lnTo>
                    <a:pt x="39054" y="16121"/>
                  </a:lnTo>
                  <a:lnTo>
                    <a:pt x="39198" y="16947"/>
                  </a:lnTo>
                  <a:lnTo>
                    <a:pt x="39301" y="17752"/>
                  </a:lnTo>
                  <a:lnTo>
                    <a:pt x="39363" y="18536"/>
                  </a:lnTo>
                  <a:lnTo>
                    <a:pt x="39425" y="19279"/>
                  </a:lnTo>
                  <a:lnTo>
                    <a:pt x="39425" y="20002"/>
                  </a:lnTo>
                  <a:lnTo>
                    <a:pt x="39425" y="20704"/>
                  </a:lnTo>
                  <a:lnTo>
                    <a:pt x="39384" y="21364"/>
                  </a:lnTo>
                  <a:lnTo>
                    <a:pt x="39343" y="21983"/>
                  </a:lnTo>
                  <a:lnTo>
                    <a:pt x="39260" y="22582"/>
                  </a:lnTo>
                  <a:lnTo>
                    <a:pt x="39178" y="23139"/>
                  </a:lnTo>
                  <a:lnTo>
                    <a:pt x="39095" y="23676"/>
                  </a:lnTo>
                  <a:lnTo>
                    <a:pt x="38868" y="24605"/>
                  </a:lnTo>
                  <a:lnTo>
                    <a:pt x="38765" y="25038"/>
                  </a:lnTo>
                  <a:lnTo>
                    <a:pt x="38682" y="25410"/>
                  </a:lnTo>
                  <a:lnTo>
                    <a:pt x="38455" y="26070"/>
                  </a:lnTo>
                  <a:lnTo>
                    <a:pt x="38166" y="26958"/>
                  </a:lnTo>
                  <a:lnTo>
                    <a:pt x="38084" y="27268"/>
                  </a:lnTo>
                  <a:lnTo>
                    <a:pt x="38207" y="26979"/>
                  </a:lnTo>
                  <a:lnTo>
                    <a:pt x="38538" y="26091"/>
                  </a:lnTo>
                  <a:lnTo>
                    <a:pt x="38785" y="25451"/>
                  </a:lnTo>
                  <a:lnTo>
                    <a:pt x="38889" y="25059"/>
                  </a:lnTo>
                  <a:lnTo>
                    <a:pt x="38992" y="24646"/>
                  </a:lnTo>
                  <a:lnTo>
                    <a:pt x="39219" y="23697"/>
                  </a:lnTo>
                  <a:lnTo>
                    <a:pt x="39322" y="23160"/>
                  </a:lnTo>
                  <a:lnTo>
                    <a:pt x="39405" y="22603"/>
                  </a:lnTo>
                  <a:lnTo>
                    <a:pt x="39508" y="22004"/>
                  </a:lnTo>
                  <a:lnTo>
                    <a:pt x="39570" y="21364"/>
                  </a:lnTo>
                  <a:lnTo>
                    <a:pt x="39611" y="20704"/>
                  </a:lnTo>
                  <a:lnTo>
                    <a:pt x="39632" y="20002"/>
                  </a:lnTo>
                  <a:lnTo>
                    <a:pt x="39632" y="19279"/>
                  </a:lnTo>
                  <a:lnTo>
                    <a:pt x="39590" y="18516"/>
                  </a:lnTo>
                  <a:lnTo>
                    <a:pt x="39508" y="17731"/>
                  </a:lnTo>
                  <a:lnTo>
                    <a:pt x="39425" y="16906"/>
                  </a:lnTo>
                  <a:lnTo>
                    <a:pt x="39281" y="16080"/>
                  </a:lnTo>
                  <a:lnTo>
                    <a:pt x="39095" y="15213"/>
                  </a:lnTo>
                  <a:lnTo>
                    <a:pt x="38868" y="14325"/>
                  </a:lnTo>
                  <a:lnTo>
                    <a:pt x="38579" y="13438"/>
                  </a:lnTo>
                  <a:lnTo>
                    <a:pt x="38249" y="12530"/>
                  </a:lnTo>
                  <a:lnTo>
                    <a:pt x="38063" y="12076"/>
                  </a:lnTo>
                  <a:lnTo>
                    <a:pt x="37877" y="11621"/>
                  </a:lnTo>
                  <a:lnTo>
                    <a:pt x="37650" y="11167"/>
                  </a:lnTo>
                  <a:lnTo>
                    <a:pt x="37423" y="10713"/>
                  </a:lnTo>
                  <a:lnTo>
                    <a:pt x="37175" y="10259"/>
                  </a:lnTo>
                  <a:lnTo>
                    <a:pt x="36928" y="9805"/>
                  </a:lnTo>
                  <a:lnTo>
                    <a:pt x="36639" y="9351"/>
                  </a:lnTo>
                  <a:lnTo>
                    <a:pt x="36350" y="8897"/>
                  </a:lnTo>
                  <a:lnTo>
                    <a:pt x="36061" y="8443"/>
                  </a:lnTo>
                  <a:lnTo>
                    <a:pt x="35730" y="8009"/>
                  </a:lnTo>
                  <a:lnTo>
                    <a:pt x="35400" y="7555"/>
                  </a:lnTo>
                  <a:lnTo>
                    <a:pt x="35049" y="7122"/>
                  </a:lnTo>
                  <a:lnTo>
                    <a:pt x="34678" y="6688"/>
                  </a:lnTo>
                  <a:lnTo>
                    <a:pt x="34286" y="6275"/>
                  </a:lnTo>
                  <a:lnTo>
                    <a:pt x="33893" y="5842"/>
                  </a:lnTo>
                  <a:lnTo>
                    <a:pt x="33481" y="5429"/>
                  </a:lnTo>
                  <a:lnTo>
                    <a:pt x="33047" y="5037"/>
                  </a:lnTo>
                  <a:lnTo>
                    <a:pt x="32593" y="4645"/>
                  </a:lnTo>
                  <a:lnTo>
                    <a:pt x="32118" y="4273"/>
                  </a:lnTo>
                  <a:lnTo>
                    <a:pt x="31644" y="3902"/>
                  </a:lnTo>
                  <a:lnTo>
                    <a:pt x="31148" y="3551"/>
                  </a:lnTo>
                  <a:lnTo>
                    <a:pt x="30632" y="3200"/>
                  </a:lnTo>
                  <a:lnTo>
                    <a:pt x="30095" y="2870"/>
                  </a:lnTo>
                  <a:lnTo>
                    <a:pt x="29559" y="2560"/>
                  </a:lnTo>
                  <a:lnTo>
                    <a:pt x="29001" y="2271"/>
                  </a:lnTo>
                  <a:lnTo>
                    <a:pt x="28423" y="1982"/>
                  </a:lnTo>
                  <a:lnTo>
                    <a:pt x="27846" y="1714"/>
                  </a:lnTo>
                  <a:lnTo>
                    <a:pt x="27247" y="1445"/>
                  </a:lnTo>
                  <a:lnTo>
                    <a:pt x="26628" y="1218"/>
                  </a:lnTo>
                  <a:lnTo>
                    <a:pt x="26008" y="991"/>
                  </a:lnTo>
                  <a:lnTo>
                    <a:pt x="25369" y="805"/>
                  </a:lnTo>
                  <a:lnTo>
                    <a:pt x="24729" y="620"/>
                  </a:lnTo>
                  <a:lnTo>
                    <a:pt x="24068" y="455"/>
                  </a:lnTo>
                  <a:lnTo>
                    <a:pt x="23408" y="331"/>
                  </a:lnTo>
                  <a:lnTo>
                    <a:pt x="22747" y="207"/>
                  </a:lnTo>
                  <a:lnTo>
                    <a:pt x="22066" y="124"/>
                  </a:lnTo>
                  <a:lnTo>
                    <a:pt x="21364" y="62"/>
                  </a:lnTo>
                  <a:lnTo>
                    <a:pt x="20662" y="21"/>
                  </a:lnTo>
                  <a:lnTo>
                    <a:pt x="20332"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42" name="Google Shape;2042;p211"/>
            <p:cNvSpPr/>
            <p:nvPr/>
          </p:nvSpPr>
          <p:spPr>
            <a:xfrm>
              <a:off x="2741275" y="973975"/>
              <a:ext cx="990800" cy="989775"/>
            </a:xfrm>
            <a:custGeom>
              <a:avLst/>
              <a:gdLst/>
              <a:ahLst/>
              <a:cxnLst/>
              <a:rect l="l" t="t" r="r" b="b"/>
              <a:pathLst>
                <a:path w="39632" h="39591" fill="none" extrusionOk="0">
                  <a:moveTo>
                    <a:pt x="38084" y="27268"/>
                  </a:moveTo>
                  <a:lnTo>
                    <a:pt x="38084" y="27268"/>
                  </a:lnTo>
                  <a:lnTo>
                    <a:pt x="38166" y="26958"/>
                  </a:lnTo>
                  <a:lnTo>
                    <a:pt x="38166" y="26958"/>
                  </a:lnTo>
                  <a:lnTo>
                    <a:pt x="38455" y="26070"/>
                  </a:lnTo>
                  <a:lnTo>
                    <a:pt x="38455" y="26070"/>
                  </a:lnTo>
                  <a:lnTo>
                    <a:pt x="38682" y="25410"/>
                  </a:lnTo>
                  <a:lnTo>
                    <a:pt x="38682" y="25410"/>
                  </a:lnTo>
                  <a:lnTo>
                    <a:pt x="38765" y="25038"/>
                  </a:lnTo>
                  <a:lnTo>
                    <a:pt x="38868" y="24605"/>
                  </a:lnTo>
                  <a:lnTo>
                    <a:pt x="38868" y="24605"/>
                  </a:lnTo>
                  <a:lnTo>
                    <a:pt x="39095" y="23676"/>
                  </a:lnTo>
                  <a:lnTo>
                    <a:pt x="39178" y="23139"/>
                  </a:lnTo>
                  <a:lnTo>
                    <a:pt x="39260" y="22582"/>
                  </a:lnTo>
                  <a:lnTo>
                    <a:pt x="39260" y="22582"/>
                  </a:lnTo>
                  <a:lnTo>
                    <a:pt x="39343" y="21983"/>
                  </a:lnTo>
                  <a:lnTo>
                    <a:pt x="39384" y="21364"/>
                  </a:lnTo>
                  <a:lnTo>
                    <a:pt x="39425" y="20704"/>
                  </a:lnTo>
                  <a:lnTo>
                    <a:pt x="39425" y="20002"/>
                  </a:lnTo>
                  <a:lnTo>
                    <a:pt x="39425" y="19279"/>
                  </a:lnTo>
                  <a:lnTo>
                    <a:pt x="39363" y="18536"/>
                  </a:lnTo>
                  <a:lnTo>
                    <a:pt x="39301" y="17752"/>
                  </a:lnTo>
                  <a:lnTo>
                    <a:pt x="39198" y="16947"/>
                  </a:lnTo>
                  <a:lnTo>
                    <a:pt x="39198" y="16947"/>
                  </a:lnTo>
                  <a:lnTo>
                    <a:pt x="39054" y="16121"/>
                  </a:lnTo>
                  <a:lnTo>
                    <a:pt x="38847" y="15275"/>
                  </a:lnTo>
                  <a:lnTo>
                    <a:pt x="38620" y="14408"/>
                  </a:lnTo>
                  <a:lnTo>
                    <a:pt x="38331" y="13520"/>
                  </a:lnTo>
                  <a:lnTo>
                    <a:pt x="38001" y="12633"/>
                  </a:lnTo>
                  <a:lnTo>
                    <a:pt x="37609" y="11745"/>
                  </a:lnTo>
                  <a:lnTo>
                    <a:pt x="37402" y="11291"/>
                  </a:lnTo>
                  <a:lnTo>
                    <a:pt x="37175" y="10837"/>
                  </a:lnTo>
                  <a:lnTo>
                    <a:pt x="36928" y="10404"/>
                  </a:lnTo>
                  <a:lnTo>
                    <a:pt x="36659" y="9950"/>
                  </a:lnTo>
                  <a:lnTo>
                    <a:pt x="36659" y="9950"/>
                  </a:lnTo>
                  <a:lnTo>
                    <a:pt x="36391" y="9516"/>
                  </a:lnTo>
                  <a:lnTo>
                    <a:pt x="36102" y="9062"/>
                  </a:lnTo>
                  <a:lnTo>
                    <a:pt x="35813" y="8628"/>
                  </a:lnTo>
                  <a:lnTo>
                    <a:pt x="35483" y="8195"/>
                  </a:lnTo>
                  <a:lnTo>
                    <a:pt x="35153" y="7762"/>
                  </a:lnTo>
                  <a:lnTo>
                    <a:pt x="34802" y="7328"/>
                  </a:lnTo>
                  <a:lnTo>
                    <a:pt x="34430" y="6895"/>
                  </a:lnTo>
                  <a:lnTo>
                    <a:pt x="34059" y="6482"/>
                  </a:lnTo>
                  <a:lnTo>
                    <a:pt x="33666" y="6069"/>
                  </a:lnTo>
                  <a:lnTo>
                    <a:pt x="33254" y="5677"/>
                  </a:lnTo>
                  <a:lnTo>
                    <a:pt x="32820" y="5285"/>
                  </a:lnTo>
                  <a:lnTo>
                    <a:pt x="32387" y="4892"/>
                  </a:lnTo>
                  <a:lnTo>
                    <a:pt x="31912" y="4521"/>
                  </a:lnTo>
                  <a:lnTo>
                    <a:pt x="31437" y="4170"/>
                  </a:lnTo>
                  <a:lnTo>
                    <a:pt x="30942" y="3819"/>
                  </a:lnTo>
                  <a:lnTo>
                    <a:pt x="30446" y="3489"/>
                  </a:lnTo>
                  <a:lnTo>
                    <a:pt x="30446" y="3489"/>
                  </a:lnTo>
                  <a:lnTo>
                    <a:pt x="29910" y="3179"/>
                  </a:lnTo>
                  <a:lnTo>
                    <a:pt x="29373" y="2870"/>
                  </a:lnTo>
                  <a:lnTo>
                    <a:pt x="28836" y="2581"/>
                  </a:lnTo>
                  <a:lnTo>
                    <a:pt x="28279" y="2292"/>
                  </a:lnTo>
                  <a:lnTo>
                    <a:pt x="27701" y="2044"/>
                  </a:lnTo>
                  <a:lnTo>
                    <a:pt x="27102" y="1796"/>
                  </a:lnTo>
                  <a:lnTo>
                    <a:pt x="26504" y="1549"/>
                  </a:lnTo>
                  <a:lnTo>
                    <a:pt x="25885" y="1342"/>
                  </a:lnTo>
                  <a:lnTo>
                    <a:pt x="25265" y="1156"/>
                  </a:lnTo>
                  <a:lnTo>
                    <a:pt x="24646" y="971"/>
                  </a:lnTo>
                  <a:lnTo>
                    <a:pt x="24006" y="826"/>
                  </a:lnTo>
                  <a:lnTo>
                    <a:pt x="23346" y="682"/>
                  </a:lnTo>
                  <a:lnTo>
                    <a:pt x="22685" y="578"/>
                  </a:lnTo>
                  <a:lnTo>
                    <a:pt x="22025" y="496"/>
                  </a:lnTo>
                  <a:lnTo>
                    <a:pt x="21344" y="434"/>
                  </a:lnTo>
                  <a:lnTo>
                    <a:pt x="20662" y="413"/>
                  </a:lnTo>
                  <a:lnTo>
                    <a:pt x="20662" y="413"/>
                  </a:lnTo>
                  <a:lnTo>
                    <a:pt x="20311" y="393"/>
                  </a:lnTo>
                  <a:lnTo>
                    <a:pt x="19961" y="372"/>
                  </a:lnTo>
                  <a:lnTo>
                    <a:pt x="19279" y="393"/>
                  </a:lnTo>
                  <a:lnTo>
                    <a:pt x="17876" y="475"/>
                  </a:lnTo>
                  <a:lnTo>
                    <a:pt x="17876" y="475"/>
                  </a:lnTo>
                  <a:lnTo>
                    <a:pt x="17195" y="578"/>
                  </a:lnTo>
                  <a:lnTo>
                    <a:pt x="16493" y="682"/>
                  </a:lnTo>
                  <a:lnTo>
                    <a:pt x="16493" y="682"/>
                  </a:lnTo>
                  <a:lnTo>
                    <a:pt x="16142" y="744"/>
                  </a:lnTo>
                  <a:lnTo>
                    <a:pt x="15791" y="805"/>
                  </a:lnTo>
                  <a:lnTo>
                    <a:pt x="15089" y="991"/>
                  </a:lnTo>
                  <a:lnTo>
                    <a:pt x="15089" y="991"/>
                  </a:lnTo>
                  <a:lnTo>
                    <a:pt x="14738" y="1074"/>
                  </a:lnTo>
                  <a:lnTo>
                    <a:pt x="14408" y="1177"/>
                  </a:lnTo>
                  <a:lnTo>
                    <a:pt x="13706" y="1383"/>
                  </a:lnTo>
                  <a:lnTo>
                    <a:pt x="12344" y="1879"/>
                  </a:lnTo>
                  <a:lnTo>
                    <a:pt x="12344" y="1879"/>
                  </a:lnTo>
                  <a:lnTo>
                    <a:pt x="11023" y="2519"/>
                  </a:lnTo>
                  <a:lnTo>
                    <a:pt x="10362" y="2870"/>
                  </a:lnTo>
                  <a:lnTo>
                    <a:pt x="10032" y="3055"/>
                  </a:lnTo>
                  <a:lnTo>
                    <a:pt x="9723" y="3241"/>
                  </a:lnTo>
                  <a:lnTo>
                    <a:pt x="9723" y="3241"/>
                  </a:lnTo>
                  <a:lnTo>
                    <a:pt x="9103" y="3654"/>
                  </a:lnTo>
                  <a:lnTo>
                    <a:pt x="8484" y="4067"/>
                  </a:lnTo>
                  <a:lnTo>
                    <a:pt x="7865" y="4521"/>
                  </a:lnTo>
                  <a:lnTo>
                    <a:pt x="7287" y="4996"/>
                  </a:lnTo>
                  <a:lnTo>
                    <a:pt x="6709" y="5491"/>
                  </a:lnTo>
                  <a:lnTo>
                    <a:pt x="6152" y="6007"/>
                  </a:lnTo>
                  <a:lnTo>
                    <a:pt x="5615" y="6564"/>
                  </a:lnTo>
                  <a:lnTo>
                    <a:pt x="5120" y="7142"/>
                  </a:lnTo>
                  <a:lnTo>
                    <a:pt x="5120" y="7142"/>
                  </a:lnTo>
                  <a:lnTo>
                    <a:pt x="4624" y="7741"/>
                  </a:lnTo>
                  <a:lnTo>
                    <a:pt x="4170" y="8360"/>
                  </a:lnTo>
                  <a:lnTo>
                    <a:pt x="3716" y="9000"/>
                  </a:lnTo>
                  <a:lnTo>
                    <a:pt x="3303" y="9661"/>
                  </a:lnTo>
                  <a:lnTo>
                    <a:pt x="2911" y="10321"/>
                  </a:lnTo>
                  <a:lnTo>
                    <a:pt x="2539" y="11023"/>
                  </a:lnTo>
                  <a:lnTo>
                    <a:pt x="2188" y="11725"/>
                  </a:lnTo>
                  <a:lnTo>
                    <a:pt x="1858" y="12447"/>
                  </a:lnTo>
                  <a:lnTo>
                    <a:pt x="1858" y="12447"/>
                  </a:lnTo>
                  <a:lnTo>
                    <a:pt x="1590" y="13190"/>
                  </a:lnTo>
                  <a:lnTo>
                    <a:pt x="1342" y="13933"/>
                  </a:lnTo>
                  <a:lnTo>
                    <a:pt x="1115" y="14676"/>
                  </a:lnTo>
                  <a:lnTo>
                    <a:pt x="929" y="15440"/>
                  </a:lnTo>
                  <a:lnTo>
                    <a:pt x="785" y="16204"/>
                  </a:lnTo>
                  <a:lnTo>
                    <a:pt x="640" y="16968"/>
                  </a:lnTo>
                  <a:lnTo>
                    <a:pt x="537" y="17731"/>
                  </a:lnTo>
                  <a:lnTo>
                    <a:pt x="475" y="18495"/>
                  </a:lnTo>
                  <a:lnTo>
                    <a:pt x="475" y="18495"/>
                  </a:lnTo>
                  <a:lnTo>
                    <a:pt x="434" y="19279"/>
                  </a:lnTo>
                  <a:lnTo>
                    <a:pt x="413" y="20043"/>
                  </a:lnTo>
                  <a:lnTo>
                    <a:pt x="455" y="20807"/>
                  </a:lnTo>
                  <a:lnTo>
                    <a:pt x="517" y="21550"/>
                  </a:lnTo>
                  <a:lnTo>
                    <a:pt x="599" y="22314"/>
                  </a:lnTo>
                  <a:lnTo>
                    <a:pt x="723" y="23057"/>
                  </a:lnTo>
                  <a:lnTo>
                    <a:pt x="867" y="23779"/>
                  </a:lnTo>
                  <a:lnTo>
                    <a:pt x="1033" y="24522"/>
                  </a:lnTo>
                  <a:lnTo>
                    <a:pt x="1033" y="24522"/>
                  </a:lnTo>
                  <a:lnTo>
                    <a:pt x="1115" y="24873"/>
                  </a:lnTo>
                  <a:lnTo>
                    <a:pt x="1218" y="25224"/>
                  </a:lnTo>
                  <a:lnTo>
                    <a:pt x="1445" y="25946"/>
                  </a:lnTo>
                  <a:lnTo>
                    <a:pt x="1941" y="27329"/>
                  </a:lnTo>
                  <a:lnTo>
                    <a:pt x="1941" y="27329"/>
                  </a:lnTo>
                  <a:lnTo>
                    <a:pt x="2560" y="28630"/>
                  </a:lnTo>
                  <a:lnTo>
                    <a:pt x="2911" y="29270"/>
                  </a:lnTo>
                  <a:lnTo>
                    <a:pt x="3076" y="29579"/>
                  </a:lnTo>
                  <a:lnTo>
                    <a:pt x="3282" y="29889"/>
                  </a:lnTo>
                  <a:lnTo>
                    <a:pt x="3282" y="29889"/>
                  </a:lnTo>
                  <a:lnTo>
                    <a:pt x="3448" y="30199"/>
                  </a:lnTo>
                  <a:lnTo>
                    <a:pt x="3633" y="30508"/>
                  </a:lnTo>
                  <a:lnTo>
                    <a:pt x="4046" y="31086"/>
                  </a:lnTo>
                  <a:lnTo>
                    <a:pt x="4913" y="32201"/>
                  </a:lnTo>
                  <a:lnTo>
                    <a:pt x="4913" y="32201"/>
                  </a:lnTo>
                  <a:lnTo>
                    <a:pt x="5842" y="33253"/>
                  </a:lnTo>
                  <a:lnTo>
                    <a:pt x="6317" y="33749"/>
                  </a:lnTo>
                  <a:lnTo>
                    <a:pt x="6564" y="33976"/>
                  </a:lnTo>
                  <a:lnTo>
                    <a:pt x="6833" y="34203"/>
                  </a:lnTo>
                  <a:lnTo>
                    <a:pt x="6833" y="34203"/>
                  </a:lnTo>
                  <a:lnTo>
                    <a:pt x="7349" y="34657"/>
                  </a:lnTo>
                  <a:lnTo>
                    <a:pt x="7865" y="35091"/>
                  </a:lnTo>
                  <a:lnTo>
                    <a:pt x="8401" y="35503"/>
                  </a:lnTo>
                  <a:lnTo>
                    <a:pt x="8938" y="35896"/>
                  </a:lnTo>
                  <a:lnTo>
                    <a:pt x="9495" y="36246"/>
                  </a:lnTo>
                  <a:lnTo>
                    <a:pt x="10073" y="36597"/>
                  </a:lnTo>
                  <a:lnTo>
                    <a:pt x="10651" y="36907"/>
                  </a:lnTo>
                  <a:lnTo>
                    <a:pt x="11229" y="37217"/>
                  </a:lnTo>
                  <a:lnTo>
                    <a:pt x="11807" y="37485"/>
                  </a:lnTo>
                  <a:lnTo>
                    <a:pt x="12406" y="37733"/>
                  </a:lnTo>
                  <a:lnTo>
                    <a:pt x="12984" y="37980"/>
                  </a:lnTo>
                  <a:lnTo>
                    <a:pt x="13582" y="38187"/>
                  </a:lnTo>
                  <a:lnTo>
                    <a:pt x="14181" y="38393"/>
                  </a:lnTo>
                  <a:lnTo>
                    <a:pt x="14780" y="38558"/>
                  </a:lnTo>
                  <a:lnTo>
                    <a:pt x="15378" y="38723"/>
                  </a:lnTo>
                  <a:lnTo>
                    <a:pt x="15977" y="38868"/>
                  </a:lnTo>
                  <a:lnTo>
                    <a:pt x="15977" y="38868"/>
                  </a:lnTo>
                  <a:lnTo>
                    <a:pt x="16575" y="38992"/>
                  </a:lnTo>
                  <a:lnTo>
                    <a:pt x="17153" y="39074"/>
                  </a:lnTo>
                  <a:lnTo>
                    <a:pt x="17752" y="39157"/>
                  </a:lnTo>
                  <a:lnTo>
                    <a:pt x="18351" y="39219"/>
                  </a:lnTo>
                  <a:lnTo>
                    <a:pt x="18929" y="39260"/>
                  </a:lnTo>
                  <a:lnTo>
                    <a:pt x="19506" y="39281"/>
                  </a:lnTo>
                  <a:lnTo>
                    <a:pt x="20084" y="39281"/>
                  </a:lnTo>
                  <a:lnTo>
                    <a:pt x="20642" y="39260"/>
                  </a:lnTo>
                  <a:lnTo>
                    <a:pt x="21220" y="39239"/>
                  </a:lnTo>
                  <a:lnTo>
                    <a:pt x="21777" y="39178"/>
                  </a:lnTo>
                  <a:lnTo>
                    <a:pt x="22314" y="39116"/>
                  </a:lnTo>
                  <a:lnTo>
                    <a:pt x="22850" y="39054"/>
                  </a:lnTo>
                  <a:lnTo>
                    <a:pt x="23387" y="38950"/>
                  </a:lnTo>
                  <a:lnTo>
                    <a:pt x="23924" y="38868"/>
                  </a:lnTo>
                  <a:lnTo>
                    <a:pt x="24440" y="38744"/>
                  </a:lnTo>
                  <a:lnTo>
                    <a:pt x="24935" y="38620"/>
                  </a:lnTo>
                  <a:lnTo>
                    <a:pt x="24935" y="38620"/>
                  </a:lnTo>
                  <a:lnTo>
                    <a:pt x="25431" y="38476"/>
                  </a:lnTo>
                  <a:lnTo>
                    <a:pt x="25926" y="38331"/>
                  </a:lnTo>
                  <a:lnTo>
                    <a:pt x="26401" y="38166"/>
                  </a:lnTo>
                  <a:lnTo>
                    <a:pt x="26875" y="38001"/>
                  </a:lnTo>
                  <a:lnTo>
                    <a:pt x="27784" y="37629"/>
                  </a:lnTo>
                  <a:lnTo>
                    <a:pt x="28630" y="37237"/>
                  </a:lnTo>
                  <a:lnTo>
                    <a:pt x="29456" y="36804"/>
                  </a:lnTo>
                  <a:lnTo>
                    <a:pt x="30219" y="36350"/>
                  </a:lnTo>
                  <a:lnTo>
                    <a:pt x="30962" y="35896"/>
                  </a:lnTo>
                  <a:lnTo>
                    <a:pt x="31644" y="35400"/>
                  </a:lnTo>
                  <a:lnTo>
                    <a:pt x="31644" y="35400"/>
                  </a:lnTo>
                  <a:lnTo>
                    <a:pt x="32283" y="34905"/>
                  </a:lnTo>
                  <a:lnTo>
                    <a:pt x="32882" y="34389"/>
                  </a:lnTo>
                  <a:lnTo>
                    <a:pt x="33439" y="33893"/>
                  </a:lnTo>
                  <a:lnTo>
                    <a:pt x="33955" y="33398"/>
                  </a:lnTo>
                  <a:lnTo>
                    <a:pt x="34430" y="32882"/>
                  </a:lnTo>
                  <a:lnTo>
                    <a:pt x="34884" y="32387"/>
                  </a:lnTo>
                  <a:lnTo>
                    <a:pt x="35276" y="31912"/>
                  </a:lnTo>
                  <a:lnTo>
                    <a:pt x="35627" y="31416"/>
                  </a:lnTo>
                  <a:lnTo>
                    <a:pt x="35627" y="31416"/>
                  </a:lnTo>
                  <a:lnTo>
                    <a:pt x="35978" y="30962"/>
                  </a:lnTo>
                  <a:lnTo>
                    <a:pt x="36267" y="30529"/>
                  </a:lnTo>
                  <a:lnTo>
                    <a:pt x="36783" y="29703"/>
                  </a:lnTo>
                  <a:lnTo>
                    <a:pt x="36783" y="29703"/>
                  </a:lnTo>
                  <a:lnTo>
                    <a:pt x="37010" y="29332"/>
                  </a:lnTo>
                  <a:lnTo>
                    <a:pt x="37217" y="29001"/>
                  </a:lnTo>
                  <a:lnTo>
                    <a:pt x="37217" y="29001"/>
                  </a:lnTo>
                  <a:lnTo>
                    <a:pt x="37506" y="28382"/>
                  </a:lnTo>
                  <a:lnTo>
                    <a:pt x="37506" y="28382"/>
                  </a:lnTo>
                  <a:lnTo>
                    <a:pt x="37939" y="27536"/>
                  </a:lnTo>
                  <a:lnTo>
                    <a:pt x="37939" y="27536"/>
                  </a:lnTo>
                  <a:lnTo>
                    <a:pt x="38084" y="27268"/>
                  </a:lnTo>
                  <a:lnTo>
                    <a:pt x="38084" y="27268"/>
                  </a:lnTo>
                  <a:lnTo>
                    <a:pt x="37960" y="27557"/>
                  </a:lnTo>
                  <a:lnTo>
                    <a:pt x="37960" y="27557"/>
                  </a:lnTo>
                  <a:lnTo>
                    <a:pt x="37588" y="28423"/>
                  </a:lnTo>
                  <a:lnTo>
                    <a:pt x="37588" y="28423"/>
                  </a:lnTo>
                  <a:lnTo>
                    <a:pt x="37299" y="29043"/>
                  </a:lnTo>
                  <a:lnTo>
                    <a:pt x="37299" y="29043"/>
                  </a:lnTo>
                  <a:lnTo>
                    <a:pt x="37113" y="29394"/>
                  </a:lnTo>
                  <a:lnTo>
                    <a:pt x="36886" y="29765"/>
                  </a:lnTo>
                  <a:lnTo>
                    <a:pt x="36886" y="29765"/>
                  </a:lnTo>
                  <a:lnTo>
                    <a:pt x="36391" y="30611"/>
                  </a:lnTo>
                  <a:lnTo>
                    <a:pt x="36102" y="31066"/>
                  </a:lnTo>
                  <a:lnTo>
                    <a:pt x="35772" y="31520"/>
                  </a:lnTo>
                  <a:lnTo>
                    <a:pt x="35772" y="31520"/>
                  </a:lnTo>
                  <a:lnTo>
                    <a:pt x="35400" y="32015"/>
                  </a:lnTo>
                  <a:lnTo>
                    <a:pt x="35008" y="32510"/>
                  </a:lnTo>
                  <a:lnTo>
                    <a:pt x="34575" y="33006"/>
                  </a:lnTo>
                  <a:lnTo>
                    <a:pt x="34100" y="33522"/>
                  </a:lnTo>
                  <a:lnTo>
                    <a:pt x="33584" y="34038"/>
                  </a:lnTo>
                  <a:lnTo>
                    <a:pt x="33026" y="34554"/>
                  </a:lnTo>
                  <a:lnTo>
                    <a:pt x="32428" y="35070"/>
                  </a:lnTo>
                  <a:lnTo>
                    <a:pt x="31788" y="35586"/>
                  </a:lnTo>
                  <a:lnTo>
                    <a:pt x="31788" y="35586"/>
                  </a:lnTo>
                  <a:lnTo>
                    <a:pt x="31086" y="36081"/>
                  </a:lnTo>
                  <a:lnTo>
                    <a:pt x="30364" y="36577"/>
                  </a:lnTo>
                  <a:lnTo>
                    <a:pt x="29579" y="37031"/>
                  </a:lnTo>
                  <a:lnTo>
                    <a:pt x="28754" y="37464"/>
                  </a:lnTo>
                  <a:lnTo>
                    <a:pt x="27887" y="37877"/>
                  </a:lnTo>
                  <a:lnTo>
                    <a:pt x="27433" y="38084"/>
                  </a:lnTo>
                  <a:lnTo>
                    <a:pt x="26979" y="38269"/>
                  </a:lnTo>
                  <a:lnTo>
                    <a:pt x="26504" y="38434"/>
                  </a:lnTo>
                  <a:lnTo>
                    <a:pt x="26008" y="38600"/>
                  </a:lnTo>
                  <a:lnTo>
                    <a:pt x="25513" y="38765"/>
                  </a:lnTo>
                  <a:lnTo>
                    <a:pt x="25018" y="38909"/>
                  </a:lnTo>
                  <a:lnTo>
                    <a:pt x="25018" y="38909"/>
                  </a:lnTo>
                  <a:lnTo>
                    <a:pt x="24502" y="39033"/>
                  </a:lnTo>
                  <a:lnTo>
                    <a:pt x="23986" y="39157"/>
                  </a:lnTo>
                  <a:lnTo>
                    <a:pt x="23449" y="39260"/>
                  </a:lnTo>
                  <a:lnTo>
                    <a:pt x="22912" y="39343"/>
                  </a:lnTo>
                  <a:lnTo>
                    <a:pt x="22355" y="39425"/>
                  </a:lnTo>
                  <a:lnTo>
                    <a:pt x="21798" y="39487"/>
                  </a:lnTo>
                  <a:lnTo>
                    <a:pt x="21240" y="39549"/>
                  </a:lnTo>
                  <a:lnTo>
                    <a:pt x="20662" y="39590"/>
                  </a:lnTo>
                  <a:lnTo>
                    <a:pt x="20084" y="39590"/>
                  </a:lnTo>
                  <a:lnTo>
                    <a:pt x="19506" y="39590"/>
                  </a:lnTo>
                  <a:lnTo>
                    <a:pt x="18908" y="39590"/>
                  </a:lnTo>
                  <a:lnTo>
                    <a:pt x="18309" y="39549"/>
                  </a:lnTo>
                  <a:lnTo>
                    <a:pt x="17711" y="39487"/>
                  </a:lnTo>
                  <a:lnTo>
                    <a:pt x="17112" y="39405"/>
                  </a:lnTo>
                  <a:lnTo>
                    <a:pt x="16513" y="39322"/>
                  </a:lnTo>
                  <a:lnTo>
                    <a:pt x="15894" y="39198"/>
                  </a:lnTo>
                  <a:lnTo>
                    <a:pt x="15894" y="39198"/>
                  </a:lnTo>
                  <a:lnTo>
                    <a:pt x="15296" y="39054"/>
                  </a:lnTo>
                  <a:lnTo>
                    <a:pt x="14697" y="38909"/>
                  </a:lnTo>
                  <a:lnTo>
                    <a:pt x="14078" y="38723"/>
                  </a:lnTo>
                  <a:lnTo>
                    <a:pt x="13479" y="38517"/>
                  </a:lnTo>
                  <a:lnTo>
                    <a:pt x="12860" y="38311"/>
                  </a:lnTo>
                  <a:lnTo>
                    <a:pt x="12261" y="38063"/>
                  </a:lnTo>
                  <a:lnTo>
                    <a:pt x="11663" y="37815"/>
                  </a:lnTo>
                  <a:lnTo>
                    <a:pt x="11064" y="37526"/>
                  </a:lnTo>
                  <a:lnTo>
                    <a:pt x="10466" y="37237"/>
                  </a:lnTo>
                  <a:lnTo>
                    <a:pt x="9888" y="36907"/>
                  </a:lnTo>
                  <a:lnTo>
                    <a:pt x="9310" y="36556"/>
                  </a:lnTo>
                  <a:lnTo>
                    <a:pt x="8732" y="36205"/>
                  </a:lnTo>
                  <a:lnTo>
                    <a:pt x="8174" y="35813"/>
                  </a:lnTo>
                  <a:lnTo>
                    <a:pt x="7638" y="35380"/>
                  </a:lnTo>
                  <a:lnTo>
                    <a:pt x="7101" y="34946"/>
                  </a:lnTo>
                  <a:lnTo>
                    <a:pt x="6585" y="34492"/>
                  </a:lnTo>
                  <a:lnTo>
                    <a:pt x="6585" y="34492"/>
                  </a:lnTo>
                  <a:lnTo>
                    <a:pt x="6317" y="34244"/>
                  </a:lnTo>
                  <a:lnTo>
                    <a:pt x="6048" y="34017"/>
                  </a:lnTo>
                  <a:lnTo>
                    <a:pt x="5553" y="33501"/>
                  </a:lnTo>
                  <a:lnTo>
                    <a:pt x="4603" y="32448"/>
                  </a:lnTo>
                  <a:lnTo>
                    <a:pt x="4603" y="32448"/>
                  </a:lnTo>
                  <a:lnTo>
                    <a:pt x="3737" y="31313"/>
                  </a:lnTo>
                  <a:lnTo>
                    <a:pt x="3324" y="30715"/>
                  </a:lnTo>
                  <a:lnTo>
                    <a:pt x="3117" y="30405"/>
                  </a:lnTo>
                  <a:lnTo>
                    <a:pt x="2932" y="30095"/>
                  </a:lnTo>
                  <a:lnTo>
                    <a:pt x="2932" y="30095"/>
                  </a:lnTo>
                  <a:lnTo>
                    <a:pt x="2746" y="29786"/>
                  </a:lnTo>
                  <a:lnTo>
                    <a:pt x="2560" y="29476"/>
                  </a:lnTo>
                  <a:lnTo>
                    <a:pt x="2209" y="28816"/>
                  </a:lnTo>
                  <a:lnTo>
                    <a:pt x="1569" y="27474"/>
                  </a:lnTo>
                  <a:lnTo>
                    <a:pt x="1569" y="27474"/>
                  </a:lnTo>
                  <a:lnTo>
                    <a:pt x="1301" y="26772"/>
                  </a:lnTo>
                  <a:lnTo>
                    <a:pt x="1053" y="26070"/>
                  </a:lnTo>
                  <a:lnTo>
                    <a:pt x="826" y="25348"/>
                  </a:lnTo>
                  <a:lnTo>
                    <a:pt x="723" y="24976"/>
                  </a:lnTo>
                  <a:lnTo>
                    <a:pt x="640" y="24605"/>
                  </a:lnTo>
                  <a:lnTo>
                    <a:pt x="640" y="24605"/>
                  </a:lnTo>
                  <a:lnTo>
                    <a:pt x="455" y="23862"/>
                  </a:lnTo>
                  <a:lnTo>
                    <a:pt x="310" y="23119"/>
                  </a:lnTo>
                  <a:lnTo>
                    <a:pt x="186" y="22355"/>
                  </a:lnTo>
                  <a:lnTo>
                    <a:pt x="104" y="21591"/>
                  </a:lnTo>
                  <a:lnTo>
                    <a:pt x="42" y="20827"/>
                  </a:lnTo>
                  <a:lnTo>
                    <a:pt x="0" y="20043"/>
                  </a:lnTo>
                  <a:lnTo>
                    <a:pt x="21" y="19259"/>
                  </a:lnTo>
                  <a:lnTo>
                    <a:pt x="62" y="18474"/>
                  </a:lnTo>
                  <a:lnTo>
                    <a:pt x="62" y="18474"/>
                  </a:lnTo>
                  <a:lnTo>
                    <a:pt x="145" y="17690"/>
                  </a:lnTo>
                  <a:lnTo>
                    <a:pt x="228" y="16906"/>
                  </a:lnTo>
                  <a:lnTo>
                    <a:pt x="372" y="16121"/>
                  </a:lnTo>
                  <a:lnTo>
                    <a:pt x="537" y="15358"/>
                  </a:lnTo>
                  <a:lnTo>
                    <a:pt x="723" y="14573"/>
                  </a:lnTo>
                  <a:lnTo>
                    <a:pt x="950" y="13809"/>
                  </a:lnTo>
                  <a:lnTo>
                    <a:pt x="1198" y="13046"/>
                  </a:lnTo>
                  <a:lnTo>
                    <a:pt x="1487" y="12282"/>
                  </a:lnTo>
                  <a:lnTo>
                    <a:pt x="1487" y="12282"/>
                  </a:lnTo>
                  <a:lnTo>
                    <a:pt x="1817" y="11560"/>
                  </a:lnTo>
                  <a:lnTo>
                    <a:pt x="2168" y="10837"/>
                  </a:lnTo>
                  <a:lnTo>
                    <a:pt x="2539" y="10135"/>
                  </a:lnTo>
                  <a:lnTo>
                    <a:pt x="2952" y="9433"/>
                  </a:lnTo>
                  <a:lnTo>
                    <a:pt x="3386" y="8773"/>
                  </a:lnTo>
                  <a:lnTo>
                    <a:pt x="3840" y="8112"/>
                  </a:lnTo>
                  <a:lnTo>
                    <a:pt x="4315" y="7493"/>
                  </a:lnTo>
                  <a:lnTo>
                    <a:pt x="4810" y="6874"/>
                  </a:lnTo>
                  <a:lnTo>
                    <a:pt x="4810" y="6874"/>
                  </a:lnTo>
                  <a:lnTo>
                    <a:pt x="5326" y="6296"/>
                  </a:lnTo>
                  <a:lnTo>
                    <a:pt x="5863" y="5718"/>
                  </a:lnTo>
                  <a:lnTo>
                    <a:pt x="6441" y="5202"/>
                  </a:lnTo>
                  <a:lnTo>
                    <a:pt x="7019" y="4686"/>
                  </a:lnTo>
                  <a:lnTo>
                    <a:pt x="7617" y="4211"/>
                  </a:lnTo>
                  <a:lnTo>
                    <a:pt x="8236" y="3736"/>
                  </a:lnTo>
                  <a:lnTo>
                    <a:pt x="8876" y="3324"/>
                  </a:lnTo>
                  <a:lnTo>
                    <a:pt x="9516" y="2911"/>
                  </a:lnTo>
                  <a:lnTo>
                    <a:pt x="9516" y="2911"/>
                  </a:lnTo>
                  <a:lnTo>
                    <a:pt x="9846" y="2704"/>
                  </a:lnTo>
                  <a:lnTo>
                    <a:pt x="10156" y="2519"/>
                  </a:lnTo>
                  <a:lnTo>
                    <a:pt x="10837" y="2168"/>
                  </a:lnTo>
                  <a:lnTo>
                    <a:pt x="11518" y="1838"/>
                  </a:lnTo>
                  <a:lnTo>
                    <a:pt x="12199" y="1528"/>
                  </a:lnTo>
                  <a:lnTo>
                    <a:pt x="12199" y="1528"/>
                  </a:lnTo>
                  <a:lnTo>
                    <a:pt x="13582" y="1012"/>
                  </a:lnTo>
                  <a:lnTo>
                    <a:pt x="14284" y="785"/>
                  </a:lnTo>
                  <a:lnTo>
                    <a:pt x="14635" y="702"/>
                  </a:lnTo>
                  <a:lnTo>
                    <a:pt x="15007" y="599"/>
                  </a:lnTo>
                  <a:lnTo>
                    <a:pt x="15007" y="599"/>
                  </a:lnTo>
                  <a:lnTo>
                    <a:pt x="15708" y="434"/>
                  </a:lnTo>
                  <a:lnTo>
                    <a:pt x="16059" y="351"/>
                  </a:lnTo>
                  <a:lnTo>
                    <a:pt x="16431" y="310"/>
                  </a:lnTo>
                  <a:lnTo>
                    <a:pt x="16431" y="310"/>
                  </a:lnTo>
                  <a:lnTo>
                    <a:pt x="17133" y="186"/>
                  </a:lnTo>
                  <a:lnTo>
                    <a:pt x="17855" y="104"/>
                  </a:lnTo>
                  <a:lnTo>
                    <a:pt x="17855" y="104"/>
                  </a:lnTo>
                  <a:lnTo>
                    <a:pt x="19259" y="21"/>
                  </a:lnTo>
                  <a:lnTo>
                    <a:pt x="19981" y="0"/>
                  </a:lnTo>
                  <a:lnTo>
                    <a:pt x="20332" y="0"/>
                  </a:lnTo>
                  <a:lnTo>
                    <a:pt x="20662" y="21"/>
                  </a:lnTo>
                  <a:lnTo>
                    <a:pt x="20662" y="21"/>
                  </a:lnTo>
                  <a:lnTo>
                    <a:pt x="21364" y="62"/>
                  </a:lnTo>
                  <a:lnTo>
                    <a:pt x="22066" y="124"/>
                  </a:lnTo>
                  <a:lnTo>
                    <a:pt x="22747" y="207"/>
                  </a:lnTo>
                  <a:lnTo>
                    <a:pt x="23408" y="331"/>
                  </a:lnTo>
                  <a:lnTo>
                    <a:pt x="24068" y="455"/>
                  </a:lnTo>
                  <a:lnTo>
                    <a:pt x="24729" y="620"/>
                  </a:lnTo>
                  <a:lnTo>
                    <a:pt x="25369" y="805"/>
                  </a:lnTo>
                  <a:lnTo>
                    <a:pt x="26008" y="991"/>
                  </a:lnTo>
                  <a:lnTo>
                    <a:pt x="26628" y="1218"/>
                  </a:lnTo>
                  <a:lnTo>
                    <a:pt x="27247" y="1445"/>
                  </a:lnTo>
                  <a:lnTo>
                    <a:pt x="27846" y="1714"/>
                  </a:lnTo>
                  <a:lnTo>
                    <a:pt x="28423" y="1982"/>
                  </a:lnTo>
                  <a:lnTo>
                    <a:pt x="29001" y="2271"/>
                  </a:lnTo>
                  <a:lnTo>
                    <a:pt x="29559" y="2560"/>
                  </a:lnTo>
                  <a:lnTo>
                    <a:pt x="30095" y="2870"/>
                  </a:lnTo>
                  <a:lnTo>
                    <a:pt x="30632" y="3200"/>
                  </a:lnTo>
                  <a:lnTo>
                    <a:pt x="30632" y="3200"/>
                  </a:lnTo>
                  <a:lnTo>
                    <a:pt x="31148" y="3551"/>
                  </a:lnTo>
                  <a:lnTo>
                    <a:pt x="31644" y="3902"/>
                  </a:lnTo>
                  <a:lnTo>
                    <a:pt x="32118" y="4273"/>
                  </a:lnTo>
                  <a:lnTo>
                    <a:pt x="32593" y="4645"/>
                  </a:lnTo>
                  <a:lnTo>
                    <a:pt x="33047" y="5037"/>
                  </a:lnTo>
                  <a:lnTo>
                    <a:pt x="33481" y="5429"/>
                  </a:lnTo>
                  <a:lnTo>
                    <a:pt x="33893" y="5842"/>
                  </a:lnTo>
                  <a:lnTo>
                    <a:pt x="34286" y="6275"/>
                  </a:lnTo>
                  <a:lnTo>
                    <a:pt x="34678" y="6688"/>
                  </a:lnTo>
                  <a:lnTo>
                    <a:pt x="35049" y="7122"/>
                  </a:lnTo>
                  <a:lnTo>
                    <a:pt x="35400" y="7555"/>
                  </a:lnTo>
                  <a:lnTo>
                    <a:pt x="35730" y="8009"/>
                  </a:lnTo>
                  <a:lnTo>
                    <a:pt x="36061" y="8443"/>
                  </a:lnTo>
                  <a:lnTo>
                    <a:pt x="36350" y="8897"/>
                  </a:lnTo>
                  <a:lnTo>
                    <a:pt x="36639" y="9351"/>
                  </a:lnTo>
                  <a:lnTo>
                    <a:pt x="36928" y="9805"/>
                  </a:lnTo>
                  <a:lnTo>
                    <a:pt x="36928" y="9805"/>
                  </a:lnTo>
                  <a:lnTo>
                    <a:pt x="37175" y="10259"/>
                  </a:lnTo>
                  <a:lnTo>
                    <a:pt x="37423" y="10713"/>
                  </a:lnTo>
                  <a:lnTo>
                    <a:pt x="37650" y="11167"/>
                  </a:lnTo>
                  <a:lnTo>
                    <a:pt x="37877" y="11621"/>
                  </a:lnTo>
                  <a:lnTo>
                    <a:pt x="38063" y="12076"/>
                  </a:lnTo>
                  <a:lnTo>
                    <a:pt x="38249" y="12530"/>
                  </a:lnTo>
                  <a:lnTo>
                    <a:pt x="38579" y="13438"/>
                  </a:lnTo>
                  <a:lnTo>
                    <a:pt x="38868" y="14325"/>
                  </a:lnTo>
                  <a:lnTo>
                    <a:pt x="39095" y="15213"/>
                  </a:lnTo>
                  <a:lnTo>
                    <a:pt x="39281" y="16080"/>
                  </a:lnTo>
                  <a:lnTo>
                    <a:pt x="39425" y="16906"/>
                  </a:lnTo>
                  <a:lnTo>
                    <a:pt x="39425" y="16906"/>
                  </a:lnTo>
                  <a:lnTo>
                    <a:pt x="39508" y="17731"/>
                  </a:lnTo>
                  <a:lnTo>
                    <a:pt x="39590" y="18516"/>
                  </a:lnTo>
                  <a:lnTo>
                    <a:pt x="39632" y="19279"/>
                  </a:lnTo>
                  <a:lnTo>
                    <a:pt x="39632" y="20002"/>
                  </a:lnTo>
                  <a:lnTo>
                    <a:pt x="39611" y="20704"/>
                  </a:lnTo>
                  <a:lnTo>
                    <a:pt x="39570" y="21364"/>
                  </a:lnTo>
                  <a:lnTo>
                    <a:pt x="39508" y="22004"/>
                  </a:lnTo>
                  <a:lnTo>
                    <a:pt x="39405" y="22603"/>
                  </a:lnTo>
                  <a:lnTo>
                    <a:pt x="39405" y="22603"/>
                  </a:lnTo>
                  <a:lnTo>
                    <a:pt x="39322" y="23160"/>
                  </a:lnTo>
                  <a:lnTo>
                    <a:pt x="39219" y="23697"/>
                  </a:lnTo>
                  <a:lnTo>
                    <a:pt x="38992" y="24646"/>
                  </a:lnTo>
                  <a:lnTo>
                    <a:pt x="38992" y="24646"/>
                  </a:lnTo>
                  <a:lnTo>
                    <a:pt x="38889" y="25059"/>
                  </a:lnTo>
                  <a:lnTo>
                    <a:pt x="38785" y="25451"/>
                  </a:lnTo>
                  <a:lnTo>
                    <a:pt x="38785" y="25451"/>
                  </a:lnTo>
                  <a:lnTo>
                    <a:pt x="38538" y="26091"/>
                  </a:lnTo>
                  <a:lnTo>
                    <a:pt x="38538" y="26091"/>
                  </a:lnTo>
                  <a:lnTo>
                    <a:pt x="38207" y="26979"/>
                  </a:lnTo>
                  <a:lnTo>
                    <a:pt x="38207" y="26979"/>
                  </a:lnTo>
                  <a:lnTo>
                    <a:pt x="38084" y="27268"/>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43" name="Google Shape;2043;p211"/>
            <p:cNvSpPr/>
            <p:nvPr/>
          </p:nvSpPr>
          <p:spPr>
            <a:xfrm>
              <a:off x="3714500" y="1576175"/>
              <a:ext cx="5200" cy="19125"/>
            </a:xfrm>
            <a:custGeom>
              <a:avLst/>
              <a:gdLst/>
              <a:ahLst/>
              <a:cxnLst/>
              <a:rect l="l" t="t" r="r" b="b"/>
              <a:pathLst>
                <a:path w="208" h="765" extrusionOk="0">
                  <a:moveTo>
                    <a:pt x="207" y="1"/>
                  </a:moveTo>
                  <a:lnTo>
                    <a:pt x="1" y="764"/>
                  </a:lnTo>
                  <a:lnTo>
                    <a:pt x="63" y="558"/>
                  </a:lnTo>
                  <a:lnTo>
                    <a:pt x="207" y="1"/>
                  </a:lnTo>
                  <a:close/>
                </a:path>
              </a:pathLst>
            </a:custGeom>
            <a:solidFill>
              <a:srgbClr val="B2504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44" name="Google Shape;2044;p211"/>
            <p:cNvSpPr/>
            <p:nvPr/>
          </p:nvSpPr>
          <p:spPr>
            <a:xfrm>
              <a:off x="3714500" y="1576175"/>
              <a:ext cx="5200" cy="19125"/>
            </a:xfrm>
            <a:custGeom>
              <a:avLst/>
              <a:gdLst/>
              <a:ahLst/>
              <a:cxnLst/>
              <a:rect l="l" t="t" r="r" b="b"/>
              <a:pathLst>
                <a:path w="208" h="765" fill="none" extrusionOk="0">
                  <a:moveTo>
                    <a:pt x="207" y="1"/>
                  </a:moveTo>
                  <a:lnTo>
                    <a:pt x="207" y="1"/>
                  </a:lnTo>
                  <a:lnTo>
                    <a:pt x="63" y="558"/>
                  </a:lnTo>
                  <a:lnTo>
                    <a:pt x="63" y="558"/>
                  </a:lnTo>
                  <a:lnTo>
                    <a:pt x="1" y="764"/>
                  </a:lnTo>
                  <a:lnTo>
                    <a:pt x="1" y="764"/>
                  </a:lnTo>
                  <a:lnTo>
                    <a:pt x="207"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45" name="Google Shape;2045;p211"/>
            <p:cNvSpPr/>
            <p:nvPr/>
          </p:nvSpPr>
          <p:spPr>
            <a:xfrm>
              <a:off x="2775850" y="983250"/>
              <a:ext cx="951075" cy="675525"/>
            </a:xfrm>
            <a:custGeom>
              <a:avLst/>
              <a:gdLst/>
              <a:ahLst/>
              <a:cxnLst/>
              <a:rect l="l" t="t" r="r" b="b"/>
              <a:pathLst>
                <a:path w="38043" h="27021" extrusionOk="0">
                  <a:moveTo>
                    <a:pt x="18536" y="1"/>
                  </a:moveTo>
                  <a:lnTo>
                    <a:pt x="18020" y="22"/>
                  </a:lnTo>
                  <a:lnTo>
                    <a:pt x="17525" y="42"/>
                  </a:lnTo>
                  <a:lnTo>
                    <a:pt x="16493" y="104"/>
                  </a:lnTo>
                  <a:lnTo>
                    <a:pt x="15812" y="207"/>
                  </a:lnTo>
                  <a:lnTo>
                    <a:pt x="15110" y="311"/>
                  </a:lnTo>
                  <a:lnTo>
                    <a:pt x="14759" y="373"/>
                  </a:lnTo>
                  <a:lnTo>
                    <a:pt x="14408" y="434"/>
                  </a:lnTo>
                  <a:lnTo>
                    <a:pt x="13706" y="620"/>
                  </a:lnTo>
                  <a:lnTo>
                    <a:pt x="13355" y="703"/>
                  </a:lnTo>
                  <a:lnTo>
                    <a:pt x="13025" y="806"/>
                  </a:lnTo>
                  <a:lnTo>
                    <a:pt x="12323" y="1012"/>
                  </a:lnTo>
                  <a:lnTo>
                    <a:pt x="10961" y="1508"/>
                  </a:lnTo>
                  <a:lnTo>
                    <a:pt x="9640" y="2148"/>
                  </a:lnTo>
                  <a:lnTo>
                    <a:pt x="8979" y="2499"/>
                  </a:lnTo>
                  <a:lnTo>
                    <a:pt x="8649" y="2684"/>
                  </a:lnTo>
                  <a:lnTo>
                    <a:pt x="8340" y="2870"/>
                  </a:lnTo>
                  <a:lnTo>
                    <a:pt x="7720" y="3283"/>
                  </a:lnTo>
                  <a:lnTo>
                    <a:pt x="7101" y="3696"/>
                  </a:lnTo>
                  <a:lnTo>
                    <a:pt x="6482" y="4150"/>
                  </a:lnTo>
                  <a:lnTo>
                    <a:pt x="5904" y="4625"/>
                  </a:lnTo>
                  <a:lnTo>
                    <a:pt x="5326" y="5120"/>
                  </a:lnTo>
                  <a:lnTo>
                    <a:pt x="4769" y="5636"/>
                  </a:lnTo>
                  <a:lnTo>
                    <a:pt x="4232" y="6193"/>
                  </a:lnTo>
                  <a:lnTo>
                    <a:pt x="3737" y="6771"/>
                  </a:lnTo>
                  <a:lnTo>
                    <a:pt x="3241" y="7370"/>
                  </a:lnTo>
                  <a:lnTo>
                    <a:pt x="2787" y="7989"/>
                  </a:lnTo>
                  <a:lnTo>
                    <a:pt x="2333" y="8629"/>
                  </a:lnTo>
                  <a:lnTo>
                    <a:pt x="1920" y="9290"/>
                  </a:lnTo>
                  <a:lnTo>
                    <a:pt x="1528" y="9950"/>
                  </a:lnTo>
                  <a:lnTo>
                    <a:pt x="1156" y="10652"/>
                  </a:lnTo>
                  <a:lnTo>
                    <a:pt x="805" y="11354"/>
                  </a:lnTo>
                  <a:lnTo>
                    <a:pt x="475" y="12076"/>
                  </a:lnTo>
                  <a:lnTo>
                    <a:pt x="228" y="12737"/>
                  </a:lnTo>
                  <a:lnTo>
                    <a:pt x="0" y="13418"/>
                  </a:lnTo>
                  <a:lnTo>
                    <a:pt x="62" y="13356"/>
                  </a:lnTo>
                  <a:lnTo>
                    <a:pt x="145" y="13232"/>
                  </a:lnTo>
                  <a:lnTo>
                    <a:pt x="393" y="12819"/>
                  </a:lnTo>
                  <a:lnTo>
                    <a:pt x="744" y="12179"/>
                  </a:lnTo>
                  <a:lnTo>
                    <a:pt x="1218" y="11354"/>
                  </a:lnTo>
                  <a:lnTo>
                    <a:pt x="1528" y="10838"/>
                  </a:lnTo>
                  <a:lnTo>
                    <a:pt x="1899" y="10260"/>
                  </a:lnTo>
                  <a:lnTo>
                    <a:pt x="2312" y="9661"/>
                  </a:lnTo>
                  <a:lnTo>
                    <a:pt x="2787" y="9042"/>
                  </a:lnTo>
                  <a:lnTo>
                    <a:pt x="3303" y="8381"/>
                  </a:lnTo>
                  <a:lnTo>
                    <a:pt x="3902" y="7721"/>
                  </a:lnTo>
                  <a:lnTo>
                    <a:pt x="4562" y="7040"/>
                  </a:lnTo>
                  <a:lnTo>
                    <a:pt x="4913" y="6689"/>
                  </a:lnTo>
                  <a:lnTo>
                    <a:pt x="5285" y="6358"/>
                  </a:lnTo>
                  <a:lnTo>
                    <a:pt x="5656" y="6008"/>
                  </a:lnTo>
                  <a:lnTo>
                    <a:pt x="6069" y="5677"/>
                  </a:lnTo>
                  <a:lnTo>
                    <a:pt x="6502" y="5347"/>
                  </a:lnTo>
                  <a:lnTo>
                    <a:pt x="6936" y="5017"/>
                  </a:lnTo>
                  <a:lnTo>
                    <a:pt x="7390" y="4707"/>
                  </a:lnTo>
                  <a:lnTo>
                    <a:pt x="7865" y="4398"/>
                  </a:lnTo>
                  <a:lnTo>
                    <a:pt x="8360" y="4088"/>
                  </a:lnTo>
                  <a:lnTo>
                    <a:pt x="8876" y="3799"/>
                  </a:lnTo>
                  <a:lnTo>
                    <a:pt x="9392" y="3510"/>
                  </a:lnTo>
                  <a:lnTo>
                    <a:pt x="9950" y="3242"/>
                  </a:lnTo>
                  <a:lnTo>
                    <a:pt x="10507" y="2973"/>
                  </a:lnTo>
                  <a:lnTo>
                    <a:pt x="11085" y="2746"/>
                  </a:lnTo>
                  <a:lnTo>
                    <a:pt x="11663" y="2519"/>
                  </a:lnTo>
                  <a:lnTo>
                    <a:pt x="12282" y="2292"/>
                  </a:lnTo>
                  <a:lnTo>
                    <a:pt x="12901" y="2106"/>
                  </a:lnTo>
                  <a:lnTo>
                    <a:pt x="13541" y="1941"/>
                  </a:lnTo>
                  <a:lnTo>
                    <a:pt x="14181" y="1776"/>
                  </a:lnTo>
                  <a:lnTo>
                    <a:pt x="14862" y="1652"/>
                  </a:lnTo>
                  <a:lnTo>
                    <a:pt x="15523" y="1549"/>
                  </a:lnTo>
                  <a:lnTo>
                    <a:pt x="16204" y="1467"/>
                  </a:lnTo>
                  <a:lnTo>
                    <a:pt x="17215" y="1384"/>
                  </a:lnTo>
                  <a:lnTo>
                    <a:pt x="17711" y="1363"/>
                  </a:lnTo>
                  <a:lnTo>
                    <a:pt x="18227" y="1343"/>
                  </a:lnTo>
                  <a:lnTo>
                    <a:pt x="19032" y="1363"/>
                  </a:lnTo>
                  <a:lnTo>
                    <a:pt x="19754" y="1425"/>
                  </a:lnTo>
                  <a:lnTo>
                    <a:pt x="20477" y="1487"/>
                  </a:lnTo>
                  <a:lnTo>
                    <a:pt x="21199" y="1590"/>
                  </a:lnTo>
                  <a:lnTo>
                    <a:pt x="21942" y="1714"/>
                  </a:lnTo>
                  <a:lnTo>
                    <a:pt x="22665" y="1879"/>
                  </a:lnTo>
                  <a:lnTo>
                    <a:pt x="23387" y="2086"/>
                  </a:lnTo>
                  <a:lnTo>
                    <a:pt x="24109" y="2292"/>
                  </a:lnTo>
                  <a:lnTo>
                    <a:pt x="24832" y="2540"/>
                  </a:lnTo>
                  <a:lnTo>
                    <a:pt x="25534" y="2829"/>
                  </a:lnTo>
                  <a:lnTo>
                    <a:pt x="26215" y="3138"/>
                  </a:lnTo>
                  <a:lnTo>
                    <a:pt x="26896" y="3469"/>
                  </a:lnTo>
                  <a:lnTo>
                    <a:pt x="27557" y="3820"/>
                  </a:lnTo>
                  <a:lnTo>
                    <a:pt x="28196" y="4191"/>
                  </a:lnTo>
                  <a:lnTo>
                    <a:pt x="28795" y="4583"/>
                  </a:lnTo>
                  <a:lnTo>
                    <a:pt x="29394" y="5017"/>
                  </a:lnTo>
                  <a:lnTo>
                    <a:pt x="29972" y="5450"/>
                  </a:lnTo>
                  <a:lnTo>
                    <a:pt x="30529" y="5904"/>
                  </a:lnTo>
                  <a:lnTo>
                    <a:pt x="31066" y="6379"/>
                  </a:lnTo>
                  <a:lnTo>
                    <a:pt x="31561" y="6854"/>
                  </a:lnTo>
                  <a:lnTo>
                    <a:pt x="32056" y="7349"/>
                  </a:lnTo>
                  <a:lnTo>
                    <a:pt x="32510" y="7865"/>
                  </a:lnTo>
                  <a:lnTo>
                    <a:pt x="32944" y="8402"/>
                  </a:lnTo>
                  <a:lnTo>
                    <a:pt x="33357" y="8918"/>
                  </a:lnTo>
                  <a:lnTo>
                    <a:pt x="33749" y="9475"/>
                  </a:lnTo>
                  <a:lnTo>
                    <a:pt x="34120" y="10012"/>
                  </a:lnTo>
                  <a:lnTo>
                    <a:pt x="34471" y="10569"/>
                  </a:lnTo>
                  <a:lnTo>
                    <a:pt x="34781" y="11127"/>
                  </a:lnTo>
                  <a:lnTo>
                    <a:pt x="35091" y="11684"/>
                  </a:lnTo>
                  <a:lnTo>
                    <a:pt x="35359" y="12241"/>
                  </a:lnTo>
                  <a:lnTo>
                    <a:pt x="35627" y="12799"/>
                  </a:lnTo>
                  <a:lnTo>
                    <a:pt x="35854" y="13377"/>
                  </a:lnTo>
                  <a:lnTo>
                    <a:pt x="36061" y="13934"/>
                  </a:lnTo>
                  <a:lnTo>
                    <a:pt x="36267" y="14491"/>
                  </a:lnTo>
                  <a:lnTo>
                    <a:pt x="36432" y="15028"/>
                  </a:lnTo>
                  <a:lnTo>
                    <a:pt x="36597" y="15585"/>
                  </a:lnTo>
                  <a:lnTo>
                    <a:pt x="36721" y="16122"/>
                  </a:lnTo>
                  <a:lnTo>
                    <a:pt x="36845" y="16658"/>
                  </a:lnTo>
                  <a:lnTo>
                    <a:pt x="36948" y="17174"/>
                  </a:lnTo>
                  <a:lnTo>
                    <a:pt x="37031" y="17711"/>
                  </a:lnTo>
                  <a:lnTo>
                    <a:pt x="37113" y="18207"/>
                  </a:lnTo>
                  <a:lnTo>
                    <a:pt x="37155" y="18702"/>
                  </a:lnTo>
                  <a:lnTo>
                    <a:pt x="37196" y="19197"/>
                  </a:lnTo>
                  <a:lnTo>
                    <a:pt x="37258" y="20147"/>
                  </a:lnTo>
                  <a:lnTo>
                    <a:pt x="37258" y="21034"/>
                  </a:lnTo>
                  <a:lnTo>
                    <a:pt x="37237" y="21881"/>
                  </a:lnTo>
                  <a:lnTo>
                    <a:pt x="37175" y="22644"/>
                  </a:lnTo>
                  <a:lnTo>
                    <a:pt x="37093" y="23388"/>
                  </a:lnTo>
                  <a:lnTo>
                    <a:pt x="37010" y="24048"/>
                  </a:lnTo>
                  <a:lnTo>
                    <a:pt x="36907" y="24647"/>
                  </a:lnTo>
                  <a:lnTo>
                    <a:pt x="36701" y="25637"/>
                  </a:lnTo>
                  <a:lnTo>
                    <a:pt x="36535" y="26380"/>
                  </a:lnTo>
                  <a:lnTo>
                    <a:pt x="36453" y="26855"/>
                  </a:lnTo>
                  <a:lnTo>
                    <a:pt x="36453" y="26979"/>
                  </a:lnTo>
                  <a:lnTo>
                    <a:pt x="36474" y="27000"/>
                  </a:lnTo>
                  <a:lnTo>
                    <a:pt x="36474" y="27020"/>
                  </a:lnTo>
                  <a:lnTo>
                    <a:pt x="36494" y="27020"/>
                  </a:lnTo>
                  <a:lnTo>
                    <a:pt x="36535" y="27000"/>
                  </a:lnTo>
                  <a:lnTo>
                    <a:pt x="36597" y="26897"/>
                  </a:lnTo>
                  <a:lnTo>
                    <a:pt x="36701" y="26752"/>
                  </a:lnTo>
                  <a:lnTo>
                    <a:pt x="36804" y="26546"/>
                  </a:lnTo>
                  <a:lnTo>
                    <a:pt x="37072" y="25699"/>
                  </a:lnTo>
                  <a:lnTo>
                    <a:pt x="37299" y="25039"/>
                  </a:lnTo>
                  <a:lnTo>
                    <a:pt x="37382" y="24667"/>
                  </a:lnTo>
                  <a:lnTo>
                    <a:pt x="37485" y="24234"/>
                  </a:lnTo>
                  <a:lnTo>
                    <a:pt x="37712" y="23305"/>
                  </a:lnTo>
                  <a:lnTo>
                    <a:pt x="37795" y="22768"/>
                  </a:lnTo>
                  <a:lnTo>
                    <a:pt x="37877" y="22211"/>
                  </a:lnTo>
                  <a:lnTo>
                    <a:pt x="37960" y="21612"/>
                  </a:lnTo>
                  <a:lnTo>
                    <a:pt x="38001" y="20993"/>
                  </a:lnTo>
                  <a:lnTo>
                    <a:pt x="38042" y="20333"/>
                  </a:lnTo>
                  <a:lnTo>
                    <a:pt x="38042" y="19631"/>
                  </a:lnTo>
                  <a:lnTo>
                    <a:pt x="38042" y="18908"/>
                  </a:lnTo>
                  <a:lnTo>
                    <a:pt x="37980" y="18165"/>
                  </a:lnTo>
                  <a:lnTo>
                    <a:pt x="37918" y="17381"/>
                  </a:lnTo>
                  <a:lnTo>
                    <a:pt x="37815" y="16576"/>
                  </a:lnTo>
                  <a:lnTo>
                    <a:pt x="37671" y="15750"/>
                  </a:lnTo>
                  <a:lnTo>
                    <a:pt x="37464" y="14904"/>
                  </a:lnTo>
                  <a:lnTo>
                    <a:pt x="37237" y="14037"/>
                  </a:lnTo>
                  <a:lnTo>
                    <a:pt x="36948" y="13149"/>
                  </a:lnTo>
                  <a:lnTo>
                    <a:pt x="36618" y="12262"/>
                  </a:lnTo>
                  <a:lnTo>
                    <a:pt x="36226" y="11374"/>
                  </a:lnTo>
                  <a:lnTo>
                    <a:pt x="36019" y="10920"/>
                  </a:lnTo>
                  <a:lnTo>
                    <a:pt x="35792" y="10466"/>
                  </a:lnTo>
                  <a:lnTo>
                    <a:pt x="35545" y="10033"/>
                  </a:lnTo>
                  <a:lnTo>
                    <a:pt x="35276" y="9579"/>
                  </a:lnTo>
                  <a:lnTo>
                    <a:pt x="35008" y="9145"/>
                  </a:lnTo>
                  <a:lnTo>
                    <a:pt x="34719" y="8691"/>
                  </a:lnTo>
                  <a:lnTo>
                    <a:pt x="34430" y="8257"/>
                  </a:lnTo>
                  <a:lnTo>
                    <a:pt x="34100" y="7824"/>
                  </a:lnTo>
                  <a:lnTo>
                    <a:pt x="33770" y="7391"/>
                  </a:lnTo>
                  <a:lnTo>
                    <a:pt x="33419" y="6957"/>
                  </a:lnTo>
                  <a:lnTo>
                    <a:pt x="33047" y="6524"/>
                  </a:lnTo>
                  <a:lnTo>
                    <a:pt x="32676" y="6111"/>
                  </a:lnTo>
                  <a:lnTo>
                    <a:pt x="32283" y="5698"/>
                  </a:lnTo>
                  <a:lnTo>
                    <a:pt x="31871" y="5306"/>
                  </a:lnTo>
                  <a:lnTo>
                    <a:pt x="31437" y="4914"/>
                  </a:lnTo>
                  <a:lnTo>
                    <a:pt x="31004" y="4521"/>
                  </a:lnTo>
                  <a:lnTo>
                    <a:pt x="30529" y="4150"/>
                  </a:lnTo>
                  <a:lnTo>
                    <a:pt x="30054" y="3799"/>
                  </a:lnTo>
                  <a:lnTo>
                    <a:pt x="29559" y="3448"/>
                  </a:lnTo>
                  <a:lnTo>
                    <a:pt x="29063" y="3118"/>
                  </a:lnTo>
                  <a:lnTo>
                    <a:pt x="28527" y="2808"/>
                  </a:lnTo>
                  <a:lnTo>
                    <a:pt x="27990" y="2499"/>
                  </a:lnTo>
                  <a:lnTo>
                    <a:pt x="27453" y="2210"/>
                  </a:lnTo>
                  <a:lnTo>
                    <a:pt x="26896" y="1921"/>
                  </a:lnTo>
                  <a:lnTo>
                    <a:pt x="26318" y="1673"/>
                  </a:lnTo>
                  <a:lnTo>
                    <a:pt x="25719" y="1425"/>
                  </a:lnTo>
                  <a:lnTo>
                    <a:pt x="25121" y="1178"/>
                  </a:lnTo>
                  <a:lnTo>
                    <a:pt x="24502" y="971"/>
                  </a:lnTo>
                  <a:lnTo>
                    <a:pt x="23882" y="785"/>
                  </a:lnTo>
                  <a:lnTo>
                    <a:pt x="23263" y="600"/>
                  </a:lnTo>
                  <a:lnTo>
                    <a:pt x="22623" y="455"/>
                  </a:lnTo>
                  <a:lnTo>
                    <a:pt x="21963" y="311"/>
                  </a:lnTo>
                  <a:lnTo>
                    <a:pt x="21302" y="207"/>
                  </a:lnTo>
                  <a:lnTo>
                    <a:pt x="20642" y="125"/>
                  </a:lnTo>
                  <a:lnTo>
                    <a:pt x="19961" y="63"/>
                  </a:lnTo>
                  <a:lnTo>
                    <a:pt x="19279" y="42"/>
                  </a:lnTo>
                  <a:lnTo>
                    <a:pt x="18908" y="22"/>
                  </a:lnTo>
                  <a:lnTo>
                    <a:pt x="18536" y="1"/>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46" name="Google Shape;2046;p211"/>
            <p:cNvSpPr/>
            <p:nvPr/>
          </p:nvSpPr>
          <p:spPr>
            <a:xfrm>
              <a:off x="2774825" y="980175"/>
              <a:ext cx="956225" cy="666725"/>
            </a:xfrm>
            <a:custGeom>
              <a:avLst/>
              <a:gdLst/>
              <a:ahLst/>
              <a:cxnLst/>
              <a:rect l="l" t="t" r="r" b="b"/>
              <a:pathLst>
                <a:path w="38249" h="26669" extrusionOk="0">
                  <a:moveTo>
                    <a:pt x="18453" y="0"/>
                  </a:moveTo>
                  <a:lnTo>
                    <a:pt x="17855" y="21"/>
                  </a:lnTo>
                  <a:lnTo>
                    <a:pt x="17277" y="41"/>
                  </a:lnTo>
                  <a:lnTo>
                    <a:pt x="16678" y="103"/>
                  </a:lnTo>
                  <a:lnTo>
                    <a:pt x="16100" y="165"/>
                  </a:lnTo>
                  <a:lnTo>
                    <a:pt x="15357" y="248"/>
                  </a:lnTo>
                  <a:lnTo>
                    <a:pt x="14635" y="392"/>
                  </a:lnTo>
                  <a:lnTo>
                    <a:pt x="13933" y="537"/>
                  </a:lnTo>
                  <a:lnTo>
                    <a:pt x="13231" y="723"/>
                  </a:lnTo>
                  <a:lnTo>
                    <a:pt x="12550" y="929"/>
                  </a:lnTo>
                  <a:lnTo>
                    <a:pt x="11890" y="1135"/>
                  </a:lnTo>
                  <a:lnTo>
                    <a:pt x="11250" y="1383"/>
                  </a:lnTo>
                  <a:lnTo>
                    <a:pt x="10630" y="1651"/>
                  </a:lnTo>
                  <a:lnTo>
                    <a:pt x="10011" y="1920"/>
                  </a:lnTo>
                  <a:lnTo>
                    <a:pt x="9413" y="2209"/>
                  </a:lnTo>
                  <a:lnTo>
                    <a:pt x="8855" y="2518"/>
                  </a:lnTo>
                  <a:lnTo>
                    <a:pt x="8298" y="2828"/>
                  </a:lnTo>
                  <a:lnTo>
                    <a:pt x="7761" y="3158"/>
                  </a:lnTo>
                  <a:lnTo>
                    <a:pt x="7245" y="3509"/>
                  </a:lnTo>
                  <a:lnTo>
                    <a:pt x="6750" y="3860"/>
                  </a:lnTo>
                  <a:lnTo>
                    <a:pt x="6296" y="4211"/>
                  </a:lnTo>
                  <a:lnTo>
                    <a:pt x="5842" y="4582"/>
                  </a:lnTo>
                  <a:lnTo>
                    <a:pt x="5408" y="4954"/>
                  </a:lnTo>
                  <a:lnTo>
                    <a:pt x="4995" y="5326"/>
                  </a:lnTo>
                  <a:lnTo>
                    <a:pt x="4603" y="5697"/>
                  </a:lnTo>
                  <a:lnTo>
                    <a:pt x="4232" y="6089"/>
                  </a:lnTo>
                  <a:lnTo>
                    <a:pt x="3881" y="6461"/>
                  </a:lnTo>
                  <a:lnTo>
                    <a:pt x="3550" y="6832"/>
                  </a:lnTo>
                  <a:lnTo>
                    <a:pt x="3220" y="7204"/>
                  </a:lnTo>
                  <a:lnTo>
                    <a:pt x="2663" y="7947"/>
                  </a:lnTo>
                  <a:lnTo>
                    <a:pt x="2147" y="8669"/>
                  </a:lnTo>
                  <a:lnTo>
                    <a:pt x="1713" y="9371"/>
                  </a:lnTo>
                  <a:lnTo>
                    <a:pt x="1342" y="10011"/>
                  </a:lnTo>
                  <a:lnTo>
                    <a:pt x="1012" y="10630"/>
                  </a:lnTo>
                  <a:lnTo>
                    <a:pt x="743" y="11208"/>
                  </a:lnTo>
                  <a:lnTo>
                    <a:pt x="537" y="11724"/>
                  </a:lnTo>
                  <a:lnTo>
                    <a:pt x="351" y="12178"/>
                  </a:lnTo>
                  <a:lnTo>
                    <a:pt x="207" y="12571"/>
                  </a:lnTo>
                  <a:lnTo>
                    <a:pt x="103" y="12901"/>
                  </a:lnTo>
                  <a:lnTo>
                    <a:pt x="41" y="13169"/>
                  </a:lnTo>
                  <a:lnTo>
                    <a:pt x="0" y="13376"/>
                  </a:lnTo>
                  <a:lnTo>
                    <a:pt x="0" y="13500"/>
                  </a:lnTo>
                  <a:lnTo>
                    <a:pt x="0" y="13520"/>
                  </a:lnTo>
                  <a:lnTo>
                    <a:pt x="21" y="13541"/>
                  </a:lnTo>
                  <a:lnTo>
                    <a:pt x="41" y="13541"/>
                  </a:lnTo>
                  <a:lnTo>
                    <a:pt x="269" y="12860"/>
                  </a:lnTo>
                  <a:lnTo>
                    <a:pt x="516" y="12199"/>
                  </a:lnTo>
                  <a:lnTo>
                    <a:pt x="846" y="11477"/>
                  </a:lnTo>
                  <a:lnTo>
                    <a:pt x="1197" y="10775"/>
                  </a:lnTo>
                  <a:lnTo>
                    <a:pt x="1569" y="10073"/>
                  </a:lnTo>
                  <a:lnTo>
                    <a:pt x="1961" y="9413"/>
                  </a:lnTo>
                  <a:lnTo>
                    <a:pt x="2374" y="8752"/>
                  </a:lnTo>
                  <a:lnTo>
                    <a:pt x="2828" y="8112"/>
                  </a:lnTo>
                  <a:lnTo>
                    <a:pt x="3282" y="7493"/>
                  </a:lnTo>
                  <a:lnTo>
                    <a:pt x="3778" y="6894"/>
                  </a:lnTo>
                  <a:lnTo>
                    <a:pt x="4273" y="6316"/>
                  </a:lnTo>
                  <a:lnTo>
                    <a:pt x="4810" y="5759"/>
                  </a:lnTo>
                  <a:lnTo>
                    <a:pt x="5367" y="5243"/>
                  </a:lnTo>
                  <a:lnTo>
                    <a:pt x="5945" y="4748"/>
                  </a:lnTo>
                  <a:lnTo>
                    <a:pt x="6523" y="4273"/>
                  </a:lnTo>
                  <a:lnTo>
                    <a:pt x="7142" y="3819"/>
                  </a:lnTo>
                  <a:lnTo>
                    <a:pt x="7761" y="3406"/>
                  </a:lnTo>
                  <a:lnTo>
                    <a:pt x="8381" y="2993"/>
                  </a:lnTo>
                  <a:lnTo>
                    <a:pt x="8690" y="2807"/>
                  </a:lnTo>
                  <a:lnTo>
                    <a:pt x="9020" y="2622"/>
                  </a:lnTo>
                  <a:lnTo>
                    <a:pt x="9681" y="2271"/>
                  </a:lnTo>
                  <a:lnTo>
                    <a:pt x="11002" y="1631"/>
                  </a:lnTo>
                  <a:lnTo>
                    <a:pt x="12364" y="1135"/>
                  </a:lnTo>
                  <a:lnTo>
                    <a:pt x="13066" y="929"/>
                  </a:lnTo>
                  <a:lnTo>
                    <a:pt x="13396" y="826"/>
                  </a:lnTo>
                  <a:lnTo>
                    <a:pt x="13747" y="743"/>
                  </a:lnTo>
                  <a:lnTo>
                    <a:pt x="14449" y="557"/>
                  </a:lnTo>
                  <a:lnTo>
                    <a:pt x="14800" y="496"/>
                  </a:lnTo>
                  <a:lnTo>
                    <a:pt x="15151" y="434"/>
                  </a:lnTo>
                  <a:lnTo>
                    <a:pt x="15853" y="330"/>
                  </a:lnTo>
                  <a:lnTo>
                    <a:pt x="16534" y="227"/>
                  </a:lnTo>
                  <a:lnTo>
                    <a:pt x="17566" y="165"/>
                  </a:lnTo>
                  <a:lnTo>
                    <a:pt x="18061" y="145"/>
                  </a:lnTo>
                  <a:lnTo>
                    <a:pt x="18577" y="124"/>
                  </a:lnTo>
                  <a:lnTo>
                    <a:pt x="18949" y="145"/>
                  </a:lnTo>
                  <a:lnTo>
                    <a:pt x="19320" y="165"/>
                  </a:lnTo>
                  <a:lnTo>
                    <a:pt x="20002" y="186"/>
                  </a:lnTo>
                  <a:lnTo>
                    <a:pt x="20683" y="248"/>
                  </a:lnTo>
                  <a:lnTo>
                    <a:pt x="21343" y="330"/>
                  </a:lnTo>
                  <a:lnTo>
                    <a:pt x="22004" y="434"/>
                  </a:lnTo>
                  <a:lnTo>
                    <a:pt x="22664" y="578"/>
                  </a:lnTo>
                  <a:lnTo>
                    <a:pt x="23304" y="723"/>
                  </a:lnTo>
                  <a:lnTo>
                    <a:pt x="23923" y="908"/>
                  </a:lnTo>
                  <a:lnTo>
                    <a:pt x="24543" y="1094"/>
                  </a:lnTo>
                  <a:lnTo>
                    <a:pt x="25162" y="1301"/>
                  </a:lnTo>
                  <a:lnTo>
                    <a:pt x="25760" y="1548"/>
                  </a:lnTo>
                  <a:lnTo>
                    <a:pt x="26359" y="1796"/>
                  </a:lnTo>
                  <a:lnTo>
                    <a:pt x="26937" y="2044"/>
                  </a:lnTo>
                  <a:lnTo>
                    <a:pt x="27494" y="2333"/>
                  </a:lnTo>
                  <a:lnTo>
                    <a:pt x="28031" y="2622"/>
                  </a:lnTo>
                  <a:lnTo>
                    <a:pt x="28568" y="2931"/>
                  </a:lnTo>
                  <a:lnTo>
                    <a:pt x="29104" y="3241"/>
                  </a:lnTo>
                  <a:lnTo>
                    <a:pt x="29600" y="3571"/>
                  </a:lnTo>
                  <a:lnTo>
                    <a:pt x="30095" y="3922"/>
                  </a:lnTo>
                  <a:lnTo>
                    <a:pt x="30570" y="4273"/>
                  </a:lnTo>
                  <a:lnTo>
                    <a:pt x="31045" y="4644"/>
                  </a:lnTo>
                  <a:lnTo>
                    <a:pt x="31478" y="5037"/>
                  </a:lnTo>
                  <a:lnTo>
                    <a:pt x="31912" y="5429"/>
                  </a:lnTo>
                  <a:lnTo>
                    <a:pt x="32324" y="5821"/>
                  </a:lnTo>
                  <a:lnTo>
                    <a:pt x="32717" y="6234"/>
                  </a:lnTo>
                  <a:lnTo>
                    <a:pt x="33088" y="6647"/>
                  </a:lnTo>
                  <a:lnTo>
                    <a:pt x="33460" y="7080"/>
                  </a:lnTo>
                  <a:lnTo>
                    <a:pt x="33811" y="7514"/>
                  </a:lnTo>
                  <a:lnTo>
                    <a:pt x="34141" y="7947"/>
                  </a:lnTo>
                  <a:lnTo>
                    <a:pt x="34471" y="8380"/>
                  </a:lnTo>
                  <a:lnTo>
                    <a:pt x="34760" y="8814"/>
                  </a:lnTo>
                  <a:lnTo>
                    <a:pt x="35049" y="9268"/>
                  </a:lnTo>
                  <a:lnTo>
                    <a:pt x="35317" y="9702"/>
                  </a:lnTo>
                  <a:lnTo>
                    <a:pt x="35586" y="10156"/>
                  </a:lnTo>
                  <a:lnTo>
                    <a:pt x="35833" y="10589"/>
                  </a:lnTo>
                  <a:lnTo>
                    <a:pt x="36060" y="11043"/>
                  </a:lnTo>
                  <a:lnTo>
                    <a:pt x="36267" y="11497"/>
                  </a:lnTo>
                  <a:lnTo>
                    <a:pt x="36659" y="12385"/>
                  </a:lnTo>
                  <a:lnTo>
                    <a:pt x="36989" y="13272"/>
                  </a:lnTo>
                  <a:lnTo>
                    <a:pt x="37278" y="14160"/>
                  </a:lnTo>
                  <a:lnTo>
                    <a:pt x="37505" y="15027"/>
                  </a:lnTo>
                  <a:lnTo>
                    <a:pt x="37712" y="15873"/>
                  </a:lnTo>
                  <a:lnTo>
                    <a:pt x="37856" y="16699"/>
                  </a:lnTo>
                  <a:lnTo>
                    <a:pt x="37959" y="17504"/>
                  </a:lnTo>
                  <a:lnTo>
                    <a:pt x="38021" y="18288"/>
                  </a:lnTo>
                  <a:lnTo>
                    <a:pt x="38083" y="19031"/>
                  </a:lnTo>
                  <a:lnTo>
                    <a:pt x="38083" y="19754"/>
                  </a:lnTo>
                  <a:lnTo>
                    <a:pt x="38083" y="20456"/>
                  </a:lnTo>
                  <a:lnTo>
                    <a:pt x="38042" y="21116"/>
                  </a:lnTo>
                  <a:lnTo>
                    <a:pt x="38001" y="21735"/>
                  </a:lnTo>
                  <a:lnTo>
                    <a:pt x="37918" y="22334"/>
                  </a:lnTo>
                  <a:lnTo>
                    <a:pt x="37836" y="22891"/>
                  </a:lnTo>
                  <a:lnTo>
                    <a:pt x="37753" y="23428"/>
                  </a:lnTo>
                  <a:lnTo>
                    <a:pt x="37526" y="24357"/>
                  </a:lnTo>
                  <a:lnTo>
                    <a:pt x="37423" y="24790"/>
                  </a:lnTo>
                  <a:lnTo>
                    <a:pt x="37340" y="25162"/>
                  </a:lnTo>
                  <a:lnTo>
                    <a:pt x="37113" y="25822"/>
                  </a:lnTo>
                  <a:lnTo>
                    <a:pt x="36845" y="26669"/>
                  </a:lnTo>
                  <a:lnTo>
                    <a:pt x="36989" y="26338"/>
                  </a:lnTo>
                  <a:lnTo>
                    <a:pt x="37154" y="25946"/>
                  </a:lnTo>
                  <a:lnTo>
                    <a:pt x="37320" y="25451"/>
                  </a:lnTo>
                  <a:lnTo>
                    <a:pt x="37505" y="24893"/>
                  </a:lnTo>
                  <a:lnTo>
                    <a:pt x="37588" y="24604"/>
                  </a:lnTo>
                  <a:lnTo>
                    <a:pt x="37650" y="24398"/>
                  </a:lnTo>
                  <a:lnTo>
                    <a:pt x="37794" y="23841"/>
                  </a:lnTo>
                  <a:lnTo>
                    <a:pt x="37897" y="23283"/>
                  </a:lnTo>
                  <a:lnTo>
                    <a:pt x="38021" y="22685"/>
                  </a:lnTo>
                  <a:lnTo>
                    <a:pt x="38104" y="22024"/>
                  </a:lnTo>
                  <a:lnTo>
                    <a:pt x="38186" y="21343"/>
                  </a:lnTo>
                  <a:lnTo>
                    <a:pt x="38228" y="20621"/>
                  </a:lnTo>
                  <a:lnTo>
                    <a:pt x="38248" y="19857"/>
                  </a:lnTo>
                  <a:lnTo>
                    <a:pt x="38248" y="19052"/>
                  </a:lnTo>
                  <a:lnTo>
                    <a:pt x="38207" y="18226"/>
                  </a:lnTo>
                  <a:lnTo>
                    <a:pt x="38145" y="17690"/>
                  </a:lnTo>
                  <a:lnTo>
                    <a:pt x="38083" y="17132"/>
                  </a:lnTo>
                  <a:lnTo>
                    <a:pt x="38001" y="16575"/>
                  </a:lnTo>
                  <a:lnTo>
                    <a:pt x="37897" y="15997"/>
                  </a:lnTo>
                  <a:lnTo>
                    <a:pt x="37774" y="15419"/>
                  </a:lnTo>
                  <a:lnTo>
                    <a:pt x="37629" y="14821"/>
                  </a:lnTo>
                  <a:lnTo>
                    <a:pt x="37464" y="14243"/>
                  </a:lnTo>
                  <a:lnTo>
                    <a:pt x="37278" y="13644"/>
                  </a:lnTo>
                  <a:lnTo>
                    <a:pt x="37072" y="13025"/>
                  </a:lnTo>
                  <a:lnTo>
                    <a:pt x="36845" y="12426"/>
                  </a:lnTo>
                  <a:lnTo>
                    <a:pt x="36576" y="11828"/>
                  </a:lnTo>
                  <a:lnTo>
                    <a:pt x="36308" y="11208"/>
                  </a:lnTo>
                  <a:lnTo>
                    <a:pt x="35999" y="10610"/>
                  </a:lnTo>
                  <a:lnTo>
                    <a:pt x="35668" y="9990"/>
                  </a:lnTo>
                  <a:lnTo>
                    <a:pt x="35317" y="9392"/>
                  </a:lnTo>
                  <a:lnTo>
                    <a:pt x="34925" y="8814"/>
                  </a:lnTo>
                  <a:lnTo>
                    <a:pt x="34533" y="8215"/>
                  </a:lnTo>
                  <a:lnTo>
                    <a:pt x="34100" y="7637"/>
                  </a:lnTo>
                  <a:lnTo>
                    <a:pt x="33625" y="7059"/>
                  </a:lnTo>
                  <a:lnTo>
                    <a:pt x="33129" y="6502"/>
                  </a:lnTo>
                  <a:lnTo>
                    <a:pt x="32634" y="5965"/>
                  </a:lnTo>
                  <a:lnTo>
                    <a:pt x="32097" y="5429"/>
                  </a:lnTo>
                  <a:lnTo>
                    <a:pt x="31519" y="4913"/>
                  </a:lnTo>
                  <a:lnTo>
                    <a:pt x="30921" y="4417"/>
                  </a:lnTo>
                  <a:lnTo>
                    <a:pt x="30322" y="3943"/>
                  </a:lnTo>
                  <a:lnTo>
                    <a:pt x="29682" y="3488"/>
                  </a:lnTo>
                  <a:lnTo>
                    <a:pt x="29022" y="3034"/>
                  </a:lnTo>
                  <a:lnTo>
                    <a:pt x="28320" y="2642"/>
                  </a:lnTo>
                  <a:lnTo>
                    <a:pt x="27618" y="2250"/>
                  </a:lnTo>
                  <a:lnTo>
                    <a:pt x="26896" y="1899"/>
                  </a:lnTo>
                  <a:lnTo>
                    <a:pt x="26153" y="1569"/>
                  </a:lnTo>
                  <a:lnTo>
                    <a:pt x="25389" y="1259"/>
                  </a:lnTo>
                  <a:lnTo>
                    <a:pt x="24625" y="991"/>
                  </a:lnTo>
                  <a:lnTo>
                    <a:pt x="23841" y="764"/>
                  </a:lnTo>
                  <a:lnTo>
                    <a:pt x="23056" y="557"/>
                  </a:lnTo>
                  <a:lnTo>
                    <a:pt x="22272" y="372"/>
                  </a:lnTo>
                  <a:lnTo>
                    <a:pt x="21488" y="227"/>
                  </a:lnTo>
                  <a:lnTo>
                    <a:pt x="20703" y="145"/>
                  </a:lnTo>
                  <a:lnTo>
                    <a:pt x="19919" y="62"/>
                  </a:lnTo>
                  <a:lnTo>
                    <a:pt x="19135" y="21"/>
                  </a:lnTo>
                  <a:lnTo>
                    <a:pt x="18453"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47" name="Google Shape;2047;p211"/>
            <p:cNvSpPr/>
            <p:nvPr/>
          </p:nvSpPr>
          <p:spPr>
            <a:xfrm>
              <a:off x="2774825" y="980175"/>
              <a:ext cx="956225" cy="666725"/>
            </a:xfrm>
            <a:custGeom>
              <a:avLst/>
              <a:gdLst/>
              <a:ahLst/>
              <a:cxnLst/>
              <a:rect l="l" t="t" r="r" b="b"/>
              <a:pathLst>
                <a:path w="38249" h="26669" fill="none" extrusionOk="0">
                  <a:moveTo>
                    <a:pt x="18453" y="0"/>
                  </a:moveTo>
                  <a:lnTo>
                    <a:pt x="18453" y="0"/>
                  </a:lnTo>
                  <a:lnTo>
                    <a:pt x="17855" y="21"/>
                  </a:lnTo>
                  <a:lnTo>
                    <a:pt x="17277" y="41"/>
                  </a:lnTo>
                  <a:lnTo>
                    <a:pt x="16678" y="103"/>
                  </a:lnTo>
                  <a:lnTo>
                    <a:pt x="16100" y="165"/>
                  </a:lnTo>
                  <a:lnTo>
                    <a:pt x="16100" y="165"/>
                  </a:lnTo>
                  <a:lnTo>
                    <a:pt x="15357" y="248"/>
                  </a:lnTo>
                  <a:lnTo>
                    <a:pt x="14635" y="392"/>
                  </a:lnTo>
                  <a:lnTo>
                    <a:pt x="13933" y="537"/>
                  </a:lnTo>
                  <a:lnTo>
                    <a:pt x="13231" y="723"/>
                  </a:lnTo>
                  <a:lnTo>
                    <a:pt x="13231" y="723"/>
                  </a:lnTo>
                  <a:lnTo>
                    <a:pt x="12550" y="929"/>
                  </a:lnTo>
                  <a:lnTo>
                    <a:pt x="11890" y="1135"/>
                  </a:lnTo>
                  <a:lnTo>
                    <a:pt x="11250" y="1383"/>
                  </a:lnTo>
                  <a:lnTo>
                    <a:pt x="10630" y="1651"/>
                  </a:lnTo>
                  <a:lnTo>
                    <a:pt x="10011" y="1920"/>
                  </a:lnTo>
                  <a:lnTo>
                    <a:pt x="9413" y="2209"/>
                  </a:lnTo>
                  <a:lnTo>
                    <a:pt x="8855" y="2518"/>
                  </a:lnTo>
                  <a:lnTo>
                    <a:pt x="8298" y="2828"/>
                  </a:lnTo>
                  <a:lnTo>
                    <a:pt x="8298" y="2828"/>
                  </a:lnTo>
                  <a:lnTo>
                    <a:pt x="7761" y="3158"/>
                  </a:lnTo>
                  <a:lnTo>
                    <a:pt x="7245" y="3509"/>
                  </a:lnTo>
                  <a:lnTo>
                    <a:pt x="6750" y="3860"/>
                  </a:lnTo>
                  <a:lnTo>
                    <a:pt x="6296" y="4211"/>
                  </a:lnTo>
                  <a:lnTo>
                    <a:pt x="5842" y="4582"/>
                  </a:lnTo>
                  <a:lnTo>
                    <a:pt x="5408" y="4954"/>
                  </a:lnTo>
                  <a:lnTo>
                    <a:pt x="4995" y="5326"/>
                  </a:lnTo>
                  <a:lnTo>
                    <a:pt x="4603" y="5697"/>
                  </a:lnTo>
                  <a:lnTo>
                    <a:pt x="4603" y="5697"/>
                  </a:lnTo>
                  <a:lnTo>
                    <a:pt x="4232" y="6089"/>
                  </a:lnTo>
                  <a:lnTo>
                    <a:pt x="3881" y="6461"/>
                  </a:lnTo>
                  <a:lnTo>
                    <a:pt x="3550" y="6832"/>
                  </a:lnTo>
                  <a:lnTo>
                    <a:pt x="3220" y="7204"/>
                  </a:lnTo>
                  <a:lnTo>
                    <a:pt x="2663" y="7947"/>
                  </a:lnTo>
                  <a:lnTo>
                    <a:pt x="2147" y="8669"/>
                  </a:lnTo>
                  <a:lnTo>
                    <a:pt x="1713" y="9371"/>
                  </a:lnTo>
                  <a:lnTo>
                    <a:pt x="1342" y="10011"/>
                  </a:lnTo>
                  <a:lnTo>
                    <a:pt x="1012" y="10630"/>
                  </a:lnTo>
                  <a:lnTo>
                    <a:pt x="743" y="11208"/>
                  </a:lnTo>
                  <a:lnTo>
                    <a:pt x="743" y="11208"/>
                  </a:lnTo>
                  <a:lnTo>
                    <a:pt x="537" y="11724"/>
                  </a:lnTo>
                  <a:lnTo>
                    <a:pt x="351" y="12178"/>
                  </a:lnTo>
                  <a:lnTo>
                    <a:pt x="207" y="12571"/>
                  </a:lnTo>
                  <a:lnTo>
                    <a:pt x="103" y="12901"/>
                  </a:lnTo>
                  <a:lnTo>
                    <a:pt x="41" y="13169"/>
                  </a:lnTo>
                  <a:lnTo>
                    <a:pt x="0" y="13376"/>
                  </a:lnTo>
                  <a:lnTo>
                    <a:pt x="0" y="13500"/>
                  </a:lnTo>
                  <a:lnTo>
                    <a:pt x="0" y="13520"/>
                  </a:lnTo>
                  <a:lnTo>
                    <a:pt x="21" y="13541"/>
                  </a:lnTo>
                  <a:lnTo>
                    <a:pt x="21" y="13541"/>
                  </a:lnTo>
                  <a:lnTo>
                    <a:pt x="21" y="13541"/>
                  </a:lnTo>
                  <a:lnTo>
                    <a:pt x="21" y="13541"/>
                  </a:lnTo>
                  <a:lnTo>
                    <a:pt x="41" y="13541"/>
                  </a:lnTo>
                  <a:lnTo>
                    <a:pt x="41" y="13541"/>
                  </a:lnTo>
                  <a:lnTo>
                    <a:pt x="269" y="12860"/>
                  </a:lnTo>
                  <a:lnTo>
                    <a:pt x="516" y="12199"/>
                  </a:lnTo>
                  <a:lnTo>
                    <a:pt x="516" y="12199"/>
                  </a:lnTo>
                  <a:lnTo>
                    <a:pt x="846" y="11477"/>
                  </a:lnTo>
                  <a:lnTo>
                    <a:pt x="1197" y="10775"/>
                  </a:lnTo>
                  <a:lnTo>
                    <a:pt x="1569" y="10073"/>
                  </a:lnTo>
                  <a:lnTo>
                    <a:pt x="1961" y="9413"/>
                  </a:lnTo>
                  <a:lnTo>
                    <a:pt x="2374" y="8752"/>
                  </a:lnTo>
                  <a:lnTo>
                    <a:pt x="2828" y="8112"/>
                  </a:lnTo>
                  <a:lnTo>
                    <a:pt x="3282" y="7493"/>
                  </a:lnTo>
                  <a:lnTo>
                    <a:pt x="3778" y="6894"/>
                  </a:lnTo>
                  <a:lnTo>
                    <a:pt x="3778" y="6894"/>
                  </a:lnTo>
                  <a:lnTo>
                    <a:pt x="4273" y="6316"/>
                  </a:lnTo>
                  <a:lnTo>
                    <a:pt x="4810" y="5759"/>
                  </a:lnTo>
                  <a:lnTo>
                    <a:pt x="5367" y="5243"/>
                  </a:lnTo>
                  <a:lnTo>
                    <a:pt x="5945" y="4748"/>
                  </a:lnTo>
                  <a:lnTo>
                    <a:pt x="6523" y="4273"/>
                  </a:lnTo>
                  <a:lnTo>
                    <a:pt x="7142" y="3819"/>
                  </a:lnTo>
                  <a:lnTo>
                    <a:pt x="7761" y="3406"/>
                  </a:lnTo>
                  <a:lnTo>
                    <a:pt x="8381" y="2993"/>
                  </a:lnTo>
                  <a:lnTo>
                    <a:pt x="8381" y="2993"/>
                  </a:lnTo>
                  <a:lnTo>
                    <a:pt x="8690" y="2807"/>
                  </a:lnTo>
                  <a:lnTo>
                    <a:pt x="9020" y="2622"/>
                  </a:lnTo>
                  <a:lnTo>
                    <a:pt x="9681" y="2271"/>
                  </a:lnTo>
                  <a:lnTo>
                    <a:pt x="11002" y="1631"/>
                  </a:lnTo>
                  <a:lnTo>
                    <a:pt x="11002" y="1631"/>
                  </a:lnTo>
                  <a:lnTo>
                    <a:pt x="12364" y="1135"/>
                  </a:lnTo>
                  <a:lnTo>
                    <a:pt x="13066" y="929"/>
                  </a:lnTo>
                  <a:lnTo>
                    <a:pt x="13396" y="826"/>
                  </a:lnTo>
                  <a:lnTo>
                    <a:pt x="13747" y="743"/>
                  </a:lnTo>
                  <a:lnTo>
                    <a:pt x="13747" y="743"/>
                  </a:lnTo>
                  <a:lnTo>
                    <a:pt x="14449" y="557"/>
                  </a:lnTo>
                  <a:lnTo>
                    <a:pt x="14800" y="496"/>
                  </a:lnTo>
                  <a:lnTo>
                    <a:pt x="15151" y="434"/>
                  </a:lnTo>
                  <a:lnTo>
                    <a:pt x="15151" y="434"/>
                  </a:lnTo>
                  <a:lnTo>
                    <a:pt x="15853" y="330"/>
                  </a:lnTo>
                  <a:lnTo>
                    <a:pt x="16534" y="227"/>
                  </a:lnTo>
                  <a:lnTo>
                    <a:pt x="16534" y="227"/>
                  </a:lnTo>
                  <a:lnTo>
                    <a:pt x="17566" y="165"/>
                  </a:lnTo>
                  <a:lnTo>
                    <a:pt x="18061" y="145"/>
                  </a:lnTo>
                  <a:lnTo>
                    <a:pt x="18577" y="124"/>
                  </a:lnTo>
                  <a:lnTo>
                    <a:pt x="18577" y="124"/>
                  </a:lnTo>
                  <a:lnTo>
                    <a:pt x="18949" y="145"/>
                  </a:lnTo>
                  <a:lnTo>
                    <a:pt x="19320" y="165"/>
                  </a:lnTo>
                  <a:lnTo>
                    <a:pt x="19320" y="165"/>
                  </a:lnTo>
                  <a:lnTo>
                    <a:pt x="20002" y="186"/>
                  </a:lnTo>
                  <a:lnTo>
                    <a:pt x="20683" y="248"/>
                  </a:lnTo>
                  <a:lnTo>
                    <a:pt x="21343" y="330"/>
                  </a:lnTo>
                  <a:lnTo>
                    <a:pt x="22004" y="434"/>
                  </a:lnTo>
                  <a:lnTo>
                    <a:pt x="22664" y="578"/>
                  </a:lnTo>
                  <a:lnTo>
                    <a:pt x="23304" y="723"/>
                  </a:lnTo>
                  <a:lnTo>
                    <a:pt x="23923" y="908"/>
                  </a:lnTo>
                  <a:lnTo>
                    <a:pt x="24543" y="1094"/>
                  </a:lnTo>
                  <a:lnTo>
                    <a:pt x="25162" y="1301"/>
                  </a:lnTo>
                  <a:lnTo>
                    <a:pt x="25760" y="1548"/>
                  </a:lnTo>
                  <a:lnTo>
                    <a:pt x="26359" y="1796"/>
                  </a:lnTo>
                  <a:lnTo>
                    <a:pt x="26937" y="2044"/>
                  </a:lnTo>
                  <a:lnTo>
                    <a:pt x="27494" y="2333"/>
                  </a:lnTo>
                  <a:lnTo>
                    <a:pt x="28031" y="2622"/>
                  </a:lnTo>
                  <a:lnTo>
                    <a:pt x="28568" y="2931"/>
                  </a:lnTo>
                  <a:lnTo>
                    <a:pt x="29104" y="3241"/>
                  </a:lnTo>
                  <a:lnTo>
                    <a:pt x="29104" y="3241"/>
                  </a:lnTo>
                  <a:lnTo>
                    <a:pt x="29600" y="3571"/>
                  </a:lnTo>
                  <a:lnTo>
                    <a:pt x="30095" y="3922"/>
                  </a:lnTo>
                  <a:lnTo>
                    <a:pt x="30570" y="4273"/>
                  </a:lnTo>
                  <a:lnTo>
                    <a:pt x="31045" y="4644"/>
                  </a:lnTo>
                  <a:lnTo>
                    <a:pt x="31478" y="5037"/>
                  </a:lnTo>
                  <a:lnTo>
                    <a:pt x="31912" y="5429"/>
                  </a:lnTo>
                  <a:lnTo>
                    <a:pt x="32324" y="5821"/>
                  </a:lnTo>
                  <a:lnTo>
                    <a:pt x="32717" y="6234"/>
                  </a:lnTo>
                  <a:lnTo>
                    <a:pt x="33088" y="6647"/>
                  </a:lnTo>
                  <a:lnTo>
                    <a:pt x="33460" y="7080"/>
                  </a:lnTo>
                  <a:lnTo>
                    <a:pt x="33811" y="7514"/>
                  </a:lnTo>
                  <a:lnTo>
                    <a:pt x="34141" y="7947"/>
                  </a:lnTo>
                  <a:lnTo>
                    <a:pt x="34471" y="8380"/>
                  </a:lnTo>
                  <a:lnTo>
                    <a:pt x="34760" y="8814"/>
                  </a:lnTo>
                  <a:lnTo>
                    <a:pt x="35049" y="9268"/>
                  </a:lnTo>
                  <a:lnTo>
                    <a:pt x="35317" y="9702"/>
                  </a:lnTo>
                  <a:lnTo>
                    <a:pt x="35317" y="9702"/>
                  </a:lnTo>
                  <a:lnTo>
                    <a:pt x="35586" y="10156"/>
                  </a:lnTo>
                  <a:lnTo>
                    <a:pt x="35833" y="10589"/>
                  </a:lnTo>
                  <a:lnTo>
                    <a:pt x="36060" y="11043"/>
                  </a:lnTo>
                  <a:lnTo>
                    <a:pt x="36267" y="11497"/>
                  </a:lnTo>
                  <a:lnTo>
                    <a:pt x="36659" y="12385"/>
                  </a:lnTo>
                  <a:lnTo>
                    <a:pt x="36989" y="13272"/>
                  </a:lnTo>
                  <a:lnTo>
                    <a:pt x="37278" y="14160"/>
                  </a:lnTo>
                  <a:lnTo>
                    <a:pt x="37505" y="15027"/>
                  </a:lnTo>
                  <a:lnTo>
                    <a:pt x="37712" y="15873"/>
                  </a:lnTo>
                  <a:lnTo>
                    <a:pt x="37856" y="16699"/>
                  </a:lnTo>
                  <a:lnTo>
                    <a:pt x="37856" y="16699"/>
                  </a:lnTo>
                  <a:lnTo>
                    <a:pt x="37959" y="17504"/>
                  </a:lnTo>
                  <a:lnTo>
                    <a:pt x="38021" y="18288"/>
                  </a:lnTo>
                  <a:lnTo>
                    <a:pt x="38083" y="19031"/>
                  </a:lnTo>
                  <a:lnTo>
                    <a:pt x="38083" y="19754"/>
                  </a:lnTo>
                  <a:lnTo>
                    <a:pt x="38083" y="20456"/>
                  </a:lnTo>
                  <a:lnTo>
                    <a:pt x="38042" y="21116"/>
                  </a:lnTo>
                  <a:lnTo>
                    <a:pt x="38001" y="21735"/>
                  </a:lnTo>
                  <a:lnTo>
                    <a:pt x="37918" y="22334"/>
                  </a:lnTo>
                  <a:lnTo>
                    <a:pt x="37918" y="22334"/>
                  </a:lnTo>
                  <a:lnTo>
                    <a:pt x="37836" y="22891"/>
                  </a:lnTo>
                  <a:lnTo>
                    <a:pt x="37753" y="23428"/>
                  </a:lnTo>
                  <a:lnTo>
                    <a:pt x="37526" y="24357"/>
                  </a:lnTo>
                  <a:lnTo>
                    <a:pt x="37526" y="24357"/>
                  </a:lnTo>
                  <a:lnTo>
                    <a:pt x="37423" y="24790"/>
                  </a:lnTo>
                  <a:lnTo>
                    <a:pt x="37340" y="25162"/>
                  </a:lnTo>
                  <a:lnTo>
                    <a:pt x="37340" y="25162"/>
                  </a:lnTo>
                  <a:lnTo>
                    <a:pt x="37113" y="25822"/>
                  </a:lnTo>
                  <a:lnTo>
                    <a:pt x="37113" y="25822"/>
                  </a:lnTo>
                  <a:lnTo>
                    <a:pt x="36845" y="26669"/>
                  </a:lnTo>
                  <a:lnTo>
                    <a:pt x="36845" y="26669"/>
                  </a:lnTo>
                  <a:lnTo>
                    <a:pt x="36989" y="26338"/>
                  </a:lnTo>
                  <a:lnTo>
                    <a:pt x="37154" y="25946"/>
                  </a:lnTo>
                  <a:lnTo>
                    <a:pt x="37320" y="25451"/>
                  </a:lnTo>
                  <a:lnTo>
                    <a:pt x="37505" y="24893"/>
                  </a:lnTo>
                  <a:lnTo>
                    <a:pt x="37505" y="24893"/>
                  </a:lnTo>
                  <a:lnTo>
                    <a:pt x="37588" y="24604"/>
                  </a:lnTo>
                  <a:lnTo>
                    <a:pt x="37588" y="24604"/>
                  </a:lnTo>
                  <a:lnTo>
                    <a:pt x="37650" y="24398"/>
                  </a:lnTo>
                  <a:lnTo>
                    <a:pt x="37650" y="24398"/>
                  </a:lnTo>
                  <a:lnTo>
                    <a:pt x="37794" y="23841"/>
                  </a:lnTo>
                  <a:lnTo>
                    <a:pt x="37794" y="23841"/>
                  </a:lnTo>
                  <a:lnTo>
                    <a:pt x="37897" y="23283"/>
                  </a:lnTo>
                  <a:lnTo>
                    <a:pt x="38021" y="22685"/>
                  </a:lnTo>
                  <a:lnTo>
                    <a:pt x="38104" y="22024"/>
                  </a:lnTo>
                  <a:lnTo>
                    <a:pt x="38186" y="21343"/>
                  </a:lnTo>
                  <a:lnTo>
                    <a:pt x="38228" y="20621"/>
                  </a:lnTo>
                  <a:lnTo>
                    <a:pt x="38248" y="19857"/>
                  </a:lnTo>
                  <a:lnTo>
                    <a:pt x="38248" y="19052"/>
                  </a:lnTo>
                  <a:lnTo>
                    <a:pt x="38207" y="18226"/>
                  </a:lnTo>
                  <a:lnTo>
                    <a:pt x="38207" y="18226"/>
                  </a:lnTo>
                  <a:lnTo>
                    <a:pt x="38145" y="17690"/>
                  </a:lnTo>
                  <a:lnTo>
                    <a:pt x="38083" y="17132"/>
                  </a:lnTo>
                  <a:lnTo>
                    <a:pt x="38001" y="16575"/>
                  </a:lnTo>
                  <a:lnTo>
                    <a:pt x="37897" y="15997"/>
                  </a:lnTo>
                  <a:lnTo>
                    <a:pt x="37774" y="15419"/>
                  </a:lnTo>
                  <a:lnTo>
                    <a:pt x="37629" y="14821"/>
                  </a:lnTo>
                  <a:lnTo>
                    <a:pt x="37464" y="14243"/>
                  </a:lnTo>
                  <a:lnTo>
                    <a:pt x="37278" y="13644"/>
                  </a:lnTo>
                  <a:lnTo>
                    <a:pt x="37278" y="13644"/>
                  </a:lnTo>
                  <a:lnTo>
                    <a:pt x="37072" y="13025"/>
                  </a:lnTo>
                  <a:lnTo>
                    <a:pt x="36845" y="12426"/>
                  </a:lnTo>
                  <a:lnTo>
                    <a:pt x="36576" y="11828"/>
                  </a:lnTo>
                  <a:lnTo>
                    <a:pt x="36308" y="11208"/>
                  </a:lnTo>
                  <a:lnTo>
                    <a:pt x="35999" y="10610"/>
                  </a:lnTo>
                  <a:lnTo>
                    <a:pt x="35668" y="9990"/>
                  </a:lnTo>
                  <a:lnTo>
                    <a:pt x="35317" y="9392"/>
                  </a:lnTo>
                  <a:lnTo>
                    <a:pt x="34925" y="8814"/>
                  </a:lnTo>
                  <a:lnTo>
                    <a:pt x="34925" y="8814"/>
                  </a:lnTo>
                  <a:lnTo>
                    <a:pt x="34533" y="8215"/>
                  </a:lnTo>
                  <a:lnTo>
                    <a:pt x="34100" y="7637"/>
                  </a:lnTo>
                  <a:lnTo>
                    <a:pt x="33625" y="7059"/>
                  </a:lnTo>
                  <a:lnTo>
                    <a:pt x="33129" y="6502"/>
                  </a:lnTo>
                  <a:lnTo>
                    <a:pt x="33129" y="6502"/>
                  </a:lnTo>
                  <a:lnTo>
                    <a:pt x="32634" y="5965"/>
                  </a:lnTo>
                  <a:lnTo>
                    <a:pt x="32097" y="5429"/>
                  </a:lnTo>
                  <a:lnTo>
                    <a:pt x="31519" y="4913"/>
                  </a:lnTo>
                  <a:lnTo>
                    <a:pt x="30921" y="4417"/>
                  </a:lnTo>
                  <a:lnTo>
                    <a:pt x="30921" y="4417"/>
                  </a:lnTo>
                  <a:lnTo>
                    <a:pt x="30322" y="3943"/>
                  </a:lnTo>
                  <a:lnTo>
                    <a:pt x="29682" y="3488"/>
                  </a:lnTo>
                  <a:lnTo>
                    <a:pt x="29022" y="3034"/>
                  </a:lnTo>
                  <a:lnTo>
                    <a:pt x="28320" y="2642"/>
                  </a:lnTo>
                  <a:lnTo>
                    <a:pt x="28320" y="2642"/>
                  </a:lnTo>
                  <a:lnTo>
                    <a:pt x="27618" y="2250"/>
                  </a:lnTo>
                  <a:lnTo>
                    <a:pt x="26896" y="1899"/>
                  </a:lnTo>
                  <a:lnTo>
                    <a:pt x="26153" y="1569"/>
                  </a:lnTo>
                  <a:lnTo>
                    <a:pt x="25389" y="1259"/>
                  </a:lnTo>
                  <a:lnTo>
                    <a:pt x="25389" y="1259"/>
                  </a:lnTo>
                  <a:lnTo>
                    <a:pt x="24625" y="991"/>
                  </a:lnTo>
                  <a:lnTo>
                    <a:pt x="23841" y="764"/>
                  </a:lnTo>
                  <a:lnTo>
                    <a:pt x="23056" y="557"/>
                  </a:lnTo>
                  <a:lnTo>
                    <a:pt x="22272" y="372"/>
                  </a:lnTo>
                  <a:lnTo>
                    <a:pt x="22272" y="372"/>
                  </a:lnTo>
                  <a:lnTo>
                    <a:pt x="21488" y="227"/>
                  </a:lnTo>
                  <a:lnTo>
                    <a:pt x="20703" y="145"/>
                  </a:lnTo>
                  <a:lnTo>
                    <a:pt x="19919" y="62"/>
                  </a:lnTo>
                  <a:lnTo>
                    <a:pt x="19135" y="21"/>
                  </a:lnTo>
                  <a:lnTo>
                    <a:pt x="19135" y="21"/>
                  </a:lnTo>
                  <a:lnTo>
                    <a:pt x="18453"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48" name="Google Shape;2048;p211"/>
            <p:cNvSpPr/>
            <p:nvPr/>
          </p:nvSpPr>
          <p:spPr>
            <a:xfrm>
              <a:off x="2951825" y="1144275"/>
              <a:ext cx="555275" cy="697175"/>
            </a:xfrm>
            <a:custGeom>
              <a:avLst/>
              <a:gdLst/>
              <a:ahLst/>
              <a:cxnLst/>
              <a:rect l="l" t="t" r="r" b="b"/>
              <a:pathLst>
                <a:path w="22211" h="27887" extrusionOk="0">
                  <a:moveTo>
                    <a:pt x="12034" y="6894"/>
                  </a:moveTo>
                  <a:lnTo>
                    <a:pt x="12385" y="6915"/>
                  </a:lnTo>
                  <a:lnTo>
                    <a:pt x="12756" y="6956"/>
                  </a:lnTo>
                  <a:lnTo>
                    <a:pt x="11167" y="11002"/>
                  </a:lnTo>
                  <a:lnTo>
                    <a:pt x="10775" y="10672"/>
                  </a:lnTo>
                  <a:lnTo>
                    <a:pt x="10445" y="10341"/>
                  </a:lnTo>
                  <a:lnTo>
                    <a:pt x="10156" y="9990"/>
                  </a:lnTo>
                  <a:lnTo>
                    <a:pt x="10032" y="9825"/>
                  </a:lnTo>
                  <a:lnTo>
                    <a:pt x="9929" y="9660"/>
                  </a:lnTo>
                  <a:lnTo>
                    <a:pt x="9846" y="9495"/>
                  </a:lnTo>
                  <a:lnTo>
                    <a:pt x="9784" y="9309"/>
                  </a:lnTo>
                  <a:lnTo>
                    <a:pt x="9743" y="9144"/>
                  </a:lnTo>
                  <a:lnTo>
                    <a:pt x="9702" y="8958"/>
                  </a:lnTo>
                  <a:lnTo>
                    <a:pt x="9702" y="8793"/>
                  </a:lnTo>
                  <a:lnTo>
                    <a:pt x="9722" y="8607"/>
                  </a:lnTo>
                  <a:lnTo>
                    <a:pt x="9763" y="8422"/>
                  </a:lnTo>
                  <a:lnTo>
                    <a:pt x="9825" y="8236"/>
                  </a:lnTo>
                  <a:lnTo>
                    <a:pt x="9949" y="7947"/>
                  </a:lnTo>
                  <a:lnTo>
                    <a:pt x="10135" y="7699"/>
                  </a:lnTo>
                  <a:lnTo>
                    <a:pt x="10218" y="7575"/>
                  </a:lnTo>
                  <a:lnTo>
                    <a:pt x="10341" y="7472"/>
                  </a:lnTo>
                  <a:lnTo>
                    <a:pt x="10465" y="7369"/>
                  </a:lnTo>
                  <a:lnTo>
                    <a:pt x="10589" y="7266"/>
                  </a:lnTo>
                  <a:lnTo>
                    <a:pt x="10734" y="7183"/>
                  </a:lnTo>
                  <a:lnTo>
                    <a:pt x="10878" y="7121"/>
                  </a:lnTo>
                  <a:lnTo>
                    <a:pt x="11043" y="7059"/>
                  </a:lnTo>
                  <a:lnTo>
                    <a:pt x="11229" y="6997"/>
                  </a:lnTo>
                  <a:lnTo>
                    <a:pt x="11415" y="6956"/>
                  </a:lnTo>
                  <a:lnTo>
                    <a:pt x="11600" y="6915"/>
                  </a:lnTo>
                  <a:lnTo>
                    <a:pt x="11807" y="6915"/>
                  </a:lnTo>
                  <a:lnTo>
                    <a:pt x="12034" y="6894"/>
                  </a:lnTo>
                  <a:close/>
                  <a:moveTo>
                    <a:pt x="12096" y="17008"/>
                  </a:moveTo>
                  <a:lnTo>
                    <a:pt x="12467" y="17359"/>
                  </a:lnTo>
                  <a:lnTo>
                    <a:pt x="12798" y="17690"/>
                  </a:lnTo>
                  <a:lnTo>
                    <a:pt x="13066" y="18020"/>
                  </a:lnTo>
                  <a:lnTo>
                    <a:pt x="13169" y="18206"/>
                  </a:lnTo>
                  <a:lnTo>
                    <a:pt x="13272" y="18371"/>
                  </a:lnTo>
                  <a:lnTo>
                    <a:pt x="13355" y="18536"/>
                  </a:lnTo>
                  <a:lnTo>
                    <a:pt x="13417" y="18701"/>
                  </a:lnTo>
                  <a:lnTo>
                    <a:pt x="13458" y="18887"/>
                  </a:lnTo>
                  <a:lnTo>
                    <a:pt x="13479" y="19052"/>
                  </a:lnTo>
                  <a:lnTo>
                    <a:pt x="13479" y="19238"/>
                  </a:lnTo>
                  <a:lnTo>
                    <a:pt x="13479" y="19423"/>
                  </a:lnTo>
                  <a:lnTo>
                    <a:pt x="13438" y="19609"/>
                  </a:lnTo>
                  <a:lnTo>
                    <a:pt x="13376" y="19795"/>
                  </a:lnTo>
                  <a:lnTo>
                    <a:pt x="13252" y="20063"/>
                  </a:lnTo>
                  <a:lnTo>
                    <a:pt x="13087" y="20290"/>
                  </a:lnTo>
                  <a:lnTo>
                    <a:pt x="12880" y="20497"/>
                  </a:lnTo>
                  <a:lnTo>
                    <a:pt x="12756" y="20600"/>
                  </a:lnTo>
                  <a:lnTo>
                    <a:pt x="12633" y="20683"/>
                  </a:lnTo>
                  <a:lnTo>
                    <a:pt x="12509" y="20765"/>
                  </a:lnTo>
                  <a:lnTo>
                    <a:pt x="12364" y="20827"/>
                  </a:lnTo>
                  <a:lnTo>
                    <a:pt x="12034" y="20930"/>
                  </a:lnTo>
                  <a:lnTo>
                    <a:pt x="11683" y="20992"/>
                  </a:lnTo>
                  <a:lnTo>
                    <a:pt x="11291" y="21013"/>
                  </a:lnTo>
                  <a:lnTo>
                    <a:pt x="10940" y="20992"/>
                  </a:lnTo>
                  <a:lnTo>
                    <a:pt x="10548" y="20951"/>
                  </a:lnTo>
                  <a:lnTo>
                    <a:pt x="12096" y="17008"/>
                  </a:lnTo>
                  <a:close/>
                  <a:moveTo>
                    <a:pt x="15481" y="0"/>
                  </a:moveTo>
                  <a:lnTo>
                    <a:pt x="14243" y="3179"/>
                  </a:lnTo>
                  <a:lnTo>
                    <a:pt x="13458" y="2993"/>
                  </a:lnTo>
                  <a:lnTo>
                    <a:pt x="12715" y="2849"/>
                  </a:lnTo>
                  <a:lnTo>
                    <a:pt x="11993" y="2787"/>
                  </a:lnTo>
                  <a:lnTo>
                    <a:pt x="11312" y="2766"/>
                  </a:lnTo>
                  <a:lnTo>
                    <a:pt x="10734" y="2766"/>
                  </a:lnTo>
                  <a:lnTo>
                    <a:pt x="10197" y="2828"/>
                  </a:lnTo>
                  <a:lnTo>
                    <a:pt x="9660" y="2910"/>
                  </a:lnTo>
                  <a:lnTo>
                    <a:pt x="9165" y="3034"/>
                  </a:lnTo>
                  <a:lnTo>
                    <a:pt x="8690" y="3199"/>
                  </a:lnTo>
                  <a:lnTo>
                    <a:pt x="8236" y="3385"/>
                  </a:lnTo>
                  <a:lnTo>
                    <a:pt x="7803" y="3592"/>
                  </a:lnTo>
                  <a:lnTo>
                    <a:pt x="7410" y="3839"/>
                  </a:lnTo>
                  <a:lnTo>
                    <a:pt x="7018" y="4108"/>
                  </a:lnTo>
                  <a:lnTo>
                    <a:pt x="6688" y="4397"/>
                  </a:lnTo>
                  <a:lnTo>
                    <a:pt x="6358" y="4727"/>
                  </a:lnTo>
                  <a:lnTo>
                    <a:pt x="6048" y="5057"/>
                  </a:lnTo>
                  <a:lnTo>
                    <a:pt x="5780" y="5429"/>
                  </a:lnTo>
                  <a:lnTo>
                    <a:pt x="5553" y="5821"/>
                  </a:lnTo>
                  <a:lnTo>
                    <a:pt x="5326" y="6234"/>
                  </a:lnTo>
                  <a:lnTo>
                    <a:pt x="5140" y="6667"/>
                  </a:lnTo>
                  <a:lnTo>
                    <a:pt x="5016" y="7039"/>
                  </a:lnTo>
                  <a:lnTo>
                    <a:pt x="4892" y="7410"/>
                  </a:lnTo>
                  <a:lnTo>
                    <a:pt x="4810" y="7761"/>
                  </a:lnTo>
                  <a:lnTo>
                    <a:pt x="4748" y="8112"/>
                  </a:lnTo>
                  <a:lnTo>
                    <a:pt x="4727" y="8463"/>
                  </a:lnTo>
                  <a:lnTo>
                    <a:pt x="4706" y="8793"/>
                  </a:lnTo>
                  <a:lnTo>
                    <a:pt x="4727" y="9123"/>
                  </a:lnTo>
                  <a:lnTo>
                    <a:pt x="4748" y="9433"/>
                  </a:lnTo>
                  <a:lnTo>
                    <a:pt x="4810" y="9743"/>
                  </a:lnTo>
                  <a:lnTo>
                    <a:pt x="4871" y="10032"/>
                  </a:lnTo>
                  <a:lnTo>
                    <a:pt x="4975" y="10341"/>
                  </a:lnTo>
                  <a:lnTo>
                    <a:pt x="5078" y="10630"/>
                  </a:lnTo>
                  <a:lnTo>
                    <a:pt x="5202" y="10899"/>
                  </a:lnTo>
                  <a:lnTo>
                    <a:pt x="5346" y="11167"/>
                  </a:lnTo>
                  <a:lnTo>
                    <a:pt x="5491" y="11435"/>
                  </a:lnTo>
                  <a:lnTo>
                    <a:pt x="5656" y="11704"/>
                  </a:lnTo>
                  <a:lnTo>
                    <a:pt x="5842" y="11951"/>
                  </a:lnTo>
                  <a:lnTo>
                    <a:pt x="6027" y="12199"/>
                  </a:lnTo>
                  <a:lnTo>
                    <a:pt x="6461" y="12674"/>
                  </a:lnTo>
                  <a:lnTo>
                    <a:pt x="6915" y="13149"/>
                  </a:lnTo>
                  <a:lnTo>
                    <a:pt x="7410" y="13582"/>
                  </a:lnTo>
                  <a:lnTo>
                    <a:pt x="7926" y="13995"/>
                  </a:lnTo>
                  <a:lnTo>
                    <a:pt x="8442" y="14408"/>
                  </a:lnTo>
                  <a:lnTo>
                    <a:pt x="9516" y="15192"/>
                  </a:lnTo>
                  <a:lnTo>
                    <a:pt x="7658" y="19939"/>
                  </a:lnTo>
                  <a:lnTo>
                    <a:pt x="7286" y="19754"/>
                  </a:lnTo>
                  <a:lnTo>
                    <a:pt x="6936" y="19547"/>
                  </a:lnTo>
                  <a:lnTo>
                    <a:pt x="6564" y="19320"/>
                  </a:lnTo>
                  <a:lnTo>
                    <a:pt x="6234" y="19093"/>
                  </a:lnTo>
                  <a:lnTo>
                    <a:pt x="5883" y="18846"/>
                  </a:lnTo>
                  <a:lnTo>
                    <a:pt x="5553" y="18598"/>
                  </a:lnTo>
                  <a:lnTo>
                    <a:pt x="5243" y="18350"/>
                  </a:lnTo>
                  <a:lnTo>
                    <a:pt x="4933" y="18082"/>
                  </a:lnTo>
                  <a:lnTo>
                    <a:pt x="4624" y="17793"/>
                  </a:lnTo>
                  <a:lnTo>
                    <a:pt x="4355" y="17524"/>
                  </a:lnTo>
                  <a:lnTo>
                    <a:pt x="4066" y="17235"/>
                  </a:lnTo>
                  <a:lnTo>
                    <a:pt x="3819" y="16947"/>
                  </a:lnTo>
                  <a:lnTo>
                    <a:pt x="3571" y="16658"/>
                  </a:lnTo>
                  <a:lnTo>
                    <a:pt x="3344" y="16348"/>
                  </a:lnTo>
                  <a:lnTo>
                    <a:pt x="3117" y="16059"/>
                  </a:lnTo>
                  <a:lnTo>
                    <a:pt x="2931" y="15749"/>
                  </a:lnTo>
                  <a:lnTo>
                    <a:pt x="0" y="18618"/>
                  </a:lnTo>
                  <a:lnTo>
                    <a:pt x="207" y="18969"/>
                  </a:lnTo>
                  <a:lnTo>
                    <a:pt x="454" y="19300"/>
                  </a:lnTo>
                  <a:lnTo>
                    <a:pt x="743" y="19651"/>
                  </a:lnTo>
                  <a:lnTo>
                    <a:pt x="1032" y="20001"/>
                  </a:lnTo>
                  <a:lnTo>
                    <a:pt x="1362" y="20352"/>
                  </a:lnTo>
                  <a:lnTo>
                    <a:pt x="1713" y="20683"/>
                  </a:lnTo>
                  <a:lnTo>
                    <a:pt x="2085" y="21013"/>
                  </a:lnTo>
                  <a:lnTo>
                    <a:pt x="2477" y="21364"/>
                  </a:lnTo>
                  <a:lnTo>
                    <a:pt x="2890" y="21673"/>
                  </a:lnTo>
                  <a:lnTo>
                    <a:pt x="3303" y="22004"/>
                  </a:lnTo>
                  <a:lnTo>
                    <a:pt x="3757" y="22313"/>
                  </a:lnTo>
                  <a:lnTo>
                    <a:pt x="4211" y="22602"/>
                  </a:lnTo>
                  <a:lnTo>
                    <a:pt x="4686" y="22891"/>
                  </a:lnTo>
                  <a:lnTo>
                    <a:pt x="5181" y="23160"/>
                  </a:lnTo>
                  <a:lnTo>
                    <a:pt x="5676" y="23428"/>
                  </a:lnTo>
                  <a:lnTo>
                    <a:pt x="6192" y="23676"/>
                  </a:lnTo>
                  <a:lnTo>
                    <a:pt x="4975" y="26772"/>
                  </a:lnTo>
                  <a:lnTo>
                    <a:pt x="7823" y="27886"/>
                  </a:lnTo>
                  <a:lnTo>
                    <a:pt x="9082" y="24708"/>
                  </a:lnTo>
                  <a:lnTo>
                    <a:pt x="9846" y="24873"/>
                  </a:lnTo>
                  <a:lnTo>
                    <a:pt x="10568" y="24997"/>
                  </a:lnTo>
                  <a:lnTo>
                    <a:pt x="11270" y="25079"/>
                  </a:lnTo>
                  <a:lnTo>
                    <a:pt x="11951" y="25100"/>
                  </a:lnTo>
                  <a:lnTo>
                    <a:pt x="12529" y="25079"/>
                  </a:lnTo>
                  <a:lnTo>
                    <a:pt x="13066" y="25038"/>
                  </a:lnTo>
                  <a:lnTo>
                    <a:pt x="13603" y="24935"/>
                  </a:lnTo>
                  <a:lnTo>
                    <a:pt x="14098" y="24811"/>
                  </a:lnTo>
                  <a:lnTo>
                    <a:pt x="14573" y="24666"/>
                  </a:lnTo>
                  <a:lnTo>
                    <a:pt x="15027" y="24481"/>
                  </a:lnTo>
                  <a:lnTo>
                    <a:pt x="15440" y="24274"/>
                  </a:lnTo>
                  <a:lnTo>
                    <a:pt x="15853" y="24026"/>
                  </a:lnTo>
                  <a:lnTo>
                    <a:pt x="16224" y="23779"/>
                  </a:lnTo>
                  <a:lnTo>
                    <a:pt x="16575" y="23469"/>
                  </a:lnTo>
                  <a:lnTo>
                    <a:pt x="16885" y="23160"/>
                  </a:lnTo>
                  <a:lnTo>
                    <a:pt x="17194" y="22809"/>
                  </a:lnTo>
                  <a:lnTo>
                    <a:pt x="17463" y="22458"/>
                  </a:lnTo>
                  <a:lnTo>
                    <a:pt x="17690" y="22066"/>
                  </a:lnTo>
                  <a:lnTo>
                    <a:pt x="17896" y="21673"/>
                  </a:lnTo>
                  <a:lnTo>
                    <a:pt x="18082" y="21240"/>
                  </a:lnTo>
                  <a:lnTo>
                    <a:pt x="18226" y="20868"/>
                  </a:lnTo>
                  <a:lnTo>
                    <a:pt x="18330" y="20517"/>
                  </a:lnTo>
                  <a:lnTo>
                    <a:pt x="18412" y="20146"/>
                  </a:lnTo>
                  <a:lnTo>
                    <a:pt x="18474" y="19816"/>
                  </a:lnTo>
                  <a:lnTo>
                    <a:pt x="18515" y="19465"/>
                  </a:lnTo>
                  <a:lnTo>
                    <a:pt x="18515" y="19155"/>
                  </a:lnTo>
                  <a:lnTo>
                    <a:pt x="18515" y="18825"/>
                  </a:lnTo>
                  <a:lnTo>
                    <a:pt x="18474" y="18515"/>
                  </a:lnTo>
                  <a:lnTo>
                    <a:pt x="18433" y="18206"/>
                  </a:lnTo>
                  <a:lnTo>
                    <a:pt x="18350" y="17917"/>
                  </a:lnTo>
                  <a:lnTo>
                    <a:pt x="18268" y="17628"/>
                  </a:lnTo>
                  <a:lnTo>
                    <a:pt x="18164" y="17339"/>
                  </a:lnTo>
                  <a:lnTo>
                    <a:pt x="18041" y="17070"/>
                  </a:lnTo>
                  <a:lnTo>
                    <a:pt x="17896" y="16802"/>
                  </a:lnTo>
                  <a:lnTo>
                    <a:pt x="17752" y="16534"/>
                  </a:lnTo>
                  <a:lnTo>
                    <a:pt x="17586" y="16265"/>
                  </a:lnTo>
                  <a:lnTo>
                    <a:pt x="17401" y="16018"/>
                  </a:lnTo>
                  <a:lnTo>
                    <a:pt x="17215" y="15770"/>
                  </a:lnTo>
                  <a:lnTo>
                    <a:pt x="16781" y="15295"/>
                  </a:lnTo>
                  <a:lnTo>
                    <a:pt x="16327" y="14841"/>
                  </a:lnTo>
                  <a:lnTo>
                    <a:pt x="15853" y="14408"/>
                  </a:lnTo>
                  <a:lnTo>
                    <a:pt x="15337" y="13995"/>
                  </a:lnTo>
                  <a:lnTo>
                    <a:pt x="14800" y="13603"/>
                  </a:lnTo>
                  <a:lnTo>
                    <a:pt x="14263" y="13210"/>
                  </a:lnTo>
                  <a:lnTo>
                    <a:pt x="13727" y="12839"/>
                  </a:lnTo>
                  <a:lnTo>
                    <a:pt x="15626" y="7988"/>
                  </a:lnTo>
                  <a:lnTo>
                    <a:pt x="16142" y="8277"/>
                  </a:lnTo>
                  <a:lnTo>
                    <a:pt x="16637" y="8607"/>
                  </a:lnTo>
                  <a:lnTo>
                    <a:pt x="17132" y="8958"/>
                  </a:lnTo>
                  <a:lnTo>
                    <a:pt x="17607" y="9330"/>
                  </a:lnTo>
                  <a:lnTo>
                    <a:pt x="18082" y="9743"/>
                  </a:lnTo>
                  <a:lnTo>
                    <a:pt x="18536" y="10197"/>
                  </a:lnTo>
                  <a:lnTo>
                    <a:pt x="18969" y="10672"/>
                  </a:lnTo>
                  <a:lnTo>
                    <a:pt x="19403" y="11188"/>
                  </a:lnTo>
                  <a:lnTo>
                    <a:pt x="22210" y="8236"/>
                  </a:lnTo>
                  <a:lnTo>
                    <a:pt x="21983" y="7926"/>
                  </a:lnTo>
                  <a:lnTo>
                    <a:pt x="21735" y="7637"/>
                  </a:lnTo>
                  <a:lnTo>
                    <a:pt x="21488" y="7348"/>
                  </a:lnTo>
                  <a:lnTo>
                    <a:pt x="21199" y="7080"/>
                  </a:lnTo>
                  <a:lnTo>
                    <a:pt x="20930" y="6791"/>
                  </a:lnTo>
                  <a:lnTo>
                    <a:pt x="20621" y="6523"/>
                  </a:lnTo>
                  <a:lnTo>
                    <a:pt x="20311" y="6254"/>
                  </a:lnTo>
                  <a:lnTo>
                    <a:pt x="20001" y="6007"/>
                  </a:lnTo>
                  <a:lnTo>
                    <a:pt x="19320" y="5511"/>
                  </a:lnTo>
                  <a:lnTo>
                    <a:pt x="18619" y="5057"/>
                  </a:lnTo>
                  <a:lnTo>
                    <a:pt x="17875" y="4624"/>
                  </a:lnTo>
                  <a:lnTo>
                    <a:pt x="17112" y="4231"/>
                  </a:lnTo>
                  <a:lnTo>
                    <a:pt x="18330" y="1115"/>
                  </a:lnTo>
                  <a:lnTo>
                    <a:pt x="15481" y="0"/>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49" name="Google Shape;2049;p211"/>
            <p:cNvSpPr/>
            <p:nvPr/>
          </p:nvSpPr>
          <p:spPr>
            <a:xfrm>
              <a:off x="3215500" y="1569475"/>
              <a:ext cx="73300" cy="100125"/>
            </a:xfrm>
            <a:custGeom>
              <a:avLst/>
              <a:gdLst/>
              <a:ahLst/>
              <a:cxnLst/>
              <a:rect l="l" t="t" r="r" b="b"/>
              <a:pathLst>
                <a:path w="2932" h="4005" fill="none" extrusionOk="0">
                  <a:moveTo>
                    <a:pt x="744" y="4005"/>
                  </a:moveTo>
                  <a:lnTo>
                    <a:pt x="744" y="4005"/>
                  </a:lnTo>
                  <a:lnTo>
                    <a:pt x="393" y="3984"/>
                  </a:lnTo>
                  <a:lnTo>
                    <a:pt x="1" y="3943"/>
                  </a:lnTo>
                  <a:lnTo>
                    <a:pt x="1549" y="0"/>
                  </a:lnTo>
                  <a:lnTo>
                    <a:pt x="1549" y="0"/>
                  </a:lnTo>
                  <a:lnTo>
                    <a:pt x="1920" y="351"/>
                  </a:lnTo>
                  <a:lnTo>
                    <a:pt x="2251" y="682"/>
                  </a:lnTo>
                  <a:lnTo>
                    <a:pt x="2519" y="1012"/>
                  </a:lnTo>
                  <a:lnTo>
                    <a:pt x="2622" y="1198"/>
                  </a:lnTo>
                  <a:lnTo>
                    <a:pt x="2725" y="1363"/>
                  </a:lnTo>
                  <a:lnTo>
                    <a:pt x="2808" y="1528"/>
                  </a:lnTo>
                  <a:lnTo>
                    <a:pt x="2870" y="1693"/>
                  </a:lnTo>
                  <a:lnTo>
                    <a:pt x="2911" y="1879"/>
                  </a:lnTo>
                  <a:lnTo>
                    <a:pt x="2932" y="2044"/>
                  </a:lnTo>
                  <a:lnTo>
                    <a:pt x="2932" y="2230"/>
                  </a:lnTo>
                  <a:lnTo>
                    <a:pt x="2932" y="2415"/>
                  </a:lnTo>
                  <a:lnTo>
                    <a:pt x="2891" y="2601"/>
                  </a:lnTo>
                  <a:lnTo>
                    <a:pt x="2829" y="2787"/>
                  </a:lnTo>
                  <a:lnTo>
                    <a:pt x="2829" y="2787"/>
                  </a:lnTo>
                  <a:lnTo>
                    <a:pt x="2705" y="3055"/>
                  </a:lnTo>
                  <a:lnTo>
                    <a:pt x="2540" y="3282"/>
                  </a:lnTo>
                  <a:lnTo>
                    <a:pt x="2333" y="3489"/>
                  </a:lnTo>
                  <a:lnTo>
                    <a:pt x="2209" y="3592"/>
                  </a:lnTo>
                  <a:lnTo>
                    <a:pt x="2086" y="3675"/>
                  </a:lnTo>
                  <a:lnTo>
                    <a:pt x="1962" y="3757"/>
                  </a:lnTo>
                  <a:lnTo>
                    <a:pt x="1817" y="3819"/>
                  </a:lnTo>
                  <a:lnTo>
                    <a:pt x="1487" y="3922"/>
                  </a:lnTo>
                  <a:lnTo>
                    <a:pt x="1136" y="3984"/>
                  </a:lnTo>
                  <a:lnTo>
                    <a:pt x="744" y="4005"/>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50" name="Google Shape;2050;p211"/>
            <p:cNvSpPr/>
            <p:nvPr/>
          </p:nvSpPr>
          <p:spPr>
            <a:xfrm>
              <a:off x="3194350" y="1316625"/>
              <a:ext cx="76400" cy="102700"/>
            </a:xfrm>
            <a:custGeom>
              <a:avLst/>
              <a:gdLst/>
              <a:ahLst/>
              <a:cxnLst/>
              <a:rect l="l" t="t" r="r" b="b"/>
              <a:pathLst>
                <a:path w="3056" h="4108" fill="none" extrusionOk="0">
                  <a:moveTo>
                    <a:pt x="1466" y="4108"/>
                  </a:moveTo>
                  <a:lnTo>
                    <a:pt x="1466" y="4108"/>
                  </a:lnTo>
                  <a:lnTo>
                    <a:pt x="1074" y="3778"/>
                  </a:lnTo>
                  <a:lnTo>
                    <a:pt x="744" y="3447"/>
                  </a:lnTo>
                  <a:lnTo>
                    <a:pt x="455" y="3096"/>
                  </a:lnTo>
                  <a:lnTo>
                    <a:pt x="331" y="2931"/>
                  </a:lnTo>
                  <a:lnTo>
                    <a:pt x="228" y="2766"/>
                  </a:lnTo>
                  <a:lnTo>
                    <a:pt x="145" y="2601"/>
                  </a:lnTo>
                  <a:lnTo>
                    <a:pt x="83" y="2415"/>
                  </a:lnTo>
                  <a:lnTo>
                    <a:pt x="42" y="2250"/>
                  </a:lnTo>
                  <a:lnTo>
                    <a:pt x="1" y="2064"/>
                  </a:lnTo>
                  <a:lnTo>
                    <a:pt x="1" y="1899"/>
                  </a:lnTo>
                  <a:lnTo>
                    <a:pt x="21" y="1713"/>
                  </a:lnTo>
                  <a:lnTo>
                    <a:pt x="62" y="1528"/>
                  </a:lnTo>
                  <a:lnTo>
                    <a:pt x="124" y="1342"/>
                  </a:lnTo>
                  <a:lnTo>
                    <a:pt x="124" y="1342"/>
                  </a:lnTo>
                  <a:lnTo>
                    <a:pt x="248" y="1053"/>
                  </a:lnTo>
                  <a:lnTo>
                    <a:pt x="434" y="805"/>
                  </a:lnTo>
                  <a:lnTo>
                    <a:pt x="517" y="681"/>
                  </a:lnTo>
                  <a:lnTo>
                    <a:pt x="640" y="578"/>
                  </a:lnTo>
                  <a:lnTo>
                    <a:pt x="764" y="475"/>
                  </a:lnTo>
                  <a:lnTo>
                    <a:pt x="888" y="372"/>
                  </a:lnTo>
                  <a:lnTo>
                    <a:pt x="1033" y="289"/>
                  </a:lnTo>
                  <a:lnTo>
                    <a:pt x="1177" y="227"/>
                  </a:lnTo>
                  <a:lnTo>
                    <a:pt x="1342" y="165"/>
                  </a:lnTo>
                  <a:lnTo>
                    <a:pt x="1528" y="103"/>
                  </a:lnTo>
                  <a:lnTo>
                    <a:pt x="1714" y="62"/>
                  </a:lnTo>
                  <a:lnTo>
                    <a:pt x="1899" y="21"/>
                  </a:lnTo>
                  <a:lnTo>
                    <a:pt x="2106" y="21"/>
                  </a:lnTo>
                  <a:lnTo>
                    <a:pt x="2333" y="0"/>
                  </a:lnTo>
                  <a:lnTo>
                    <a:pt x="2333" y="0"/>
                  </a:lnTo>
                  <a:lnTo>
                    <a:pt x="2684" y="21"/>
                  </a:lnTo>
                  <a:lnTo>
                    <a:pt x="3055" y="62"/>
                  </a:lnTo>
                  <a:lnTo>
                    <a:pt x="1466" y="4108"/>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51" name="Google Shape;2051;p211"/>
            <p:cNvSpPr/>
            <p:nvPr/>
          </p:nvSpPr>
          <p:spPr>
            <a:xfrm>
              <a:off x="2951825" y="1144275"/>
              <a:ext cx="555275" cy="697175"/>
            </a:xfrm>
            <a:custGeom>
              <a:avLst/>
              <a:gdLst/>
              <a:ahLst/>
              <a:cxnLst/>
              <a:rect l="l" t="t" r="r" b="b"/>
              <a:pathLst>
                <a:path w="22211" h="27887" fill="none" extrusionOk="0">
                  <a:moveTo>
                    <a:pt x="15481" y="0"/>
                  </a:moveTo>
                  <a:lnTo>
                    <a:pt x="14243" y="3179"/>
                  </a:lnTo>
                  <a:lnTo>
                    <a:pt x="14243" y="3179"/>
                  </a:lnTo>
                  <a:lnTo>
                    <a:pt x="13458" y="2993"/>
                  </a:lnTo>
                  <a:lnTo>
                    <a:pt x="12715" y="2849"/>
                  </a:lnTo>
                  <a:lnTo>
                    <a:pt x="11993" y="2787"/>
                  </a:lnTo>
                  <a:lnTo>
                    <a:pt x="11312" y="2766"/>
                  </a:lnTo>
                  <a:lnTo>
                    <a:pt x="11312" y="2766"/>
                  </a:lnTo>
                  <a:lnTo>
                    <a:pt x="10734" y="2766"/>
                  </a:lnTo>
                  <a:lnTo>
                    <a:pt x="10197" y="2828"/>
                  </a:lnTo>
                  <a:lnTo>
                    <a:pt x="9660" y="2910"/>
                  </a:lnTo>
                  <a:lnTo>
                    <a:pt x="9165" y="3034"/>
                  </a:lnTo>
                  <a:lnTo>
                    <a:pt x="8690" y="3199"/>
                  </a:lnTo>
                  <a:lnTo>
                    <a:pt x="8236" y="3385"/>
                  </a:lnTo>
                  <a:lnTo>
                    <a:pt x="7803" y="3592"/>
                  </a:lnTo>
                  <a:lnTo>
                    <a:pt x="7410" y="3839"/>
                  </a:lnTo>
                  <a:lnTo>
                    <a:pt x="7018" y="4108"/>
                  </a:lnTo>
                  <a:lnTo>
                    <a:pt x="6688" y="4397"/>
                  </a:lnTo>
                  <a:lnTo>
                    <a:pt x="6358" y="4727"/>
                  </a:lnTo>
                  <a:lnTo>
                    <a:pt x="6048" y="5057"/>
                  </a:lnTo>
                  <a:lnTo>
                    <a:pt x="5780" y="5429"/>
                  </a:lnTo>
                  <a:lnTo>
                    <a:pt x="5553" y="5821"/>
                  </a:lnTo>
                  <a:lnTo>
                    <a:pt x="5326" y="6234"/>
                  </a:lnTo>
                  <a:lnTo>
                    <a:pt x="5140" y="6667"/>
                  </a:lnTo>
                  <a:lnTo>
                    <a:pt x="5140" y="6667"/>
                  </a:lnTo>
                  <a:lnTo>
                    <a:pt x="5016" y="7039"/>
                  </a:lnTo>
                  <a:lnTo>
                    <a:pt x="4892" y="7410"/>
                  </a:lnTo>
                  <a:lnTo>
                    <a:pt x="4810" y="7761"/>
                  </a:lnTo>
                  <a:lnTo>
                    <a:pt x="4748" y="8112"/>
                  </a:lnTo>
                  <a:lnTo>
                    <a:pt x="4727" y="8463"/>
                  </a:lnTo>
                  <a:lnTo>
                    <a:pt x="4706" y="8793"/>
                  </a:lnTo>
                  <a:lnTo>
                    <a:pt x="4727" y="9123"/>
                  </a:lnTo>
                  <a:lnTo>
                    <a:pt x="4748" y="9433"/>
                  </a:lnTo>
                  <a:lnTo>
                    <a:pt x="4810" y="9743"/>
                  </a:lnTo>
                  <a:lnTo>
                    <a:pt x="4871" y="10032"/>
                  </a:lnTo>
                  <a:lnTo>
                    <a:pt x="4975" y="10341"/>
                  </a:lnTo>
                  <a:lnTo>
                    <a:pt x="5078" y="10630"/>
                  </a:lnTo>
                  <a:lnTo>
                    <a:pt x="5202" y="10899"/>
                  </a:lnTo>
                  <a:lnTo>
                    <a:pt x="5346" y="11167"/>
                  </a:lnTo>
                  <a:lnTo>
                    <a:pt x="5491" y="11435"/>
                  </a:lnTo>
                  <a:lnTo>
                    <a:pt x="5656" y="11704"/>
                  </a:lnTo>
                  <a:lnTo>
                    <a:pt x="5842" y="11951"/>
                  </a:lnTo>
                  <a:lnTo>
                    <a:pt x="6027" y="12199"/>
                  </a:lnTo>
                  <a:lnTo>
                    <a:pt x="6461" y="12674"/>
                  </a:lnTo>
                  <a:lnTo>
                    <a:pt x="6915" y="13149"/>
                  </a:lnTo>
                  <a:lnTo>
                    <a:pt x="7410" y="13582"/>
                  </a:lnTo>
                  <a:lnTo>
                    <a:pt x="7926" y="13995"/>
                  </a:lnTo>
                  <a:lnTo>
                    <a:pt x="8442" y="14408"/>
                  </a:lnTo>
                  <a:lnTo>
                    <a:pt x="9516" y="15192"/>
                  </a:lnTo>
                  <a:lnTo>
                    <a:pt x="7658" y="19939"/>
                  </a:lnTo>
                  <a:lnTo>
                    <a:pt x="7658" y="19939"/>
                  </a:lnTo>
                  <a:lnTo>
                    <a:pt x="7286" y="19754"/>
                  </a:lnTo>
                  <a:lnTo>
                    <a:pt x="6936" y="19547"/>
                  </a:lnTo>
                  <a:lnTo>
                    <a:pt x="6564" y="19320"/>
                  </a:lnTo>
                  <a:lnTo>
                    <a:pt x="6234" y="19093"/>
                  </a:lnTo>
                  <a:lnTo>
                    <a:pt x="5883" y="18846"/>
                  </a:lnTo>
                  <a:lnTo>
                    <a:pt x="5553" y="18598"/>
                  </a:lnTo>
                  <a:lnTo>
                    <a:pt x="5243" y="18350"/>
                  </a:lnTo>
                  <a:lnTo>
                    <a:pt x="4933" y="18082"/>
                  </a:lnTo>
                  <a:lnTo>
                    <a:pt x="4624" y="17793"/>
                  </a:lnTo>
                  <a:lnTo>
                    <a:pt x="4355" y="17524"/>
                  </a:lnTo>
                  <a:lnTo>
                    <a:pt x="4066" y="17235"/>
                  </a:lnTo>
                  <a:lnTo>
                    <a:pt x="3819" y="16947"/>
                  </a:lnTo>
                  <a:lnTo>
                    <a:pt x="3571" y="16658"/>
                  </a:lnTo>
                  <a:lnTo>
                    <a:pt x="3344" y="16348"/>
                  </a:lnTo>
                  <a:lnTo>
                    <a:pt x="3117" y="16059"/>
                  </a:lnTo>
                  <a:lnTo>
                    <a:pt x="2931" y="15749"/>
                  </a:lnTo>
                  <a:lnTo>
                    <a:pt x="0" y="18618"/>
                  </a:lnTo>
                  <a:lnTo>
                    <a:pt x="0" y="18618"/>
                  </a:lnTo>
                  <a:lnTo>
                    <a:pt x="207" y="18969"/>
                  </a:lnTo>
                  <a:lnTo>
                    <a:pt x="454" y="19300"/>
                  </a:lnTo>
                  <a:lnTo>
                    <a:pt x="743" y="19651"/>
                  </a:lnTo>
                  <a:lnTo>
                    <a:pt x="1032" y="20001"/>
                  </a:lnTo>
                  <a:lnTo>
                    <a:pt x="1362" y="20352"/>
                  </a:lnTo>
                  <a:lnTo>
                    <a:pt x="1713" y="20683"/>
                  </a:lnTo>
                  <a:lnTo>
                    <a:pt x="2085" y="21013"/>
                  </a:lnTo>
                  <a:lnTo>
                    <a:pt x="2477" y="21364"/>
                  </a:lnTo>
                  <a:lnTo>
                    <a:pt x="2890" y="21673"/>
                  </a:lnTo>
                  <a:lnTo>
                    <a:pt x="3303" y="22004"/>
                  </a:lnTo>
                  <a:lnTo>
                    <a:pt x="3757" y="22313"/>
                  </a:lnTo>
                  <a:lnTo>
                    <a:pt x="4211" y="22602"/>
                  </a:lnTo>
                  <a:lnTo>
                    <a:pt x="4686" y="22891"/>
                  </a:lnTo>
                  <a:lnTo>
                    <a:pt x="5181" y="23160"/>
                  </a:lnTo>
                  <a:lnTo>
                    <a:pt x="5676" y="23428"/>
                  </a:lnTo>
                  <a:lnTo>
                    <a:pt x="6192" y="23676"/>
                  </a:lnTo>
                  <a:lnTo>
                    <a:pt x="4975" y="26772"/>
                  </a:lnTo>
                  <a:lnTo>
                    <a:pt x="7823" y="27886"/>
                  </a:lnTo>
                  <a:lnTo>
                    <a:pt x="9082" y="24708"/>
                  </a:lnTo>
                  <a:lnTo>
                    <a:pt x="9082" y="24708"/>
                  </a:lnTo>
                  <a:lnTo>
                    <a:pt x="9846" y="24873"/>
                  </a:lnTo>
                  <a:lnTo>
                    <a:pt x="10568" y="24997"/>
                  </a:lnTo>
                  <a:lnTo>
                    <a:pt x="11270" y="25079"/>
                  </a:lnTo>
                  <a:lnTo>
                    <a:pt x="11951" y="25100"/>
                  </a:lnTo>
                  <a:lnTo>
                    <a:pt x="11951" y="25100"/>
                  </a:lnTo>
                  <a:lnTo>
                    <a:pt x="12529" y="25079"/>
                  </a:lnTo>
                  <a:lnTo>
                    <a:pt x="13066" y="25038"/>
                  </a:lnTo>
                  <a:lnTo>
                    <a:pt x="13603" y="24935"/>
                  </a:lnTo>
                  <a:lnTo>
                    <a:pt x="14098" y="24811"/>
                  </a:lnTo>
                  <a:lnTo>
                    <a:pt x="14573" y="24666"/>
                  </a:lnTo>
                  <a:lnTo>
                    <a:pt x="15027" y="24481"/>
                  </a:lnTo>
                  <a:lnTo>
                    <a:pt x="15440" y="24274"/>
                  </a:lnTo>
                  <a:lnTo>
                    <a:pt x="15853" y="24026"/>
                  </a:lnTo>
                  <a:lnTo>
                    <a:pt x="16224" y="23779"/>
                  </a:lnTo>
                  <a:lnTo>
                    <a:pt x="16575" y="23469"/>
                  </a:lnTo>
                  <a:lnTo>
                    <a:pt x="16885" y="23160"/>
                  </a:lnTo>
                  <a:lnTo>
                    <a:pt x="17194" y="22809"/>
                  </a:lnTo>
                  <a:lnTo>
                    <a:pt x="17463" y="22458"/>
                  </a:lnTo>
                  <a:lnTo>
                    <a:pt x="17690" y="22066"/>
                  </a:lnTo>
                  <a:lnTo>
                    <a:pt x="17896" y="21673"/>
                  </a:lnTo>
                  <a:lnTo>
                    <a:pt x="18082" y="21240"/>
                  </a:lnTo>
                  <a:lnTo>
                    <a:pt x="18082" y="21240"/>
                  </a:lnTo>
                  <a:lnTo>
                    <a:pt x="18226" y="20868"/>
                  </a:lnTo>
                  <a:lnTo>
                    <a:pt x="18330" y="20517"/>
                  </a:lnTo>
                  <a:lnTo>
                    <a:pt x="18412" y="20146"/>
                  </a:lnTo>
                  <a:lnTo>
                    <a:pt x="18474" y="19816"/>
                  </a:lnTo>
                  <a:lnTo>
                    <a:pt x="18515" y="19465"/>
                  </a:lnTo>
                  <a:lnTo>
                    <a:pt x="18515" y="19155"/>
                  </a:lnTo>
                  <a:lnTo>
                    <a:pt x="18515" y="18825"/>
                  </a:lnTo>
                  <a:lnTo>
                    <a:pt x="18474" y="18515"/>
                  </a:lnTo>
                  <a:lnTo>
                    <a:pt x="18433" y="18206"/>
                  </a:lnTo>
                  <a:lnTo>
                    <a:pt x="18350" y="17917"/>
                  </a:lnTo>
                  <a:lnTo>
                    <a:pt x="18268" y="17628"/>
                  </a:lnTo>
                  <a:lnTo>
                    <a:pt x="18164" y="17339"/>
                  </a:lnTo>
                  <a:lnTo>
                    <a:pt x="18041" y="17070"/>
                  </a:lnTo>
                  <a:lnTo>
                    <a:pt x="17896" y="16802"/>
                  </a:lnTo>
                  <a:lnTo>
                    <a:pt x="17752" y="16534"/>
                  </a:lnTo>
                  <a:lnTo>
                    <a:pt x="17586" y="16265"/>
                  </a:lnTo>
                  <a:lnTo>
                    <a:pt x="17401" y="16018"/>
                  </a:lnTo>
                  <a:lnTo>
                    <a:pt x="17215" y="15770"/>
                  </a:lnTo>
                  <a:lnTo>
                    <a:pt x="16781" y="15295"/>
                  </a:lnTo>
                  <a:lnTo>
                    <a:pt x="16327" y="14841"/>
                  </a:lnTo>
                  <a:lnTo>
                    <a:pt x="15853" y="14408"/>
                  </a:lnTo>
                  <a:lnTo>
                    <a:pt x="15337" y="13995"/>
                  </a:lnTo>
                  <a:lnTo>
                    <a:pt x="14800" y="13603"/>
                  </a:lnTo>
                  <a:lnTo>
                    <a:pt x="14263" y="13210"/>
                  </a:lnTo>
                  <a:lnTo>
                    <a:pt x="13727" y="12839"/>
                  </a:lnTo>
                  <a:lnTo>
                    <a:pt x="15626" y="7988"/>
                  </a:lnTo>
                  <a:lnTo>
                    <a:pt x="15626" y="7988"/>
                  </a:lnTo>
                  <a:lnTo>
                    <a:pt x="16142" y="8277"/>
                  </a:lnTo>
                  <a:lnTo>
                    <a:pt x="16637" y="8607"/>
                  </a:lnTo>
                  <a:lnTo>
                    <a:pt x="17132" y="8958"/>
                  </a:lnTo>
                  <a:lnTo>
                    <a:pt x="17607" y="9330"/>
                  </a:lnTo>
                  <a:lnTo>
                    <a:pt x="18082" y="9743"/>
                  </a:lnTo>
                  <a:lnTo>
                    <a:pt x="18536" y="10197"/>
                  </a:lnTo>
                  <a:lnTo>
                    <a:pt x="18969" y="10672"/>
                  </a:lnTo>
                  <a:lnTo>
                    <a:pt x="19403" y="11188"/>
                  </a:lnTo>
                  <a:lnTo>
                    <a:pt x="22210" y="8236"/>
                  </a:lnTo>
                  <a:lnTo>
                    <a:pt x="22210" y="8236"/>
                  </a:lnTo>
                  <a:lnTo>
                    <a:pt x="21983" y="7926"/>
                  </a:lnTo>
                  <a:lnTo>
                    <a:pt x="21735" y="7637"/>
                  </a:lnTo>
                  <a:lnTo>
                    <a:pt x="21488" y="7348"/>
                  </a:lnTo>
                  <a:lnTo>
                    <a:pt x="21199" y="7080"/>
                  </a:lnTo>
                  <a:lnTo>
                    <a:pt x="20930" y="6791"/>
                  </a:lnTo>
                  <a:lnTo>
                    <a:pt x="20621" y="6523"/>
                  </a:lnTo>
                  <a:lnTo>
                    <a:pt x="20311" y="6254"/>
                  </a:lnTo>
                  <a:lnTo>
                    <a:pt x="20001" y="6007"/>
                  </a:lnTo>
                  <a:lnTo>
                    <a:pt x="19320" y="5511"/>
                  </a:lnTo>
                  <a:lnTo>
                    <a:pt x="18619" y="5057"/>
                  </a:lnTo>
                  <a:lnTo>
                    <a:pt x="17875" y="4624"/>
                  </a:lnTo>
                  <a:lnTo>
                    <a:pt x="17112" y="4231"/>
                  </a:lnTo>
                  <a:lnTo>
                    <a:pt x="18330" y="1115"/>
                  </a:lnTo>
                  <a:lnTo>
                    <a:pt x="1548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52" name="Google Shape;2052;p211"/>
            <p:cNvSpPr/>
            <p:nvPr/>
          </p:nvSpPr>
          <p:spPr>
            <a:xfrm>
              <a:off x="1588450" y="854775"/>
              <a:ext cx="492325" cy="1008350"/>
            </a:xfrm>
            <a:custGeom>
              <a:avLst/>
              <a:gdLst/>
              <a:ahLst/>
              <a:cxnLst/>
              <a:rect l="l" t="t" r="r" b="b"/>
              <a:pathLst>
                <a:path w="19693" h="40334" extrusionOk="0">
                  <a:moveTo>
                    <a:pt x="8134" y="0"/>
                  </a:moveTo>
                  <a:lnTo>
                    <a:pt x="7618" y="21"/>
                  </a:lnTo>
                  <a:lnTo>
                    <a:pt x="7102" y="83"/>
                  </a:lnTo>
                  <a:lnTo>
                    <a:pt x="6606" y="165"/>
                  </a:lnTo>
                  <a:lnTo>
                    <a:pt x="6131" y="289"/>
                  </a:lnTo>
                  <a:lnTo>
                    <a:pt x="5677" y="434"/>
                  </a:lnTo>
                  <a:lnTo>
                    <a:pt x="5223" y="599"/>
                  </a:lnTo>
                  <a:lnTo>
                    <a:pt x="4790" y="785"/>
                  </a:lnTo>
                  <a:lnTo>
                    <a:pt x="4398" y="991"/>
                  </a:lnTo>
                  <a:lnTo>
                    <a:pt x="4005" y="1218"/>
                  </a:lnTo>
                  <a:lnTo>
                    <a:pt x="3634" y="1466"/>
                  </a:lnTo>
                  <a:lnTo>
                    <a:pt x="3262" y="1734"/>
                  </a:lnTo>
                  <a:lnTo>
                    <a:pt x="2932" y="2023"/>
                  </a:lnTo>
                  <a:lnTo>
                    <a:pt x="2602" y="2312"/>
                  </a:lnTo>
                  <a:lnTo>
                    <a:pt x="2313" y="2642"/>
                  </a:lnTo>
                  <a:lnTo>
                    <a:pt x="2024" y="2993"/>
                  </a:lnTo>
                  <a:lnTo>
                    <a:pt x="1755" y="3344"/>
                  </a:lnTo>
                  <a:lnTo>
                    <a:pt x="1508" y="3716"/>
                  </a:lnTo>
                  <a:lnTo>
                    <a:pt x="1281" y="4087"/>
                  </a:lnTo>
                  <a:lnTo>
                    <a:pt x="1074" y="4500"/>
                  </a:lnTo>
                  <a:lnTo>
                    <a:pt x="889" y="4913"/>
                  </a:lnTo>
                  <a:lnTo>
                    <a:pt x="703" y="5326"/>
                  </a:lnTo>
                  <a:lnTo>
                    <a:pt x="558" y="5780"/>
                  </a:lnTo>
                  <a:lnTo>
                    <a:pt x="414" y="6213"/>
                  </a:lnTo>
                  <a:lnTo>
                    <a:pt x="311" y="6688"/>
                  </a:lnTo>
                  <a:lnTo>
                    <a:pt x="207" y="7142"/>
                  </a:lnTo>
                  <a:lnTo>
                    <a:pt x="125" y="7617"/>
                  </a:lnTo>
                  <a:lnTo>
                    <a:pt x="63" y="8112"/>
                  </a:lnTo>
                  <a:lnTo>
                    <a:pt x="22" y="8608"/>
                  </a:lnTo>
                  <a:lnTo>
                    <a:pt x="1" y="9103"/>
                  </a:lnTo>
                  <a:lnTo>
                    <a:pt x="1" y="9598"/>
                  </a:lnTo>
                  <a:lnTo>
                    <a:pt x="22" y="10115"/>
                  </a:lnTo>
                  <a:lnTo>
                    <a:pt x="63" y="10631"/>
                  </a:lnTo>
                  <a:lnTo>
                    <a:pt x="104" y="11147"/>
                  </a:lnTo>
                  <a:lnTo>
                    <a:pt x="2251" y="32283"/>
                  </a:lnTo>
                  <a:lnTo>
                    <a:pt x="2313" y="32985"/>
                  </a:lnTo>
                  <a:lnTo>
                    <a:pt x="2437" y="33687"/>
                  </a:lnTo>
                  <a:lnTo>
                    <a:pt x="2560" y="34430"/>
                  </a:lnTo>
                  <a:lnTo>
                    <a:pt x="2746" y="35173"/>
                  </a:lnTo>
                  <a:lnTo>
                    <a:pt x="2953" y="35895"/>
                  </a:lnTo>
                  <a:lnTo>
                    <a:pt x="3077" y="36246"/>
                  </a:lnTo>
                  <a:lnTo>
                    <a:pt x="3221" y="36597"/>
                  </a:lnTo>
                  <a:lnTo>
                    <a:pt x="3365" y="36948"/>
                  </a:lnTo>
                  <a:lnTo>
                    <a:pt x="3531" y="37299"/>
                  </a:lnTo>
                  <a:lnTo>
                    <a:pt x="3716" y="37609"/>
                  </a:lnTo>
                  <a:lnTo>
                    <a:pt x="3902" y="37939"/>
                  </a:lnTo>
                  <a:lnTo>
                    <a:pt x="4109" y="38228"/>
                  </a:lnTo>
                  <a:lnTo>
                    <a:pt x="4336" y="38517"/>
                  </a:lnTo>
                  <a:lnTo>
                    <a:pt x="4583" y="38785"/>
                  </a:lnTo>
                  <a:lnTo>
                    <a:pt x="4831" y="39054"/>
                  </a:lnTo>
                  <a:lnTo>
                    <a:pt x="5120" y="39281"/>
                  </a:lnTo>
                  <a:lnTo>
                    <a:pt x="5409" y="39508"/>
                  </a:lnTo>
                  <a:lnTo>
                    <a:pt x="5719" y="39693"/>
                  </a:lnTo>
                  <a:lnTo>
                    <a:pt x="6049" y="39859"/>
                  </a:lnTo>
                  <a:lnTo>
                    <a:pt x="6420" y="40024"/>
                  </a:lnTo>
                  <a:lnTo>
                    <a:pt x="6792" y="40127"/>
                  </a:lnTo>
                  <a:lnTo>
                    <a:pt x="7184" y="40230"/>
                  </a:lnTo>
                  <a:lnTo>
                    <a:pt x="7597" y="40292"/>
                  </a:lnTo>
                  <a:lnTo>
                    <a:pt x="8051" y="40333"/>
                  </a:lnTo>
                  <a:lnTo>
                    <a:pt x="8526" y="40333"/>
                  </a:lnTo>
                  <a:lnTo>
                    <a:pt x="9021" y="40313"/>
                  </a:lnTo>
                  <a:lnTo>
                    <a:pt x="9537" y="40251"/>
                  </a:lnTo>
                  <a:lnTo>
                    <a:pt x="9971" y="40148"/>
                  </a:lnTo>
                  <a:lnTo>
                    <a:pt x="10384" y="40003"/>
                  </a:lnTo>
                  <a:lnTo>
                    <a:pt x="10796" y="39859"/>
                  </a:lnTo>
                  <a:lnTo>
                    <a:pt x="11168" y="39673"/>
                  </a:lnTo>
                  <a:lnTo>
                    <a:pt x="11519" y="39487"/>
                  </a:lnTo>
                  <a:lnTo>
                    <a:pt x="11849" y="39281"/>
                  </a:lnTo>
                  <a:lnTo>
                    <a:pt x="12159" y="39054"/>
                  </a:lnTo>
                  <a:lnTo>
                    <a:pt x="12448" y="38826"/>
                  </a:lnTo>
                  <a:lnTo>
                    <a:pt x="12716" y="38558"/>
                  </a:lnTo>
                  <a:lnTo>
                    <a:pt x="12984" y="38310"/>
                  </a:lnTo>
                  <a:lnTo>
                    <a:pt x="13211" y="38021"/>
                  </a:lnTo>
                  <a:lnTo>
                    <a:pt x="13418" y="37733"/>
                  </a:lnTo>
                  <a:lnTo>
                    <a:pt x="13624" y="37444"/>
                  </a:lnTo>
                  <a:lnTo>
                    <a:pt x="13810" y="37134"/>
                  </a:lnTo>
                  <a:lnTo>
                    <a:pt x="13975" y="36804"/>
                  </a:lnTo>
                  <a:lnTo>
                    <a:pt x="14120" y="36473"/>
                  </a:lnTo>
                  <a:lnTo>
                    <a:pt x="14264" y="36143"/>
                  </a:lnTo>
                  <a:lnTo>
                    <a:pt x="14367" y="35813"/>
                  </a:lnTo>
                  <a:lnTo>
                    <a:pt x="14491" y="35462"/>
                  </a:lnTo>
                  <a:lnTo>
                    <a:pt x="14574" y="35111"/>
                  </a:lnTo>
                  <a:lnTo>
                    <a:pt x="14656" y="34781"/>
                  </a:lnTo>
                  <a:lnTo>
                    <a:pt x="14718" y="34430"/>
                  </a:lnTo>
                  <a:lnTo>
                    <a:pt x="14821" y="33707"/>
                  </a:lnTo>
                  <a:lnTo>
                    <a:pt x="14863" y="33006"/>
                  </a:lnTo>
                  <a:lnTo>
                    <a:pt x="14883" y="32325"/>
                  </a:lnTo>
                  <a:lnTo>
                    <a:pt x="14863" y="31643"/>
                  </a:lnTo>
                  <a:lnTo>
                    <a:pt x="14821" y="31003"/>
                  </a:lnTo>
                  <a:lnTo>
                    <a:pt x="14615" y="28939"/>
                  </a:lnTo>
                  <a:lnTo>
                    <a:pt x="14512" y="27928"/>
                  </a:lnTo>
                  <a:lnTo>
                    <a:pt x="14739" y="27866"/>
                  </a:lnTo>
                  <a:lnTo>
                    <a:pt x="15007" y="27804"/>
                  </a:lnTo>
                  <a:lnTo>
                    <a:pt x="15337" y="27680"/>
                  </a:lnTo>
                  <a:lnTo>
                    <a:pt x="15750" y="27515"/>
                  </a:lnTo>
                  <a:lnTo>
                    <a:pt x="16204" y="27309"/>
                  </a:lnTo>
                  <a:lnTo>
                    <a:pt x="16679" y="27061"/>
                  </a:lnTo>
                  <a:lnTo>
                    <a:pt x="17154" y="26731"/>
                  </a:lnTo>
                  <a:lnTo>
                    <a:pt x="17402" y="26545"/>
                  </a:lnTo>
                  <a:lnTo>
                    <a:pt x="17649" y="26359"/>
                  </a:lnTo>
                  <a:lnTo>
                    <a:pt x="17897" y="26132"/>
                  </a:lnTo>
                  <a:lnTo>
                    <a:pt x="18124" y="25905"/>
                  </a:lnTo>
                  <a:lnTo>
                    <a:pt x="18351" y="25657"/>
                  </a:lnTo>
                  <a:lnTo>
                    <a:pt x="18557" y="25368"/>
                  </a:lnTo>
                  <a:lnTo>
                    <a:pt x="18764" y="25079"/>
                  </a:lnTo>
                  <a:lnTo>
                    <a:pt x="18950" y="24770"/>
                  </a:lnTo>
                  <a:lnTo>
                    <a:pt x="19115" y="24440"/>
                  </a:lnTo>
                  <a:lnTo>
                    <a:pt x="19280" y="24089"/>
                  </a:lnTo>
                  <a:lnTo>
                    <a:pt x="19404" y="23717"/>
                  </a:lnTo>
                  <a:lnTo>
                    <a:pt x="19528" y="23325"/>
                  </a:lnTo>
                  <a:lnTo>
                    <a:pt x="19610" y="22912"/>
                  </a:lnTo>
                  <a:lnTo>
                    <a:pt x="19672" y="22479"/>
                  </a:lnTo>
                  <a:lnTo>
                    <a:pt x="19693" y="22004"/>
                  </a:lnTo>
                  <a:lnTo>
                    <a:pt x="19693" y="21508"/>
                  </a:lnTo>
                  <a:lnTo>
                    <a:pt x="19651" y="20414"/>
                  </a:lnTo>
                  <a:lnTo>
                    <a:pt x="19548" y="19114"/>
                  </a:lnTo>
                  <a:lnTo>
                    <a:pt x="19424" y="17607"/>
                  </a:lnTo>
                  <a:lnTo>
                    <a:pt x="19280" y="15977"/>
                  </a:lnTo>
                  <a:lnTo>
                    <a:pt x="18888" y="12426"/>
                  </a:lnTo>
                  <a:lnTo>
                    <a:pt x="18454" y="8773"/>
                  </a:lnTo>
                  <a:lnTo>
                    <a:pt x="18392" y="8298"/>
                  </a:lnTo>
                  <a:lnTo>
                    <a:pt x="18289" y="7823"/>
                  </a:lnTo>
                  <a:lnTo>
                    <a:pt x="18186" y="7369"/>
                  </a:lnTo>
                  <a:lnTo>
                    <a:pt x="18041" y="6915"/>
                  </a:lnTo>
                  <a:lnTo>
                    <a:pt x="17897" y="6461"/>
                  </a:lnTo>
                  <a:lnTo>
                    <a:pt x="17711" y="6028"/>
                  </a:lnTo>
                  <a:lnTo>
                    <a:pt x="17525" y="5615"/>
                  </a:lnTo>
                  <a:lnTo>
                    <a:pt x="17319" y="5202"/>
                  </a:lnTo>
                  <a:lnTo>
                    <a:pt x="17092" y="4789"/>
                  </a:lnTo>
                  <a:lnTo>
                    <a:pt x="16844" y="4418"/>
                  </a:lnTo>
                  <a:lnTo>
                    <a:pt x="16576" y="4046"/>
                  </a:lnTo>
                  <a:lnTo>
                    <a:pt x="16287" y="3674"/>
                  </a:lnTo>
                  <a:lnTo>
                    <a:pt x="15998" y="3324"/>
                  </a:lnTo>
                  <a:lnTo>
                    <a:pt x="15688" y="2993"/>
                  </a:lnTo>
                  <a:lnTo>
                    <a:pt x="15358" y="2684"/>
                  </a:lnTo>
                  <a:lnTo>
                    <a:pt x="15007" y="2374"/>
                  </a:lnTo>
                  <a:lnTo>
                    <a:pt x="14656" y="2085"/>
                  </a:lnTo>
                  <a:lnTo>
                    <a:pt x="14285" y="1817"/>
                  </a:lnTo>
                  <a:lnTo>
                    <a:pt x="13913" y="1569"/>
                  </a:lnTo>
                  <a:lnTo>
                    <a:pt x="13521" y="1321"/>
                  </a:lnTo>
                  <a:lnTo>
                    <a:pt x="13129" y="1094"/>
                  </a:lnTo>
                  <a:lnTo>
                    <a:pt x="12716" y="909"/>
                  </a:lnTo>
                  <a:lnTo>
                    <a:pt x="12283" y="723"/>
                  </a:lnTo>
                  <a:lnTo>
                    <a:pt x="11849" y="558"/>
                  </a:lnTo>
                  <a:lnTo>
                    <a:pt x="11416" y="413"/>
                  </a:lnTo>
                  <a:lnTo>
                    <a:pt x="10961" y="289"/>
                  </a:lnTo>
                  <a:lnTo>
                    <a:pt x="10507" y="186"/>
                  </a:lnTo>
                  <a:lnTo>
                    <a:pt x="10053" y="104"/>
                  </a:lnTo>
                  <a:lnTo>
                    <a:pt x="9579" y="42"/>
                  </a:lnTo>
                  <a:lnTo>
                    <a:pt x="9104" y="0"/>
                  </a:lnTo>
                  <a:close/>
                </a:path>
              </a:pathLst>
            </a:custGeom>
            <a:solidFill>
              <a:srgbClr val="FFBF9D"/>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53" name="Google Shape;2053;p211"/>
            <p:cNvSpPr/>
            <p:nvPr/>
          </p:nvSpPr>
          <p:spPr>
            <a:xfrm>
              <a:off x="1774750" y="1508075"/>
              <a:ext cx="179600" cy="81025"/>
            </a:xfrm>
            <a:custGeom>
              <a:avLst/>
              <a:gdLst/>
              <a:ahLst/>
              <a:cxnLst/>
              <a:rect l="l" t="t" r="r" b="b"/>
              <a:pathLst>
                <a:path w="7184" h="3241" extrusionOk="0">
                  <a:moveTo>
                    <a:pt x="0" y="0"/>
                  </a:moveTo>
                  <a:lnTo>
                    <a:pt x="83" y="165"/>
                  </a:lnTo>
                  <a:lnTo>
                    <a:pt x="207" y="351"/>
                  </a:lnTo>
                  <a:lnTo>
                    <a:pt x="372" y="599"/>
                  </a:lnTo>
                  <a:lnTo>
                    <a:pt x="599" y="888"/>
                  </a:lnTo>
                  <a:lnTo>
                    <a:pt x="867" y="1197"/>
                  </a:lnTo>
                  <a:lnTo>
                    <a:pt x="1198" y="1507"/>
                  </a:lnTo>
                  <a:lnTo>
                    <a:pt x="1590" y="1837"/>
                  </a:lnTo>
                  <a:lnTo>
                    <a:pt x="1817" y="2002"/>
                  </a:lnTo>
                  <a:lnTo>
                    <a:pt x="2044" y="2167"/>
                  </a:lnTo>
                  <a:lnTo>
                    <a:pt x="2312" y="2333"/>
                  </a:lnTo>
                  <a:lnTo>
                    <a:pt x="2581" y="2477"/>
                  </a:lnTo>
                  <a:lnTo>
                    <a:pt x="2870" y="2601"/>
                  </a:lnTo>
                  <a:lnTo>
                    <a:pt x="3159" y="2745"/>
                  </a:lnTo>
                  <a:lnTo>
                    <a:pt x="3489" y="2849"/>
                  </a:lnTo>
                  <a:lnTo>
                    <a:pt x="3819" y="2972"/>
                  </a:lnTo>
                  <a:lnTo>
                    <a:pt x="4170" y="3055"/>
                  </a:lnTo>
                  <a:lnTo>
                    <a:pt x="4542" y="3138"/>
                  </a:lnTo>
                  <a:lnTo>
                    <a:pt x="4934" y="3179"/>
                  </a:lnTo>
                  <a:lnTo>
                    <a:pt x="5347" y="3220"/>
                  </a:lnTo>
                  <a:lnTo>
                    <a:pt x="5780" y="3241"/>
                  </a:lnTo>
                  <a:lnTo>
                    <a:pt x="6234" y="3241"/>
                  </a:lnTo>
                  <a:lnTo>
                    <a:pt x="6709" y="3220"/>
                  </a:lnTo>
                  <a:lnTo>
                    <a:pt x="7184" y="3158"/>
                  </a:lnTo>
                  <a:lnTo>
                    <a:pt x="7060" y="1796"/>
                  </a:lnTo>
                  <a:lnTo>
                    <a:pt x="6915" y="1796"/>
                  </a:lnTo>
                  <a:lnTo>
                    <a:pt x="6482" y="1817"/>
                  </a:lnTo>
                  <a:lnTo>
                    <a:pt x="5801" y="1796"/>
                  </a:lnTo>
                  <a:lnTo>
                    <a:pt x="5388" y="1755"/>
                  </a:lnTo>
                  <a:lnTo>
                    <a:pt x="4913" y="1693"/>
                  </a:lnTo>
                  <a:lnTo>
                    <a:pt x="4418" y="1610"/>
                  </a:lnTo>
                  <a:lnTo>
                    <a:pt x="3860" y="1507"/>
                  </a:lnTo>
                  <a:lnTo>
                    <a:pt x="3282" y="1362"/>
                  </a:lnTo>
                  <a:lnTo>
                    <a:pt x="2663" y="1177"/>
                  </a:lnTo>
                  <a:lnTo>
                    <a:pt x="2023" y="970"/>
                  </a:lnTo>
                  <a:lnTo>
                    <a:pt x="1363" y="702"/>
                  </a:lnTo>
                  <a:lnTo>
                    <a:pt x="682" y="372"/>
                  </a:lnTo>
                  <a:lnTo>
                    <a:pt x="0" y="0"/>
                  </a:lnTo>
                  <a:close/>
                </a:path>
              </a:pathLst>
            </a:custGeom>
            <a:solidFill>
              <a:srgbClr val="FF9A6C"/>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54" name="Google Shape;2054;p211"/>
            <p:cNvSpPr/>
            <p:nvPr/>
          </p:nvSpPr>
          <p:spPr>
            <a:xfrm>
              <a:off x="1746875" y="1135500"/>
              <a:ext cx="82600" cy="25825"/>
            </a:xfrm>
            <a:custGeom>
              <a:avLst/>
              <a:gdLst/>
              <a:ahLst/>
              <a:cxnLst/>
              <a:rect l="l" t="t" r="r" b="b"/>
              <a:pathLst>
                <a:path w="3304" h="1033" extrusionOk="0">
                  <a:moveTo>
                    <a:pt x="1611" y="0"/>
                  </a:moveTo>
                  <a:lnTo>
                    <a:pt x="1404" y="21"/>
                  </a:lnTo>
                  <a:lnTo>
                    <a:pt x="1198" y="62"/>
                  </a:lnTo>
                  <a:lnTo>
                    <a:pt x="1012" y="124"/>
                  </a:lnTo>
                  <a:lnTo>
                    <a:pt x="847" y="186"/>
                  </a:lnTo>
                  <a:lnTo>
                    <a:pt x="703" y="268"/>
                  </a:lnTo>
                  <a:lnTo>
                    <a:pt x="558" y="351"/>
                  </a:lnTo>
                  <a:lnTo>
                    <a:pt x="310" y="516"/>
                  </a:lnTo>
                  <a:lnTo>
                    <a:pt x="145" y="702"/>
                  </a:lnTo>
                  <a:lnTo>
                    <a:pt x="42" y="846"/>
                  </a:lnTo>
                  <a:lnTo>
                    <a:pt x="1" y="950"/>
                  </a:lnTo>
                  <a:lnTo>
                    <a:pt x="1" y="991"/>
                  </a:lnTo>
                  <a:lnTo>
                    <a:pt x="21" y="1012"/>
                  </a:lnTo>
                  <a:lnTo>
                    <a:pt x="42" y="1032"/>
                  </a:lnTo>
                  <a:lnTo>
                    <a:pt x="83" y="1032"/>
                  </a:lnTo>
                  <a:lnTo>
                    <a:pt x="187" y="991"/>
                  </a:lnTo>
                  <a:lnTo>
                    <a:pt x="538" y="826"/>
                  </a:lnTo>
                  <a:lnTo>
                    <a:pt x="765" y="743"/>
                  </a:lnTo>
                  <a:lnTo>
                    <a:pt x="1012" y="640"/>
                  </a:lnTo>
                  <a:lnTo>
                    <a:pt x="1301" y="578"/>
                  </a:lnTo>
                  <a:lnTo>
                    <a:pt x="1631" y="537"/>
                  </a:lnTo>
                  <a:lnTo>
                    <a:pt x="1962" y="516"/>
                  </a:lnTo>
                  <a:lnTo>
                    <a:pt x="2251" y="557"/>
                  </a:lnTo>
                  <a:lnTo>
                    <a:pt x="2519" y="599"/>
                  </a:lnTo>
                  <a:lnTo>
                    <a:pt x="2767" y="661"/>
                  </a:lnTo>
                  <a:lnTo>
                    <a:pt x="3118" y="764"/>
                  </a:lnTo>
                  <a:lnTo>
                    <a:pt x="3221" y="785"/>
                  </a:lnTo>
                  <a:lnTo>
                    <a:pt x="3262" y="785"/>
                  </a:lnTo>
                  <a:lnTo>
                    <a:pt x="3283" y="764"/>
                  </a:lnTo>
                  <a:lnTo>
                    <a:pt x="3303" y="723"/>
                  </a:lnTo>
                  <a:lnTo>
                    <a:pt x="3283" y="702"/>
                  </a:lnTo>
                  <a:lnTo>
                    <a:pt x="3242" y="599"/>
                  </a:lnTo>
                  <a:lnTo>
                    <a:pt x="3118" y="454"/>
                  </a:lnTo>
                  <a:lnTo>
                    <a:pt x="2932" y="310"/>
                  </a:lnTo>
                  <a:lnTo>
                    <a:pt x="2808" y="248"/>
                  </a:lnTo>
                  <a:lnTo>
                    <a:pt x="2684" y="186"/>
                  </a:lnTo>
                  <a:lnTo>
                    <a:pt x="2540" y="124"/>
                  </a:lnTo>
                  <a:lnTo>
                    <a:pt x="2375" y="62"/>
                  </a:lnTo>
                  <a:lnTo>
                    <a:pt x="2189" y="21"/>
                  </a:lnTo>
                  <a:lnTo>
                    <a:pt x="2003"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55" name="Google Shape;2055;p211"/>
            <p:cNvSpPr/>
            <p:nvPr/>
          </p:nvSpPr>
          <p:spPr>
            <a:xfrm>
              <a:off x="1797450" y="1194325"/>
              <a:ext cx="36150" cy="34600"/>
            </a:xfrm>
            <a:custGeom>
              <a:avLst/>
              <a:gdLst/>
              <a:ahLst/>
              <a:cxnLst/>
              <a:rect l="l" t="t" r="r" b="b"/>
              <a:pathLst>
                <a:path w="1446" h="1384" extrusionOk="0">
                  <a:moveTo>
                    <a:pt x="682" y="0"/>
                  </a:moveTo>
                  <a:lnTo>
                    <a:pt x="537" y="21"/>
                  </a:lnTo>
                  <a:lnTo>
                    <a:pt x="393" y="83"/>
                  </a:lnTo>
                  <a:lnTo>
                    <a:pt x="290" y="145"/>
                  </a:lnTo>
                  <a:lnTo>
                    <a:pt x="186" y="248"/>
                  </a:lnTo>
                  <a:lnTo>
                    <a:pt x="104" y="351"/>
                  </a:lnTo>
                  <a:lnTo>
                    <a:pt x="42" y="475"/>
                  </a:lnTo>
                  <a:lnTo>
                    <a:pt x="1" y="619"/>
                  </a:lnTo>
                  <a:lnTo>
                    <a:pt x="1" y="764"/>
                  </a:lnTo>
                  <a:lnTo>
                    <a:pt x="21" y="888"/>
                  </a:lnTo>
                  <a:lnTo>
                    <a:pt x="83" y="1012"/>
                  </a:lnTo>
                  <a:lnTo>
                    <a:pt x="166" y="1136"/>
                  </a:lnTo>
                  <a:lnTo>
                    <a:pt x="248" y="1218"/>
                  </a:lnTo>
                  <a:lnTo>
                    <a:pt x="372" y="1301"/>
                  </a:lnTo>
                  <a:lnTo>
                    <a:pt x="496" y="1342"/>
                  </a:lnTo>
                  <a:lnTo>
                    <a:pt x="641" y="1383"/>
                  </a:lnTo>
                  <a:lnTo>
                    <a:pt x="785" y="1383"/>
                  </a:lnTo>
                  <a:lnTo>
                    <a:pt x="930" y="1342"/>
                  </a:lnTo>
                  <a:lnTo>
                    <a:pt x="1053" y="1301"/>
                  </a:lnTo>
                  <a:lnTo>
                    <a:pt x="1177" y="1218"/>
                  </a:lnTo>
                  <a:lnTo>
                    <a:pt x="1280" y="1136"/>
                  </a:lnTo>
                  <a:lnTo>
                    <a:pt x="1363" y="1012"/>
                  </a:lnTo>
                  <a:lnTo>
                    <a:pt x="1404" y="888"/>
                  </a:lnTo>
                  <a:lnTo>
                    <a:pt x="1446" y="764"/>
                  </a:lnTo>
                  <a:lnTo>
                    <a:pt x="1446" y="619"/>
                  </a:lnTo>
                  <a:lnTo>
                    <a:pt x="1425" y="475"/>
                  </a:lnTo>
                  <a:lnTo>
                    <a:pt x="1363" y="351"/>
                  </a:lnTo>
                  <a:lnTo>
                    <a:pt x="1301" y="248"/>
                  </a:lnTo>
                  <a:lnTo>
                    <a:pt x="1198" y="145"/>
                  </a:lnTo>
                  <a:lnTo>
                    <a:pt x="1095" y="83"/>
                  </a:lnTo>
                  <a:lnTo>
                    <a:pt x="950" y="21"/>
                  </a:lnTo>
                  <a:lnTo>
                    <a:pt x="826"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56" name="Google Shape;2056;p211"/>
            <p:cNvSpPr/>
            <p:nvPr/>
          </p:nvSpPr>
          <p:spPr>
            <a:xfrm>
              <a:off x="1885700" y="1131875"/>
              <a:ext cx="68650" cy="171875"/>
            </a:xfrm>
            <a:custGeom>
              <a:avLst/>
              <a:gdLst/>
              <a:ahLst/>
              <a:cxnLst/>
              <a:rect l="l" t="t" r="r" b="b"/>
              <a:pathLst>
                <a:path w="2746" h="6875" extrusionOk="0">
                  <a:moveTo>
                    <a:pt x="21" y="1"/>
                  </a:moveTo>
                  <a:lnTo>
                    <a:pt x="0" y="21"/>
                  </a:lnTo>
                  <a:lnTo>
                    <a:pt x="21" y="83"/>
                  </a:lnTo>
                  <a:lnTo>
                    <a:pt x="83" y="331"/>
                  </a:lnTo>
                  <a:lnTo>
                    <a:pt x="413" y="1239"/>
                  </a:lnTo>
                  <a:lnTo>
                    <a:pt x="929" y="2540"/>
                  </a:lnTo>
                  <a:lnTo>
                    <a:pt x="1590" y="4129"/>
                  </a:lnTo>
                  <a:lnTo>
                    <a:pt x="2271" y="5698"/>
                  </a:lnTo>
                  <a:lnTo>
                    <a:pt x="2353" y="5883"/>
                  </a:lnTo>
                  <a:lnTo>
                    <a:pt x="2415" y="6049"/>
                  </a:lnTo>
                  <a:lnTo>
                    <a:pt x="2436" y="6193"/>
                  </a:lnTo>
                  <a:lnTo>
                    <a:pt x="2436" y="6255"/>
                  </a:lnTo>
                  <a:lnTo>
                    <a:pt x="2436" y="6317"/>
                  </a:lnTo>
                  <a:lnTo>
                    <a:pt x="2415" y="6379"/>
                  </a:lnTo>
                  <a:lnTo>
                    <a:pt x="2374" y="6420"/>
                  </a:lnTo>
                  <a:lnTo>
                    <a:pt x="2271" y="6482"/>
                  </a:lnTo>
                  <a:lnTo>
                    <a:pt x="2147" y="6523"/>
                  </a:lnTo>
                  <a:lnTo>
                    <a:pt x="2003" y="6544"/>
                  </a:lnTo>
                  <a:lnTo>
                    <a:pt x="1012" y="6730"/>
                  </a:lnTo>
                  <a:lnTo>
                    <a:pt x="764" y="6792"/>
                  </a:lnTo>
                  <a:lnTo>
                    <a:pt x="681" y="6812"/>
                  </a:lnTo>
                  <a:lnTo>
                    <a:pt x="661" y="6833"/>
                  </a:lnTo>
                  <a:lnTo>
                    <a:pt x="702" y="6854"/>
                  </a:lnTo>
                  <a:lnTo>
                    <a:pt x="764" y="6874"/>
                  </a:lnTo>
                  <a:lnTo>
                    <a:pt x="1032" y="6854"/>
                  </a:lnTo>
                  <a:lnTo>
                    <a:pt x="2023" y="6792"/>
                  </a:lnTo>
                  <a:lnTo>
                    <a:pt x="2188" y="6771"/>
                  </a:lnTo>
                  <a:lnTo>
                    <a:pt x="2374" y="6730"/>
                  </a:lnTo>
                  <a:lnTo>
                    <a:pt x="2477" y="6668"/>
                  </a:lnTo>
                  <a:lnTo>
                    <a:pt x="2580" y="6606"/>
                  </a:lnTo>
                  <a:lnTo>
                    <a:pt x="2663" y="6503"/>
                  </a:lnTo>
                  <a:lnTo>
                    <a:pt x="2704" y="6399"/>
                  </a:lnTo>
                  <a:lnTo>
                    <a:pt x="2746" y="6276"/>
                  </a:lnTo>
                  <a:lnTo>
                    <a:pt x="2746" y="6172"/>
                  </a:lnTo>
                  <a:lnTo>
                    <a:pt x="2725" y="6069"/>
                  </a:lnTo>
                  <a:lnTo>
                    <a:pt x="2704" y="5966"/>
                  </a:lnTo>
                  <a:lnTo>
                    <a:pt x="2642" y="5760"/>
                  </a:lnTo>
                  <a:lnTo>
                    <a:pt x="2560" y="5574"/>
                  </a:lnTo>
                  <a:lnTo>
                    <a:pt x="1899" y="3984"/>
                  </a:lnTo>
                  <a:lnTo>
                    <a:pt x="1218" y="2416"/>
                  </a:lnTo>
                  <a:lnTo>
                    <a:pt x="640" y="1136"/>
                  </a:lnTo>
                  <a:lnTo>
                    <a:pt x="207" y="290"/>
                  </a:lnTo>
                  <a:lnTo>
                    <a:pt x="83" y="63"/>
                  </a:lnTo>
                  <a:lnTo>
                    <a:pt x="42"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57" name="Google Shape;2057;p211"/>
            <p:cNvSpPr/>
            <p:nvPr/>
          </p:nvSpPr>
          <p:spPr>
            <a:xfrm>
              <a:off x="1727275" y="1059125"/>
              <a:ext cx="83100" cy="26850"/>
            </a:xfrm>
            <a:custGeom>
              <a:avLst/>
              <a:gdLst/>
              <a:ahLst/>
              <a:cxnLst/>
              <a:rect l="l" t="t" r="r" b="b"/>
              <a:pathLst>
                <a:path w="3324" h="1074" extrusionOk="0">
                  <a:moveTo>
                    <a:pt x="1941" y="0"/>
                  </a:moveTo>
                  <a:lnTo>
                    <a:pt x="1569" y="42"/>
                  </a:lnTo>
                  <a:lnTo>
                    <a:pt x="1198" y="124"/>
                  </a:lnTo>
                  <a:lnTo>
                    <a:pt x="867" y="227"/>
                  </a:lnTo>
                  <a:lnTo>
                    <a:pt x="578" y="372"/>
                  </a:lnTo>
                  <a:lnTo>
                    <a:pt x="351" y="537"/>
                  </a:lnTo>
                  <a:lnTo>
                    <a:pt x="186" y="681"/>
                  </a:lnTo>
                  <a:lnTo>
                    <a:pt x="62" y="826"/>
                  </a:lnTo>
                  <a:lnTo>
                    <a:pt x="21" y="929"/>
                  </a:lnTo>
                  <a:lnTo>
                    <a:pt x="0" y="991"/>
                  </a:lnTo>
                  <a:lnTo>
                    <a:pt x="21" y="1012"/>
                  </a:lnTo>
                  <a:lnTo>
                    <a:pt x="42" y="1053"/>
                  </a:lnTo>
                  <a:lnTo>
                    <a:pt x="83" y="1074"/>
                  </a:lnTo>
                  <a:lnTo>
                    <a:pt x="207" y="1074"/>
                  </a:lnTo>
                  <a:lnTo>
                    <a:pt x="372" y="1053"/>
                  </a:lnTo>
                  <a:lnTo>
                    <a:pt x="578" y="1012"/>
                  </a:lnTo>
                  <a:lnTo>
                    <a:pt x="1074" y="908"/>
                  </a:lnTo>
                  <a:lnTo>
                    <a:pt x="1363" y="847"/>
                  </a:lnTo>
                  <a:lnTo>
                    <a:pt x="1672" y="785"/>
                  </a:lnTo>
                  <a:lnTo>
                    <a:pt x="1982" y="743"/>
                  </a:lnTo>
                  <a:lnTo>
                    <a:pt x="2271" y="723"/>
                  </a:lnTo>
                  <a:lnTo>
                    <a:pt x="2787" y="681"/>
                  </a:lnTo>
                  <a:lnTo>
                    <a:pt x="2993" y="661"/>
                  </a:lnTo>
                  <a:lnTo>
                    <a:pt x="3159" y="619"/>
                  </a:lnTo>
                  <a:lnTo>
                    <a:pt x="3262" y="578"/>
                  </a:lnTo>
                  <a:lnTo>
                    <a:pt x="3303" y="537"/>
                  </a:lnTo>
                  <a:lnTo>
                    <a:pt x="3303" y="516"/>
                  </a:lnTo>
                  <a:lnTo>
                    <a:pt x="3324" y="475"/>
                  </a:lnTo>
                  <a:lnTo>
                    <a:pt x="3303" y="434"/>
                  </a:lnTo>
                  <a:lnTo>
                    <a:pt x="3220" y="330"/>
                  </a:lnTo>
                  <a:lnTo>
                    <a:pt x="3076" y="227"/>
                  </a:lnTo>
                  <a:lnTo>
                    <a:pt x="2849" y="145"/>
                  </a:lnTo>
                  <a:lnTo>
                    <a:pt x="2601" y="62"/>
                  </a:lnTo>
                  <a:lnTo>
                    <a:pt x="2292" y="21"/>
                  </a:lnTo>
                  <a:lnTo>
                    <a:pt x="1941"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58" name="Google Shape;2058;p211"/>
            <p:cNvSpPr/>
            <p:nvPr/>
          </p:nvSpPr>
          <p:spPr>
            <a:xfrm>
              <a:off x="1944000" y="1076150"/>
              <a:ext cx="82075" cy="20675"/>
            </a:xfrm>
            <a:custGeom>
              <a:avLst/>
              <a:gdLst/>
              <a:ahLst/>
              <a:cxnLst/>
              <a:rect l="l" t="t" r="r" b="b"/>
              <a:pathLst>
                <a:path w="3283" h="827" extrusionOk="0">
                  <a:moveTo>
                    <a:pt x="1962" y="0"/>
                  </a:moveTo>
                  <a:lnTo>
                    <a:pt x="1590" y="21"/>
                  </a:lnTo>
                  <a:lnTo>
                    <a:pt x="1219" y="62"/>
                  </a:lnTo>
                  <a:lnTo>
                    <a:pt x="888" y="145"/>
                  </a:lnTo>
                  <a:lnTo>
                    <a:pt x="599" y="248"/>
                  </a:lnTo>
                  <a:lnTo>
                    <a:pt x="372" y="372"/>
                  </a:lnTo>
                  <a:lnTo>
                    <a:pt x="187" y="475"/>
                  </a:lnTo>
                  <a:lnTo>
                    <a:pt x="63" y="599"/>
                  </a:lnTo>
                  <a:lnTo>
                    <a:pt x="1" y="682"/>
                  </a:lnTo>
                  <a:lnTo>
                    <a:pt x="1" y="723"/>
                  </a:lnTo>
                  <a:lnTo>
                    <a:pt x="21" y="764"/>
                  </a:lnTo>
                  <a:lnTo>
                    <a:pt x="42" y="785"/>
                  </a:lnTo>
                  <a:lnTo>
                    <a:pt x="83" y="805"/>
                  </a:lnTo>
                  <a:lnTo>
                    <a:pt x="187" y="826"/>
                  </a:lnTo>
                  <a:lnTo>
                    <a:pt x="352" y="805"/>
                  </a:lnTo>
                  <a:lnTo>
                    <a:pt x="558" y="785"/>
                  </a:lnTo>
                  <a:lnTo>
                    <a:pt x="1053" y="723"/>
                  </a:lnTo>
                  <a:lnTo>
                    <a:pt x="1652" y="661"/>
                  </a:lnTo>
                  <a:lnTo>
                    <a:pt x="2251" y="640"/>
                  </a:lnTo>
                  <a:lnTo>
                    <a:pt x="2746" y="620"/>
                  </a:lnTo>
                  <a:lnTo>
                    <a:pt x="2952" y="620"/>
                  </a:lnTo>
                  <a:lnTo>
                    <a:pt x="3118" y="599"/>
                  </a:lnTo>
                  <a:lnTo>
                    <a:pt x="3221" y="578"/>
                  </a:lnTo>
                  <a:lnTo>
                    <a:pt x="3262" y="558"/>
                  </a:lnTo>
                  <a:lnTo>
                    <a:pt x="3283" y="516"/>
                  </a:lnTo>
                  <a:lnTo>
                    <a:pt x="3283" y="496"/>
                  </a:lnTo>
                  <a:lnTo>
                    <a:pt x="3283" y="455"/>
                  </a:lnTo>
                  <a:lnTo>
                    <a:pt x="3200" y="372"/>
                  </a:lnTo>
                  <a:lnTo>
                    <a:pt x="3056" y="269"/>
                  </a:lnTo>
                  <a:lnTo>
                    <a:pt x="2849" y="186"/>
                  </a:lnTo>
                  <a:lnTo>
                    <a:pt x="2602" y="104"/>
                  </a:lnTo>
                  <a:lnTo>
                    <a:pt x="2292" y="42"/>
                  </a:lnTo>
                  <a:lnTo>
                    <a:pt x="1962"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59" name="Google Shape;2059;p211"/>
            <p:cNvSpPr/>
            <p:nvPr/>
          </p:nvSpPr>
          <p:spPr>
            <a:xfrm>
              <a:off x="1519325" y="1229400"/>
              <a:ext cx="97550" cy="139350"/>
            </a:xfrm>
            <a:custGeom>
              <a:avLst/>
              <a:gdLst/>
              <a:ahLst/>
              <a:cxnLst/>
              <a:rect l="l" t="t" r="r" b="b"/>
              <a:pathLst>
                <a:path w="3902" h="5574" extrusionOk="0">
                  <a:moveTo>
                    <a:pt x="2271" y="1"/>
                  </a:moveTo>
                  <a:lnTo>
                    <a:pt x="1940" y="21"/>
                  </a:lnTo>
                  <a:lnTo>
                    <a:pt x="1610" y="83"/>
                  </a:lnTo>
                  <a:lnTo>
                    <a:pt x="1445" y="145"/>
                  </a:lnTo>
                  <a:lnTo>
                    <a:pt x="1280" y="207"/>
                  </a:lnTo>
                  <a:lnTo>
                    <a:pt x="1115" y="269"/>
                  </a:lnTo>
                  <a:lnTo>
                    <a:pt x="970" y="352"/>
                  </a:lnTo>
                  <a:lnTo>
                    <a:pt x="826" y="455"/>
                  </a:lnTo>
                  <a:lnTo>
                    <a:pt x="681" y="579"/>
                  </a:lnTo>
                  <a:lnTo>
                    <a:pt x="557" y="703"/>
                  </a:lnTo>
                  <a:lnTo>
                    <a:pt x="434" y="868"/>
                  </a:lnTo>
                  <a:lnTo>
                    <a:pt x="310" y="1033"/>
                  </a:lnTo>
                  <a:lnTo>
                    <a:pt x="227" y="1219"/>
                  </a:lnTo>
                  <a:lnTo>
                    <a:pt x="145" y="1446"/>
                  </a:lnTo>
                  <a:lnTo>
                    <a:pt x="83" y="1673"/>
                  </a:lnTo>
                  <a:lnTo>
                    <a:pt x="41" y="1920"/>
                  </a:lnTo>
                  <a:lnTo>
                    <a:pt x="0" y="2209"/>
                  </a:lnTo>
                  <a:lnTo>
                    <a:pt x="0" y="2498"/>
                  </a:lnTo>
                  <a:lnTo>
                    <a:pt x="0" y="2829"/>
                  </a:lnTo>
                  <a:lnTo>
                    <a:pt x="41" y="3159"/>
                  </a:lnTo>
                  <a:lnTo>
                    <a:pt x="103" y="3469"/>
                  </a:lnTo>
                  <a:lnTo>
                    <a:pt x="165" y="3758"/>
                  </a:lnTo>
                  <a:lnTo>
                    <a:pt x="248" y="4005"/>
                  </a:lnTo>
                  <a:lnTo>
                    <a:pt x="351" y="4232"/>
                  </a:lnTo>
                  <a:lnTo>
                    <a:pt x="475" y="4439"/>
                  </a:lnTo>
                  <a:lnTo>
                    <a:pt x="599" y="4624"/>
                  </a:lnTo>
                  <a:lnTo>
                    <a:pt x="722" y="4790"/>
                  </a:lnTo>
                  <a:lnTo>
                    <a:pt x="867" y="4934"/>
                  </a:lnTo>
                  <a:lnTo>
                    <a:pt x="1032" y="5079"/>
                  </a:lnTo>
                  <a:lnTo>
                    <a:pt x="1197" y="5182"/>
                  </a:lnTo>
                  <a:lnTo>
                    <a:pt x="1362" y="5285"/>
                  </a:lnTo>
                  <a:lnTo>
                    <a:pt x="1527" y="5347"/>
                  </a:lnTo>
                  <a:lnTo>
                    <a:pt x="1693" y="5429"/>
                  </a:lnTo>
                  <a:lnTo>
                    <a:pt x="2044" y="5512"/>
                  </a:lnTo>
                  <a:lnTo>
                    <a:pt x="2394" y="5574"/>
                  </a:lnTo>
                  <a:lnTo>
                    <a:pt x="3055" y="5574"/>
                  </a:lnTo>
                  <a:lnTo>
                    <a:pt x="3323" y="5533"/>
                  </a:lnTo>
                  <a:lnTo>
                    <a:pt x="3550" y="5491"/>
                  </a:lnTo>
                  <a:lnTo>
                    <a:pt x="3736" y="5450"/>
                  </a:lnTo>
                  <a:lnTo>
                    <a:pt x="3860" y="5409"/>
                  </a:lnTo>
                  <a:lnTo>
                    <a:pt x="3901" y="5368"/>
                  </a:lnTo>
                  <a:lnTo>
                    <a:pt x="3468" y="125"/>
                  </a:lnTo>
                  <a:lnTo>
                    <a:pt x="3282" y="83"/>
                  </a:lnTo>
                  <a:lnTo>
                    <a:pt x="3096" y="42"/>
                  </a:lnTo>
                  <a:lnTo>
                    <a:pt x="2849" y="21"/>
                  </a:lnTo>
                  <a:lnTo>
                    <a:pt x="2580" y="1"/>
                  </a:lnTo>
                  <a:close/>
                </a:path>
              </a:pathLst>
            </a:custGeom>
            <a:solidFill>
              <a:srgbClr val="FFBF9D"/>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60" name="Google Shape;2060;p211"/>
            <p:cNvSpPr/>
            <p:nvPr/>
          </p:nvSpPr>
          <p:spPr>
            <a:xfrm>
              <a:off x="1542525" y="1259850"/>
              <a:ext cx="43900" cy="79500"/>
            </a:xfrm>
            <a:custGeom>
              <a:avLst/>
              <a:gdLst/>
              <a:ahLst/>
              <a:cxnLst/>
              <a:rect l="l" t="t" r="r" b="b"/>
              <a:pathLst>
                <a:path w="1756" h="3180" extrusionOk="0">
                  <a:moveTo>
                    <a:pt x="785" y="1"/>
                  </a:moveTo>
                  <a:lnTo>
                    <a:pt x="682" y="42"/>
                  </a:lnTo>
                  <a:lnTo>
                    <a:pt x="599" y="83"/>
                  </a:lnTo>
                  <a:lnTo>
                    <a:pt x="496" y="145"/>
                  </a:lnTo>
                  <a:lnTo>
                    <a:pt x="414" y="228"/>
                  </a:lnTo>
                  <a:lnTo>
                    <a:pt x="331" y="310"/>
                  </a:lnTo>
                  <a:lnTo>
                    <a:pt x="269" y="414"/>
                  </a:lnTo>
                  <a:lnTo>
                    <a:pt x="166" y="620"/>
                  </a:lnTo>
                  <a:lnTo>
                    <a:pt x="83" y="868"/>
                  </a:lnTo>
                  <a:lnTo>
                    <a:pt x="42" y="1115"/>
                  </a:lnTo>
                  <a:lnTo>
                    <a:pt x="1" y="1384"/>
                  </a:lnTo>
                  <a:lnTo>
                    <a:pt x="22" y="1652"/>
                  </a:lnTo>
                  <a:lnTo>
                    <a:pt x="63" y="1941"/>
                  </a:lnTo>
                  <a:lnTo>
                    <a:pt x="145" y="2189"/>
                  </a:lnTo>
                  <a:lnTo>
                    <a:pt x="249" y="2436"/>
                  </a:lnTo>
                  <a:lnTo>
                    <a:pt x="372" y="2643"/>
                  </a:lnTo>
                  <a:lnTo>
                    <a:pt x="517" y="2849"/>
                  </a:lnTo>
                  <a:lnTo>
                    <a:pt x="682" y="2994"/>
                  </a:lnTo>
                  <a:lnTo>
                    <a:pt x="868" y="3118"/>
                  </a:lnTo>
                  <a:lnTo>
                    <a:pt x="971" y="3138"/>
                  </a:lnTo>
                  <a:lnTo>
                    <a:pt x="1074" y="3179"/>
                  </a:lnTo>
                  <a:lnTo>
                    <a:pt x="1260" y="3179"/>
                  </a:lnTo>
                  <a:lnTo>
                    <a:pt x="1405" y="3159"/>
                  </a:lnTo>
                  <a:lnTo>
                    <a:pt x="1549" y="3097"/>
                  </a:lnTo>
                  <a:lnTo>
                    <a:pt x="1632" y="3035"/>
                  </a:lnTo>
                  <a:lnTo>
                    <a:pt x="1714" y="2973"/>
                  </a:lnTo>
                  <a:lnTo>
                    <a:pt x="1735" y="2911"/>
                  </a:lnTo>
                  <a:lnTo>
                    <a:pt x="1755" y="2870"/>
                  </a:lnTo>
                  <a:lnTo>
                    <a:pt x="1755" y="2849"/>
                  </a:lnTo>
                  <a:lnTo>
                    <a:pt x="1735" y="2849"/>
                  </a:lnTo>
                  <a:lnTo>
                    <a:pt x="1693" y="2870"/>
                  </a:lnTo>
                  <a:lnTo>
                    <a:pt x="1590" y="2952"/>
                  </a:lnTo>
                  <a:lnTo>
                    <a:pt x="1487" y="2994"/>
                  </a:lnTo>
                  <a:lnTo>
                    <a:pt x="1384" y="3014"/>
                  </a:lnTo>
                  <a:lnTo>
                    <a:pt x="1239" y="3035"/>
                  </a:lnTo>
                  <a:lnTo>
                    <a:pt x="1116" y="2994"/>
                  </a:lnTo>
                  <a:lnTo>
                    <a:pt x="950" y="2932"/>
                  </a:lnTo>
                  <a:lnTo>
                    <a:pt x="827" y="2829"/>
                  </a:lnTo>
                  <a:lnTo>
                    <a:pt x="682" y="2684"/>
                  </a:lnTo>
                  <a:lnTo>
                    <a:pt x="558" y="2519"/>
                  </a:lnTo>
                  <a:lnTo>
                    <a:pt x="455" y="2333"/>
                  </a:lnTo>
                  <a:lnTo>
                    <a:pt x="372" y="2106"/>
                  </a:lnTo>
                  <a:lnTo>
                    <a:pt x="311" y="1879"/>
                  </a:lnTo>
                  <a:lnTo>
                    <a:pt x="269" y="1631"/>
                  </a:lnTo>
                  <a:lnTo>
                    <a:pt x="269" y="1384"/>
                  </a:lnTo>
                  <a:lnTo>
                    <a:pt x="290" y="1157"/>
                  </a:lnTo>
                  <a:lnTo>
                    <a:pt x="331" y="930"/>
                  </a:lnTo>
                  <a:lnTo>
                    <a:pt x="393" y="702"/>
                  </a:lnTo>
                  <a:lnTo>
                    <a:pt x="476" y="517"/>
                  </a:lnTo>
                  <a:lnTo>
                    <a:pt x="579" y="372"/>
                  </a:lnTo>
                  <a:lnTo>
                    <a:pt x="703" y="248"/>
                  </a:lnTo>
                  <a:lnTo>
                    <a:pt x="765" y="207"/>
                  </a:lnTo>
                  <a:lnTo>
                    <a:pt x="827" y="186"/>
                  </a:lnTo>
                  <a:lnTo>
                    <a:pt x="909" y="166"/>
                  </a:lnTo>
                  <a:lnTo>
                    <a:pt x="971" y="166"/>
                  </a:lnTo>
                  <a:lnTo>
                    <a:pt x="1074" y="207"/>
                  </a:lnTo>
                  <a:lnTo>
                    <a:pt x="1157" y="269"/>
                  </a:lnTo>
                  <a:lnTo>
                    <a:pt x="1219" y="331"/>
                  </a:lnTo>
                  <a:lnTo>
                    <a:pt x="1260" y="393"/>
                  </a:lnTo>
                  <a:lnTo>
                    <a:pt x="1260" y="455"/>
                  </a:lnTo>
                  <a:lnTo>
                    <a:pt x="1260" y="496"/>
                  </a:lnTo>
                  <a:lnTo>
                    <a:pt x="1281" y="517"/>
                  </a:lnTo>
                  <a:lnTo>
                    <a:pt x="1301" y="496"/>
                  </a:lnTo>
                  <a:lnTo>
                    <a:pt x="1322" y="455"/>
                  </a:lnTo>
                  <a:lnTo>
                    <a:pt x="1322" y="393"/>
                  </a:lnTo>
                  <a:lnTo>
                    <a:pt x="1322" y="290"/>
                  </a:lnTo>
                  <a:lnTo>
                    <a:pt x="1260" y="186"/>
                  </a:lnTo>
                  <a:lnTo>
                    <a:pt x="1219" y="125"/>
                  </a:lnTo>
                  <a:lnTo>
                    <a:pt x="1157" y="83"/>
                  </a:lnTo>
                  <a:lnTo>
                    <a:pt x="1074" y="42"/>
                  </a:lnTo>
                  <a:lnTo>
                    <a:pt x="992" y="1"/>
                  </a:lnTo>
                  <a:close/>
                </a:path>
              </a:pathLst>
            </a:custGeom>
            <a:solidFill>
              <a:srgbClr val="FF9A6C"/>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61" name="Google Shape;2061;p211"/>
            <p:cNvSpPr/>
            <p:nvPr/>
          </p:nvSpPr>
          <p:spPr>
            <a:xfrm>
              <a:off x="1833575" y="1315075"/>
              <a:ext cx="54200" cy="54200"/>
            </a:xfrm>
            <a:custGeom>
              <a:avLst/>
              <a:gdLst/>
              <a:ahLst/>
              <a:cxnLst/>
              <a:rect l="l" t="t" r="r" b="b"/>
              <a:pathLst>
                <a:path w="2168" h="2168" extrusionOk="0">
                  <a:moveTo>
                    <a:pt x="1" y="0"/>
                  </a:moveTo>
                  <a:lnTo>
                    <a:pt x="1" y="42"/>
                  </a:lnTo>
                  <a:lnTo>
                    <a:pt x="1" y="145"/>
                  </a:lnTo>
                  <a:lnTo>
                    <a:pt x="83" y="475"/>
                  </a:lnTo>
                  <a:lnTo>
                    <a:pt x="166" y="702"/>
                  </a:lnTo>
                  <a:lnTo>
                    <a:pt x="290" y="970"/>
                  </a:lnTo>
                  <a:lnTo>
                    <a:pt x="455" y="1239"/>
                  </a:lnTo>
                  <a:lnTo>
                    <a:pt x="558" y="1363"/>
                  </a:lnTo>
                  <a:lnTo>
                    <a:pt x="682" y="1486"/>
                  </a:lnTo>
                  <a:lnTo>
                    <a:pt x="806" y="1610"/>
                  </a:lnTo>
                  <a:lnTo>
                    <a:pt x="929" y="1714"/>
                  </a:lnTo>
                  <a:lnTo>
                    <a:pt x="1198" y="1899"/>
                  </a:lnTo>
                  <a:lnTo>
                    <a:pt x="1466" y="2023"/>
                  </a:lnTo>
                  <a:lnTo>
                    <a:pt x="1693" y="2106"/>
                  </a:lnTo>
                  <a:lnTo>
                    <a:pt x="1900" y="2147"/>
                  </a:lnTo>
                  <a:lnTo>
                    <a:pt x="2044" y="2168"/>
                  </a:lnTo>
                  <a:lnTo>
                    <a:pt x="2147" y="2147"/>
                  </a:lnTo>
                  <a:lnTo>
                    <a:pt x="2168" y="2126"/>
                  </a:lnTo>
                  <a:lnTo>
                    <a:pt x="2147" y="2106"/>
                  </a:lnTo>
                  <a:lnTo>
                    <a:pt x="2065" y="2044"/>
                  </a:lnTo>
                  <a:lnTo>
                    <a:pt x="1755" y="1899"/>
                  </a:lnTo>
                  <a:lnTo>
                    <a:pt x="1569" y="1796"/>
                  </a:lnTo>
                  <a:lnTo>
                    <a:pt x="1342" y="1672"/>
                  </a:lnTo>
                  <a:lnTo>
                    <a:pt x="1115" y="1507"/>
                  </a:lnTo>
                  <a:lnTo>
                    <a:pt x="888" y="1301"/>
                  </a:lnTo>
                  <a:lnTo>
                    <a:pt x="702" y="1053"/>
                  </a:lnTo>
                  <a:lnTo>
                    <a:pt x="537" y="826"/>
                  </a:lnTo>
                  <a:lnTo>
                    <a:pt x="269" y="392"/>
                  </a:lnTo>
                  <a:lnTo>
                    <a:pt x="104" y="104"/>
                  </a:lnTo>
                  <a:lnTo>
                    <a:pt x="42" y="21"/>
                  </a:lnTo>
                  <a:lnTo>
                    <a:pt x="1"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62" name="Google Shape;2062;p211"/>
            <p:cNvSpPr/>
            <p:nvPr/>
          </p:nvSpPr>
          <p:spPr>
            <a:xfrm>
              <a:off x="1950725" y="1120525"/>
              <a:ext cx="82575" cy="25825"/>
            </a:xfrm>
            <a:custGeom>
              <a:avLst/>
              <a:gdLst/>
              <a:ahLst/>
              <a:cxnLst/>
              <a:rect l="l" t="t" r="r" b="b"/>
              <a:pathLst>
                <a:path w="3303" h="1033" extrusionOk="0">
                  <a:moveTo>
                    <a:pt x="1796" y="1"/>
                  </a:moveTo>
                  <a:lnTo>
                    <a:pt x="1589" y="21"/>
                  </a:lnTo>
                  <a:lnTo>
                    <a:pt x="1404" y="42"/>
                  </a:lnTo>
                  <a:lnTo>
                    <a:pt x="1197" y="83"/>
                  </a:lnTo>
                  <a:lnTo>
                    <a:pt x="1012" y="145"/>
                  </a:lnTo>
                  <a:lnTo>
                    <a:pt x="846" y="207"/>
                  </a:lnTo>
                  <a:lnTo>
                    <a:pt x="702" y="290"/>
                  </a:lnTo>
                  <a:lnTo>
                    <a:pt x="557" y="372"/>
                  </a:lnTo>
                  <a:lnTo>
                    <a:pt x="310" y="537"/>
                  </a:lnTo>
                  <a:lnTo>
                    <a:pt x="145" y="702"/>
                  </a:lnTo>
                  <a:lnTo>
                    <a:pt x="41" y="847"/>
                  </a:lnTo>
                  <a:lnTo>
                    <a:pt x="0" y="971"/>
                  </a:lnTo>
                  <a:lnTo>
                    <a:pt x="0" y="1012"/>
                  </a:lnTo>
                  <a:lnTo>
                    <a:pt x="21" y="1033"/>
                  </a:lnTo>
                  <a:lnTo>
                    <a:pt x="83" y="1033"/>
                  </a:lnTo>
                  <a:lnTo>
                    <a:pt x="186" y="1012"/>
                  </a:lnTo>
                  <a:lnTo>
                    <a:pt x="537" y="847"/>
                  </a:lnTo>
                  <a:lnTo>
                    <a:pt x="764" y="744"/>
                  </a:lnTo>
                  <a:lnTo>
                    <a:pt x="1012" y="661"/>
                  </a:lnTo>
                  <a:lnTo>
                    <a:pt x="1301" y="578"/>
                  </a:lnTo>
                  <a:lnTo>
                    <a:pt x="1631" y="537"/>
                  </a:lnTo>
                  <a:lnTo>
                    <a:pt x="1961" y="537"/>
                  </a:lnTo>
                  <a:lnTo>
                    <a:pt x="2250" y="558"/>
                  </a:lnTo>
                  <a:lnTo>
                    <a:pt x="2518" y="620"/>
                  </a:lnTo>
                  <a:lnTo>
                    <a:pt x="2766" y="682"/>
                  </a:lnTo>
                  <a:lnTo>
                    <a:pt x="3117" y="785"/>
                  </a:lnTo>
                  <a:lnTo>
                    <a:pt x="3261" y="785"/>
                  </a:lnTo>
                  <a:lnTo>
                    <a:pt x="3282" y="764"/>
                  </a:lnTo>
                  <a:lnTo>
                    <a:pt x="3303" y="744"/>
                  </a:lnTo>
                  <a:lnTo>
                    <a:pt x="3282" y="702"/>
                  </a:lnTo>
                  <a:lnTo>
                    <a:pt x="3241" y="599"/>
                  </a:lnTo>
                  <a:lnTo>
                    <a:pt x="3117" y="475"/>
                  </a:lnTo>
                  <a:lnTo>
                    <a:pt x="2931" y="331"/>
                  </a:lnTo>
                  <a:lnTo>
                    <a:pt x="2807" y="269"/>
                  </a:lnTo>
                  <a:lnTo>
                    <a:pt x="2683" y="186"/>
                  </a:lnTo>
                  <a:lnTo>
                    <a:pt x="2539" y="145"/>
                  </a:lnTo>
                  <a:lnTo>
                    <a:pt x="2374" y="83"/>
                  </a:lnTo>
                  <a:lnTo>
                    <a:pt x="2188" y="42"/>
                  </a:lnTo>
                  <a:lnTo>
                    <a:pt x="2002" y="21"/>
                  </a:lnTo>
                  <a:lnTo>
                    <a:pt x="1796"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63" name="Google Shape;2063;p211"/>
            <p:cNvSpPr/>
            <p:nvPr/>
          </p:nvSpPr>
          <p:spPr>
            <a:xfrm>
              <a:off x="1985300" y="1182975"/>
              <a:ext cx="36125" cy="34600"/>
            </a:xfrm>
            <a:custGeom>
              <a:avLst/>
              <a:gdLst/>
              <a:ahLst/>
              <a:cxnLst/>
              <a:rect l="l" t="t" r="r" b="b"/>
              <a:pathLst>
                <a:path w="1445" h="1384" extrusionOk="0">
                  <a:moveTo>
                    <a:pt x="661" y="0"/>
                  </a:moveTo>
                  <a:lnTo>
                    <a:pt x="516" y="21"/>
                  </a:lnTo>
                  <a:lnTo>
                    <a:pt x="392" y="83"/>
                  </a:lnTo>
                  <a:lnTo>
                    <a:pt x="268" y="165"/>
                  </a:lnTo>
                  <a:lnTo>
                    <a:pt x="165" y="248"/>
                  </a:lnTo>
                  <a:lnTo>
                    <a:pt x="83" y="351"/>
                  </a:lnTo>
                  <a:lnTo>
                    <a:pt x="41" y="475"/>
                  </a:lnTo>
                  <a:lnTo>
                    <a:pt x="0" y="619"/>
                  </a:lnTo>
                  <a:lnTo>
                    <a:pt x="0" y="764"/>
                  </a:lnTo>
                  <a:lnTo>
                    <a:pt x="21" y="888"/>
                  </a:lnTo>
                  <a:lnTo>
                    <a:pt x="62" y="1032"/>
                  </a:lnTo>
                  <a:lnTo>
                    <a:pt x="145" y="1135"/>
                  </a:lnTo>
                  <a:lnTo>
                    <a:pt x="248" y="1218"/>
                  </a:lnTo>
                  <a:lnTo>
                    <a:pt x="351" y="1301"/>
                  </a:lnTo>
                  <a:lnTo>
                    <a:pt x="475" y="1362"/>
                  </a:lnTo>
                  <a:lnTo>
                    <a:pt x="619" y="1383"/>
                  </a:lnTo>
                  <a:lnTo>
                    <a:pt x="764" y="1383"/>
                  </a:lnTo>
                  <a:lnTo>
                    <a:pt x="908" y="1362"/>
                  </a:lnTo>
                  <a:lnTo>
                    <a:pt x="1053" y="1301"/>
                  </a:lnTo>
                  <a:lnTo>
                    <a:pt x="1156" y="1218"/>
                  </a:lnTo>
                  <a:lnTo>
                    <a:pt x="1259" y="1135"/>
                  </a:lnTo>
                  <a:lnTo>
                    <a:pt x="1342" y="1012"/>
                  </a:lnTo>
                  <a:lnTo>
                    <a:pt x="1404" y="888"/>
                  </a:lnTo>
                  <a:lnTo>
                    <a:pt x="1424" y="764"/>
                  </a:lnTo>
                  <a:lnTo>
                    <a:pt x="1445" y="619"/>
                  </a:lnTo>
                  <a:lnTo>
                    <a:pt x="1404" y="475"/>
                  </a:lnTo>
                  <a:lnTo>
                    <a:pt x="1362" y="351"/>
                  </a:lnTo>
                  <a:lnTo>
                    <a:pt x="1280" y="248"/>
                  </a:lnTo>
                  <a:lnTo>
                    <a:pt x="1197" y="145"/>
                  </a:lnTo>
                  <a:lnTo>
                    <a:pt x="1073" y="83"/>
                  </a:lnTo>
                  <a:lnTo>
                    <a:pt x="950" y="21"/>
                  </a:lnTo>
                  <a:lnTo>
                    <a:pt x="80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64" name="Google Shape;2064;p211"/>
            <p:cNvSpPr/>
            <p:nvPr/>
          </p:nvSpPr>
          <p:spPr>
            <a:xfrm>
              <a:off x="1496100" y="762400"/>
              <a:ext cx="639375" cy="495925"/>
            </a:xfrm>
            <a:custGeom>
              <a:avLst/>
              <a:gdLst/>
              <a:ahLst/>
              <a:cxnLst/>
              <a:rect l="l" t="t" r="r" b="b"/>
              <a:pathLst>
                <a:path w="25575" h="19837" extrusionOk="0">
                  <a:moveTo>
                    <a:pt x="17504" y="1"/>
                  </a:moveTo>
                  <a:lnTo>
                    <a:pt x="17194" y="21"/>
                  </a:lnTo>
                  <a:lnTo>
                    <a:pt x="16864" y="42"/>
                  </a:lnTo>
                  <a:lnTo>
                    <a:pt x="16554" y="104"/>
                  </a:lnTo>
                  <a:lnTo>
                    <a:pt x="16245" y="186"/>
                  </a:lnTo>
                  <a:lnTo>
                    <a:pt x="15935" y="289"/>
                  </a:lnTo>
                  <a:lnTo>
                    <a:pt x="15646" y="434"/>
                  </a:lnTo>
                  <a:lnTo>
                    <a:pt x="15357" y="578"/>
                  </a:lnTo>
                  <a:lnTo>
                    <a:pt x="15089" y="744"/>
                  </a:lnTo>
                  <a:lnTo>
                    <a:pt x="14841" y="950"/>
                  </a:lnTo>
                  <a:lnTo>
                    <a:pt x="14594" y="1156"/>
                  </a:lnTo>
                  <a:lnTo>
                    <a:pt x="14387" y="1383"/>
                  </a:lnTo>
                  <a:lnTo>
                    <a:pt x="14181" y="1631"/>
                  </a:lnTo>
                  <a:lnTo>
                    <a:pt x="14119" y="1487"/>
                  </a:lnTo>
                  <a:lnTo>
                    <a:pt x="14057" y="1322"/>
                  </a:lnTo>
                  <a:lnTo>
                    <a:pt x="13954" y="1177"/>
                  </a:lnTo>
                  <a:lnTo>
                    <a:pt x="13830" y="1053"/>
                  </a:lnTo>
                  <a:lnTo>
                    <a:pt x="13706" y="929"/>
                  </a:lnTo>
                  <a:lnTo>
                    <a:pt x="13582" y="826"/>
                  </a:lnTo>
                  <a:lnTo>
                    <a:pt x="13438" y="723"/>
                  </a:lnTo>
                  <a:lnTo>
                    <a:pt x="13273" y="661"/>
                  </a:lnTo>
                  <a:lnTo>
                    <a:pt x="13107" y="578"/>
                  </a:lnTo>
                  <a:lnTo>
                    <a:pt x="12942" y="537"/>
                  </a:lnTo>
                  <a:lnTo>
                    <a:pt x="12612" y="455"/>
                  </a:lnTo>
                  <a:lnTo>
                    <a:pt x="12261" y="413"/>
                  </a:lnTo>
                  <a:lnTo>
                    <a:pt x="11931" y="413"/>
                  </a:lnTo>
                  <a:lnTo>
                    <a:pt x="11394" y="434"/>
                  </a:lnTo>
                  <a:lnTo>
                    <a:pt x="10857" y="517"/>
                  </a:lnTo>
                  <a:lnTo>
                    <a:pt x="10321" y="620"/>
                  </a:lnTo>
                  <a:lnTo>
                    <a:pt x="9805" y="785"/>
                  </a:lnTo>
                  <a:lnTo>
                    <a:pt x="9309" y="991"/>
                  </a:lnTo>
                  <a:lnTo>
                    <a:pt x="8835" y="1239"/>
                  </a:lnTo>
                  <a:lnTo>
                    <a:pt x="8381" y="1507"/>
                  </a:lnTo>
                  <a:lnTo>
                    <a:pt x="7947" y="1838"/>
                  </a:lnTo>
                  <a:lnTo>
                    <a:pt x="7741" y="2023"/>
                  </a:lnTo>
                  <a:lnTo>
                    <a:pt x="7534" y="2209"/>
                  </a:lnTo>
                  <a:lnTo>
                    <a:pt x="7328" y="2416"/>
                  </a:lnTo>
                  <a:lnTo>
                    <a:pt x="7142" y="2622"/>
                  </a:lnTo>
                  <a:lnTo>
                    <a:pt x="6956" y="2849"/>
                  </a:lnTo>
                  <a:lnTo>
                    <a:pt x="6791" y="3076"/>
                  </a:lnTo>
                  <a:lnTo>
                    <a:pt x="6482" y="3551"/>
                  </a:lnTo>
                  <a:lnTo>
                    <a:pt x="6089" y="3551"/>
                  </a:lnTo>
                  <a:lnTo>
                    <a:pt x="5697" y="3592"/>
                  </a:lnTo>
                  <a:lnTo>
                    <a:pt x="5305" y="3654"/>
                  </a:lnTo>
                  <a:lnTo>
                    <a:pt x="4892" y="3737"/>
                  </a:lnTo>
                  <a:lnTo>
                    <a:pt x="4521" y="3840"/>
                  </a:lnTo>
                  <a:lnTo>
                    <a:pt x="4128" y="3964"/>
                  </a:lnTo>
                  <a:lnTo>
                    <a:pt x="3757" y="4108"/>
                  </a:lnTo>
                  <a:lnTo>
                    <a:pt x="3385" y="4273"/>
                  </a:lnTo>
                  <a:lnTo>
                    <a:pt x="3034" y="4459"/>
                  </a:lnTo>
                  <a:lnTo>
                    <a:pt x="2704" y="4665"/>
                  </a:lnTo>
                  <a:lnTo>
                    <a:pt x="2374" y="4892"/>
                  </a:lnTo>
                  <a:lnTo>
                    <a:pt x="2044" y="5140"/>
                  </a:lnTo>
                  <a:lnTo>
                    <a:pt x="1755" y="5409"/>
                  </a:lnTo>
                  <a:lnTo>
                    <a:pt x="1466" y="5698"/>
                  </a:lnTo>
                  <a:lnTo>
                    <a:pt x="1197" y="5986"/>
                  </a:lnTo>
                  <a:lnTo>
                    <a:pt x="950" y="6317"/>
                  </a:lnTo>
                  <a:lnTo>
                    <a:pt x="826" y="6503"/>
                  </a:lnTo>
                  <a:lnTo>
                    <a:pt x="702" y="6730"/>
                  </a:lnTo>
                  <a:lnTo>
                    <a:pt x="578" y="6957"/>
                  </a:lnTo>
                  <a:lnTo>
                    <a:pt x="475" y="7204"/>
                  </a:lnTo>
                  <a:lnTo>
                    <a:pt x="392" y="7452"/>
                  </a:lnTo>
                  <a:lnTo>
                    <a:pt x="289" y="7720"/>
                  </a:lnTo>
                  <a:lnTo>
                    <a:pt x="227" y="7989"/>
                  </a:lnTo>
                  <a:lnTo>
                    <a:pt x="165" y="8257"/>
                  </a:lnTo>
                  <a:lnTo>
                    <a:pt x="62" y="8856"/>
                  </a:lnTo>
                  <a:lnTo>
                    <a:pt x="0" y="9475"/>
                  </a:lnTo>
                  <a:lnTo>
                    <a:pt x="0" y="10135"/>
                  </a:lnTo>
                  <a:lnTo>
                    <a:pt x="21" y="10796"/>
                  </a:lnTo>
                  <a:lnTo>
                    <a:pt x="103" y="11498"/>
                  </a:lnTo>
                  <a:lnTo>
                    <a:pt x="227" y="12199"/>
                  </a:lnTo>
                  <a:lnTo>
                    <a:pt x="392" y="12901"/>
                  </a:lnTo>
                  <a:lnTo>
                    <a:pt x="599" y="13624"/>
                  </a:lnTo>
                  <a:lnTo>
                    <a:pt x="867" y="14326"/>
                  </a:lnTo>
                  <a:lnTo>
                    <a:pt x="1177" y="15027"/>
                  </a:lnTo>
                  <a:lnTo>
                    <a:pt x="1342" y="15378"/>
                  </a:lnTo>
                  <a:lnTo>
                    <a:pt x="1528" y="15729"/>
                  </a:lnTo>
                  <a:lnTo>
                    <a:pt x="1734" y="16080"/>
                  </a:lnTo>
                  <a:lnTo>
                    <a:pt x="1940" y="16410"/>
                  </a:lnTo>
                  <a:lnTo>
                    <a:pt x="2663" y="18743"/>
                  </a:lnTo>
                  <a:lnTo>
                    <a:pt x="3096" y="18701"/>
                  </a:lnTo>
                  <a:lnTo>
                    <a:pt x="3489" y="18701"/>
                  </a:lnTo>
                  <a:lnTo>
                    <a:pt x="3674" y="18743"/>
                  </a:lnTo>
                  <a:lnTo>
                    <a:pt x="3860" y="18784"/>
                  </a:lnTo>
                  <a:lnTo>
                    <a:pt x="4025" y="18846"/>
                  </a:lnTo>
                  <a:lnTo>
                    <a:pt x="4190" y="18949"/>
                  </a:lnTo>
                  <a:lnTo>
                    <a:pt x="4376" y="19094"/>
                  </a:lnTo>
                  <a:lnTo>
                    <a:pt x="4562" y="19279"/>
                  </a:lnTo>
                  <a:lnTo>
                    <a:pt x="4727" y="19465"/>
                  </a:lnTo>
                  <a:lnTo>
                    <a:pt x="4913" y="19630"/>
                  </a:lnTo>
                  <a:lnTo>
                    <a:pt x="5016" y="19713"/>
                  </a:lnTo>
                  <a:lnTo>
                    <a:pt x="5099" y="19754"/>
                  </a:lnTo>
                  <a:lnTo>
                    <a:pt x="5202" y="19795"/>
                  </a:lnTo>
                  <a:lnTo>
                    <a:pt x="5326" y="19837"/>
                  </a:lnTo>
                  <a:lnTo>
                    <a:pt x="5553" y="19837"/>
                  </a:lnTo>
                  <a:lnTo>
                    <a:pt x="5677" y="19795"/>
                  </a:lnTo>
                  <a:lnTo>
                    <a:pt x="5821" y="19734"/>
                  </a:lnTo>
                  <a:lnTo>
                    <a:pt x="5904" y="19672"/>
                  </a:lnTo>
                  <a:lnTo>
                    <a:pt x="5966" y="19610"/>
                  </a:lnTo>
                  <a:lnTo>
                    <a:pt x="6110" y="19465"/>
                  </a:lnTo>
                  <a:lnTo>
                    <a:pt x="6213" y="19259"/>
                  </a:lnTo>
                  <a:lnTo>
                    <a:pt x="6316" y="19032"/>
                  </a:lnTo>
                  <a:lnTo>
                    <a:pt x="6420" y="18805"/>
                  </a:lnTo>
                  <a:lnTo>
                    <a:pt x="6502" y="18557"/>
                  </a:lnTo>
                  <a:lnTo>
                    <a:pt x="6605" y="18165"/>
                  </a:lnTo>
                  <a:lnTo>
                    <a:pt x="6709" y="17608"/>
                  </a:lnTo>
                  <a:lnTo>
                    <a:pt x="6791" y="17071"/>
                  </a:lnTo>
                  <a:lnTo>
                    <a:pt x="6874" y="16514"/>
                  </a:lnTo>
                  <a:lnTo>
                    <a:pt x="6936" y="15956"/>
                  </a:lnTo>
                  <a:lnTo>
                    <a:pt x="6977" y="15399"/>
                  </a:lnTo>
                  <a:lnTo>
                    <a:pt x="6998" y="14842"/>
                  </a:lnTo>
                  <a:lnTo>
                    <a:pt x="7018" y="14284"/>
                  </a:lnTo>
                  <a:lnTo>
                    <a:pt x="7018" y="13727"/>
                  </a:lnTo>
                  <a:lnTo>
                    <a:pt x="7018" y="13149"/>
                  </a:lnTo>
                  <a:lnTo>
                    <a:pt x="6977" y="12592"/>
                  </a:lnTo>
                  <a:lnTo>
                    <a:pt x="6936" y="12034"/>
                  </a:lnTo>
                  <a:lnTo>
                    <a:pt x="6874" y="11477"/>
                  </a:lnTo>
                  <a:lnTo>
                    <a:pt x="6812" y="10940"/>
                  </a:lnTo>
                  <a:lnTo>
                    <a:pt x="6729" y="10383"/>
                  </a:lnTo>
                  <a:lnTo>
                    <a:pt x="6626" y="9826"/>
                  </a:lnTo>
                  <a:lnTo>
                    <a:pt x="6502" y="9289"/>
                  </a:lnTo>
                  <a:lnTo>
                    <a:pt x="6688" y="9021"/>
                  </a:lnTo>
                  <a:lnTo>
                    <a:pt x="6915" y="8794"/>
                  </a:lnTo>
                  <a:lnTo>
                    <a:pt x="7121" y="8546"/>
                  </a:lnTo>
                  <a:lnTo>
                    <a:pt x="7369" y="8340"/>
                  </a:lnTo>
                  <a:lnTo>
                    <a:pt x="7596" y="8133"/>
                  </a:lnTo>
                  <a:lnTo>
                    <a:pt x="7864" y="7927"/>
                  </a:lnTo>
                  <a:lnTo>
                    <a:pt x="8112" y="7741"/>
                  </a:lnTo>
                  <a:lnTo>
                    <a:pt x="8381" y="7555"/>
                  </a:lnTo>
                  <a:lnTo>
                    <a:pt x="8381" y="7555"/>
                  </a:lnTo>
                  <a:lnTo>
                    <a:pt x="8339" y="7638"/>
                  </a:lnTo>
                  <a:lnTo>
                    <a:pt x="8876" y="7369"/>
                  </a:lnTo>
                  <a:lnTo>
                    <a:pt x="9433" y="7142"/>
                  </a:lnTo>
                  <a:lnTo>
                    <a:pt x="10011" y="6915"/>
                  </a:lnTo>
                  <a:lnTo>
                    <a:pt x="10280" y="6833"/>
                  </a:lnTo>
                  <a:lnTo>
                    <a:pt x="10569" y="6750"/>
                  </a:lnTo>
                  <a:lnTo>
                    <a:pt x="10857" y="6688"/>
                  </a:lnTo>
                  <a:lnTo>
                    <a:pt x="11146" y="6626"/>
                  </a:lnTo>
                  <a:lnTo>
                    <a:pt x="11435" y="6606"/>
                  </a:lnTo>
                  <a:lnTo>
                    <a:pt x="11724" y="6585"/>
                  </a:lnTo>
                  <a:lnTo>
                    <a:pt x="12013" y="6606"/>
                  </a:lnTo>
                  <a:lnTo>
                    <a:pt x="12302" y="6647"/>
                  </a:lnTo>
                  <a:lnTo>
                    <a:pt x="12591" y="6688"/>
                  </a:lnTo>
                  <a:lnTo>
                    <a:pt x="12860" y="6791"/>
                  </a:lnTo>
                  <a:lnTo>
                    <a:pt x="13087" y="6874"/>
                  </a:lnTo>
                  <a:lnTo>
                    <a:pt x="13293" y="6977"/>
                  </a:lnTo>
                  <a:lnTo>
                    <a:pt x="13479" y="7080"/>
                  </a:lnTo>
                  <a:lnTo>
                    <a:pt x="13665" y="7204"/>
                  </a:lnTo>
                  <a:lnTo>
                    <a:pt x="14036" y="7473"/>
                  </a:lnTo>
                  <a:lnTo>
                    <a:pt x="14387" y="7782"/>
                  </a:lnTo>
                  <a:lnTo>
                    <a:pt x="14717" y="8113"/>
                  </a:lnTo>
                  <a:lnTo>
                    <a:pt x="15048" y="8422"/>
                  </a:lnTo>
                  <a:lnTo>
                    <a:pt x="15378" y="8752"/>
                  </a:lnTo>
                  <a:lnTo>
                    <a:pt x="15708" y="9083"/>
                  </a:lnTo>
                  <a:lnTo>
                    <a:pt x="16038" y="9351"/>
                  </a:lnTo>
                  <a:lnTo>
                    <a:pt x="16389" y="9619"/>
                  </a:lnTo>
                  <a:lnTo>
                    <a:pt x="16740" y="9846"/>
                  </a:lnTo>
                  <a:lnTo>
                    <a:pt x="17091" y="10073"/>
                  </a:lnTo>
                  <a:lnTo>
                    <a:pt x="17463" y="10280"/>
                  </a:lnTo>
                  <a:lnTo>
                    <a:pt x="17855" y="10445"/>
                  </a:lnTo>
                  <a:lnTo>
                    <a:pt x="18226" y="10610"/>
                  </a:lnTo>
                  <a:lnTo>
                    <a:pt x="18619" y="10755"/>
                  </a:lnTo>
                  <a:lnTo>
                    <a:pt x="19031" y="10858"/>
                  </a:lnTo>
                  <a:lnTo>
                    <a:pt x="19424" y="10961"/>
                  </a:lnTo>
                  <a:lnTo>
                    <a:pt x="19836" y="11044"/>
                  </a:lnTo>
                  <a:lnTo>
                    <a:pt x="20249" y="11106"/>
                  </a:lnTo>
                  <a:lnTo>
                    <a:pt x="20683" y="11147"/>
                  </a:lnTo>
                  <a:lnTo>
                    <a:pt x="21116" y="11167"/>
                  </a:lnTo>
                  <a:lnTo>
                    <a:pt x="21529" y="11167"/>
                  </a:lnTo>
                  <a:lnTo>
                    <a:pt x="21962" y="11147"/>
                  </a:lnTo>
                  <a:lnTo>
                    <a:pt x="22066" y="11725"/>
                  </a:lnTo>
                  <a:lnTo>
                    <a:pt x="22128" y="12365"/>
                  </a:lnTo>
                  <a:lnTo>
                    <a:pt x="22272" y="13706"/>
                  </a:lnTo>
                  <a:lnTo>
                    <a:pt x="22417" y="15027"/>
                  </a:lnTo>
                  <a:lnTo>
                    <a:pt x="22499" y="15667"/>
                  </a:lnTo>
                  <a:lnTo>
                    <a:pt x="22582" y="16245"/>
                  </a:lnTo>
                  <a:lnTo>
                    <a:pt x="23572" y="13706"/>
                  </a:lnTo>
                  <a:lnTo>
                    <a:pt x="23572" y="13727"/>
                  </a:lnTo>
                  <a:lnTo>
                    <a:pt x="23676" y="13438"/>
                  </a:lnTo>
                  <a:lnTo>
                    <a:pt x="23779" y="13170"/>
                  </a:lnTo>
                  <a:lnTo>
                    <a:pt x="23800" y="13108"/>
                  </a:lnTo>
                  <a:lnTo>
                    <a:pt x="23800" y="13087"/>
                  </a:lnTo>
                  <a:lnTo>
                    <a:pt x="23944" y="12901"/>
                  </a:lnTo>
                  <a:lnTo>
                    <a:pt x="24089" y="12674"/>
                  </a:lnTo>
                  <a:lnTo>
                    <a:pt x="24274" y="12365"/>
                  </a:lnTo>
                  <a:lnTo>
                    <a:pt x="24481" y="12034"/>
                  </a:lnTo>
                  <a:lnTo>
                    <a:pt x="24605" y="11849"/>
                  </a:lnTo>
                  <a:lnTo>
                    <a:pt x="24708" y="11663"/>
                  </a:lnTo>
                  <a:lnTo>
                    <a:pt x="24790" y="11456"/>
                  </a:lnTo>
                  <a:lnTo>
                    <a:pt x="24873" y="11271"/>
                  </a:lnTo>
                  <a:lnTo>
                    <a:pt x="24914" y="11064"/>
                  </a:lnTo>
                  <a:lnTo>
                    <a:pt x="24976" y="10837"/>
                  </a:lnTo>
                  <a:lnTo>
                    <a:pt x="24997" y="10631"/>
                  </a:lnTo>
                  <a:lnTo>
                    <a:pt x="25017" y="10424"/>
                  </a:lnTo>
                  <a:lnTo>
                    <a:pt x="25017" y="10197"/>
                  </a:lnTo>
                  <a:lnTo>
                    <a:pt x="25017" y="9991"/>
                  </a:lnTo>
                  <a:lnTo>
                    <a:pt x="24976" y="9764"/>
                  </a:lnTo>
                  <a:lnTo>
                    <a:pt x="24935" y="9557"/>
                  </a:lnTo>
                  <a:lnTo>
                    <a:pt x="24894" y="9351"/>
                  </a:lnTo>
                  <a:lnTo>
                    <a:pt x="24811" y="9145"/>
                  </a:lnTo>
                  <a:lnTo>
                    <a:pt x="24728" y="8959"/>
                  </a:lnTo>
                  <a:lnTo>
                    <a:pt x="24646" y="8752"/>
                  </a:lnTo>
                  <a:lnTo>
                    <a:pt x="24832" y="8587"/>
                  </a:lnTo>
                  <a:lnTo>
                    <a:pt x="24997" y="8381"/>
                  </a:lnTo>
                  <a:lnTo>
                    <a:pt x="25141" y="8174"/>
                  </a:lnTo>
                  <a:lnTo>
                    <a:pt x="25265" y="7947"/>
                  </a:lnTo>
                  <a:lnTo>
                    <a:pt x="25368" y="7720"/>
                  </a:lnTo>
                  <a:lnTo>
                    <a:pt x="25451" y="7473"/>
                  </a:lnTo>
                  <a:lnTo>
                    <a:pt x="25513" y="7225"/>
                  </a:lnTo>
                  <a:lnTo>
                    <a:pt x="25554" y="6957"/>
                  </a:lnTo>
                  <a:lnTo>
                    <a:pt x="25575" y="6709"/>
                  </a:lnTo>
                  <a:lnTo>
                    <a:pt x="25554" y="6441"/>
                  </a:lnTo>
                  <a:lnTo>
                    <a:pt x="25533" y="6193"/>
                  </a:lnTo>
                  <a:lnTo>
                    <a:pt x="25492" y="5925"/>
                  </a:lnTo>
                  <a:lnTo>
                    <a:pt x="25410" y="5677"/>
                  </a:lnTo>
                  <a:lnTo>
                    <a:pt x="25327" y="5450"/>
                  </a:lnTo>
                  <a:lnTo>
                    <a:pt x="25203" y="5223"/>
                  </a:lnTo>
                  <a:lnTo>
                    <a:pt x="25059" y="4996"/>
                  </a:lnTo>
                  <a:lnTo>
                    <a:pt x="24894" y="4789"/>
                  </a:lnTo>
                  <a:lnTo>
                    <a:pt x="24708" y="4624"/>
                  </a:lnTo>
                  <a:lnTo>
                    <a:pt x="24522" y="4459"/>
                  </a:lnTo>
                  <a:lnTo>
                    <a:pt x="24295" y="4315"/>
                  </a:lnTo>
                  <a:lnTo>
                    <a:pt x="24068" y="4191"/>
                  </a:lnTo>
                  <a:lnTo>
                    <a:pt x="23841" y="4087"/>
                  </a:lnTo>
                  <a:lnTo>
                    <a:pt x="23593" y="4005"/>
                  </a:lnTo>
                  <a:lnTo>
                    <a:pt x="23345" y="3943"/>
                  </a:lnTo>
                  <a:lnTo>
                    <a:pt x="23077" y="3902"/>
                  </a:lnTo>
                  <a:lnTo>
                    <a:pt x="22829" y="3881"/>
                  </a:lnTo>
                  <a:lnTo>
                    <a:pt x="22561" y="3902"/>
                  </a:lnTo>
                  <a:lnTo>
                    <a:pt x="22313" y="3922"/>
                  </a:lnTo>
                  <a:lnTo>
                    <a:pt x="22066" y="3964"/>
                  </a:lnTo>
                  <a:lnTo>
                    <a:pt x="21818" y="4046"/>
                  </a:lnTo>
                  <a:lnTo>
                    <a:pt x="21570" y="4149"/>
                  </a:lnTo>
                  <a:lnTo>
                    <a:pt x="21343" y="4273"/>
                  </a:lnTo>
                  <a:lnTo>
                    <a:pt x="21364" y="3943"/>
                  </a:lnTo>
                  <a:lnTo>
                    <a:pt x="21343" y="3633"/>
                  </a:lnTo>
                  <a:lnTo>
                    <a:pt x="21302" y="3324"/>
                  </a:lnTo>
                  <a:lnTo>
                    <a:pt x="21219" y="2993"/>
                  </a:lnTo>
                  <a:lnTo>
                    <a:pt x="21137" y="2705"/>
                  </a:lnTo>
                  <a:lnTo>
                    <a:pt x="21013" y="2395"/>
                  </a:lnTo>
                  <a:lnTo>
                    <a:pt x="20868" y="2106"/>
                  </a:lnTo>
                  <a:lnTo>
                    <a:pt x="20703" y="1838"/>
                  </a:lnTo>
                  <a:lnTo>
                    <a:pt x="20518" y="1569"/>
                  </a:lnTo>
                  <a:lnTo>
                    <a:pt x="20332" y="1322"/>
                  </a:lnTo>
                  <a:lnTo>
                    <a:pt x="20105" y="1095"/>
                  </a:lnTo>
                  <a:lnTo>
                    <a:pt x="19857" y="867"/>
                  </a:lnTo>
                  <a:lnTo>
                    <a:pt x="19609" y="682"/>
                  </a:lnTo>
                  <a:lnTo>
                    <a:pt x="19341" y="517"/>
                  </a:lnTo>
                  <a:lnTo>
                    <a:pt x="19052" y="351"/>
                  </a:lnTo>
                  <a:lnTo>
                    <a:pt x="18763" y="228"/>
                  </a:lnTo>
                  <a:lnTo>
                    <a:pt x="18453" y="145"/>
                  </a:lnTo>
                  <a:lnTo>
                    <a:pt x="18144" y="62"/>
                  </a:lnTo>
                  <a:lnTo>
                    <a:pt x="17834" y="21"/>
                  </a:lnTo>
                  <a:lnTo>
                    <a:pt x="17504" y="1"/>
                  </a:lnTo>
                  <a:close/>
                </a:path>
              </a:pathLst>
            </a:custGeom>
            <a:solidFill>
              <a:schemeClr val="accent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65" name="Google Shape;2065;p211"/>
            <p:cNvSpPr/>
            <p:nvPr/>
          </p:nvSpPr>
          <p:spPr>
            <a:xfrm>
              <a:off x="2099325" y="1067375"/>
              <a:ext cx="550" cy="550"/>
            </a:xfrm>
            <a:custGeom>
              <a:avLst/>
              <a:gdLst/>
              <a:ahLst/>
              <a:cxnLst/>
              <a:rect l="l" t="t" r="r" b="b"/>
              <a:pathLst>
                <a:path w="22" h="22" extrusionOk="0">
                  <a:moveTo>
                    <a:pt x="21" y="21"/>
                  </a:moveTo>
                  <a:lnTo>
                    <a:pt x="1" y="0"/>
                  </a:lnTo>
                  <a:lnTo>
                    <a:pt x="1" y="0"/>
                  </a:lnTo>
                  <a:lnTo>
                    <a:pt x="21" y="2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66" name="Google Shape;2066;p211"/>
            <p:cNvSpPr/>
            <p:nvPr/>
          </p:nvSpPr>
          <p:spPr>
            <a:xfrm>
              <a:off x="1918200" y="895025"/>
              <a:ext cx="152775" cy="93425"/>
            </a:xfrm>
            <a:custGeom>
              <a:avLst/>
              <a:gdLst/>
              <a:ahLst/>
              <a:cxnLst/>
              <a:rect l="l" t="t" r="r" b="b"/>
              <a:pathLst>
                <a:path w="6111" h="3737" extrusionOk="0">
                  <a:moveTo>
                    <a:pt x="6007" y="0"/>
                  </a:moveTo>
                  <a:lnTo>
                    <a:pt x="6028" y="83"/>
                  </a:lnTo>
                  <a:lnTo>
                    <a:pt x="6049" y="310"/>
                  </a:lnTo>
                  <a:lnTo>
                    <a:pt x="6069" y="475"/>
                  </a:lnTo>
                  <a:lnTo>
                    <a:pt x="6049" y="681"/>
                  </a:lnTo>
                  <a:lnTo>
                    <a:pt x="6007" y="909"/>
                  </a:lnTo>
                  <a:lnTo>
                    <a:pt x="5904" y="1156"/>
                  </a:lnTo>
                  <a:lnTo>
                    <a:pt x="5842" y="1280"/>
                  </a:lnTo>
                  <a:lnTo>
                    <a:pt x="5780" y="1404"/>
                  </a:lnTo>
                  <a:lnTo>
                    <a:pt x="5677" y="1507"/>
                  </a:lnTo>
                  <a:lnTo>
                    <a:pt x="5574" y="1631"/>
                  </a:lnTo>
                  <a:lnTo>
                    <a:pt x="5450" y="1734"/>
                  </a:lnTo>
                  <a:lnTo>
                    <a:pt x="5306" y="1817"/>
                  </a:lnTo>
                  <a:lnTo>
                    <a:pt x="5140" y="1899"/>
                  </a:lnTo>
                  <a:lnTo>
                    <a:pt x="4975" y="1961"/>
                  </a:lnTo>
                  <a:lnTo>
                    <a:pt x="4789" y="1982"/>
                  </a:lnTo>
                  <a:lnTo>
                    <a:pt x="4604" y="2003"/>
                  </a:lnTo>
                  <a:lnTo>
                    <a:pt x="4418" y="2003"/>
                  </a:lnTo>
                  <a:lnTo>
                    <a:pt x="4212" y="1961"/>
                  </a:lnTo>
                  <a:lnTo>
                    <a:pt x="4026" y="1899"/>
                  </a:lnTo>
                  <a:lnTo>
                    <a:pt x="3840" y="1817"/>
                  </a:lnTo>
                  <a:lnTo>
                    <a:pt x="3654" y="1714"/>
                  </a:lnTo>
                  <a:lnTo>
                    <a:pt x="3510" y="1569"/>
                  </a:lnTo>
                  <a:lnTo>
                    <a:pt x="3499" y="1579"/>
                  </a:lnTo>
                  <a:lnTo>
                    <a:pt x="3499" y="1579"/>
                  </a:lnTo>
                  <a:lnTo>
                    <a:pt x="3489" y="1569"/>
                  </a:lnTo>
                  <a:lnTo>
                    <a:pt x="3407" y="1652"/>
                  </a:lnTo>
                  <a:lnTo>
                    <a:pt x="3486" y="1722"/>
                  </a:lnTo>
                  <a:lnTo>
                    <a:pt x="3530" y="1775"/>
                  </a:lnTo>
                  <a:lnTo>
                    <a:pt x="3613" y="1920"/>
                  </a:lnTo>
                  <a:lnTo>
                    <a:pt x="3675" y="2085"/>
                  </a:lnTo>
                  <a:lnTo>
                    <a:pt x="3716" y="2271"/>
                  </a:lnTo>
                  <a:lnTo>
                    <a:pt x="3716" y="2498"/>
                  </a:lnTo>
                  <a:lnTo>
                    <a:pt x="3654" y="2746"/>
                  </a:lnTo>
                  <a:lnTo>
                    <a:pt x="3572" y="2952"/>
                  </a:lnTo>
                  <a:lnTo>
                    <a:pt x="3448" y="3138"/>
                  </a:lnTo>
                  <a:lnTo>
                    <a:pt x="3283" y="3303"/>
                  </a:lnTo>
                  <a:lnTo>
                    <a:pt x="3097" y="3427"/>
                  </a:lnTo>
                  <a:lnTo>
                    <a:pt x="2890" y="3509"/>
                  </a:lnTo>
                  <a:lnTo>
                    <a:pt x="2684" y="3571"/>
                  </a:lnTo>
                  <a:lnTo>
                    <a:pt x="2478" y="3613"/>
                  </a:lnTo>
                  <a:lnTo>
                    <a:pt x="2065" y="3613"/>
                  </a:lnTo>
                  <a:lnTo>
                    <a:pt x="1879" y="3592"/>
                  </a:lnTo>
                  <a:lnTo>
                    <a:pt x="1693" y="3551"/>
                  </a:lnTo>
                  <a:lnTo>
                    <a:pt x="1528" y="3489"/>
                  </a:lnTo>
                  <a:lnTo>
                    <a:pt x="1198" y="3365"/>
                  </a:lnTo>
                  <a:lnTo>
                    <a:pt x="930" y="3220"/>
                  </a:lnTo>
                  <a:lnTo>
                    <a:pt x="682" y="3076"/>
                  </a:lnTo>
                  <a:lnTo>
                    <a:pt x="310" y="2808"/>
                  </a:lnTo>
                  <a:lnTo>
                    <a:pt x="83" y="2642"/>
                  </a:lnTo>
                  <a:lnTo>
                    <a:pt x="1" y="2601"/>
                  </a:lnTo>
                  <a:lnTo>
                    <a:pt x="1" y="2601"/>
                  </a:lnTo>
                  <a:lnTo>
                    <a:pt x="63" y="2663"/>
                  </a:lnTo>
                  <a:lnTo>
                    <a:pt x="290" y="2849"/>
                  </a:lnTo>
                  <a:lnTo>
                    <a:pt x="641" y="3138"/>
                  </a:lnTo>
                  <a:lnTo>
                    <a:pt x="888" y="3282"/>
                  </a:lnTo>
                  <a:lnTo>
                    <a:pt x="1177" y="3447"/>
                  </a:lnTo>
                  <a:lnTo>
                    <a:pt x="1487" y="3592"/>
                  </a:lnTo>
                  <a:lnTo>
                    <a:pt x="1673" y="3633"/>
                  </a:lnTo>
                  <a:lnTo>
                    <a:pt x="1858" y="3695"/>
                  </a:lnTo>
                  <a:lnTo>
                    <a:pt x="2065" y="3716"/>
                  </a:lnTo>
                  <a:lnTo>
                    <a:pt x="2271" y="3736"/>
                  </a:lnTo>
                  <a:lnTo>
                    <a:pt x="2498" y="3716"/>
                  </a:lnTo>
                  <a:lnTo>
                    <a:pt x="2705" y="3674"/>
                  </a:lnTo>
                  <a:lnTo>
                    <a:pt x="2932" y="3613"/>
                  </a:lnTo>
                  <a:lnTo>
                    <a:pt x="3159" y="3530"/>
                  </a:lnTo>
                  <a:lnTo>
                    <a:pt x="3345" y="3385"/>
                  </a:lnTo>
                  <a:lnTo>
                    <a:pt x="3530" y="3220"/>
                  </a:lnTo>
                  <a:lnTo>
                    <a:pt x="3613" y="3117"/>
                  </a:lnTo>
                  <a:lnTo>
                    <a:pt x="3675" y="3014"/>
                  </a:lnTo>
                  <a:lnTo>
                    <a:pt x="3737" y="2890"/>
                  </a:lnTo>
                  <a:lnTo>
                    <a:pt x="3778" y="2766"/>
                  </a:lnTo>
                  <a:lnTo>
                    <a:pt x="3819" y="2642"/>
                  </a:lnTo>
                  <a:lnTo>
                    <a:pt x="3840" y="2519"/>
                  </a:lnTo>
                  <a:lnTo>
                    <a:pt x="3840" y="2395"/>
                  </a:lnTo>
                  <a:lnTo>
                    <a:pt x="3840" y="2250"/>
                  </a:lnTo>
                  <a:lnTo>
                    <a:pt x="3799" y="2064"/>
                  </a:lnTo>
                  <a:lnTo>
                    <a:pt x="3744" y="1901"/>
                  </a:lnTo>
                  <a:lnTo>
                    <a:pt x="3744" y="1901"/>
                  </a:lnTo>
                  <a:lnTo>
                    <a:pt x="3778" y="1920"/>
                  </a:lnTo>
                  <a:lnTo>
                    <a:pt x="3984" y="2023"/>
                  </a:lnTo>
                  <a:lnTo>
                    <a:pt x="4191" y="2085"/>
                  </a:lnTo>
                  <a:lnTo>
                    <a:pt x="4397" y="2106"/>
                  </a:lnTo>
                  <a:lnTo>
                    <a:pt x="4810" y="2106"/>
                  </a:lnTo>
                  <a:lnTo>
                    <a:pt x="4996" y="2064"/>
                  </a:lnTo>
                  <a:lnTo>
                    <a:pt x="5182" y="2003"/>
                  </a:lnTo>
                  <a:lnTo>
                    <a:pt x="5347" y="1920"/>
                  </a:lnTo>
                  <a:lnTo>
                    <a:pt x="5491" y="1817"/>
                  </a:lnTo>
                  <a:lnTo>
                    <a:pt x="5636" y="1693"/>
                  </a:lnTo>
                  <a:lnTo>
                    <a:pt x="5739" y="1569"/>
                  </a:lnTo>
                  <a:lnTo>
                    <a:pt x="5842" y="1445"/>
                  </a:lnTo>
                  <a:lnTo>
                    <a:pt x="5925" y="1321"/>
                  </a:lnTo>
                  <a:lnTo>
                    <a:pt x="5987" y="1177"/>
                  </a:lnTo>
                  <a:lnTo>
                    <a:pt x="6069" y="929"/>
                  </a:lnTo>
                  <a:lnTo>
                    <a:pt x="6111" y="681"/>
                  </a:lnTo>
                  <a:lnTo>
                    <a:pt x="6111" y="475"/>
                  </a:lnTo>
                  <a:lnTo>
                    <a:pt x="6111" y="310"/>
                  </a:lnTo>
                  <a:lnTo>
                    <a:pt x="6069" y="165"/>
                  </a:lnTo>
                  <a:lnTo>
                    <a:pt x="6049" y="62"/>
                  </a:lnTo>
                  <a:lnTo>
                    <a:pt x="6007" y="0"/>
                  </a:lnTo>
                  <a:close/>
                </a:path>
              </a:pathLst>
            </a:custGeom>
            <a:solidFill>
              <a:srgbClr val="375A64"/>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67" name="Google Shape;2067;p211"/>
            <p:cNvSpPr/>
            <p:nvPr/>
          </p:nvSpPr>
          <p:spPr>
            <a:xfrm>
              <a:off x="1862475" y="807800"/>
              <a:ext cx="108400" cy="99625"/>
            </a:xfrm>
            <a:custGeom>
              <a:avLst/>
              <a:gdLst/>
              <a:ahLst/>
              <a:cxnLst/>
              <a:rect l="l" t="t" r="r" b="b"/>
              <a:pathLst>
                <a:path w="4336" h="3985" extrusionOk="0">
                  <a:moveTo>
                    <a:pt x="3221" y="1"/>
                  </a:moveTo>
                  <a:lnTo>
                    <a:pt x="3303" y="63"/>
                  </a:lnTo>
                  <a:lnTo>
                    <a:pt x="3489" y="187"/>
                  </a:lnTo>
                  <a:lnTo>
                    <a:pt x="3633" y="290"/>
                  </a:lnTo>
                  <a:lnTo>
                    <a:pt x="3778" y="434"/>
                  </a:lnTo>
                  <a:lnTo>
                    <a:pt x="3943" y="620"/>
                  </a:lnTo>
                  <a:lnTo>
                    <a:pt x="4087" y="847"/>
                  </a:lnTo>
                  <a:lnTo>
                    <a:pt x="4129" y="971"/>
                  </a:lnTo>
                  <a:lnTo>
                    <a:pt x="4191" y="1116"/>
                  </a:lnTo>
                  <a:lnTo>
                    <a:pt x="4211" y="1260"/>
                  </a:lnTo>
                  <a:lnTo>
                    <a:pt x="4232" y="1425"/>
                  </a:lnTo>
                  <a:lnTo>
                    <a:pt x="4232" y="1570"/>
                  </a:lnTo>
                  <a:lnTo>
                    <a:pt x="4191" y="1755"/>
                  </a:lnTo>
                  <a:lnTo>
                    <a:pt x="4149" y="1921"/>
                  </a:lnTo>
                  <a:lnTo>
                    <a:pt x="4087" y="2065"/>
                  </a:lnTo>
                  <a:lnTo>
                    <a:pt x="3984" y="2230"/>
                  </a:lnTo>
                  <a:lnTo>
                    <a:pt x="3860" y="2354"/>
                  </a:lnTo>
                  <a:lnTo>
                    <a:pt x="3695" y="2478"/>
                  </a:lnTo>
                  <a:lnTo>
                    <a:pt x="3530" y="2540"/>
                  </a:lnTo>
                  <a:lnTo>
                    <a:pt x="3344" y="2581"/>
                  </a:lnTo>
                  <a:lnTo>
                    <a:pt x="3138" y="2602"/>
                  </a:lnTo>
                  <a:lnTo>
                    <a:pt x="2952" y="2560"/>
                  </a:lnTo>
                  <a:lnTo>
                    <a:pt x="2766" y="2478"/>
                  </a:lnTo>
                  <a:lnTo>
                    <a:pt x="2643" y="2416"/>
                  </a:lnTo>
                  <a:lnTo>
                    <a:pt x="2560" y="2333"/>
                  </a:lnTo>
                  <a:lnTo>
                    <a:pt x="2230" y="1983"/>
                  </a:lnTo>
                  <a:lnTo>
                    <a:pt x="2457" y="2395"/>
                  </a:lnTo>
                  <a:lnTo>
                    <a:pt x="2539" y="2581"/>
                  </a:lnTo>
                  <a:lnTo>
                    <a:pt x="2560" y="2767"/>
                  </a:lnTo>
                  <a:lnTo>
                    <a:pt x="2560" y="2953"/>
                  </a:lnTo>
                  <a:lnTo>
                    <a:pt x="2519" y="3118"/>
                  </a:lnTo>
                  <a:lnTo>
                    <a:pt x="2457" y="3304"/>
                  </a:lnTo>
                  <a:lnTo>
                    <a:pt x="2354" y="3448"/>
                  </a:lnTo>
                  <a:lnTo>
                    <a:pt x="2250" y="3572"/>
                  </a:lnTo>
                  <a:lnTo>
                    <a:pt x="2106" y="3675"/>
                  </a:lnTo>
                  <a:lnTo>
                    <a:pt x="1961" y="3758"/>
                  </a:lnTo>
                  <a:lnTo>
                    <a:pt x="1817" y="3820"/>
                  </a:lnTo>
                  <a:lnTo>
                    <a:pt x="1652" y="3861"/>
                  </a:lnTo>
                  <a:lnTo>
                    <a:pt x="1507" y="3882"/>
                  </a:lnTo>
                  <a:lnTo>
                    <a:pt x="1218" y="3882"/>
                  </a:lnTo>
                  <a:lnTo>
                    <a:pt x="1074" y="3861"/>
                  </a:lnTo>
                  <a:lnTo>
                    <a:pt x="950" y="3820"/>
                  </a:lnTo>
                  <a:lnTo>
                    <a:pt x="723" y="3737"/>
                  </a:lnTo>
                  <a:lnTo>
                    <a:pt x="516" y="3634"/>
                  </a:lnTo>
                  <a:lnTo>
                    <a:pt x="351" y="3531"/>
                  </a:lnTo>
                  <a:lnTo>
                    <a:pt x="228" y="3448"/>
                  </a:lnTo>
                  <a:lnTo>
                    <a:pt x="62" y="3304"/>
                  </a:lnTo>
                  <a:lnTo>
                    <a:pt x="0" y="3242"/>
                  </a:lnTo>
                  <a:lnTo>
                    <a:pt x="42" y="3304"/>
                  </a:lnTo>
                  <a:lnTo>
                    <a:pt x="207" y="3469"/>
                  </a:lnTo>
                  <a:lnTo>
                    <a:pt x="331" y="3572"/>
                  </a:lnTo>
                  <a:lnTo>
                    <a:pt x="496" y="3696"/>
                  </a:lnTo>
                  <a:lnTo>
                    <a:pt x="682" y="3799"/>
                  </a:lnTo>
                  <a:lnTo>
                    <a:pt x="929" y="3902"/>
                  </a:lnTo>
                  <a:lnTo>
                    <a:pt x="1053" y="3943"/>
                  </a:lnTo>
                  <a:lnTo>
                    <a:pt x="1198" y="3964"/>
                  </a:lnTo>
                  <a:lnTo>
                    <a:pt x="1363" y="3985"/>
                  </a:lnTo>
                  <a:lnTo>
                    <a:pt x="1507" y="3985"/>
                  </a:lnTo>
                  <a:lnTo>
                    <a:pt x="1672" y="3964"/>
                  </a:lnTo>
                  <a:lnTo>
                    <a:pt x="1838" y="3923"/>
                  </a:lnTo>
                  <a:lnTo>
                    <a:pt x="2003" y="3861"/>
                  </a:lnTo>
                  <a:lnTo>
                    <a:pt x="2168" y="3758"/>
                  </a:lnTo>
                  <a:lnTo>
                    <a:pt x="2312" y="3654"/>
                  </a:lnTo>
                  <a:lnTo>
                    <a:pt x="2457" y="3510"/>
                  </a:lnTo>
                  <a:lnTo>
                    <a:pt x="2560" y="3345"/>
                  </a:lnTo>
                  <a:lnTo>
                    <a:pt x="2643" y="3159"/>
                  </a:lnTo>
                  <a:lnTo>
                    <a:pt x="2684" y="2953"/>
                  </a:lnTo>
                  <a:lnTo>
                    <a:pt x="2684" y="2746"/>
                  </a:lnTo>
                  <a:lnTo>
                    <a:pt x="2665" y="2555"/>
                  </a:lnTo>
                  <a:lnTo>
                    <a:pt x="2665" y="2555"/>
                  </a:lnTo>
                  <a:lnTo>
                    <a:pt x="2704" y="2581"/>
                  </a:lnTo>
                  <a:lnTo>
                    <a:pt x="2808" y="2643"/>
                  </a:lnTo>
                  <a:lnTo>
                    <a:pt x="2911" y="2684"/>
                  </a:lnTo>
                  <a:lnTo>
                    <a:pt x="3138" y="2705"/>
                  </a:lnTo>
                  <a:lnTo>
                    <a:pt x="3344" y="2705"/>
                  </a:lnTo>
                  <a:lnTo>
                    <a:pt x="3571" y="2664"/>
                  </a:lnTo>
                  <a:lnTo>
                    <a:pt x="3757" y="2560"/>
                  </a:lnTo>
                  <a:lnTo>
                    <a:pt x="3922" y="2437"/>
                  </a:lnTo>
                  <a:lnTo>
                    <a:pt x="4067" y="2292"/>
                  </a:lnTo>
                  <a:lnTo>
                    <a:pt x="4170" y="2127"/>
                  </a:lnTo>
                  <a:lnTo>
                    <a:pt x="4253" y="1941"/>
                  </a:lnTo>
                  <a:lnTo>
                    <a:pt x="4314" y="1776"/>
                  </a:lnTo>
                  <a:lnTo>
                    <a:pt x="4335" y="1590"/>
                  </a:lnTo>
                  <a:lnTo>
                    <a:pt x="4335" y="1405"/>
                  </a:lnTo>
                  <a:lnTo>
                    <a:pt x="4314" y="1239"/>
                  </a:lnTo>
                  <a:lnTo>
                    <a:pt x="4273" y="1074"/>
                  </a:lnTo>
                  <a:lnTo>
                    <a:pt x="4211" y="930"/>
                  </a:lnTo>
                  <a:lnTo>
                    <a:pt x="4149" y="806"/>
                  </a:lnTo>
                  <a:lnTo>
                    <a:pt x="4005" y="579"/>
                  </a:lnTo>
                  <a:lnTo>
                    <a:pt x="3840" y="393"/>
                  </a:lnTo>
                  <a:lnTo>
                    <a:pt x="3675" y="249"/>
                  </a:lnTo>
                  <a:lnTo>
                    <a:pt x="3530" y="145"/>
                  </a:lnTo>
                  <a:lnTo>
                    <a:pt x="3303" y="42"/>
                  </a:lnTo>
                  <a:lnTo>
                    <a:pt x="3221" y="1"/>
                  </a:lnTo>
                  <a:close/>
                </a:path>
              </a:pathLst>
            </a:custGeom>
            <a:solidFill>
              <a:srgbClr val="375A64"/>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68" name="Google Shape;2068;p211"/>
            <p:cNvSpPr/>
            <p:nvPr/>
          </p:nvSpPr>
          <p:spPr>
            <a:xfrm>
              <a:off x="2230400" y="4992300"/>
              <a:ext cx="597600" cy="468075"/>
            </a:xfrm>
            <a:custGeom>
              <a:avLst/>
              <a:gdLst/>
              <a:ahLst/>
              <a:cxnLst/>
              <a:rect l="l" t="t" r="r" b="b"/>
              <a:pathLst>
                <a:path w="23904" h="18723" extrusionOk="0">
                  <a:moveTo>
                    <a:pt x="372" y="1"/>
                  </a:moveTo>
                  <a:lnTo>
                    <a:pt x="1" y="18165"/>
                  </a:lnTo>
                  <a:lnTo>
                    <a:pt x="23903" y="18722"/>
                  </a:lnTo>
                  <a:lnTo>
                    <a:pt x="23883" y="18619"/>
                  </a:lnTo>
                  <a:lnTo>
                    <a:pt x="23862" y="18516"/>
                  </a:lnTo>
                  <a:lnTo>
                    <a:pt x="23800" y="18413"/>
                  </a:lnTo>
                  <a:lnTo>
                    <a:pt x="23738" y="18289"/>
                  </a:lnTo>
                  <a:lnTo>
                    <a:pt x="23573" y="18062"/>
                  </a:lnTo>
                  <a:lnTo>
                    <a:pt x="23346" y="17814"/>
                  </a:lnTo>
                  <a:lnTo>
                    <a:pt x="23057" y="17567"/>
                  </a:lnTo>
                  <a:lnTo>
                    <a:pt x="22727" y="17298"/>
                  </a:lnTo>
                  <a:lnTo>
                    <a:pt x="22355" y="17030"/>
                  </a:lnTo>
                  <a:lnTo>
                    <a:pt x="21942" y="16762"/>
                  </a:lnTo>
                  <a:lnTo>
                    <a:pt x="21488" y="16473"/>
                  </a:lnTo>
                  <a:lnTo>
                    <a:pt x="20993" y="16204"/>
                  </a:lnTo>
                  <a:lnTo>
                    <a:pt x="19961" y="15626"/>
                  </a:lnTo>
                  <a:lnTo>
                    <a:pt x="18846" y="15069"/>
                  </a:lnTo>
                  <a:lnTo>
                    <a:pt x="17690" y="14532"/>
                  </a:lnTo>
                  <a:lnTo>
                    <a:pt x="16555" y="13996"/>
                  </a:lnTo>
                  <a:lnTo>
                    <a:pt x="15440" y="13521"/>
                  </a:lnTo>
                  <a:lnTo>
                    <a:pt x="13479" y="12695"/>
                  </a:lnTo>
                  <a:lnTo>
                    <a:pt x="12096" y="12138"/>
                  </a:lnTo>
                  <a:lnTo>
                    <a:pt x="11560" y="11932"/>
                  </a:lnTo>
                  <a:lnTo>
                    <a:pt x="12303" y="310"/>
                  </a:lnTo>
                  <a:lnTo>
                    <a:pt x="372" y="1"/>
                  </a:lnTo>
                  <a:close/>
                </a:path>
              </a:pathLst>
            </a:custGeom>
            <a:solidFill>
              <a:schemeClr val="dk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69" name="Google Shape;2069;p211"/>
            <p:cNvSpPr/>
            <p:nvPr/>
          </p:nvSpPr>
          <p:spPr>
            <a:xfrm>
              <a:off x="2230400" y="4992300"/>
              <a:ext cx="597600" cy="468075"/>
            </a:xfrm>
            <a:custGeom>
              <a:avLst/>
              <a:gdLst/>
              <a:ahLst/>
              <a:cxnLst/>
              <a:rect l="l" t="t" r="r" b="b"/>
              <a:pathLst>
                <a:path w="23904" h="18723" fill="none" extrusionOk="0">
                  <a:moveTo>
                    <a:pt x="372" y="1"/>
                  </a:moveTo>
                  <a:lnTo>
                    <a:pt x="1" y="18165"/>
                  </a:lnTo>
                  <a:lnTo>
                    <a:pt x="23903" y="18722"/>
                  </a:lnTo>
                  <a:lnTo>
                    <a:pt x="23903" y="18722"/>
                  </a:lnTo>
                  <a:lnTo>
                    <a:pt x="23883" y="18619"/>
                  </a:lnTo>
                  <a:lnTo>
                    <a:pt x="23862" y="18516"/>
                  </a:lnTo>
                  <a:lnTo>
                    <a:pt x="23800" y="18413"/>
                  </a:lnTo>
                  <a:lnTo>
                    <a:pt x="23738" y="18289"/>
                  </a:lnTo>
                  <a:lnTo>
                    <a:pt x="23573" y="18062"/>
                  </a:lnTo>
                  <a:lnTo>
                    <a:pt x="23346" y="17814"/>
                  </a:lnTo>
                  <a:lnTo>
                    <a:pt x="23057" y="17567"/>
                  </a:lnTo>
                  <a:lnTo>
                    <a:pt x="22727" y="17298"/>
                  </a:lnTo>
                  <a:lnTo>
                    <a:pt x="22355" y="17030"/>
                  </a:lnTo>
                  <a:lnTo>
                    <a:pt x="21942" y="16762"/>
                  </a:lnTo>
                  <a:lnTo>
                    <a:pt x="21488" y="16473"/>
                  </a:lnTo>
                  <a:lnTo>
                    <a:pt x="20993" y="16204"/>
                  </a:lnTo>
                  <a:lnTo>
                    <a:pt x="19961" y="15626"/>
                  </a:lnTo>
                  <a:lnTo>
                    <a:pt x="18846" y="15069"/>
                  </a:lnTo>
                  <a:lnTo>
                    <a:pt x="17690" y="14532"/>
                  </a:lnTo>
                  <a:lnTo>
                    <a:pt x="16555" y="13996"/>
                  </a:lnTo>
                  <a:lnTo>
                    <a:pt x="15440" y="13521"/>
                  </a:lnTo>
                  <a:lnTo>
                    <a:pt x="13479" y="12695"/>
                  </a:lnTo>
                  <a:lnTo>
                    <a:pt x="12096" y="12138"/>
                  </a:lnTo>
                  <a:lnTo>
                    <a:pt x="11560" y="11932"/>
                  </a:lnTo>
                  <a:lnTo>
                    <a:pt x="12303" y="310"/>
                  </a:lnTo>
                  <a:lnTo>
                    <a:pt x="372"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70" name="Google Shape;2070;p211"/>
            <p:cNvSpPr/>
            <p:nvPr/>
          </p:nvSpPr>
          <p:spPr>
            <a:xfrm>
              <a:off x="2317100" y="5261150"/>
              <a:ext cx="46975" cy="43900"/>
            </a:xfrm>
            <a:custGeom>
              <a:avLst/>
              <a:gdLst/>
              <a:ahLst/>
              <a:cxnLst/>
              <a:rect l="l" t="t" r="r" b="b"/>
              <a:pathLst>
                <a:path w="1879" h="1756" extrusionOk="0">
                  <a:moveTo>
                    <a:pt x="909" y="1"/>
                  </a:moveTo>
                  <a:lnTo>
                    <a:pt x="764" y="22"/>
                  </a:lnTo>
                  <a:lnTo>
                    <a:pt x="640" y="63"/>
                  </a:lnTo>
                  <a:lnTo>
                    <a:pt x="496" y="125"/>
                  </a:lnTo>
                  <a:lnTo>
                    <a:pt x="351" y="228"/>
                  </a:lnTo>
                  <a:lnTo>
                    <a:pt x="227" y="331"/>
                  </a:lnTo>
                  <a:lnTo>
                    <a:pt x="145" y="455"/>
                  </a:lnTo>
                  <a:lnTo>
                    <a:pt x="62" y="600"/>
                  </a:lnTo>
                  <a:lnTo>
                    <a:pt x="21" y="765"/>
                  </a:lnTo>
                  <a:lnTo>
                    <a:pt x="0" y="909"/>
                  </a:lnTo>
                  <a:lnTo>
                    <a:pt x="21" y="1074"/>
                  </a:lnTo>
                  <a:lnTo>
                    <a:pt x="62" y="1219"/>
                  </a:lnTo>
                  <a:lnTo>
                    <a:pt x="145" y="1343"/>
                  </a:lnTo>
                  <a:lnTo>
                    <a:pt x="248" y="1466"/>
                  </a:lnTo>
                  <a:lnTo>
                    <a:pt x="351" y="1570"/>
                  </a:lnTo>
                  <a:lnTo>
                    <a:pt x="475" y="1652"/>
                  </a:lnTo>
                  <a:lnTo>
                    <a:pt x="620" y="1714"/>
                  </a:lnTo>
                  <a:lnTo>
                    <a:pt x="785" y="1735"/>
                  </a:lnTo>
                  <a:lnTo>
                    <a:pt x="929" y="1755"/>
                  </a:lnTo>
                  <a:lnTo>
                    <a:pt x="1115" y="1735"/>
                  </a:lnTo>
                  <a:lnTo>
                    <a:pt x="1280" y="1673"/>
                  </a:lnTo>
                  <a:lnTo>
                    <a:pt x="1445" y="1590"/>
                  </a:lnTo>
                  <a:lnTo>
                    <a:pt x="1590" y="1466"/>
                  </a:lnTo>
                  <a:lnTo>
                    <a:pt x="1714" y="1301"/>
                  </a:lnTo>
                  <a:lnTo>
                    <a:pt x="1796" y="1157"/>
                  </a:lnTo>
                  <a:lnTo>
                    <a:pt x="1858" y="971"/>
                  </a:lnTo>
                  <a:lnTo>
                    <a:pt x="1879" y="806"/>
                  </a:lnTo>
                  <a:lnTo>
                    <a:pt x="1858" y="723"/>
                  </a:lnTo>
                  <a:lnTo>
                    <a:pt x="1837" y="641"/>
                  </a:lnTo>
                  <a:lnTo>
                    <a:pt x="1776" y="517"/>
                  </a:lnTo>
                  <a:lnTo>
                    <a:pt x="1693" y="393"/>
                  </a:lnTo>
                  <a:lnTo>
                    <a:pt x="1590" y="290"/>
                  </a:lnTo>
                  <a:lnTo>
                    <a:pt x="1487" y="187"/>
                  </a:lnTo>
                  <a:lnTo>
                    <a:pt x="1342" y="104"/>
                  </a:lnTo>
                  <a:lnTo>
                    <a:pt x="1198" y="42"/>
                  </a:lnTo>
                  <a:lnTo>
                    <a:pt x="1053" y="22"/>
                  </a:lnTo>
                  <a:lnTo>
                    <a:pt x="909" y="1"/>
                  </a:lnTo>
                  <a:close/>
                </a:path>
              </a:pathLst>
            </a:custGeom>
            <a:solidFill>
              <a:schemeClr val="lt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71" name="Google Shape;2071;p211"/>
            <p:cNvSpPr/>
            <p:nvPr/>
          </p:nvSpPr>
          <p:spPr>
            <a:xfrm>
              <a:off x="2335150" y="526220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72" name="Google Shape;2072;p211"/>
            <p:cNvSpPr/>
            <p:nvPr/>
          </p:nvSpPr>
          <p:spPr>
            <a:xfrm>
              <a:off x="2317100" y="5261150"/>
              <a:ext cx="46975" cy="43900"/>
            </a:xfrm>
            <a:custGeom>
              <a:avLst/>
              <a:gdLst/>
              <a:ahLst/>
              <a:cxnLst/>
              <a:rect l="l" t="t" r="r" b="b"/>
              <a:pathLst>
                <a:path w="1879" h="1756" fill="none" extrusionOk="0">
                  <a:moveTo>
                    <a:pt x="909" y="1"/>
                  </a:moveTo>
                  <a:lnTo>
                    <a:pt x="909" y="1"/>
                  </a:lnTo>
                  <a:lnTo>
                    <a:pt x="764" y="22"/>
                  </a:lnTo>
                  <a:lnTo>
                    <a:pt x="640" y="63"/>
                  </a:lnTo>
                  <a:lnTo>
                    <a:pt x="640" y="63"/>
                  </a:lnTo>
                  <a:lnTo>
                    <a:pt x="496" y="125"/>
                  </a:lnTo>
                  <a:lnTo>
                    <a:pt x="351" y="228"/>
                  </a:lnTo>
                  <a:lnTo>
                    <a:pt x="227" y="331"/>
                  </a:lnTo>
                  <a:lnTo>
                    <a:pt x="145" y="455"/>
                  </a:lnTo>
                  <a:lnTo>
                    <a:pt x="62" y="600"/>
                  </a:lnTo>
                  <a:lnTo>
                    <a:pt x="21" y="765"/>
                  </a:lnTo>
                  <a:lnTo>
                    <a:pt x="0" y="909"/>
                  </a:lnTo>
                  <a:lnTo>
                    <a:pt x="21" y="1074"/>
                  </a:lnTo>
                  <a:lnTo>
                    <a:pt x="21" y="1074"/>
                  </a:lnTo>
                  <a:lnTo>
                    <a:pt x="62" y="1219"/>
                  </a:lnTo>
                  <a:lnTo>
                    <a:pt x="145" y="1343"/>
                  </a:lnTo>
                  <a:lnTo>
                    <a:pt x="248" y="1466"/>
                  </a:lnTo>
                  <a:lnTo>
                    <a:pt x="351" y="1570"/>
                  </a:lnTo>
                  <a:lnTo>
                    <a:pt x="475" y="1652"/>
                  </a:lnTo>
                  <a:lnTo>
                    <a:pt x="620" y="1714"/>
                  </a:lnTo>
                  <a:lnTo>
                    <a:pt x="785" y="1735"/>
                  </a:lnTo>
                  <a:lnTo>
                    <a:pt x="929" y="1755"/>
                  </a:lnTo>
                  <a:lnTo>
                    <a:pt x="929" y="1755"/>
                  </a:lnTo>
                  <a:lnTo>
                    <a:pt x="1115" y="1735"/>
                  </a:lnTo>
                  <a:lnTo>
                    <a:pt x="1115" y="1735"/>
                  </a:lnTo>
                  <a:lnTo>
                    <a:pt x="1280" y="1673"/>
                  </a:lnTo>
                  <a:lnTo>
                    <a:pt x="1445" y="1590"/>
                  </a:lnTo>
                  <a:lnTo>
                    <a:pt x="1590" y="1466"/>
                  </a:lnTo>
                  <a:lnTo>
                    <a:pt x="1714" y="1301"/>
                  </a:lnTo>
                  <a:lnTo>
                    <a:pt x="1796" y="1157"/>
                  </a:lnTo>
                  <a:lnTo>
                    <a:pt x="1858" y="971"/>
                  </a:lnTo>
                  <a:lnTo>
                    <a:pt x="1879" y="806"/>
                  </a:lnTo>
                  <a:lnTo>
                    <a:pt x="1858" y="723"/>
                  </a:lnTo>
                  <a:lnTo>
                    <a:pt x="1837" y="641"/>
                  </a:lnTo>
                  <a:lnTo>
                    <a:pt x="1837" y="641"/>
                  </a:lnTo>
                  <a:lnTo>
                    <a:pt x="1776" y="517"/>
                  </a:lnTo>
                  <a:lnTo>
                    <a:pt x="1693" y="393"/>
                  </a:lnTo>
                  <a:lnTo>
                    <a:pt x="1590" y="290"/>
                  </a:lnTo>
                  <a:lnTo>
                    <a:pt x="1487" y="187"/>
                  </a:lnTo>
                  <a:lnTo>
                    <a:pt x="1342" y="104"/>
                  </a:lnTo>
                  <a:lnTo>
                    <a:pt x="1198" y="42"/>
                  </a:lnTo>
                  <a:lnTo>
                    <a:pt x="1053" y="22"/>
                  </a:lnTo>
                  <a:lnTo>
                    <a:pt x="909"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73" name="Google Shape;2073;p211"/>
            <p:cNvSpPr/>
            <p:nvPr/>
          </p:nvSpPr>
          <p:spPr>
            <a:xfrm>
              <a:off x="2809900" y="5433525"/>
              <a:ext cx="18100" cy="24275"/>
            </a:xfrm>
            <a:custGeom>
              <a:avLst/>
              <a:gdLst/>
              <a:ahLst/>
              <a:cxnLst/>
              <a:rect l="l" t="t" r="r" b="b"/>
              <a:pathLst>
                <a:path w="724" h="971" extrusionOk="0">
                  <a:moveTo>
                    <a:pt x="1" y="0"/>
                  </a:moveTo>
                  <a:lnTo>
                    <a:pt x="248" y="268"/>
                  </a:lnTo>
                  <a:lnTo>
                    <a:pt x="476" y="516"/>
                  </a:lnTo>
                  <a:lnTo>
                    <a:pt x="620" y="743"/>
                  </a:lnTo>
                  <a:lnTo>
                    <a:pt x="661" y="846"/>
                  </a:lnTo>
                  <a:lnTo>
                    <a:pt x="703" y="970"/>
                  </a:lnTo>
                  <a:lnTo>
                    <a:pt x="723" y="970"/>
                  </a:lnTo>
                  <a:lnTo>
                    <a:pt x="703" y="805"/>
                  </a:lnTo>
                  <a:lnTo>
                    <a:pt x="661" y="640"/>
                  </a:lnTo>
                  <a:lnTo>
                    <a:pt x="579" y="496"/>
                  </a:lnTo>
                  <a:lnTo>
                    <a:pt x="476" y="372"/>
                  </a:lnTo>
                  <a:lnTo>
                    <a:pt x="352" y="268"/>
                  </a:lnTo>
                  <a:lnTo>
                    <a:pt x="228" y="165"/>
                  </a:lnTo>
                  <a:lnTo>
                    <a:pt x="1" y="0"/>
                  </a:lnTo>
                  <a:close/>
                </a:path>
              </a:pathLst>
            </a:custGeom>
            <a:solidFill>
              <a:srgbClr val="FFFFFF"/>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74" name="Google Shape;2074;p211"/>
            <p:cNvSpPr/>
            <p:nvPr/>
          </p:nvSpPr>
          <p:spPr>
            <a:xfrm>
              <a:off x="2809900" y="5433525"/>
              <a:ext cx="18100" cy="24275"/>
            </a:xfrm>
            <a:custGeom>
              <a:avLst/>
              <a:gdLst/>
              <a:ahLst/>
              <a:cxnLst/>
              <a:rect l="l" t="t" r="r" b="b"/>
              <a:pathLst>
                <a:path w="724" h="971" fill="none" extrusionOk="0">
                  <a:moveTo>
                    <a:pt x="1" y="0"/>
                  </a:moveTo>
                  <a:lnTo>
                    <a:pt x="1" y="0"/>
                  </a:lnTo>
                  <a:lnTo>
                    <a:pt x="248" y="268"/>
                  </a:lnTo>
                  <a:lnTo>
                    <a:pt x="476" y="516"/>
                  </a:lnTo>
                  <a:lnTo>
                    <a:pt x="620" y="743"/>
                  </a:lnTo>
                  <a:lnTo>
                    <a:pt x="661" y="846"/>
                  </a:lnTo>
                  <a:lnTo>
                    <a:pt x="703" y="970"/>
                  </a:lnTo>
                  <a:lnTo>
                    <a:pt x="703" y="970"/>
                  </a:lnTo>
                  <a:lnTo>
                    <a:pt x="723" y="970"/>
                  </a:lnTo>
                  <a:lnTo>
                    <a:pt x="723" y="970"/>
                  </a:lnTo>
                  <a:lnTo>
                    <a:pt x="703" y="805"/>
                  </a:lnTo>
                  <a:lnTo>
                    <a:pt x="661" y="640"/>
                  </a:lnTo>
                  <a:lnTo>
                    <a:pt x="579" y="496"/>
                  </a:lnTo>
                  <a:lnTo>
                    <a:pt x="476" y="372"/>
                  </a:lnTo>
                  <a:lnTo>
                    <a:pt x="352" y="268"/>
                  </a:lnTo>
                  <a:lnTo>
                    <a:pt x="228" y="165"/>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75" name="Google Shape;2075;p211"/>
            <p:cNvSpPr/>
            <p:nvPr/>
          </p:nvSpPr>
          <p:spPr>
            <a:xfrm>
              <a:off x="2827450" y="5457775"/>
              <a:ext cx="550" cy="2600"/>
            </a:xfrm>
            <a:custGeom>
              <a:avLst/>
              <a:gdLst/>
              <a:ahLst/>
              <a:cxnLst/>
              <a:rect l="l" t="t" r="r" b="b"/>
              <a:pathLst>
                <a:path w="22" h="104" extrusionOk="0">
                  <a:moveTo>
                    <a:pt x="1" y="0"/>
                  </a:moveTo>
                  <a:lnTo>
                    <a:pt x="21" y="103"/>
                  </a:lnTo>
                  <a:lnTo>
                    <a:pt x="21" y="0"/>
                  </a:lnTo>
                  <a:close/>
                </a:path>
              </a:pathLst>
            </a:custGeom>
            <a:solidFill>
              <a:srgbClr val="A3ABAE"/>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76" name="Google Shape;2076;p211"/>
            <p:cNvSpPr/>
            <p:nvPr/>
          </p:nvSpPr>
          <p:spPr>
            <a:xfrm>
              <a:off x="2827450" y="5457775"/>
              <a:ext cx="550" cy="2600"/>
            </a:xfrm>
            <a:custGeom>
              <a:avLst/>
              <a:gdLst/>
              <a:ahLst/>
              <a:cxnLst/>
              <a:rect l="l" t="t" r="r" b="b"/>
              <a:pathLst>
                <a:path w="22" h="104" fill="none" extrusionOk="0">
                  <a:moveTo>
                    <a:pt x="21" y="0"/>
                  </a:moveTo>
                  <a:lnTo>
                    <a:pt x="21" y="0"/>
                  </a:lnTo>
                  <a:lnTo>
                    <a:pt x="1" y="0"/>
                  </a:lnTo>
                  <a:lnTo>
                    <a:pt x="1" y="0"/>
                  </a:lnTo>
                  <a:lnTo>
                    <a:pt x="21" y="103"/>
                  </a:lnTo>
                  <a:lnTo>
                    <a:pt x="21" y="103"/>
                  </a:lnTo>
                  <a:lnTo>
                    <a:pt x="21" y="103"/>
                  </a:lnTo>
                  <a:lnTo>
                    <a:pt x="2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77" name="Google Shape;2077;p211"/>
            <p:cNvSpPr/>
            <p:nvPr/>
          </p:nvSpPr>
          <p:spPr>
            <a:xfrm>
              <a:off x="2230400" y="5400500"/>
              <a:ext cx="597600" cy="59875"/>
            </a:xfrm>
            <a:custGeom>
              <a:avLst/>
              <a:gdLst/>
              <a:ahLst/>
              <a:cxnLst/>
              <a:rect l="l" t="t" r="r" b="b"/>
              <a:pathLst>
                <a:path w="23904" h="2395" extrusionOk="0">
                  <a:moveTo>
                    <a:pt x="104" y="0"/>
                  </a:moveTo>
                  <a:lnTo>
                    <a:pt x="1" y="1837"/>
                  </a:lnTo>
                  <a:lnTo>
                    <a:pt x="23903" y="2394"/>
                  </a:lnTo>
                  <a:lnTo>
                    <a:pt x="23883" y="2291"/>
                  </a:lnTo>
                  <a:lnTo>
                    <a:pt x="23841" y="2167"/>
                  </a:lnTo>
                  <a:lnTo>
                    <a:pt x="23800" y="2064"/>
                  </a:lnTo>
                  <a:lnTo>
                    <a:pt x="23656" y="1837"/>
                  </a:lnTo>
                  <a:lnTo>
                    <a:pt x="23428" y="1589"/>
                  </a:lnTo>
                  <a:lnTo>
                    <a:pt x="23181" y="1321"/>
                  </a:lnTo>
                  <a:lnTo>
                    <a:pt x="22974" y="1239"/>
                  </a:lnTo>
                  <a:lnTo>
                    <a:pt x="104" y="0"/>
                  </a:lnTo>
                  <a:close/>
                </a:path>
              </a:pathLst>
            </a:custGeom>
            <a:solidFill>
              <a:schemeClr val="lt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78" name="Google Shape;2078;p211"/>
            <p:cNvSpPr/>
            <p:nvPr/>
          </p:nvSpPr>
          <p:spPr>
            <a:xfrm>
              <a:off x="2473975" y="5285425"/>
              <a:ext cx="55225" cy="33550"/>
            </a:xfrm>
            <a:custGeom>
              <a:avLst/>
              <a:gdLst/>
              <a:ahLst/>
              <a:cxnLst/>
              <a:rect l="l" t="t" r="r" b="b"/>
              <a:pathLst>
                <a:path w="2209" h="1342" extrusionOk="0">
                  <a:moveTo>
                    <a:pt x="1796" y="0"/>
                  </a:moveTo>
                  <a:lnTo>
                    <a:pt x="1590" y="21"/>
                  </a:lnTo>
                  <a:lnTo>
                    <a:pt x="1342" y="62"/>
                  </a:lnTo>
                  <a:lnTo>
                    <a:pt x="1094" y="145"/>
                  </a:lnTo>
                  <a:lnTo>
                    <a:pt x="826" y="268"/>
                  </a:lnTo>
                  <a:lnTo>
                    <a:pt x="578" y="434"/>
                  </a:lnTo>
                  <a:lnTo>
                    <a:pt x="372" y="599"/>
                  </a:lnTo>
                  <a:lnTo>
                    <a:pt x="227" y="784"/>
                  </a:lnTo>
                  <a:lnTo>
                    <a:pt x="124" y="950"/>
                  </a:lnTo>
                  <a:lnTo>
                    <a:pt x="42" y="1094"/>
                  </a:lnTo>
                  <a:lnTo>
                    <a:pt x="0" y="1218"/>
                  </a:lnTo>
                  <a:lnTo>
                    <a:pt x="0" y="1321"/>
                  </a:lnTo>
                  <a:lnTo>
                    <a:pt x="0" y="1342"/>
                  </a:lnTo>
                  <a:lnTo>
                    <a:pt x="83" y="1342"/>
                  </a:lnTo>
                  <a:lnTo>
                    <a:pt x="145" y="1301"/>
                  </a:lnTo>
                  <a:lnTo>
                    <a:pt x="351" y="1115"/>
                  </a:lnTo>
                  <a:lnTo>
                    <a:pt x="640" y="867"/>
                  </a:lnTo>
                  <a:lnTo>
                    <a:pt x="826" y="723"/>
                  </a:lnTo>
                  <a:lnTo>
                    <a:pt x="1032" y="599"/>
                  </a:lnTo>
                  <a:lnTo>
                    <a:pt x="1259" y="475"/>
                  </a:lnTo>
                  <a:lnTo>
                    <a:pt x="1466" y="392"/>
                  </a:lnTo>
                  <a:lnTo>
                    <a:pt x="1837" y="268"/>
                  </a:lnTo>
                  <a:lnTo>
                    <a:pt x="2106" y="186"/>
                  </a:lnTo>
                  <a:lnTo>
                    <a:pt x="2188" y="145"/>
                  </a:lnTo>
                  <a:lnTo>
                    <a:pt x="2209" y="103"/>
                  </a:lnTo>
                  <a:lnTo>
                    <a:pt x="2209" y="83"/>
                  </a:lnTo>
                  <a:lnTo>
                    <a:pt x="2188" y="62"/>
                  </a:lnTo>
                  <a:lnTo>
                    <a:pt x="2106" y="41"/>
                  </a:lnTo>
                  <a:lnTo>
                    <a:pt x="1961"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79" name="Google Shape;2079;p211"/>
            <p:cNvSpPr/>
            <p:nvPr/>
          </p:nvSpPr>
          <p:spPr>
            <a:xfrm>
              <a:off x="2550850" y="5312775"/>
              <a:ext cx="40275" cy="43350"/>
            </a:xfrm>
            <a:custGeom>
              <a:avLst/>
              <a:gdLst/>
              <a:ahLst/>
              <a:cxnLst/>
              <a:rect l="l" t="t" r="r" b="b"/>
              <a:pathLst>
                <a:path w="1611" h="1734" extrusionOk="0">
                  <a:moveTo>
                    <a:pt x="1508" y="0"/>
                  </a:moveTo>
                  <a:lnTo>
                    <a:pt x="1363" y="21"/>
                  </a:lnTo>
                  <a:lnTo>
                    <a:pt x="1198" y="41"/>
                  </a:lnTo>
                  <a:lnTo>
                    <a:pt x="1012" y="124"/>
                  </a:lnTo>
                  <a:lnTo>
                    <a:pt x="827" y="207"/>
                  </a:lnTo>
                  <a:lnTo>
                    <a:pt x="620" y="351"/>
                  </a:lnTo>
                  <a:lnTo>
                    <a:pt x="414" y="537"/>
                  </a:lnTo>
                  <a:lnTo>
                    <a:pt x="249" y="764"/>
                  </a:lnTo>
                  <a:lnTo>
                    <a:pt x="125" y="970"/>
                  </a:lnTo>
                  <a:lnTo>
                    <a:pt x="42" y="1177"/>
                  </a:lnTo>
                  <a:lnTo>
                    <a:pt x="1" y="1362"/>
                  </a:lnTo>
                  <a:lnTo>
                    <a:pt x="1" y="1507"/>
                  </a:lnTo>
                  <a:lnTo>
                    <a:pt x="1" y="1631"/>
                  </a:lnTo>
                  <a:lnTo>
                    <a:pt x="22" y="1713"/>
                  </a:lnTo>
                  <a:lnTo>
                    <a:pt x="42" y="1734"/>
                  </a:lnTo>
                  <a:lnTo>
                    <a:pt x="63" y="1734"/>
                  </a:lnTo>
                  <a:lnTo>
                    <a:pt x="104" y="1713"/>
                  </a:lnTo>
                  <a:lnTo>
                    <a:pt x="166" y="1651"/>
                  </a:lnTo>
                  <a:lnTo>
                    <a:pt x="269" y="1445"/>
                  </a:lnTo>
                  <a:lnTo>
                    <a:pt x="455" y="1135"/>
                  </a:lnTo>
                  <a:lnTo>
                    <a:pt x="579" y="970"/>
                  </a:lnTo>
                  <a:lnTo>
                    <a:pt x="723" y="805"/>
                  </a:lnTo>
                  <a:lnTo>
                    <a:pt x="868" y="640"/>
                  </a:lnTo>
                  <a:lnTo>
                    <a:pt x="1033" y="495"/>
                  </a:lnTo>
                  <a:lnTo>
                    <a:pt x="1322" y="289"/>
                  </a:lnTo>
                  <a:lnTo>
                    <a:pt x="1549" y="145"/>
                  </a:lnTo>
                  <a:lnTo>
                    <a:pt x="1590" y="103"/>
                  </a:lnTo>
                  <a:lnTo>
                    <a:pt x="1611" y="62"/>
                  </a:lnTo>
                  <a:lnTo>
                    <a:pt x="1611" y="41"/>
                  </a:lnTo>
                  <a:lnTo>
                    <a:pt x="1590" y="21"/>
                  </a:lnTo>
                  <a:lnTo>
                    <a:pt x="1508"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80" name="Google Shape;2080;p211"/>
            <p:cNvSpPr/>
            <p:nvPr/>
          </p:nvSpPr>
          <p:spPr>
            <a:xfrm>
              <a:off x="2621550" y="5338575"/>
              <a:ext cx="27900" cy="47500"/>
            </a:xfrm>
            <a:custGeom>
              <a:avLst/>
              <a:gdLst/>
              <a:ahLst/>
              <a:cxnLst/>
              <a:rect l="l" t="t" r="r" b="b"/>
              <a:pathLst>
                <a:path w="1116" h="1900" extrusionOk="0">
                  <a:moveTo>
                    <a:pt x="1074" y="0"/>
                  </a:moveTo>
                  <a:lnTo>
                    <a:pt x="992" y="21"/>
                  </a:lnTo>
                  <a:lnTo>
                    <a:pt x="888" y="62"/>
                  </a:lnTo>
                  <a:lnTo>
                    <a:pt x="744" y="145"/>
                  </a:lnTo>
                  <a:lnTo>
                    <a:pt x="620" y="248"/>
                  </a:lnTo>
                  <a:lnTo>
                    <a:pt x="455" y="372"/>
                  </a:lnTo>
                  <a:lnTo>
                    <a:pt x="331" y="557"/>
                  </a:lnTo>
                  <a:lnTo>
                    <a:pt x="187" y="764"/>
                  </a:lnTo>
                  <a:lnTo>
                    <a:pt x="104" y="991"/>
                  </a:lnTo>
                  <a:lnTo>
                    <a:pt x="42" y="1197"/>
                  </a:lnTo>
                  <a:lnTo>
                    <a:pt x="1" y="1383"/>
                  </a:lnTo>
                  <a:lnTo>
                    <a:pt x="1" y="1569"/>
                  </a:lnTo>
                  <a:lnTo>
                    <a:pt x="21" y="1693"/>
                  </a:lnTo>
                  <a:lnTo>
                    <a:pt x="63" y="1817"/>
                  </a:lnTo>
                  <a:lnTo>
                    <a:pt x="104" y="1879"/>
                  </a:lnTo>
                  <a:lnTo>
                    <a:pt x="145" y="1899"/>
                  </a:lnTo>
                  <a:lnTo>
                    <a:pt x="187" y="1879"/>
                  </a:lnTo>
                  <a:lnTo>
                    <a:pt x="207" y="1817"/>
                  </a:lnTo>
                  <a:lnTo>
                    <a:pt x="290" y="1590"/>
                  </a:lnTo>
                  <a:lnTo>
                    <a:pt x="393" y="1280"/>
                  </a:lnTo>
                  <a:lnTo>
                    <a:pt x="475" y="1115"/>
                  </a:lnTo>
                  <a:lnTo>
                    <a:pt x="558" y="929"/>
                  </a:lnTo>
                  <a:lnTo>
                    <a:pt x="661" y="764"/>
                  </a:lnTo>
                  <a:lnTo>
                    <a:pt x="764" y="599"/>
                  </a:lnTo>
                  <a:lnTo>
                    <a:pt x="950" y="330"/>
                  </a:lnTo>
                  <a:lnTo>
                    <a:pt x="1095" y="145"/>
                  </a:lnTo>
                  <a:lnTo>
                    <a:pt x="1115" y="83"/>
                  </a:lnTo>
                  <a:lnTo>
                    <a:pt x="1115" y="21"/>
                  </a:lnTo>
                  <a:lnTo>
                    <a:pt x="1074"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81" name="Google Shape;2081;p211"/>
            <p:cNvSpPr/>
            <p:nvPr/>
          </p:nvSpPr>
          <p:spPr>
            <a:xfrm>
              <a:off x="2463650" y="5211100"/>
              <a:ext cx="61950" cy="12925"/>
            </a:xfrm>
            <a:custGeom>
              <a:avLst/>
              <a:gdLst/>
              <a:ahLst/>
              <a:cxnLst/>
              <a:rect l="l" t="t" r="r" b="b"/>
              <a:pathLst>
                <a:path w="2478" h="517" extrusionOk="0">
                  <a:moveTo>
                    <a:pt x="1218" y="1"/>
                  </a:moveTo>
                  <a:lnTo>
                    <a:pt x="950" y="21"/>
                  </a:lnTo>
                  <a:lnTo>
                    <a:pt x="702" y="63"/>
                  </a:lnTo>
                  <a:lnTo>
                    <a:pt x="475" y="145"/>
                  </a:lnTo>
                  <a:lnTo>
                    <a:pt x="289" y="228"/>
                  </a:lnTo>
                  <a:lnTo>
                    <a:pt x="145" y="310"/>
                  </a:lnTo>
                  <a:lnTo>
                    <a:pt x="62" y="393"/>
                  </a:lnTo>
                  <a:lnTo>
                    <a:pt x="1" y="455"/>
                  </a:lnTo>
                  <a:lnTo>
                    <a:pt x="1" y="476"/>
                  </a:lnTo>
                  <a:lnTo>
                    <a:pt x="1" y="496"/>
                  </a:lnTo>
                  <a:lnTo>
                    <a:pt x="42" y="517"/>
                  </a:lnTo>
                  <a:lnTo>
                    <a:pt x="124" y="517"/>
                  </a:lnTo>
                  <a:lnTo>
                    <a:pt x="393" y="476"/>
                  </a:lnTo>
                  <a:lnTo>
                    <a:pt x="764" y="414"/>
                  </a:lnTo>
                  <a:lnTo>
                    <a:pt x="991" y="393"/>
                  </a:lnTo>
                  <a:lnTo>
                    <a:pt x="1239" y="372"/>
                  </a:lnTo>
                  <a:lnTo>
                    <a:pt x="1487" y="372"/>
                  </a:lnTo>
                  <a:lnTo>
                    <a:pt x="1693" y="393"/>
                  </a:lnTo>
                  <a:lnTo>
                    <a:pt x="2085" y="414"/>
                  </a:lnTo>
                  <a:lnTo>
                    <a:pt x="2354" y="455"/>
                  </a:lnTo>
                  <a:lnTo>
                    <a:pt x="2436" y="434"/>
                  </a:lnTo>
                  <a:lnTo>
                    <a:pt x="2477" y="414"/>
                  </a:lnTo>
                  <a:lnTo>
                    <a:pt x="2477" y="393"/>
                  </a:lnTo>
                  <a:lnTo>
                    <a:pt x="2477" y="372"/>
                  </a:lnTo>
                  <a:lnTo>
                    <a:pt x="2416" y="310"/>
                  </a:lnTo>
                  <a:lnTo>
                    <a:pt x="2312" y="228"/>
                  </a:lnTo>
                  <a:lnTo>
                    <a:pt x="2168" y="166"/>
                  </a:lnTo>
                  <a:lnTo>
                    <a:pt x="1982" y="83"/>
                  </a:lnTo>
                  <a:lnTo>
                    <a:pt x="1755" y="42"/>
                  </a:lnTo>
                  <a:lnTo>
                    <a:pt x="1507"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82" name="Google Shape;2082;p211"/>
            <p:cNvSpPr/>
            <p:nvPr/>
          </p:nvSpPr>
          <p:spPr>
            <a:xfrm>
              <a:off x="2423400" y="5106875"/>
              <a:ext cx="89825" cy="49550"/>
            </a:xfrm>
            <a:custGeom>
              <a:avLst/>
              <a:gdLst/>
              <a:ahLst/>
              <a:cxnLst/>
              <a:rect l="l" t="t" r="r" b="b"/>
              <a:pathLst>
                <a:path w="3593" h="1982" extrusionOk="0">
                  <a:moveTo>
                    <a:pt x="764" y="392"/>
                  </a:moveTo>
                  <a:lnTo>
                    <a:pt x="950" y="434"/>
                  </a:lnTo>
                  <a:lnTo>
                    <a:pt x="1301" y="537"/>
                  </a:lnTo>
                  <a:lnTo>
                    <a:pt x="1631" y="640"/>
                  </a:lnTo>
                  <a:lnTo>
                    <a:pt x="1941" y="785"/>
                  </a:lnTo>
                  <a:lnTo>
                    <a:pt x="2209" y="929"/>
                  </a:lnTo>
                  <a:lnTo>
                    <a:pt x="2457" y="1094"/>
                  </a:lnTo>
                  <a:lnTo>
                    <a:pt x="2684" y="1239"/>
                  </a:lnTo>
                  <a:lnTo>
                    <a:pt x="3035" y="1528"/>
                  </a:lnTo>
                  <a:lnTo>
                    <a:pt x="3303" y="1775"/>
                  </a:lnTo>
                  <a:lnTo>
                    <a:pt x="3333" y="1805"/>
                  </a:lnTo>
                  <a:lnTo>
                    <a:pt x="3333" y="1805"/>
                  </a:lnTo>
                  <a:lnTo>
                    <a:pt x="3282" y="1796"/>
                  </a:lnTo>
                  <a:lnTo>
                    <a:pt x="2932" y="1713"/>
                  </a:lnTo>
                  <a:lnTo>
                    <a:pt x="2457" y="1590"/>
                  </a:lnTo>
                  <a:lnTo>
                    <a:pt x="2209" y="1507"/>
                  </a:lnTo>
                  <a:lnTo>
                    <a:pt x="1920" y="1404"/>
                  </a:lnTo>
                  <a:lnTo>
                    <a:pt x="1631" y="1280"/>
                  </a:lnTo>
                  <a:lnTo>
                    <a:pt x="1322" y="1156"/>
                  </a:lnTo>
                  <a:lnTo>
                    <a:pt x="1012" y="991"/>
                  </a:lnTo>
                  <a:lnTo>
                    <a:pt x="702" y="785"/>
                  </a:lnTo>
                  <a:lnTo>
                    <a:pt x="537" y="681"/>
                  </a:lnTo>
                  <a:lnTo>
                    <a:pt x="434" y="599"/>
                  </a:lnTo>
                  <a:lnTo>
                    <a:pt x="393" y="516"/>
                  </a:lnTo>
                  <a:lnTo>
                    <a:pt x="413" y="454"/>
                  </a:lnTo>
                  <a:lnTo>
                    <a:pt x="455" y="434"/>
                  </a:lnTo>
                  <a:lnTo>
                    <a:pt x="496" y="413"/>
                  </a:lnTo>
                  <a:lnTo>
                    <a:pt x="620" y="392"/>
                  </a:lnTo>
                  <a:close/>
                  <a:moveTo>
                    <a:pt x="599" y="0"/>
                  </a:moveTo>
                  <a:lnTo>
                    <a:pt x="455" y="21"/>
                  </a:lnTo>
                  <a:lnTo>
                    <a:pt x="331" y="62"/>
                  </a:lnTo>
                  <a:lnTo>
                    <a:pt x="186" y="124"/>
                  </a:lnTo>
                  <a:lnTo>
                    <a:pt x="83" y="248"/>
                  </a:lnTo>
                  <a:lnTo>
                    <a:pt x="42" y="310"/>
                  </a:lnTo>
                  <a:lnTo>
                    <a:pt x="0" y="392"/>
                  </a:lnTo>
                  <a:lnTo>
                    <a:pt x="0" y="475"/>
                  </a:lnTo>
                  <a:lnTo>
                    <a:pt x="0" y="558"/>
                  </a:lnTo>
                  <a:lnTo>
                    <a:pt x="21" y="640"/>
                  </a:lnTo>
                  <a:lnTo>
                    <a:pt x="42" y="702"/>
                  </a:lnTo>
                  <a:lnTo>
                    <a:pt x="83" y="785"/>
                  </a:lnTo>
                  <a:lnTo>
                    <a:pt x="124" y="826"/>
                  </a:lnTo>
                  <a:lnTo>
                    <a:pt x="207" y="908"/>
                  </a:lnTo>
                  <a:lnTo>
                    <a:pt x="289" y="991"/>
                  </a:lnTo>
                  <a:lnTo>
                    <a:pt x="475" y="1094"/>
                  </a:lnTo>
                  <a:lnTo>
                    <a:pt x="806" y="1301"/>
                  </a:lnTo>
                  <a:lnTo>
                    <a:pt x="1156" y="1466"/>
                  </a:lnTo>
                  <a:lnTo>
                    <a:pt x="1487" y="1610"/>
                  </a:lnTo>
                  <a:lnTo>
                    <a:pt x="1796" y="1713"/>
                  </a:lnTo>
                  <a:lnTo>
                    <a:pt x="2106" y="1796"/>
                  </a:lnTo>
                  <a:lnTo>
                    <a:pt x="2395" y="1858"/>
                  </a:lnTo>
                  <a:lnTo>
                    <a:pt x="2663" y="1899"/>
                  </a:lnTo>
                  <a:lnTo>
                    <a:pt x="2890" y="1920"/>
                  </a:lnTo>
                  <a:lnTo>
                    <a:pt x="3262" y="1941"/>
                  </a:lnTo>
                  <a:lnTo>
                    <a:pt x="3452" y="1925"/>
                  </a:lnTo>
                  <a:lnTo>
                    <a:pt x="3452" y="1925"/>
                  </a:lnTo>
                  <a:lnTo>
                    <a:pt x="3468" y="1941"/>
                  </a:lnTo>
                  <a:lnTo>
                    <a:pt x="3530" y="1961"/>
                  </a:lnTo>
                  <a:lnTo>
                    <a:pt x="3551" y="1982"/>
                  </a:lnTo>
                  <a:lnTo>
                    <a:pt x="3551" y="1941"/>
                  </a:lnTo>
                  <a:lnTo>
                    <a:pt x="3536" y="1911"/>
                  </a:lnTo>
                  <a:lnTo>
                    <a:pt x="3571" y="1899"/>
                  </a:lnTo>
                  <a:lnTo>
                    <a:pt x="3592" y="1899"/>
                  </a:lnTo>
                  <a:lnTo>
                    <a:pt x="3571" y="1879"/>
                  </a:lnTo>
                  <a:lnTo>
                    <a:pt x="3510" y="1837"/>
                  </a:lnTo>
                  <a:lnTo>
                    <a:pt x="3498" y="1835"/>
                  </a:lnTo>
                  <a:lnTo>
                    <a:pt x="3498" y="1835"/>
                  </a:lnTo>
                  <a:lnTo>
                    <a:pt x="3427" y="1693"/>
                  </a:lnTo>
                  <a:lnTo>
                    <a:pt x="3344" y="1548"/>
                  </a:lnTo>
                  <a:lnTo>
                    <a:pt x="3221" y="1383"/>
                  </a:lnTo>
                  <a:lnTo>
                    <a:pt x="3055" y="1218"/>
                  </a:lnTo>
                  <a:lnTo>
                    <a:pt x="2870" y="1032"/>
                  </a:lnTo>
                  <a:lnTo>
                    <a:pt x="2643" y="847"/>
                  </a:lnTo>
                  <a:lnTo>
                    <a:pt x="2395" y="661"/>
                  </a:lnTo>
                  <a:lnTo>
                    <a:pt x="2106" y="496"/>
                  </a:lnTo>
                  <a:lnTo>
                    <a:pt x="1776" y="330"/>
                  </a:lnTo>
                  <a:lnTo>
                    <a:pt x="1425" y="186"/>
                  </a:lnTo>
                  <a:lnTo>
                    <a:pt x="1053" y="62"/>
                  </a:lnTo>
                  <a:lnTo>
                    <a:pt x="847" y="21"/>
                  </a:lnTo>
                  <a:lnTo>
                    <a:pt x="723"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83" name="Google Shape;2083;p211"/>
            <p:cNvSpPr/>
            <p:nvPr/>
          </p:nvSpPr>
          <p:spPr>
            <a:xfrm>
              <a:off x="2502350" y="5068675"/>
              <a:ext cx="48025" cy="89300"/>
            </a:xfrm>
            <a:custGeom>
              <a:avLst/>
              <a:gdLst/>
              <a:ahLst/>
              <a:cxnLst/>
              <a:rect l="l" t="t" r="r" b="b"/>
              <a:pathLst>
                <a:path w="1921" h="3572" extrusionOk="0">
                  <a:moveTo>
                    <a:pt x="1280" y="1"/>
                  </a:moveTo>
                  <a:lnTo>
                    <a:pt x="1136" y="21"/>
                  </a:lnTo>
                  <a:lnTo>
                    <a:pt x="991" y="83"/>
                  </a:lnTo>
                  <a:lnTo>
                    <a:pt x="888" y="145"/>
                  </a:lnTo>
                  <a:lnTo>
                    <a:pt x="785" y="207"/>
                  </a:lnTo>
                  <a:lnTo>
                    <a:pt x="702" y="290"/>
                  </a:lnTo>
                  <a:lnTo>
                    <a:pt x="620" y="393"/>
                  </a:lnTo>
                  <a:lnTo>
                    <a:pt x="517" y="558"/>
                  </a:lnTo>
                  <a:lnTo>
                    <a:pt x="331" y="888"/>
                  </a:lnTo>
                  <a:lnTo>
                    <a:pt x="186" y="1239"/>
                  </a:lnTo>
                  <a:lnTo>
                    <a:pt x="83" y="1570"/>
                  </a:lnTo>
                  <a:lnTo>
                    <a:pt x="21" y="1900"/>
                  </a:lnTo>
                  <a:lnTo>
                    <a:pt x="1" y="2189"/>
                  </a:lnTo>
                  <a:lnTo>
                    <a:pt x="1" y="2478"/>
                  </a:lnTo>
                  <a:lnTo>
                    <a:pt x="1" y="2725"/>
                  </a:lnTo>
                  <a:lnTo>
                    <a:pt x="42" y="2952"/>
                  </a:lnTo>
                  <a:lnTo>
                    <a:pt x="83" y="3138"/>
                  </a:lnTo>
                  <a:lnTo>
                    <a:pt x="124" y="3303"/>
                  </a:lnTo>
                  <a:lnTo>
                    <a:pt x="228" y="3510"/>
                  </a:lnTo>
                  <a:lnTo>
                    <a:pt x="248" y="3551"/>
                  </a:lnTo>
                  <a:lnTo>
                    <a:pt x="269" y="3572"/>
                  </a:lnTo>
                  <a:lnTo>
                    <a:pt x="290" y="3551"/>
                  </a:lnTo>
                  <a:lnTo>
                    <a:pt x="290" y="3489"/>
                  </a:lnTo>
                  <a:lnTo>
                    <a:pt x="290" y="3262"/>
                  </a:lnTo>
                  <a:lnTo>
                    <a:pt x="269" y="2932"/>
                  </a:lnTo>
                  <a:lnTo>
                    <a:pt x="269" y="2478"/>
                  </a:lnTo>
                  <a:lnTo>
                    <a:pt x="310" y="2230"/>
                  </a:lnTo>
                  <a:lnTo>
                    <a:pt x="352" y="1941"/>
                  </a:lnTo>
                  <a:lnTo>
                    <a:pt x="434" y="1652"/>
                  </a:lnTo>
                  <a:lnTo>
                    <a:pt x="537" y="1363"/>
                  </a:lnTo>
                  <a:lnTo>
                    <a:pt x="682" y="1053"/>
                  </a:lnTo>
                  <a:lnTo>
                    <a:pt x="847" y="744"/>
                  </a:lnTo>
                  <a:lnTo>
                    <a:pt x="950" y="620"/>
                  </a:lnTo>
                  <a:lnTo>
                    <a:pt x="1053" y="496"/>
                  </a:lnTo>
                  <a:lnTo>
                    <a:pt x="1177" y="414"/>
                  </a:lnTo>
                  <a:lnTo>
                    <a:pt x="1239" y="393"/>
                  </a:lnTo>
                  <a:lnTo>
                    <a:pt x="1322" y="393"/>
                  </a:lnTo>
                  <a:lnTo>
                    <a:pt x="1342" y="414"/>
                  </a:lnTo>
                  <a:lnTo>
                    <a:pt x="1404" y="496"/>
                  </a:lnTo>
                  <a:lnTo>
                    <a:pt x="1466" y="641"/>
                  </a:lnTo>
                  <a:lnTo>
                    <a:pt x="1507" y="806"/>
                  </a:lnTo>
                  <a:lnTo>
                    <a:pt x="1528" y="971"/>
                  </a:lnTo>
                  <a:lnTo>
                    <a:pt x="1528" y="1136"/>
                  </a:lnTo>
                  <a:lnTo>
                    <a:pt x="1507" y="1466"/>
                  </a:lnTo>
                  <a:lnTo>
                    <a:pt x="1445" y="1755"/>
                  </a:lnTo>
                  <a:lnTo>
                    <a:pt x="1342" y="2044"/>
                  </a:lnTo>
                  <a:lnTo>
                    <a:pt x="1239" y="2292"/>
                  </a:lnTo>
                  <a:lnTo>
                    <a:pt x="1095" y="2519"/>
                  </a:lnTo>
                  <a:lnTo>
                    <a:pt x="950" y="2705"/>
                  </a:lnTo>
                  <a:lnTo>
                    <a:pt x="826" y="2870"/>
                  </a:lnTo>
                  <a:lnTo>
                    <a:pt x="579" y="3097"/>
                  </a:lnTo>
                  <a:lnTo>
                    <a:pt x="393" y="3262"/>
                  </a:lnTo>
                  <a:lnTo>
                    <a:pt x="352" y="3303"/>
                  </a:lnTo>
                  <a:lnTo>
                    <a:pt x="352" y="3324"/>
                  </a:lnTo>
                  <a:lnTo>
                    <a:pt x="434" y="3324"/>
                  </a:lnTo>
                  <a:lnTo>
                    <a:pt x="537" y="3283"/>
                  </a:lnTo>
                  <a:lnTo>
                    <a:pt x="661" y="3221"/>
                  </a:lnTo>
                  <a:lnTo>
                    <a:pt x="806" y="3138"/>
                  </a:lnTo>
                  <a:lnTo>
                    <a:pt x="971" y="3014"/>
                  </a:lnTo>
                  <a:lnTo>
                    <a:pt x="1157" y="2870"/>
                  </a:lnTo>
                  <a:lnTo>
                    <a:pt x="1322" y="2663"/>
                  </a:lnTo>
                  <a:lnTo>
                    <a:pt x="1507" y="2436"/>
                  </a:lnTo>
                  <a:lnTo>
                    <a:pt x="1652" y="2168"/>
                  </a:lnTo>
                  <a:lnTo>
                    <a:pt x="1776" y="1858"/>
                  </a:lnTo>
                  <a:lnTo>
                    <a:pt x="1838" y="1693"/>
                  </a:lnTo>
                  <a:lnTo>
                    <a:pt x="1879" y="1508"/>
                  </a:lnTo>
                  <a:lnTo>
                    <a:pt x="1900" y="1322"/>
                  </a:lnTo>
                  <a:lnTo>
                    <a:pt x="1920" y="1136"/>
                  </a:lnTo>
                  <a:lnTo>
                    <a:pt x="1920" y="950"/>
                  </a:lnTo>
                  <a:lnTo>
                    <a:pt x="1900" y="744"/>
                  </a:lnTo>
                  <a:lnTo>
                    <a:pt x="1858" y="558"/>
                  </a:lnTo>
                  <a:lnTo>
                    <a:pt x="1817" y="455"/>
                  </a:lnTo>
                  <a:lnTo>
                    <a:pt x="1776" y="331"/>
                  </a:lnTo>
                  <a:lnTo>
                    <a:pt x="1714" y="207"/>
                  </a:lnTo>
                  <a:lnTo>
                    <a:pt x="1590" y="104"/>
                  </a:lnTo>
                  <a:lnTo>
                    <a:pt x="1528" y="63"/>
                  </a:lnTo>
                  <a:lnTo>
                    <a:pt x="1466" y="42"/>
                  </a:lnTo>
                  <a:lnTo>
                    <a:pt x="1384" y="21"/>
                  </a:lnTo>
                  <a:lnTo>
                    <a:pt x="1280"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84" name="Google Shape;2084;p211"/>
            <p:cNvSpPr/>
            <p:nvPr/>
          </p:nvSpPr>
          <p:spPr>
            <a:xfrm>
              <a:off x="1435725" y="4805500"/>
              <a:ext cx="454650" cy="644050"/>
            </a:xfrm>
            <a:custGeom>
              <a:avLst/>
              <a:gdLst/>
              <a:ahLst/>
              <a:cxnLst/>
              <a:rect l="l" t="t" r="r" b="b"/>
              <a:pathLst>
                <a:path w="18186" h="25762" extrusionOk="0">
                  <a:moveTo>
                    <a:pt x="9763" y="1"/>
                  </a:moveTo>
                  <a:lnTo>
                    <a:pt x="0" y="12860"/>
                  </a:lnTo>
                  <a:lnTo>
                    <a:pt x="16885" y="25761"/>
                  </a:lnTo>
                  <a:lnTo>
                    <a:pt x="16926" y="25678"/>
                  </a:lnTo>
                  <a:lnTo>
                    <a:pt x="16967" y="25596"/>
                  </a:lnTo>
                  <a:lnTo>
                    <a:pt x="17009" y="25369"/>
                  </a:lnTo>
                  <a:lnTo>
                    <a:pt x="17009" y="25121"/>
                  </a:lnTo>
                  <a:lnTo>
                    <a:pt x="16967" y="24812"/>
                  </a:lnTo>
                  <a:lnTo>
                    <a:pt x="16905" y="24481"/>
                  </a:lnTo>
                  <a:lnTo>
                    <a:pt x="16802" y="24130"/>
                  </a:lnTo>
                  <a:lnTo>
                    <a:pt x="16658" y="23738"/>
                  </a:lnTo>
                  <a:lnTo>
                    <a:pt x="16513" y="23325"/>
                  </a:lnTo>
                  <a:lnTo>
                    <a:pt x="16327" y="22892"/>
                  </a:lnTo>
                  <a:lnTo>
                    <a:pt x="16121" y="22438"/>
                  </a:lnTo>
                  <a:lnTo>
                    <a:pt x="15667" y="21488"/>
                  </a:lnTo>
                  <a:lnTo>
                    <a:pt x="15171" y="20498"/>
                  </a:lnTo>
                  <a:lnTo>
                    <a:pt x="14635" y="19507"/>
                  </a:lnTo>
                  <a:lnTo>
                    <a:pt x="14077" y="18537"/>
                  </a:lnTo>
                  <a:lnTo>
                    <a:pt x="13541" y="17608"/>
                  </a:lnTo>
                  <a:lnTo>
                    <a:pt x="12550" y="15977"/>
                  </a:lnTo>
                  <a:lnTo>
                    <a:pt x="11848" y="14862"/>
                  </a:lnTo>
                  <a:lnTo>
                    <a:pt x="11580" y="14429"/>
                  </a:lnTo>
                  <a:lnTo>
                    <a:pt x="18185" y="6482"/>
                  </a:lnTo>
                  <a:lnTo>
                    <a:pt x="9763" y="1"/>
                  </a:lnTo>
                  <a:close/>
                </a:path>
              </a:pathLst>
            </a:custGeom>
            <a:solidFill>
              <a:schemeClr val="dk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85" name="Google Shape;2085;p211"/>
            <p:cNvSpPr/>
            <p:nvPr/>
          </p:nvSpPr>
          <p:spPr>
            <a:xfrm>
              <a:off x="1435725" y="4805500"/>
              <a:ext cx="454650" cy="644050"/>
            </a:xfrm>
            <a:custGeom>
              <a:avLst/>
              <a:gdLst/>
              <a:ahLst/>
              <a:cxnLst/>
              <a:rect l="l" t="t" r="r" b="b"/>
              <a:pathLst>
                <a:path w="18186" h="25762" fill="none" extrusionOk="0">
                  <a:moveTo>
                    <a:pt x="9763" y="1"/>
                  </a:moveTo>
                  <a:lnTo>
                    <a:pt x="0" y="12860"/>
                  </a:lnTo>
                  <a:lnTo>
                    <a:pt x="16885" y="25761"/>
                  </a:lnTo>
                  <a:lnTo>
                    <a:pt x="16885" y="25761"/>
                  </a:lnTo>
                  <a:lnTo>
                    <a:pt x="16926" y="25678"/>
                  </a:lnTo>
                  <a:lnTo>
                    <a:pt x="16967" y="25596"/>
                  </a:lnTo>
                  <a:lnTo>
                    <a:pt x="17009" y="25369"/>
                  </a:lnTo>
                  <a:lnTo>
                    <a:pt x="17009" y="25121"/>
                  </a:lnTo>
                  <a:lnTo>
                    <a:pt x="16967" y="24812"/>
                  </a:lnTo>
                  <a:lnTo>
                    <a:pt x="16905" y="24481"/>
                  </a:lnTo>
                  <a:lnTo>
                    <a:pt x="16802" y="24130"/>
                  </a:lnTo>
                  <a:lnTo>
                    <a:pt x="16658" y="23738"/>
                  </a:lnTo>
                  <a:lnTo>
                    <a:pt x="16513" y="23325"/>
                  </a:lnTo>
                  <a:lnTo>
                    <a:pt x="16327" y="22892"/>
                  </a:lnTo>
                  <a:lnTo>
                    <a:pt x="16121" y="22438"/>
                  </a:lnTo>
                  <a:lnTo>
                    <a:pt x="15667" y="21488"/>
                  </a:lnTo>
                  <a:lnTo>
                    <a:pt x="15171" y="20498"/>
                  </a:lnTo>
                  <a:lnTo>
                    <a:pt x="14635" y="19507"/>
                  </a:lnTo>
                  <a:lnTo>
                    <a:pt x="14077" y="18537"/>
                  </a:lnTo>
                  <a:lnTo>
                    <a:pt x="13541" y="17608"/>
                  </a:lnTo>
                  <a:lnTo>
                    <a:pt x="12550" y="15977"/>
                  </a:lnTo>
                  <a:lnTo>
                    <a:pt x="11848" y="14862"/>
                  </a:lnTo>
                  <a:lnTo>
                    <a:pt x="11580" y="14429"/>
                  </a:lnTo>
                  <a:lnTo>
                    <a:pt x="18185" y="6482"/>
                  </a:lnTo>
                  <a:lnTo>
                    <a:pt x="9763"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86" name="Google Shape;2086;p211"/>
            <p:cNvSpPr/>
            <p:nvPr/>
          </p:nvSpPr>
          <p:spPr>
            <a:xfrm>
              <a:off x="1580200" y="5048050"/>
              <a:ext cx="40275" cy="38725"/>
            </a:xfrm>
            <a:custGeom>
              <a:avLst/>
              <a:gdLst/>
              <a:ahLst/>
              <a:cxnLst/>
              <a:rect l="l" t="t" r="r" b="b"/>
              <a:pathLst>
                <a:path w="1611" h="1549" extrusionOk="0">
                  <a:moveTo>
                    <a:pt x="661" y="0"/>
                  </a:moveTo>
                  <a:lnTo>
                    <a:pt x="558" y="21"/>
                  </a:lnTo>
                  <a:lnTo>
                    <a:pt x="455" y="62"/>
                  </a:lnTo>
                  <a:lnTo>
                    <a:pt x="352" y="103"/>
                  </a:lnTo>
                  <a:lnTo>
                    <a:pt x="248" y="165"/>
                  </a:lnTo>
                  <a:lnTo>
                    <a:pt x="166" y="248"/>
                  </a:lnTo>
                  <a:lnTo>
                    <a:pt x="104" y="330"/>
                  </a:lnTo>
                  <a:lnTo>
                    <a:pt x="63" y="434"/>
                  </a:lnTo>
                  <a:lnTo>
                    <a:pt x="1" y="578"/>
                  </a:lnTo>
                  <a:lnTo>
                    <a:pt x="1" y="723"/>
                  </a:lnTo>
                  <a:lnTo>
                    <a:pt x="21" y="888"/>
                  </a:lnTo>
                  <a:lnTo>
                    <a:pt x="63" y="1032"/>
                  </a:lnTo>
                  <a:lnTo>
                    <a:pt x="125" y="1177"/>
                  </a:lnTo>
                  <a:lnTo>
                    <a:pt x="228" y="1301"/>
                  </a:lnTo>
                  <a:lnTo>
                    <a:pt x="352" y="1404"/>
                  </a:lnTo>
                  <a:lnTo>
                    <a:pt x="475" y="1486"/>
                  </a:lnTo>
                  <a:lnTo>
                    <a:pt x="641" y="1528"/>
                  </a:lnTo>
                  <a:lnTo>
                    <a:pt x="806" y="1548"/>
                  </a:lnTo>
                  <a:lnTo>
                    <a:pt x="930" y="1528"/>
                  </a:lnTo>
                  <a:lnTo>
                    <a:pt x="1053" y="1507"/>
                  </a:lnTo>
                  <a:lnTo>
                    <a:pt x="1177" y="1466"/>
                  </a:lnTo>
                  <a:lnTo>
                    <a:pt x="1280" y="1424"/>
                  </a:lnTo>
                  <a:lnTo>
                    <a:pt x="1384" y="1342"/>
                  </a:lnTo>
                  <a:lnTo>
                    <a:pt x="1466" y="1259"/>
                  </a:lnTo>
                  <a:lnTo>
                    <a:pt x="1549" y="1177"/>
                  </a:lnTo>
                  <a:lnTo>
                    <a:pt x="1590" y="1073"/>
                  </a:lnTo>
                  <a:lnTo>
                    <a:pt x="1611" y="929"/>
                  </a:lnTo>
                  <a:lnTo>
                    <a:pt x="1611" y="764"/>
                  </a:lnTo>
                  <a:lnTo>
                    <a:pt x="1569" y="599"/>
                  </a:lnTo>
                  <a:lnTo>
                    <a:pt x="1508" y="434"/>
                  </a:lnTo>
                  <a:lnTo>
                    <a:pt x="1425" y="289"/>
                  </a:lnTo>
                  <a:lnTo>
                    <a:pt x="1301" y="165"/>
                  </a:lnTo>
                  <a:lnTo>
                    <a:pt x="1177" y="83"/>
                  </a:lnTo>
                  <a:lnTo>
                    <a:pt x="1033" y="21"/>
                  </a:lnTo>
                  <a:lnTo>
                    <a:pt x="909" y="0"/>
                  </a:lnTo>
                  <a:close/>
                </a:path>
              </a:pathLst>
            </a:custGeom>
            <a:solidFill>
              <a:schemeClr val="lt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87" name="Google Shape;2087;p211"/>
            <p:cNvSpPr/>
            <p:nvPr/>
          </p:nvSpPr>
          <p:spPr>
            <a:xfrm>
              <a:off x="1580200" y="5048050"/>
              <a:ext cx="40275" cy="38725"/>
            </a:xfrm>
            <a:custGeom>
              <a:avLst/>
              <a:gdLst/>
              <a:ahLst/>
              <a:cxnLst/>
              <a:rect l="l" t="t" r="r" b="b"/>
              <a:pathLst>
                <a:path w="1611" h="1549" fill="none" extrusionOk="0">
                  <a:moveTo>
                    <a:pt x="785" y="0"/>
                  </a:moveTo>
                  <a:lnTo>
                    <a:pt x="785" y="0"/>
                  </a:lnTo>
                  <a:lnTo>
                    <a:pt x="661" y="0"/>
                  </a:lnTo>
                  <a:lnTo>
                    <a:pt x="558" y="21"/>
                  </a:lnTo>
                  <a:lnTo>
                    <a:pt x="455" y="62"/>
                  </a:lnTo>
                  <a:lnTo>
                    <a:pt x="352" y="103"/>
                  </a:lnTo>
                  <a:lnTo>
                    <a:pt x="248" y="165"/>
                  </a:lnTo>
                  <a:lnTo>
                    <a:pt x="166" y="248"/>
                  </a:lnTo>
                  <a:lnTo>
                    <a:pt x="104" y="330"/>
                  </a:lnTo>
                  <a:lnTo>
                    <a:pt x="63" y="434"/>
                  </a:lnTo>
                  <a:lnTo>
                    <a:pt x="63" y="434"/>
                  </a:lnTo>
                  <a:lnTo>
                    <a:pt x="1" y="578"/>
                  </a:lnTo>
                  <a:lnTo>
                    <a:pt x="1" y="723"/>
                  </a:lnTo>
                  <a:lnTo>
                    <a:pt x="21" y="888"/>
                  </a:lnTo>
                  <a:lnTo>
                    <a:pt x="63" y="1032"/>
                  </a:lnTo>
                  <a:lnTo>
                    <a:pt x="125" y="1177"/>
                  </a:lnTo>
                  <a:lnTo>
                    <a:pt x="228" y="1301"/>
                  </a:lnTo>
                  <a:lnTo>
                    <a:pt x="352" y="1404"/>
                  </a:lnTo>
                  <a:lnTo>
                    <a:pt x="475" y="1486"/>
                  </a:lnTo>
                  <a:lnTo>
                    <a:pt x="475" y="1486"/>
                  </a:lnTo>
                  <a:lnTo>
                    <a:pt x="641" y="1528"/>
                  </a:lnTo>
                  <a:lnTo>
                    <a:pt x="806" y="1548"/>
                  </a:lnTo>
                  <a:lnTo>
                    <a:pt x="806" y="1548"/>
                  </a:lnTo>
                  <a:lnTo>
                    <a:pt x="930" y="1528"/>
                  </a:lnTo>
                  <a:lnTo>
                    <a:pt x="1053" y="1507"/>
                  </a:lnTo>
                  <a:lnTo>
                    <a:pt x="1177" y="1466"/>
                  </a:lnTo>
                  <a:lnTo>
                    <a:pt x="1280" y="1424"/>
                  </a:lnTo>
                  <a:lnTo>
                    <a:pt x="1384" y="1342"/>
                  </a:lnTo>
                  <a:lnTo>
                    <a:pt x="1466" y="1259"/>
                  </a:lnTo>
                  <a:lnTo>
                    <a:pt x="1549" y="1177"/>
                  </a:lnTo>
                  <a:lnTo>
                    <a:pt x="1590" y="1073"/>
                  </a:lnTo>
                  <a:lnTo>
                    <a:pt x="1590" y="1073"/>
                  </a:lnTo>
                  <a:lnTo>
                    <a:pt x="1611" y="929"/>
                  </a:lnTo>
                  <a:lnTo>
                    <a:pt x="1611" y="764"/>
                  </a:lnTo>
                  <a:lnTo>
                    <a:pt x="1569" y="599"/>
                  </a:lnTo>
                  <a:lnTo>
                    <a:pt x="1508" y="434"/>
                  </a:lnTo>
                  <a:lnTo>
                    <a:pt x="1425" y="289"/>
                  </a:lnTo>
                  <a:lnTo>
                    <a:pt x="1301" y="165"/>
                  </a:lnTo>
                  <a:lnTo>
                    <a:pt x="1177" y="83"/>
                  </a:lnTo>
                  <a:lnTo>
                    <a:pt x="1033" y="21"/>
                  </a:lnTo>
                  <a:lnTo>
                    <a:pt x="1033" y="21"/>
                  </a:lnTo>
                  <a:lnTo>
                    <a:pt x="909" y="0"/>
                  </a:lnTo>
                  <a:lnTo>
                    <a:pt x="785" y="0"/>
                  </a:lnTo>
                </a:path>
              </a:pathLst>
            </a:custGeom>
            <a:solidFill>
              <a:schemeClr val="lt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88" name="Google Shape;2088;p211"/>
            <p:cNvSpPr/>
            <p:nvPr/>
          </p:nvSpPr>
          <p:spPr>
            <a:xfrm>
              <a:off x="1857825" y="5421125"/>
              <a:ext cx="5200" cy="28425"/>
            </a:xfrm>
            <a:custGeom>
              <a:avLst/>
              <a:gdLst/>
              <a:ahLst/>
              <a:cxnLst/>
              <a:rect l="l" t="t" r="r" b="b"/>
              <a:pathLst>
                <a:path w="208" h="1137" extrusionOk="0">
                  <a:moveTo>
                    <a:pt x="42" y="1"/>
                  </a:moveTo>
                  <a:lnTo>
                    <a:pt x="104" y="352"/>
                  </a:lnTo>
                  <a:lnTo>
                    <a:pt x="125" y="682"/>
                  </a:lnTo>
                  <a:lnTo>
                    <a:pt x="104" y="806"/>
                  </a:lnTo>
                  <a:lnTo>
                    <a:pt x="83" y="930"/>
                  </a:lnTo>
                  <a:lnTo>
                    <a:pt x="63" y="1053"/>
                  </a:lnTo>
                  <a:lnTo>
                    <a:pt x="1" y="1136"/>
                  </a:lnTo>
                  <a:lnTo>
                    <a:pt x="104" y="1012"/>
                  </a:lnTo>
                  <a:lnTo>
                    <a:pt x="166" y="868"/>
                  </a:lnTo>
                  <a:lnTo>
                    <a:pt x="207" y="703"/>
                  </a:lnTo>
                  <a:lnTo>
                    <a:pt x="186" y="558"/>
                  </a:lnTo>
                  <a:lnTo>
                    <a:pt x="166" y="393"/>
                  </a:lnTo>
                  <a:lnTo>
                    <a:pt x="145" y="248"/>
                  </a:lnTo>
                  <a:lnTo>
                    <a:pt x="42" y="1"/>
                  </a:lnTo>
                  <a:close/>
                </a:path>
              </a:pathLst>
            </a:custGeom>
            <a:solidFill>
              <a:srgbClr val="FFC7BE"/>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89" name="Google Shape;2089;p211"/>
            <p:cNvSpPr/>
            <p:nvPr/>
          </p:nvSpPr>
          <p:spPr>
            <a:xfrm>
              <a:off x="1857825" y="5421125"/>
              <a:ext cx="5200" cy="28425"/>
            </a:xfrm>
            <a:custGeom>
              <a:avLst/>
              <a:gdLst/>
              <a:ahLst/>
              <a:cxnLst/>
              <a:rect l="l" t="t" r="r" b="b"/>
              <a:pathLst>
                <a:path w="208" h="1137" fill="none" extrusionOk="0">
                  <a:moveTo>
                    <a:pt x="42" y="1"/>
                  </a:moveTo>
                  <a:lnTo>
                    <a:pt x="42" y="1"/>
                  </a:lnTo>
                  <a:lnTo>
                    <a:pt x="104" y="352"/>
                  </a:lnTo>
                  <a:lnTo>
                    <a:pt x="125" y="682"/>
                  </a:lnTo>
                  <a:lnTo>
                    <a:pt x="104" y="806"/>
                  </a:lnTo>
                  <a:lnTo>
                    <a:pt x="83" y="930"/>
                  </a:lnTo>
                  <a:lnTo>
                    <a:pt x="63" y="1053"/>
                  </a:lnTo>
                  <a:lnTo>
                    <a:pt x="1" y="1136"/>
                  </a:lnTo>
                  <a:lnTo>
                    <a:pt x="1" y="1136"/>
                  </a:lnTo>
                  <a:lnTo>
                    <a:pt x="104" y="1012"/>
                  </a:lnTo>
                  <a:lnTo>
                    <a:pt x="166" y="868"/>
                  </a:lnTo>
                  <a:lnTo>
                    <a:pt x="207" y="703"/>
                  </a:lnTo>
                  <a:lnTo>
                    <a:pt x="186" y="558"/>
                  </a:lnTo>
                  <a:lnTo>
                    <a:pt x="166" y="393"/>
                  </a:lnTo>
                  <a:lnTo>
                    <a:pt x="145" y="248"/>
                  </a:lnTo>
                  <a:lnTo>
                    <a:pt x="42"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90" name="Google Shape;2090;p211"/>
            <p:cNvSpPr/>
            <p:nvPr/>
          </p:nvSpPr>
          <p:spPr>
            <a:xfrm>
              <a:off x="1435725" y="5095525"/>
              <a:ext cx="425225" cy="354025"/>
            </a:xfrm>
            <a:custGeom>
              <a:avLst/>
              <a:gdLst/>
              <a:ahLst/>
              <a:cxnLst/>
              <a:rect l="l" t="t" r="r" b="b"/>
              <a:pathLst>
                <a:path w="17009" h="14161" extrusionOk="0">
                  <a:moveTo>
                    <a:pt x="1032" y="0"/>
                  </a:moveTo>
                  <a:lnTo>
                    <a:pt x="0" y="1259"/>
                  </a:lnTo>
                  <a:lnTo>
                    <a:pt x="16885" y="14160"/>
                  </a:lnTo>
                  <a:lnTo>
                    <a:pt x="16947" y="14077"/>
                  </a:lnTo>
                  <a:lnTo>
                    <a:pt x="16967" y="13954"/>
                  </a:lnTo>
                  <a:lnTo>
                    <a:pt x="16988" y="13830"/>
                  </a:lnTo>
                  <a:lnTo>
                    <a:pt x="17009" y="13706"/>
                  </a:lnTo>
                  <a:lnTo>
                    <a:pt x="16988" y="13376"/>
                  </a:lnTo>
                  <a:lnTo>
                    <a:pt x="16926" y="13025"/>
                  </a:lnTo>
                  <a:lnTo>
                    <a:pt x="16843" y="12839"/>
                  </a:lnTo>
                  <a:lnTo>
                    <a:pt x="1032" y="0"/>
                  </a:lnTo>
                  <a:close/>
                </a:path>
              </a:pathLst>
            </a:custGeom>
            <a:solidFill>
              <a:schemeClr val="lt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91" name="Google Shape;2091;p211"/>
            <p:cNvSpPr/>
            <p:nvPr/>
          </p:nvSpPr>
          <p:spPr>
            <a:xfrm>
              <a:off x="1677725" y="5153825"/>
              <a:ext cx="55775" cy="16025"/>
            </a:xfrm>
            <a:custGeom>
              <a:avLst/>
              <a:gdLst/>
              <a:ahLst/>
              <a:cxnLst/>
              <a:rect l="l" t="t" r="r" b="b"/>
              <a:pathLst>
                <a:path w="2231" h="641" extrusionOk="0">
                  <a:moveTo>
                    <a:pt x="888" y="1"/>
                  </a:moveTo>
                  <a:lnTo>
                    <a:pt x="661" y="42"/>
                  </a:lnTo>
                  <a:lnTo>
                    <a:pt x="455" y="83"/>
                  </a:lnTo>
                  <a:lnTo>
                    <a:pt x="290" y="145"/>
                  </a:lnTo>
                  <a:lnTo>
                    <a:pt x="145" y="207"/>
                  </a:lnTo>
                  <a:lnTo>
                    <a:pt x="63" y="290"/>
                  </a:lnTo>
                  <a:lnTo>
                    <a:pt x="1" y="331"/>
                  </a:lnTo>
                  <a:lnTo>
                    <a:pt x="1" y="372"/>
                  </a:lnTo>
                  <a:lnTo>
                    <a:pt x="42" y="393"/>
                  </a:lnTo>
                  <a:lnTo>
                    <a:pt x="125" y="413"/>
                  </a:lnTo>
                  <a:lnTo>
                    <a:pt x="372" y="372"/>
                  </a:lnTo>
                  <a:lnTo>
                    <a:pt x="703" y="351"/>
                  </a:lnTo>
                  <a:lnTo>
                    <a:pt x="909" y="351"/>
                  </a:lnTo>
                  <a:lnTo>
                    <a:pt x="1136" y="372"/>
                  </a:lnTo>
                  <a:lnTo>
                    <a:pt x="1343" y="393"/>
                  </a:lnTo>
                  <a:lnTo>
                    <a:pt x="1549" y="455"/>
                  </a:lnTo>
                  <a:lnTo>
                    <a:pt x="1879" y="558"/>
                  </a:lnTo>
                  <a:lnTo>
                    <a:pt x="2106" y="640"/>
                  </a:lnTo>
                  <a:lnTo>
                    <a:pt x="2230" y="640"/>
                  </a:lnTo>
                  <a:lnTo>
                    <a:pt x="2230" y="620"/>
                  </a:lnTo>
                  <a:lnTo>
                    <a:pt x="2230" y="599"/>
                  </a:lnTo>
                  <a:lnTo>
                    <a:pt x="2189" y="517"/>
                  </a:lnTo>
                  <a:lnTo>
                    <a:pt x="2106" y="434"/>
                  </a:lnTo>
                  <a:lnTo>
                    <a:pt x="1982" y="331"/>
                  </a:lnTo>
                  <a:lnTo>
                    <a:pt x="1817" y="228"/>
                  </a:lnTo>
                  <a:lnTo>
                    <a:pt x="1632" y="145"/>
                  </a:lnTo>
                  <a:lnTo>
                    <a:pt x="1405" y="63"/>
                  </a:lnTo>
                  <a:lnTo>
                    <a:pt x="1157" y="21"/>
                  </a:lnTo>
                  <a:lnTo>
                    <a:pt x="888"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92" name="Google Shape;2092;p211"/>
            <p:cNvSpPr/>
            <p:nvPr/>
          </p:nvSpPr>
          <p:spPr>
            <a:xfrm>
              <a:off x="1714375" y="5213175"/>
              <a:ext cx="50075" cy="17575"/>
            </a:xfrm>
            <a:custGeom>
              <a:avLst/>
              <a:gdLst/>
              <a:ahLst/>
              <a:cxnLst/>
              <a:rect l="l" t="t" r="r" b="b"/>
              <a:pathLst>
                <a:path w="2003" h="703" extrusionOk="0">
                  <a:moveTo>
                    <a:pt x="1115" y="0"/>
                  </a:moveTo>
                  <a:lnTo>
                    <a:pt x="888" y="21"/>
                  </a:lnTo>
                  <a:lnTo>
                    <a:pt x="640" y="83"/>
                  </a:lnTo>
                  <a:lnTo>
                    <a:pt x="455" y="186"/>
                  </a:lnTo>
                  <a:lnTo>
                    <a:pt x="289" y="289"/>
                  </a:lnTo>
                  <a:lnTo>
                    <a:pt x="166" y="393"/>
                  </a:lnTo>
                  <a:lnTo>
                    <a:pt x="62" y="496"/>
                  </a:lnTo>
                  <a:lnTo>
                    <a:pt x="21" y="599"/>
                  </a:lnTo>
                  <a:lnTo>
                    <a:pt x="0" y="661"/>
                  </a:lnTo>
                  <a:lnTo>
                    <a:pt x="0" y="702"/>
                  </a:lnTo>
                  <a:lnTo>
                    <a:pt x="42" y="702"/>
                  </a:lnTo>
                  <a:lnTo>
                    <a:pt x="124" y="681"/>
                  </a:lnTo>
                  <a:lnTo>
                    <a:pt x="310" y="599"/>
                  </a:lnTo>
                  <a:lnTo>
                    <a:pt x="599" y="475"/>
                  </a:lnTo>
                  <a:lnTo>
                    <a:pt x="785" y="413"/>
                  </a:lnTo>
                  <a:lnTo>
                    <a:pt x="971" y="372"/>
                  </a:lnTo>
                  <a:lnTo>
                    <a:pt x="1156" y="331"/>
                  </a:lnTo>
                  <a:lnTo>
                    <a:pt x="1961" y="331"/>
                  </a:lnTo>
                  <a:lnTo>
                    <a:pt x="2003" y="310"/>
                  </a:lnTo>
                  <a:lnTo>
                    <a:pt x="2003" y="269"/>
                  </a:lnTo>
                  <a:lnTo>
                    <a:pt x="1941" y="207"/>
                  </a:lnTo>
                  <a:lnTo>
                    <a:pt x="1838" y="145"/>
                  </a:lnTo>
                  <a:lnTo>
                    <a:pt x="1714" y="83"/>
                  </a:lnTo>
                  <a:lnTo>
                    <a:pt x="1549" y="42"/>
                  </a:lnTo>
                  <a:lnTo>
                    <a:pt x="1342"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93" name="Google Shape;2093;p211"/>
            <p:cNvSpPr/>
            <p:nvPr/>
          </p:nvSpPr>
          <p:spPr>
            <a:xfrm>
              <a:off x="1750500" y="5266325"/>
              <a:ext cx="42325" cy="23750"/>
            </a:xfrm>
            <a:custGeom>
              <a:avLst/>
              <a:gdLst/>
              <a:ahLst/>
              <a:cxnLst/>
              <a:rect l="l" t="t" r="r" b="b"/>
              <a:pathLst>
                <a:path w="1693" h="950" extrusionOk="0">
                  <a:moveTo>
                    <a:pt x="1239" y="0"/>
                  </a:moveTo>
                  <a:lnTo>
                    <a:pt x="1053" y="21"/>
                  </a:lnTo>
                  <a:lnTo>
                    <a:pt x="867" y="83"/>
                  </a:lnTo>
                  <a:lnTo>
                    <a:pt x="661" y="166"/>
                  </a:lnTo>
                  <a:lnTo>
                    <a:pt x="475" y="269"/>
                  </a:lnTo>
                  <a:lnTo>
                    <a:pt x="331" y="393"/>
                  </a:lnTo>
                  <a:lnTo>
                    <a:pt x="207" y="516"/>
                  </a:lnTo>
                  <a:lnTo>
                    <a:pt x="104" y="640"/>
                  </a:lnTo>
                  <a:lnTo>
                    <a:pt x="42" y="743"/>
                  </a:lnTo>
                  <a:lnTo>
                    <a:pt x="0" y="847"/>
                  </a:lnTo>
                  <a:lnTo>
                    <a:pt x="0" y="909"/>
                  </a:lnTo>
                  <a:lnTo>
                    <a:pt x="21" y="950"/>
                  </a:lnTo>
                  <a:lnTo>
                    <a:pt x="62" y="950"/>
                  </a:lnTo>
                  <a:lnTo>
                    <a:pt x="124" y="929"/>
                  </a:lnTo>
                  <a:lnTo>
                    <a:pt x="289" y="805"/>
                  </a:lnTo>
                  <a:lnTo>
                    <a:pt x="537" y="640"/>
                  </a:lnTo>
                  <a:lnTo>
                    <a:pt x="681" y="558"/>
                  </a:lnTo>
                  <a:lnTo>
                    <a:pt x="826" y="475"/>
                  </a:lnTo>
                  <a:lnTo>
                    <a:pt x="991" y="393"/>
                  </a:lnTo>
                  <a:lnTo>
                    <a:pt x="1156" y="331"/>
                  </a:lnTo>
                  <a:lnTo>
                    <a:pt x="1425" y="248"/>
                  </a:lnTo>
                  <a:lnTo>
                    <a:pt x="1631" y="186"/>
                  </a:lnTo>
                  <a:lnTo>
                    <a:pt x="1672" y="145"/>
                  </a:lnTo>
                  <a:lnTo>
                    <a:pt x="1693" y="124"/>
                  </a:lnTo>
                  <a:lnTo>
                    <a:pt x="1672" y="83"/>
                  </a:lnTo>
                  <a:lnTo>
                    <a:pt x="1610" y="42"/>
                  </a:lnTo>
                  <a:lnTo>
                    <a:pt x="1528" y="21"/>
                  </a:lnTo>
                  <a:lnTo>
                    <a:pt x="1383"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94" name="Google Shape;2094;p211"/>
            <p:cNvSpPr/>
            <p:nvPr/>
          </p:nvSpPr>
          <p:spPr>
            <a:xfrm>
              <a:off x="1720050" y="5087250"/>
              <a:ext cx="45950" cy="32550"/>
            </a:xfrm>
            <a:custGeom>
              <a:avLst/>
              <a:gdLst/>
              <a:ahLst/>
              <a:cxnLst/>
              <a:rect l="l" t="t" r="r" b="b"/>
              <a:pathLst>
                <a:path w="1838" h="1302" extrusionOk="0">
                  <a:moveTo>
                    <a:pt x="207" y="1"/>
                  </a:moveTo>
                  <a:lnTo>
                    <a:pt x="104" y="22"/>
                  </a:lnTo>
                  <a:lnTo>
                    <a:pt x="21" y="22"/>
                  </a:lnTo>
                  <a:lnTo>
                    <a:pt x="0" y="63"/>
                  </a:lnTo>
                  <a:lnTo>
                    <a:pt x="21" y="104"/>
                  </a:lnTo>
                  <a:lnTo>
                    <a:pt x="83" y="145"/>
                  </a:lnTo>
                  <a:lnTo>
                    <a:pt x="289" y="249"/>
                  </a:lnTo>
                  <a:lnTo>
                    <a:pt x="599" y="414"/>
                  </a:lnTo>
                  <a:lnTo>
                    <a:pt x="764" y="517"/>
                  </a:lnTo>
                  <a:lnTo>
                    <a:pt x="950" y="620"/>
                  </a:lnTo>
                  <a:lnTo>
                    <a:pt x="1136" y="744"/>
                  </a:lnTo>
                  <a:lnTo>
                    <a:pt x="1280" y="868"/>
                  </a:lnTo>
                  <a:lnTo>
                    <a:pt x="1549" y="1095"/>
                  </a:lnTo>
                  <a:lnTo>
                    <a:pt x="1714" y="1260"/>
                  </a:lnTo>
                  <a:lnTo>
                    <a:pt x="1776" y="1301"/>
                  </a:lnTo>
                  <a:lnTo>
                    <a:pt x="1817" y="1301"/>
                  </a:lnTo>
                  <a:lnTo>
                    <a:pt x="1838" y="1281"/>
                  </a:lnTo>
                  <a:lnTo>
                    <a:pt x="1838" y="1198"/>
                  </a:lnTo>
                  <a:lnTo>
                    <a:pt x="1796" y="1095"/>
                  </a:lnTo>
                  <a:lnTo>
                    <a:pt x="1734" y="950"/>
                  </a:lnTo>
                  <a:lnTo>
                    <a:pt x="1631" y="806"/>
                  </a:lnTo>
                  <a:lnTo>
                    <a:pt x="1507" y="661"/>
                  </a:lnTo>
                  <a:lnTo>
                    <a:pt x="1342" y="496"/>
                  </a:lnTo>
                  <a:lnTo>
                    <a:pt x="1136" y="352"/>
                  </a:lnTo>
                  <a:lnTo>
                    <a:pt x="929" y="207"/>
                  </a:lnTo>
                  <a:lnTo>
                    <a:pt x="723" y="125"/>
                  </a:lnTo>
                  <a:lnTo>
                    <a:pt x="537" y="63"/>
                  </a:lnTo>
                  <a:lnTo>
                    <a:pt x="351" y="22"/>
                  </a:lnTo>
                  <a:lnTo>
                    <a:pt x="207"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95" name="Google Shape;2095;p211"/>
            <p:cNvSpPr/>
            <p:nvPr/>
          </p:nvSpPr>
          <p:spPr>
            <a:xfrm>
              <a:off x="1743275" y="4988700"/>
              <a:ext cx="48525" cy="77425"/>
            </a:xfrm>
            <a:custGeom>
              <a:avLst/>
              <a:gdLst/>
              <a:ahLst/>
              <a:cxnLst/>
              <a:rect l="l" t="t" r="r" b="b"/>
              <a:pathLst>
                <a:path w="1941" h="3097" extrusionOk="0">
                  <a:moveTo>
                    <a:pt x="496" y="351"/>
                  </a:moveTo>
                  <a:lnTo>
                    <a:pt x="599" y="413"/>
                  </a:lnTo>
                  <a:lnTo>
                    <a:pt x="702" y="496"/>
                  </a:lnTo>
                  <a:lnTo>
                    <a:pt x="805" y="620"/>
                  </a:lnTo>
                  <a:lnTo>
                    <a:pt x="1012" y="867"/>
                  </a:lnTo>
                  <a:lnTo>
                    <a:pt x="1177" y="1136"/>
                  </a:lnTo>
                  <a:lnTo>
                    <a:pt x="1342" y="1383"/>
                  </a:lnTo>
                  <a:lnTo>
                    <a:pt x="1445" y="1631"/>
                  </a:lnTo>
                  <a:lnTo>
                    <a:pt x="1548" y="1879"/>
                  </a:lnTo>
                  <a:lnTo>
                    <a:pt x="1631" y="2106"/>
                  </a:lnTo>
                  <a:lnTo>
                    <a:pt x="1734" y="2519"/>
                  </a:lnTo>
                  <a:lnTo>
                    <a:pt x="1796" y="2808"/>
                  </a:lnTo>
                  <a:lnTo>
                    <a:pt x="1806" y="2859"/>
                  </a:lnTo>
                  <a:lnTo>
                    <a:pt x="1775" y="2828"/>
                  </a:lnTo>
                  <a:lnTo>
                    <a:pt x="1569" y="2581"/>
                  </a:lnTo>
                  <a:lnTo>
                    <a:pt x="1301" y="2250"/>
                  </a:lnTo>
                  <a:lnTo>
                    <a:pt x="991" y="1837"/>
                  </a:lnTo>
                  <a:lnTo>
                    <a:pt x="847" y="1590"/>
                  </a:lnTo>
                  <a:lnTo>
                    <a:pt x="702" y="1321"/>
                  </a:lnTo>
                  <a:lnTo>
                    <a:pt x="558" y="1053"/>
                  </a:lnTo>
                  <a:lnTo>
                    <a:pt x="434" y="743"/>
                  </a:lnTo>
                  <a:lnTo>
                    <a:pt x="393" y="599"/>
                  </a:lnTo>
                  <a:lnTo>
                    <a:pt x="351" y="454"/>
                  </a:lnTo>
                  <a:lnTo>
                    <a:pt x="372" y="393"/>
                  </a:lnTo>
                  <a:lnTo>
                    <a:pt x="413" y="351"/>
                  </a:lnTo>
                  <a:close/>
                  <a:moveTo>
                    <a:pt x="434" y="0"/>
                  </a:moveTo>
                  <a:lnTo>
                    <a:pt x="289" y="21"/>
                  </a:lnTo>
                  <a:lnTo>
                    <a:pt x="207" y="62"/>
                  </a:lnTo>
                  <a:lnTo>
                    <a:pt x="145" y="104"/>
                  </a:lnTo>
                  <a:lnTo>
                    <a:pt x="104" y="145"/>
                  </a:lnTo>
                  <a:lnTo>
                    <a:pt x="62" y="207"/>
                  </a:lnTo>
                  <a:lnTo>
                    <a:pt x="21" y="351"/>
                  </a:lnTo>
                  <a:lnTo>
                    <a:pt x="0" y="475"/>
                  </a:lnTo>
                  <a:lnTo>
                    <a:pt x="21" y="578"/>
                  </a:lnTo>
                  <a:lnTo>
                    <a:pt x="62" y="682"/>
                  </a:lnTo>
                  <a:lnTo>
                    <a:pt x="124" y="847"/>
                  </a:lnTo>
                  <a:lnTo>
                    <a:pt x="269" y="1177"/>
                  </a:lnTo>
                  <a:lnTo>
                    <a:pt x="413" y="1466"/>
                  </a:lnTo>
                  <a:lnTo>
                    <a:pt x="578" y="1734"/>
                  </a:lnTo>
                  <a:lnTo>
                    <a:pt x="764" y="1982"/>
                  </a:lnTo>
                  <a:lnTo>
                    <a:pt x="929" y="2209"/>
                  </a:lnTo>
                  <a:lnTo>
                    <a:pt x="1115" y="2395"/>
                  </a:lnTo>
                  <a:lnTo>
                    <a:pt x="1425" y="2704"/>
                  </a:lnTo>
                  <a:lnTo>
                    <a:pt x="1693" y="2911"/>
                  </a:lnTo>
                  <a:lnTo>
                    <a:pt x="1836" y="3006"/>
                  </a:lnTo>
                  <a:lnTo>
                    <a:pt x="1836" y="3006"/>
                  </a:lnTo>
                  <a:lnTo>
                    <a:pt x="1837" y="3014"/>
                  </a:lnTo>
                  <a:lnTo>
                    <a:pt x="1858" y="3076"/>
                  </a:lnTo>
                  <a:lnTo>
                    <a:pt x="1879" y="3097"/>
                  </a:lnTo>
                  <a:lnTo>
                    <a:pt x="1899" y="3076"/>
                  </a:lnTo>
                  <a:lnTo>
                    <a:pt x="1908" y="3049"/>
                  </a:lnTo>
                  <a:lnTo>
                    <a:pt x="1908" y="3049"/>
                  </a:lnTo>
                  <a:lnTo>
                    <a:pt x="1920" y="3055"/>
                  </a:lnTo>
                  <a:lnTo>
                    <a:pt x="1941" y="3055"/>
                  </a:lnTo>
                  <a:lnTo>
                    <a:pt x="1941" y="3014"/>
                  </a:lnTo>
                  <a:lnTo>
                    <a:pt x="1923" y="2980"/>
                  </a:lnTo>
                  <a:lnTo>
                    <a:pt x="1941" y="2808"/>
                  </a:lnTo>
                  <a:lnTo>
                    <a:pt x="1941" y="2498"/>
                  </a:lnTo>
                  <a:lnTo>
                    <a:pt x="1920" y="2292"/>
                  </a:lnTo>
                  <a:lnTo>
                    <a:pt x="1879" y="2065"/>
                  </a:lnTo>
                  <a:lnTo>
                    <a:pt x="1817" y="1817"/>
                  </a:lnTo>
                  <a:lnTo>
                    <a:pt x="1734" y="1548"/>
                  </a:lnTo>
                  <a:lnTo>
                    <a:pt x="1610" y="1259"/>
                  </a:lnTo>
                  <a:lnTo>
                    <a:pt x="1466" y="991"/>
                  </a:lnTo>
                  <a:lnTo>
                    <a:pt x="1280" y="702"/>
                  </a:lnTo>
                  <a:lnTo>
                    <a:pt x="1074" y="413"/>
                  </a:lnTo>
                  <a:lnTo>
                    <a:pt x="950" y="269"/>
                  </a:lnTo>
                  <a:lnTo>
                    <a:pt x="785" y="124"/>
                  </a:lnTo>
                  <a:lnTo>
                    <a:pt x="682" y="62"/>
                  </a:lnTo>
                  <a:lnTo>
                    <a:pt x="558" y="21"/>
                  </a:lnTo>
                  <a:lnTo>
                    <a:pt x="434"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96" name="Google Shape;2096;p211"/>
            <p:cNvSpPr/>
            <p:nvPr/>
          </p:nvSpPr>
          <p:spPr>
            <a:xfrm>
              <a:off x="1787125" y="5011925"/>
              <a:ext cx="69700" cy="53675"/>
            </a:xfrm>
            <a:custGeom>
              <a:avLst/>
              <a:gdLst/>
              <a:ahLst/>
              <a:cxnLst/>
              <a:rect l="l" t="t" r="r" b="b"/>
              <a:pathLst>
                <a:path w="2788" h="2147" extrusionOk="0">
                  <a:moveTo>
                    <a:pt x="2127" y="0"/>
                  </a:moveTo>
                  <a:lnTo>
                    <a:pt x="1920" y="42"/>
                  </a:lnTo>
                  <a:lnTo>
                    <a:pt x="1735" y="103"/>
                  </a:lnTo>
                  <a:lnTo>
                    <a:pt x="1425" y="248"/>
                  </a:lnTo>
                  <a:lnTo>
                    <a:pt x="1157" y="434"/>
                  </a:lnTo>
                  <a:lnTo>
                    <a:pt x="909" y="619"/>
                  </a:lnTo>
                  <a:lnTo>
                    <a:pt x="703" y="805"/>
                  </a:lnTo>
                  <a:lnTo>
                    <a:pt x="517" y="1012"/>
                  </a:lnTo>
                  <a:lnTo>
                    <a:pt x="372" y="1218"/>
                  </a:lnTo>
                  <a:lnTo>
                    <a:pt x="249" y="1404"/>
                  </a:lnTo>
                  <a:lnTo>
                    <a:pt x="166" y="1569"/>
                  </a:lnTo>
                  <a:lnTo>
                    <a:pt x="83" y="1734"/>
                  </a:lnTo>
                  <a:lnTo>
                    <a:pt x="42" y="1879"/>
                  </a:lnTo>
                  <a:lnTo>
                    <a:pt x="1" y="2064"/>
                  </a:lnTo>
                  <a:lnTo>
                    <a:pt x="1" y="2126"/>
                  </a:lnTo>
                  <a:lnTo>
                    <a:pt x="1" y="2147"/>
                  </a:lnTo>
                  <a:lnTo>
                    <a:pt x="21" y="2147"/>
                  </a:lnTo>
                  <a:lnTo>
                    <a:pt x="63" y="2106"/>
                  </a:lnTo>
                  <a:lnTo>
                    <a:pt x="166" y="1941"/>
                  </a:lnTo>
                  <a:lnTo>
                    <a:pt x="331" y="1672"/>
                  </a:lnTo>
                  <a:lnTo>
                    <a:pt x="579" y="1363"/>
                  </a:lnTo>
                  <a:lnTo>
                    <a:pt x="723" y="1197"/>
                  </a:lnTo>
                  <a:lnTo>
                    <a:pt x="909" y="1032"/>
                  </a:lnTo>
                  <a:lnTo>
                    <a:pt x="1115" y="847"/>
                  </a:lnTo>
                  <a:lnTo>
                    <a:pt x="1343" y="702"/>
                  </a:lnTo>
                  <a:lnTo>
                    <a:pt x="1611" y="558"/>
                  </a:lnTo>
                  <a:lnTo>
                    <a:pt x="1900" y="413"/>
                  </a:lnTo>
                  <a:lnTo>
                    <a:pt x="2024" y="372"/>
                  </a:lnTo>
                  <a:lnTo>
                    <a:pt x="2168" y="351"/>
                  </a:lnTo>
                  <a:lnTo>
                    <a:pt x="2292" y="351"/>
                  </a:lnTo>
                  <a:lnTo>
                    <a:pt x="2395" y="392"/>
                  </a:lnTo>
                  <a:lnTo>
                    <a:pt x="2416" y="413"/>
                  </a:lnTo>
                  <a:lnTo>
                    <a:pt x="2437" y="434"/>
                  </a:lnTo>
                  <a:lnTo>
                    <a:pt x="2416" y="537"/>
                  </a:lnTo>
                  <a:lnTo>
                    <a:pt x="2395" y="661"/>
                  </a:lnTo>
                  <a:lnTo>
                    <a:pt x="2333" y="805"/>
                  </a:lnTo>
                  <a:lnTo>
                    <a:pt x="2168" y="1053"/>
                  </a:lnTo>
                  <a:lnTo>
                    <a:pt x="1982" y="1280"/>
                  </a:lnTo>
                  <a:lnTo>
                    <a:pt x="1776" y="1466"/>
                  </a:lnTo>
                  <a:lnTo>
                    <a:pt x="1570" y="1610"/>
                  </a:lnTo>
                  <a:lnTo>
                    <a:pt x="1363" y="1734"/>
                  </a:lnTo>
                  <a:lnTo>
                    <a:pt x="1136" y="1817"/>
                  </a:lnTo>
                  <a:lnTo>
                    <a:pt x="950" y="1879"/>
                  </a:lnTo>
                  <a:lnTo>
                    <a:pt x="765" y="1920"/>
                  </a:lnTo>
                  <a:lnTo>
                    <a:pt x="455" y="1961"/>
                  </a:lnTo>
                  <a:lnTo>
                    <a:pt x="249" y="1982"/>
                  </a:lnTo>
                  <a:lnTo>
                    <a:pt x="207" y="2002"/>
                  </a:lnTo>
                  <a:lnTo>
                    <a:pt x="187" y="2002"/>
                  </a:lnTo>
                  <a:lnTo>
                    <a:pt x="187" y="2023"/>
                  </a:lnTo>
                  <a:lnTo>
                    <a:pt x="249" y="2044"/>
                  </a:lnTo>
                  <a:lnTo>
                    <a:pt x="331" y="2085"/>
                  </a:lnTo>
                  <a:lnTo>
                    <a:pt x="455" y="2106"/>
                  </a:lnTo>
                  <a:lnTo>
                    <a:pt x="620" y="2126"/>
                  </a:lnTo>
                  <a:lnTo>
                    <a:pt x="785" y="2126"/>
                  </a:lnTo>
                  <a:lnTo>
                    <a:pt x="992" y="2106"/>
                  </a:lnTo>
                  <a:lnTo>
                    <a:pt x="1239" y="2044"/>
                  </a:lnTo>
                  <a:lnTo>
                    <a:pt x="1466" y="1982"/>
                  </a:lnTo>
                  <a:lnTo>
                    <a:pt x="1735" y="1858"/>
                  </a:lnTo>
                  <a:lnTo>
                    <a:pt x="1982" y="1713"/>
                  </a:lnTo>
                  <a:lnTo>
                    <a:pt x="2230" y="1507"/>
                  </a:lnTo>
                  <a:lnTo>
                    <a:pt x="2333" y="1383"/>
                  </a:lnTo>
                  <a:lnTo>
                    <a:pt x="2457" y="1259"/>
                  </a:lnTo>
                  <a:lnTo>
                    <a:pt x="2540" y="1115"/>
                  </a:lnTo>
                  <a:lnTo>
                    <a:pt x="2643" y="970"/>
                  </a:lnTo>
                  <a:lnTo>
                    <a:pt x="2725" y="805"/>
                  </a:lnTo>
                  <a:lnTo>
                    <a:pt x="2746" y="702"/>
                  </a:lnTo>
                  <a:lnTo>
                    <a:pt x="2767" y="599"/>
                  </a:lnTo>
                  <a:lnTo>
                    <a:pt x="2787" y="496"/>
                  </a:lnTo>
                  <a:lnTo>
                    <a:pt x="2767" y="351"/>
                  </a:lnTo>
                  <a:lnTo>
                    <a:pt x="2705" y="227"/>
                  </a:lnTo>
                  <a:lnTo>
                    <a:pt x="2643" y="165"/>
                  </a:lnTo>
                  <a:lnTo>
                    <a:pt x="2602" y="124"/>
                  </a:lnTo>
                  <a:lnTo>
                    <a:pt x="2457" y="42"/>
                  </a:lnTo>
                  <a:lnTo>
                    <a:pt x="2354" y="21"/>
                  </a:lnTo>
                  <a:lnTo>
                    <a:pt x="2230"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97" name="Google Shape;2097;p211"/>
            <p:cNvSpPr/>
            <p:nvPr/>
          </p:nvSpPr>
          <p:spPr>
            <a:xfrm>
              <a:off x="1751000" y="2864200"/>
              <a:ext cx="958300" cy="2351575"/>
            </a:xfrm>
            <a:custGeom>
              <a:avLst/>
              <a:gdLst/>
              <a:ahLst/>
              <a:cxnLst/>
              <a:rect l="l" t="t" r="r" b="b"/>
              <a:pathLst>
                <a:path w="38332" h="94063" extrusionOk="0">
                  <a:moveTo>
                    <a:pt x="29518" y="0"/>
                  </a:moveTo>
                  <a:lnTo>
                    <a:pt x="1" y="5883"/>
                  </a:lnTo>
                  <a:lnTo>
                    <a:pt x="2911" y="15337"/>
                  </a:lnTo>
                  <a:lnTo>
                    <a:pt x="3056" y="15791"/>
                  </a:lnTo>
                  <a:lnTo>
                    <a:pt x="3221" y="16245"/>
                  </a:lnTo>
                  <a:lnTo>
                    <a:pt x="3386" y="16678"/>
                  </a:lnTo>
                  <a:lnTo>
                    <a:pt x="3572" y="17112"/>
                  </a:lnTo>
                  <a:lnTo>
                    <a:pt x="3778" y="17545"/>
                  </a:lnTo>
                  <a:lnTo>
                    <a:pt x="3985" y="17979"/>
                  </a:lnTo>
                  <a:lnTo>
                    <a:pt x="4212" y="18392"/>
                  </a:lnTo>
                  <a:lnTo>
                    <a:pt x="4459" y="18805"/>
                  </a:lnTo>
                  <a:lnTo>
                    <a:pt x="4707" y="19197"/>
                  </a:lnTo>
                  <a:lnTo>
                    <a:pt x="4975" y="19589"/>
                  </a:lnTo>
                  <a:lnTo>
                    <a:pt x="5244" y="19981"/>
                  </a:lnTo>
                  <a:lnTo>
                    <a:pt x="5533" y="20353"/>
                  </a:lnTo>
                  <a:lnTo>
                    <a:pt x="5842" y="20724"/>
                  </a:lnTo>
                  <a:lnTo>
                    <a:pt x="6152" y="21075"/>
                  </a:lnTo>
                  <a:lnTo>
                    <a:pt x="6462" y="21426"/>
                  </a:lnTo>
                  <a:lnTo>
                    <a:pt x="6792" y="21756"/>
                  </a:lnTo>
                  <a:lnTo>
                    <a:pt x="9578" y="24543"/>
                  </a:lnTo>
                  <a:lnTo>
                    <a:pt x="10652" y="25616"/>
                  </a:lnTo>
                  <a:lnTo>
                    <a:pt x="11230" y="26256"/>
                  </a:lnTo>
                  <a:lnTo>
                    <a:pt x="20064" y="54865"/>
                  </a:lnTo>
                  <a:lnTo>
                    <a:pt x="18000" y="93030"/>
                  </a:lnTo>
                  <a:lnTo>
                    <a:pt x="33213" y="94063"/>
                  </a:lnTo>
                  <a:lnTo>
                    <a:pt x="33460" y="92391"/>
                  </a:lnTo>
                  <a:lnTo>
                    <a:pt x="34121" y="87891"/>
                  </a:lnTo>
                  <a:lnTo>
                    <a:pt x="35050" y="81430"/>
                  </a:lnTo>
                  <a:lnTo>
                    <a:pt x="35566" y="77715"/>
                  </a:lnTo>
                  <a:lnTo>
                    <a:pt x="36082" y="73834"/>
                  </a:lnTo>
                  <a:lnTo>
                    <a:pt x="36577" y="69871"/>
                  </a:lnTo>
                  <a:lnTo>
                    <a:pt x="37052" y="65949"/>
                  </a:lnTo>
                  <a:lnTo>
                    <a:pt x="37485" y="62172"/>
                  </a:lnTo>
                  <a:lnTo>
                    <a:pt x="37857" y="58642"/>
                  </a:lnTo>
                  <a:lnTo>
                    <a:pt x="38001" y="56991"/>
                  </a:lnTo>
                  <a:lnTo>
                    <a:pt x="38125" y="55463"/>
                  </a:lnTo>
                  <a:lnTo>
                    <a:pt x="38208" y="54039"/>
                  </a:lnTo>
                  <a:lnTo>
                    <a:pt x="38290" y="52739"/>
                  </a:lnTo>
                  <a:lnTo>
                    <a:pt x="38332" y="51562"/>
                  </a:lnTo>
                  <a:lnTo>
                    <a:pt x="38332" y="50571"/>
                  </a:lnTo>
                  <a:lnTo>
                    <a:pt x="38290" y="49725"/>
                  </a:lnTo>
                  <a:lnTo>
                    <a:pt x="38270" y="49374"/>
                  </a:lnTo>
                  <a:lnTo>
                    <a:pt x="38229" y="49065"/>
                  </a:lnTo>
                  <a:lnTo>
                    <a:pt x="36701" y="39301"/>
                  </a:lnTo>
                  <a:lnTo>
                    <a:pt x="34307" y="23676"/>
                  </a:lnTo>
                  <a:lnTo>
                    <a:pt x="31128" y="2808"/>
                  </a:lnTo>
                  <a:lnTo>
                    <a:pt x="29518" y="0"/>
                  </a:lnTo>
                  <a:close/>
                </a:path>
              </a:pathLst>
            </a:custGeom>
            <a:solidFill>
              <a:schemeClr val="accent3"/>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98" name="Google Shape;2098;p211"/>
            <p:cNvSpPr/>
            <p:nvPr/>
          </p:nvSpPr>
          <p:spPr>
            <a:xfrm>
              <a:off x="1751000" y="2864200"/>
              <a:ext cx="958300" cy="2351575"/>
            </a:xfrm>
            <a:custGeom>
              <a:avLst/>
              <a:gdLst/>
              <a:ahLst/>
              <a:cxnLst/>
              <a:rect l="l" t="t" r="r" b="b"/>
              <a:pathLst>
                <a:path w="38332" h="94063" fill="none" extrusionOk="0">
                  <a:moveTo>
                    <a:pt x="1" y="5883"/>
                  </a:moveTo>
                  <a:lnTo>
                    <a:pt x="2911" y="15337"/>
                  </a:lnTo>
                  <a:lnTo>
                    <a:pt x="2911" y="15337"/>
                  </a:lnTo>
                  <a:lnTo>
                    <a:pt x="3056" y="15791"/>
                  </a:lnTo>
                  <a:lnTo>
                    <a:pt x="3221" y="16245"/>
                  </a:lnTo>
                  <a:lnTo>
                    <a:pt x="3386" y="16678"/>
                  </a:lnTo>
                  <a:lnTo>
                    <a:pt x="3572" y="17112"/>
                  </a:lnTo>
                  <a:lnTo>
                    <a:pt x="3778" y="17545"/>
                  </a:lnTo>
                  <a:lnTo>
                    <a:pt x="3985" y="17979"/>
                  </a:lnTo>
                  <a:lnTo>
                    <a:pt x="4212" y="18392"/>
                  </a:lnTo>
                  <a:lnTo>
                    <a:pt x="4459" y="18805"/>
                  </a:lnTo>
                  <a:lnTo>
                    <a:pt x="4707" y="19197"/>
                  </a:lnTo>
                  <a:lnTo>
                    <a:pt x="4975" y="19589"/>
                  </a:lnTo>
                  <a:lnTo>
                    <a:pt x="5244" y="19981"/>
                  </a:lnTo>
                  <a:lnTo>
                    <a:pt x="5533" y="20353"/>
                  </a:lnTo>
                  <a:lnTo>
                    <a:pt x="5842" y="20724"/>
                  </a:lnTo>
                  <a:lnTo>
                    <a:pt x="6152" y="21075"/>
                  </a:lnTo>
                  <a:lnTo>
                    <a:pt x="6462" y="21426"/>
                  </a:lnTo>
                  <a:lnTo>
                    <a:pt x="6792" y="21756"/>
                  </a:lnTo>
                  <a:lnTo>
                    <a:pt x="6792" y="21756"/>
                  </a:lnTo>
                  <a:lnTo>
                    <a:pt x="9578" y="24543"/>
                  </a:lnTo>
                  <a:lnTo>
                    <a:pt x="10652" y="25616"/>
                  </a:lnTo>
                  <a:lnTo>
                    <a:pt x="11230" y="26256"/>
                  </a:lnTo>
                  <a:lnTo>
                    <a:pt x="20064" y="54865"/>
                  </a:lnTo>
                  <a:lnTo>
                    <a:pt x="18000" y="93030"/>
                  </a:lnTo>
                  <a:lnTo>
                    <a:pt x="33213" y="94063"/>
                  </a:lnTo>
                  <a:lnTo>
                    <a:pt x="33213" y="94063"/>
                  </a:lnTo>
                  <a:lnTo>
                    <a:pt x="33460" y="92391"/>
                  </a:lnTo>
                  <a:lnTo>
                    <a:pt x="34121" y="87891"/>
                  </a:lnTo>
                  <a:lnTo>
                    <a:pt x="35050" y="81430"/>
                  </a:lnTo>
                  <a:lnTo>
                    <a:pt x="35566" y="77715"/>
                  </a:lnTo>
                  <a:lnTo>
                    <a:pt x="36082" y="73834"/>
                  </a:lnTo>
                  <a:lnTo>
                    <a:pt x="36577" y="69871"/>
                  </a:lnTo>
                  <a:lnTo>
                    <a:pt x="37052" y="65949"/>
                  </a:lnTo>
                  <a:lnTo>
                    <a:pt x="37485" y="62172"/>
                  </a:lnTo>
                  <a:lnTo>
                    <a:pt x="37857" y="58642"/>
                  </a:lnTo>
                  <a:lnTo>
                    <a:pt x="38001" y="56991"/>
                  </a:lnTo>
                  <a:lnTo>
                    <a:pt x="38125" y="55463"/>
                  </a:lnTo>
                  <a:lnTo>
                    <a:pt x="38208" y="54039"/>
                  </a:lnTo>
                  <a:lnTo>
                    <a:pt x="38290" y="52739"/>
                  </a:lnTo>
                  <a:lnTo>
                    <a:pt x="38332" y="51562"/>
                  </a:lnTo>
                  <a:lnTo>
                    <a:pt x="38332" y="50571"/>
                  </a:lnTo>
                  <a:lnTo>
                    <a:pt x="38290" y="49725"/>
                  </a:lnTo>
                  <a:lnTo>
                    <a:pt x="38270" y="49374"/>
                  </a:lnTo>
                  <a:lnTo>
                    <a:pt x="38229" y="49065"/>
                  </a:lnTo>
                  <a:lnTo>
                    <a:pt x="38229" y="49065"/>
                  </a:lnTo>
                  <a:lnTo>
                    <a:pt x="36701" y="39301"/>
                  </a:lnTo>
                  <a:lnTo>
                    <a:pt x="34307" y="23676"/>
                  </a:lnTo>
                  <a:lnTo>
                    <a:pt x="31128" y="2808"/>
                  </a:lnTo>
                  <a:lnTo>
                    <a:pt x="29518" y="0"/>
                  </a:lnTo>
                  <a:lnTo>
                    <a:pt x="1" y="5883"/>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099" name="Google Shape;2099;p211"/>
            <p:cNvSpPr/>
            <p:nvPr/>
          </p:nvSpPr>
          <p:spPr>
            <a:xfrm>
              <a:off x="1523950" y="3434925"/>
              <a:ext cx="1005250" cy="1717375"/>
            </a:xfrm>
            <a:custGeom>
              <a:avLst/>
              <a:gdLst/>
              <a:ahLst/>
              <a:cxnLst/>
              <a:rect l="l" t="t" r="r" b="b"/>
              <a:pathLst>
                <a:path w="40210" h="68695" extrusionOk="0">
                  <a:moveTo>
                    <a:pt x="40210" y="1"/>
                  </a:moveTo>
                  <a:lnTo>
                    <a:pt x="21757" y="4438"/>
                  </a:lnTo>
                  <a:lnTo>
                    <a:pt x="20209" y="32572"/>
                  </a:lnTo>
                  <a:lnTo>
                    <a:pt x="1" y="60046"/>
                  </a:lnTo>
                  <a:lnTo>
                    <a:pt x="12675" y="68695"/>
                  </a:lnTo>
                  <a:lnTo>
                    <a:pt x="39942" y="36845"/>
                  </a:lnTo>
                  <a:lnTo>
                    <a:pt x="40210" y="1"/>
                  </a:lnTo>
                  <a:close/>
                </a:path>
              </a:pathLst>
            </a:custGeom>
            <a:solidFill>
              <a:schemeClr val="accent3"/>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00" name="Google Shape;2100;p211"/>
            <p:cNvSpPr/>
            <p:nvPr/>
          </p:nvSpPr>
          <p:spPr>
            <a:xfrm>
              <a:off x="1523950" y="3434925"/>
              <a:ext cx="1005250" cy="1717375"/>
            </a:xfrm>
            <a:custGeom>
              <a:avLst/>
              <a:gdLst/>
              <a:ahLst/>
              <a:cxnLst/>
              <a:rect l="l" t="t" r="r" b="b"/>
              <a:pathLst>
                <a:path w="40210" h="68695" fill="none" extrusionOk="0">
                  <a:moveTo>
                    <a:pt x="21757" y="4438"/>
                  </a:moveTo>
                  <a:lnTo>
                    <a:pt x="20209" y="32572"/>
                  </a:lnTo>
                  <a:lnTo>
                    <a:pt x="1" y="60046"/>
                  </a:lnTo>
                  <a:lnTo>
                    <a:pt x="12675" y="68695"/>
                  </a:lnTo>
                  <a:lnTo>
                    <a:pt x="39942" y="36845"/>
                  </a:lnTo>
                  <a:lnTo>
                    <a:pt x="40210" y="1"/>
                  </a:lnTo>
                  <a:lnTo>
                    <a:pt x="21757" y="4438"/>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01" name="Google Shape;2101;p211"/>
            <p:cNvSpPr/>
            <p:nvPr/>
          </p:nvSpPr>
          <p:spPr>
            <a:xfrm>
              <a:off x="2031725" y="3520600"/>
              <a:ext cx="224500" cy="1646150"/>
            </a:xfrm>
            <a:custGeom>
              <a:avLst/>
              <a:gdLst/>
              <a:ahLst/>
              <a:cxnLst/>
              <a:rect l="l" t="t" r="r" b="b"/>
              <a:pathLst>
                <a:path w="8980" h="65846" extrusionOk="0">
                  <a:moveTo>
                    <a:pt x="1" y="0"/>
                  </a:moveTo>
                  <a:lnTo>
                    <a:pt x="42" y="124"/>
                  </a:lnTo>
                  <a:lnTo>
                    <a:pt x="166" y="537"/>
                  </a:lnTo>
                  <a:lnTo>
                    <a:pt x="641" y="2085"/>
                  </a:lnTo>
                  <a:lnTo>
                    <a:pt x="2457" y="7823"/>
                  </a:lnTo>
                  <a:lnTo>
                    <a:pt x="8709" y="27155"/>
                  </a:lnTo>
                  <a:lnTo>
                    <a:pt x="8443" y="32221"/>
                  </a:lnTo>
                  <a:lnTo>
                    <a:pt x="7246" y="56000"/>
                  </a:lnTo>
                  <a:lnTo>
                    <a:pt x="6916" y="63204"/>
                  </a:lnTo>
                  <a:lnTo>
                    <a:pt x="6833" y="65164"/>
                  </a:lnTo>
                  <a:lnTo>
                    <a:pt x="6833" y="65680"/>
                  </a:lnTo>
                  <a:lnTo>
                    <a:pt x="6833" y="65846"/>
                  </a:lnTo>
                  <a:lnTo>
                    <a:pt x="6854" y="65680"/>
                  </a:lnTo>
                  <a:lnTo>
                    <a:pt x="6895" y="65164"/>
                  </a:lnTo>
                  <a:lnTo>
                    <a:pt x="7019" y="63204"/>
                  </a:lnTo>
                  <a:lnTo>
                    <a:pt x="7432" y="56000"/>
                  </a:lnTo>
                  <a:lnTo>
                    <a:pt x="8711" y="32242"/>
                  </a:lnTo>
                  <a:lnTo>
                    <a:pt x="8980" y="27123"/>
                  </a:lnTo>
                  <a:lnTo>
                    <a:pt x="8980" y="27102"/>
                  </a:lnTo>
                  <a:lnTo>
                    <a:pt x="8980" y="27081"/>
                  </a:lnTo>
                  <a:lnTo>
                    <a:pt x="2643" y="7761"/>
                  </a:lnTo>
                  <a:lnTo>
                    <a:pt x="723" y="2044"/>
                  </a:lnTo>
                  <a:lnTo>
                    <a:pt x="207" y="516"/>
                  </a:lnTo>
                  <a:lnTo>
                    <a:pt x="63" y="124"/>
                  </a:lnTo>
                  <a:lnTo>
                    <a:pt x="1" y="0"/>
                  </a:lnTo>
                  <a:close/>
                </a:path>
              </a:pathLst>
            </a:custGeom>
            <a:solidFill>
              <a:srgbClr val="375A64"/>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02" name="Google Shape;2102;p211"/>
            <p:cNvSpPr/>
            <p:nvPr/>
          </p:nvSpPr>
          <p:spPr>
            <a:xfrm>
              <a:off x="2031725" y="3520600"/>
              <a:ext cx="224500" cy="1646150"/>
            </a:xfrm>
            <a:custGeom>
              <a:avLst/>
              <a:gdLst/>
              <a:ahLst/>
              <a:cxnLst/>
              <a:rect l="l" t="t" r="r" b="b"/>
              <a:pathLst>
                <a:path w="8980" h="65846" fill="none" extrusionOk="0">
                  <a:moveTo>
                    <a:pt x="1" y="0"/>
                  </a:moveTo>
                  <a:lnTo>
                    <a:pt x="1" y="0"/>
                  </a:lnTo>
                  <a:lnTo>
                    <a:pt x="63" y="124"/>
                  </a:lnTo>
                  <a:lnTo>
                    <a:pt x="63" y="124"/>
                  </a:lnTo>
                  <a:lnTo>
                    <a:pt x="207" y="516"/>
                  </a:lnTo>
                  <a:lnTo>
                    <a:pt x="207" y="516"/>
                  </a:lnTo>
                  <a:lnTo>
                    <a:pt x="723" y="2044"/>
                  </a:lnTo>
                  <a:lnTo>
                    <a:pt x="723" y="2044"/>
                  </a:lnTo>
                  <a:lnTo>
                    <a:pt x="2643" y="7761"/>
                  </a:lnTo>
                  <a:lnTo>
                    <a:pt x="2643" y="7761"/>
                  </a:lnTo>
                  <a:lnTo>
                    <a:pt x="8980" y="27081"/>
                  </a:lnTo>
                  <a:lnTo>
                    <a:pt x="8980" y="27102"/>
                  </a:lnTo>
                  <a:lnTo>
                    <a:pt x="8980" y="27123"/>
                  </a:lnTo>
                  <a:lnTo>
                    <a:pt x="8980" y="27123"/>
                  </a:lnTo>
                  <a:lnTo>
                    <a:pt x="8711" y="32242"/>
                  </a:lnTo>
                  <a:lnTo>
                    <a:pt x="8711" y="32242"/>
                  </a:lnTo>
                  <a:lnTo>
                    <a:pt x="7432" y="56000"/>
                  </a:lnTo>
                  <a:lnTo>
                    <a:pt x="7432" y="56000"/>
                  </a:lnTo>
                  <a:lnTo>
                    <a:pt x="7019" y="63204"/>
                  </a:lnTo>
                  <a:lnTo>
                    <a:pt x="7019" y="63204"/>
                  </a:lnTo>
                  <a:lnTo>
                    <a:pt x="6895" y="65164"/>
                  </a:lnTo>
                  <a:lnTo>
                    <a:pt x="6895" y="65164"/>
                  </a:lnTo>
                  <a:lnTo>
                    <a:pt x="6854" y="65680"/>
                  </a:lnTo>
                  <a:lnTo>
                    <a:pt x="6854" y="65680"/>
                  </a:lnTo>
                  <a:lnTo>
                    <a:pt x="6833" y="65846"/>
                  </a:lnTo>
                  <a:lnTo>
                    <a:pt x="6833" y="65846"/>
                  </a:lnTo>
                  <a:lnTo>
                    <a:pt x="6833" y="65680"/>
                  </a:lnTo>
                  <a:lnTo>
                    <a:pt x="6833" y="65680"/>
                  </a:lnTo>
                  <a:lnTo>
                    <a:pt x="6833" y="65164"/>
                  </a:lnTo>
                  <a:lnTo>
                    <a:pt x="6833" y="65164"/>
                  </a:lnTo>
                  <a:lnTo>
                    <a:pt x="6916" y="63204"/>
                  </a:lnTo>
                  <a:lnTo>
                    <a:pt x="6916" y="63204"/>
                  </a:lnTo>
                  <a:lnTo>
                    <a:pt x="7246" y="56000"/>
                  </a:lnTo>
                  <a:lnTo>
                    <a:pt x="7246" y="56000"/>
                  </a:lnTo>
                  <a:lnTo>
                    <a:pt x="8443" y="32221"/>
                  </a:lnTo>
                  <a:lnTo>
                    <a:pt x="8443" y="32221"/>
                  </a:lnTo>
                  <a:lnTo>
                    <a:pt x="8711" y="27102"/>
                  </a:lnTo>
                  <a:lnTo>
                    <a:pt x="8711" y="27164"/>
                  </a:lnTo>
                  <a:lnTo>
                    <a:pt x="8711" y="27164"/>
                  </a:lnTo>
                  <a:lnTo>
                    <a:pt x="2457" y="7823"/>
                  </a:lnTo>
                  <a:lnTo>
                    <a:pt x="2457" y="7823"/>
                  </a:lnTo>
                  <a:lnTo>
                    <a:pt x="641" y="2085"/>
                  </a:lnTo>
                  <a:lnTo>
                    <a:pt x="641" y="2085"/>
                  </a:lnTo>
                  <a:lnTo>
                    <a:pt x="166" y="537"/>
                  </a:lnTo>
                  <a:lnTo>
                    <a:pt x="166" y="537"/>
                  </a:lnTo>
                  <a:lnTo>
                    <a:pt x="42" y="124"/>
                  </a:lnTo>
                  <a:lnTo>
                    <a:pt x="42" y="124"/>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03" name="Google Shape;2103;p211"/>
            <p:cNvSpPr/>
            <p:nvPr/>
          </p:nvSpPr>
          <p:spPr>
            <a:xfrm>
              <a:off x="1525500" y="1610250"/>
              <a:ext cx="1039825" cy="1557925"/>
            </a:xfrm>
            <a:custGeom>
              <a:avLst/>
              <a:gdLst/>
              <a:ahLst/>
              <a:cxnLst/>
              <a:rect l="l" t="t" r="r" b="b"/>
              <a:pathLst>
                <a:path w="41593" h="62317" extrusionOk="0">
                  <a:moveTo>
                    <a:pt x="4150" y="0"/>
                  </a:moveTo>
                  <a:lnTo>
                    <a:pt x="3943" y="351"/>
                  </a:lnTo>
                  <a:lnTo>
                    <a:pt x="3696" y="764"/>
                  </a:lnTo>
                  <a:lnTo>
                    <a:pt x="3386" y="1321"/>
                  </a:lnTo>
                  <a:lnTo>
                    <a:pt x="3035" y="2002"/>
                  </a:lnTo>
                  <a:lnTo>
                    <a:pt x="2622" y="2807"/>
                  </a:lnTo>
                  <a:lnTo>
                    <a:pt x="2209" y="3716"/>
                  </a:lnTo>
                  <a:lnTo>
                    <a:pt x="1776" y="4706"/>
                  </a:lnTo>
                  <a:lnTo>
                    <a:pt x="1363" y="5780"/>
                  </a:lnTo>
                  <a:lnTo>
                    <a:pt x="1177" y="6337"/>
                  </a:lnTo>
                  <a:lnTo>
                    <a:pt x="971" y="6915"/>
                  </a:lnTo>
                  <a:lnTo>
                    <a:pt x="806" y="7493"/>
                  </a:lnTo>
                  <a:lnTo>
                    <a:pt x="641" y="8091"/>
                  </a:lnTo>
                  <a:lnTo>
                    <a:pt x="496" y="8711"/>
                  </a:lnTo>
                  <a:lnTo>
                    <a:pt x="352" y="9330"/>
                  </a:lnTo>
                  <a:lnTo>
                    <a:pt x="248" y="9949"/>
                  </a:lnTo>
                  <a:lnTo>
                    <a:pt x="145" y="10568"/>
                  </a:lnTo>
                  <a:lnTo>
                    <a:pt x="83" y="11188"/>
                  </a:lnTo>
                  <a:lnTo>
                    <a:pt x="21" y="11828"/>
                  </a:lnTo>
                  <a:lnTo>
                    <a:pt x="1" y="12447"/>
                  </a:lnTo>
                  <a:lnTo>
                    <a:pt x="21" y="13066"/>
                  </a:lnTo>
                  <a:lnTo>
                    <a:pt x="63" y="13685"/>
                  </a:lnTo>
                  <a:lnTo>
                    <a:pt x="125" y="14304"/>
                  </a:lnTo>
                  <a:lnTo>
                    <a:pt x="207" y="14697"/>
                  </a:lnTo>
                  <a:lnTo>
                    <a:pt x="310" y="15254"/>
                  </a:lnTo>
                  <a:lnTo>
                    <a:pt x="661" y="16823"/>
                  </a:lnTo>
                  <a:lnTo>
                    <a:pt x="1136" y="18907"/>
                  </a:lnTo>
                  <a:lnTo>
                    <a:pt x="1735" y="21405"/>
                  </a:lnTo>
                  <a:lnTo>
                    <a:pt x="3200" y="27308"/>
                  </a:lnTo>
                  <a:lnTo>
                    <a:pt x="4810" y="33810"/>
                  </a:lnTo>
                  <a:lnTo>
                    <a:pt x="7782" y="45617"/>
                  </a:lnTo>
                  <a:lnTo>
                    <a:pt x="9124" y="50881"/>
                  </a:lnTo>
                  <a:lnTo>
                    <a:pt x="9021" y="62316"/>
                  </a:lnTo>
                  <a:lnTo>
                    <a:pt x="41593" y="55587"/>
                  </a:lnTo>
                  <a:lnTo>
                    <a:pt x="38311" y="43987"/>
                  </a:lnTo>
                  <a:lnTo>
                    <a:pt x="28651" y="9763"/>
                  </a:lnTo>
                  <a:lnTo>
                    <a:pt x="17257" y="165"/>
                  </a:lnTo>
                  <a:lnTo>
                    <a:pt x="4150" y="0"/>
                  </a:lnTo>
                  <a:close/>
                </a:path>
              </a:pathLst>
            </a:custGeom>
            <a:solidFill>
              <a:schemeClr val="lt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04" name="Google Shape;2104;p211"/>
            <p:cNvSpPr/>
            <p:nvPr/>
          </p:nvSpPr>
          <p:spPr>
            <a:xfrm>
              <a:off x="1525500" y="1610250"/>
              <a:ext cx="1039825" cy="1557925"/>
            </a:xfrm>
            <a:custGeom>
              <a:avLst/>
              <a:gdLst/>
              <a:ahLst/>
              <a:cxnLst/>
              <a:rect l="l" t="t" r="r" b="b"/>
              <a:pathLst>
                <a:path w="41593" h="62317" fill="none" extrusionOk="0">
                  <a:moveTo>
                    <a:pt x="4150" y="0"/>
                  </a:moveTo>
                  <a:lnTo>
                    <a:pt x="4150" y="0"/>
                  </a:lnTo>
                  <a:lnTo>
                    <a:pt x="3943" y="351"/>
                  </a:lnTo>
                  <a:lnTo>
                    <a:pt x="3696" y="764"/>
                  </a:lnTo>
                  <a:lnTo>
                    <a:pt x="3386" y="1321"/>
                  </a:lnTo>
                  <a:lnTo>
                    <a:pt x="3035" y="2002"/>
                  </a:lnTo>
                  <a:lnTo>
                    <a:pt x="2622" y="2807"/>
                  </a:lnTo>
                  <a:lnTo>
                    <a:pt x="2209" y="3716"/>
                  </a:lnTo>
                  <a:lnTo>
                    <a:pt x="1776" y="4706"/>
                  </a:lnTo>
                  <a:lnTo>
                    <a:pt x="1363" y="5780"/>
                  </a:lnTo>
                  <a:lnTo>
                    <a:pt x="1177" y="6337"/>
                  </a:lnTo>
                  <a:lnTo>
                    <a:pt x="971" y="6915"/>
                  </a:lnTo>
                  <a:lnTo>
                    <a:pt x="806" y="7493"/>
                  </a:lnTo>
                  <a:lnTo>
                    <a:pt x="641" y="8091"/>
                  </a:lnTo>
                  <a:lnTo>
                    <a:pt x="496" y="8711"/>
                  </a:lnTo>
                  <a:lnTo>
                    <a:pt x="352" y="9330"/>
                  </a:lnTo>
                  <a:lnTo>
                    <a:pt x="248" y="9949"/>
                  </a:lnTo>
                  <a:lnTo>
                    <a:pt x="145" y="10568"/>
                  </a:lnTo>
                  <a:lnTo>
                    <a:pt x="83" y="11188"/>
                  </a:lnTo>
                  <a:lnTo>
                    <a:pt x="21" y="11828"/>
                  </a:lnTo>
                  <a:lnTo>
                    <a:pt x="1" y="12447"/>
                  </a:lnTo>
                  <a:lnTo>
                    <a:pt x="21" y="13066"/>
                  </a:lnTo>
                  <a:lnTo>
                    <a:pt x="63" y="13685"/>
                  </a:lnTo>
                  <a:lnTo>
                    <a:pt x="125" y="14304"/>
                  </a:lnTo>
                  <a:lnTo>
                    <a:pt x="125" y="14304"/>
                  </a:lnTo>
                  <a:lnTo>
                    <a:pt x="207" y="14697"/>
                  </a:lnTo>
                  <a:lnTo>
                    <a:pt x="310" y="15254"/>
                  </a:lnTo>
                  <a:lnTo>
                    <a:pt x="661" y="16823"/>
                  </a:lnTo>
                  <a:lnTo>
                    <a:pt x="1136" y="18907"/>
                  </a:lnTo>
                  <a:lnTo>
                    <a:pt x="1735" y="21405"/>
                  </a:lnTo>
                  <a:lnTo>
                    <a:pt x="3200" y="27308"/>
                  </a:lnTo>
                  <a:lnTo>
                    <a:pt x="4810" y="33810"/>
                  </a:lnTo>
                  <a:lnTo>
                    <a:pt x="7782" y="45617"/>
                  </a:lnTo>
                  <a:lnTo>
                    <a:pt x="9124" y="50881"/>
                  </a:lnTo>
                  <a:lnTo>
                    <a:pt x="9021" y="62316"/>
                  </a:lnTo>
                  <a:lnTo>
                    <a:pt x="41593" y="55587"/>
                  </a:lnTo>
                  <a:lnTo>
                    <a:pt x="38311" y="43987"/>
                  </a:lnTo>
                  <a:lnTo>
                    <a:pt x="28651" y="9763"/>
                  </a:lnTo>
                  <a:lnTo>
                    <a:pt x="17257" y="165"/>
                  </a:lnTo>
                  <a:lnTo>
                    <a:pt x="4150"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05" name="Google Shape;2105;p211"/>
            <p:cNvSpPr/>
            <p:nvPr/>
          </p:nvSpPr>
          <p:spPr>
            <a:xfrm>
              <a:off x="2352700" y="2247025"/>
              <a:ext cx="14475" cy="52150"/>
            </a:xfrm>
            <a:custGeom>
              <a:avLst/>
              <a:gdLst/>
              <a:ahLst/>
              <a:cxnLst/>
              <a:rect l="l" t="t" r="r" b="b"/>
              <a:pathLst>
                <a:path w="579" h="2086" extrusionOk="0">
                  <a:moveTo>
                    <a:pt x="1" y="0"/>
                  </a:moveTo>
                  <a:lnTo>
                    <a:pt x="579" y="2085"/>
                  </a:lnTo>
                  <a:lnTo>
                    <a:pt x="1" y="0"/>
                  </a:lnTo>
                  <a:close/>
                </a:path>
              </a:pathLst>
            </a:custGeom>
            <a:solidFill>
              <a:srgbClr val="B2B2B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06" name="Google Shape;2106;p211"/>
            <p:cNvSpPr/>
            <p:nvPr/>
          </p:nvSpPr>
          <p:spPr>
            <a:xfrm>
              <a:off x="2352700" y="2247025"/>
              <a:ext cx="14475" cy="52150"/>
            </a:xfrm>
            <a:custGeom>
              <a:avLst/>
              <a:gdLst/>
              <a:ahLst/>
              <a:cxnLst/>
              <a:rect l="l" t="t" r="r" b="b"/>
              <a:pathLst>
                <a:path w="579" h="2086" fill="none" extrusionOk="0">
                  <a:moveTo>
                    <a:pt x="1" y="0"/>
                  </a:moveTo>
                  <a:lnTo>
                    <a:pt x="579" y="2085"/>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07" name="Google Shape;2107;p211"/>
            <p:cNvSpPr/>
            <p:nvPr/>
          </p:nvSpPr>
          <p:spPr>
            <a:xfrm>
              <a:off x="1719525" y="2029775"/>
              <a:ext cx="651275" cy="281250"/>
            </a:xfrm>
            <a:custGeom>
              <a:avLst/>
              <a:gdLst/>
              <a:ahLst/>
              <a:cxnLst/>
              <a:rect l="l" t="t" r="r" b="b"/>
              <a:pathLst>
                <a:path w="26051" h="11250" extrusionOk="0">
                  <a:moveTo>
                    <a:pt x="1" y="0"/>
                  </a:moveTo>
                  <a:lnTo>
                    <a:pt x="682" y="475"/>
                  </a:lnTo>
                  <a:lnTo>
                    <a:pt x="2519" y="1734"/>
                  </a:lnTo>
                  <a:lnTo>
                    <a:pt x="3799" y="2581"/>
                  </a:lnTo>
                  <a:lnTo>
                    <a:pt x="5244" y="3509"/>
                  </a:lnTo>
                  <a:lnTo>
                    <a:pt x="6812" y="4521"/>
                  </a:lnTo>
                  <a:lnTo>
                    <a:pt x="8505" y="5553"/>
                  </a:lnTo>
                  <a:lnTo>
                    <a:pt x="10260" y="6585"/>
                  </a:lnTo>
                  <a:lnTo>
                    <a:pt x="12035" y="7596"/>
                  </a:lnTo>
                  <a:lnTo>
                    <a:pt x="12922" y="8071"/>
                  </a:lnTo>
                  <a:lnTo>
                    <a:pt x="13810" y="8546"/>
                  </a:lnTo>
                  <a:lnTo>
                    <a:pt x="14677" y="8979"/>
                  </a:lnTo>
                  <a:lnTo>
                    <a:pt x="15544" y="9372"/>
                  </a:lnTo>
                  <a:lnTo>
                    <a:pt x="16369" y="9743"/>
                  </a:lnTo>
                  <a:lnTo>
                    <a:pt x="17174" y="10094"/>
                  </a:lnTo>
                  <a:lnTo>
                    <a:pt x="17959" y="10383"/>
                  </a:lnTo>
                  <a:lnTo>
                    <a:pt x="18702" y="10631"/>
                  </a:lnTo>
                  <a:lnTo>
                    <a:pt x="19404" y="10837"/>
                  </a:lnTo>
                  <a:lnTo>
                    <a:pt x="20064" y="10982"/>
                  </a:lnTo>
                  <a:lnTo>
                    <a:pt x="20374" y="11044"/>
                  </a:lnTo>
                  <a:lnTo>
                    <a:pt x="20683" y="11085"/>
                  </a:lnTo>
                  <a:lnTo>
                    <a:pt x="20952" y="11105"/>
                  </a:lnTo>
                  <a:lnTo>
                    <a:pt x="21323" y="11105"/>
                  </a:lnTo>
                  <a:lnTo>
                    <a:pt x="26050" y="11250"/>
                  </a:lnTo>
                  <a:lnTo>
                    <a:pt x="25906" y="10775"/>
                  </a:lnTo>
                  <a:lnTo>
                    <a:pt x="25328" y="8690"/>
                  </a:lnTo>
                  <a:lnTo>
                    <a:pt x="1" y="0"/>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08" name="Google Shape;2108;p211"/>
            <p:cNvSpPr/>
            <p:nvPr/>
          </p:nvSpPr>
          <p:spPr>
            <a:xfrm>
              <a:off x="1719525" y="2029775"/>
              <a:ext cx="651275" cy="281250"/>
            </a:xfrm>
            <a:custGeom>
              <a:avLst/>
              <a:gdLst/>
              <a:ahLst/>
              <a:cxnLst/>
              <a:rect l="l" t="t" r="r" b="b"/>
              <a:pathLst>
                <a:path w="26051" h="11250" fill="none" extrusionOk="0">
                  <a:moveTo>
                    <a:pt x="1" y="0"/>
                  </a:moveTo>
                  <a:lnTo>
                    <a:pt x="1" y="0"/>
                  </a:lnTo>
                  <a:lnTo>
                    <a:pt x="682" y="475"/>
                  </a:lnTo>
                  <a:lnTo>
                    <a:pt x="2519" y="1734"/>
                  </a:lnTo>
                  <a:lnTo>
                    <a:pt x="3799" y="2581"/>
                  </a:lnTo>
                  <a:lnTo>
                    <a:pt x="5244" y="3509"/>
                  </a:lnTo>
                  <a:lnTo>
                    <a:pt x="6812" y="4521"/>
                  </a:lnTo>
                  <a:lnTo>
                    <a:pt x="8505" y="5553"/>
                  </a:lnTo>
                  <a:lnTo>
                    <a:pt x="10260" y="6585"/>
                  </a:lnTo>
                  <a:lnTo>
                    <a:pt x="12035" y="7596"/>
                  </a:lnTo>
                  <a:lnTo>
                    <a:pt x="12922" y="8071"/>
                  </a:lnTo>
                  <a:lnTo>
                    <a:pt x="13810" y="8546"/>
                  </a:lnTo>
                  <a:lnTo>
                    <a:pt x="14677" y="8979"/>
                  </a:lnTo>
                  <a:lnTo>
                    <a:pt x="15544" y="9372"/>
                  </a:lnTo>
                  <a:lnTo>
                    <a:pt x="16369" y="9743"/>
                  </a:lnTo>
                  <a:lnTo>
                    <a:pt x="17174" y="10094"/>
                  </a:lnTo>
                  <a:lnTo>
                    <a:pt x="17959" y="10383"/>
                  </a:lnTo>
                  <a:lnTo>
                    <a:pt x="18702" y="10631"/>
                  </a:lnTo>
                  <a:lnTo>
                    <a:pt x="19404" y="10837"/>
                  </a:lnTo>
                  <a:lnTo>
                    <a:pt x="20064" y="10982"/>
                  </a:lnTo>
                  <a:lnTo>
                    <a:pt x="20374" y="11044"/>
                  </a:lnTo>
                  <a:lnTo>
                    <a:pt x="20683" y="11085"/>
                  </a:lnTo>
                  <a:lnTo>
                    <a:pt x="20952" y="11105"/>
                  </a:lnTo>
                  <a:lnTo>
                    <a:pt x="21241" y="11105"/>
                  </a:lnTo>
                  <a:lnTo>
                    <a:pt x="21241" y="11105"/>
                  </a:lnTo>
                  <a:lnTo>
                    <a:pt x="21323" y="11105"/>
                  </a:lnTo>
                  <a:lnTo>
                    <a:pt x="26050" y="11250"/>
                  </a:lnTo>
                  <a:lnTo>
                    <a:pt x="25906" y="10775"/>
                  </a:lnTo>
                  <a:lnTo>
                    <a:pt x="25328" y="8690"/>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09" name="Google Shape;2109;p211"/>
            <p:cNvSpPr/>
            <p:nvPr/>
          </p:nvSpPr>
          <p:spPr>
            <a:xfrm>
              <a:off x="1569375" y="2072600"/>
              <a:ext cx="232750" cy="85175"/>
            </a:xfrm>
            <a:custGeom>
              <a:avLst/>
              <a:gdLst/>
              <a:ahLst/>
              <a:cxnLst/>
              <a:rect l="l" t="t" r="r" b="b"/>
              <a:pathLst>
                <a:path w="9310" h="3407" extrusionOk="0">
                  <a:moveTo>
                    <a:pt x="9289" y="1"/>
                  </a:moveTo>
                  <a:lnTo>
                    <a:pt x="9206" y="21"/>
                  </a:lnTo>
                  <a:lnTo>
                    <a:pt x="8959" y="166"/>
                  </a:lnTo>
                  <a:lnTo>
                    <a:pt x="8009" y="641"/>
                  </a:lnTo>
                  <a:lnTo>
                    <a:pt x="7349" y="971"/>
                  </a:lnTo>
                  <a:lnTo>
                    <a:pt x="6585" y="1322"/>
                  </a:lnTo>
                  <a:lnTo>
                    <a:pt x="5718" y="1693"/>
                  </a:lnTo>
                  <a:lnTo>
                    <a:pt x="4789" y="2065"/>
                  </a:lnTo>
                  <a:lnTo>
                    <a:pt x="3840" y="2374"/>
                  </a:lnTo>
                  <a:lnTo>
                    <a:pt x="2952" y="2663"/>
                  </a:lnTo>
                  <a:lnTo>
                    <a:pt x="2126" y="2890"/>
                  </a:lnTo>
                  <a:lnTo>
                    <a:pt x="1424" y="3056"/>
                  </a:lnTo>
                  <a:lnTo>
                    <a:pt x="372" y="3303"/>
                  </a:lnTo>
                  <a:lnTo>
                    <a:pt x="83" y="3365"/>
                  </a:lnTo>
                  <a:lnTo>
                    <a:pt x="21" y="3386"/>
                  </a:lnTo>
                  <a:lnTo>
                    <a:pt x="0" y="3406"/>
                  </a:lnTo>
                  <a:lnTo>
                    <a:pt x="103" y="3406"/>
                  </a:lnTo>
                  <a:lnTo>
                    <a:pt x="392" y="3386"/>
                  </a:lnTo>
                  <a:lnTo>
                    <a:pt x="847" y="3324"/>
                  </a:lnTo>
                  <a:lnTo>
                    <a:pt x="1445" y="3241"/>
                  </a:lnTo>
                  <a:lnTo>
                    <a:pt x="2188" y="3076"/>
                  </a:lnTo>
                  <a:lnTo>
                    <a:pt x="3014" y="2870"/>
                  </a:lnTo>
                  <a:lnTo>
                    <a:pt x="3922" y="2622"/>
                  </a:lnTo>
                  <a:lnTo>
                    <a:pt x="4872" y="2292"/>
                  </a:lnTo>
                  <a:lnTo>
                    <a:pt x="5821" y="1920"/>
                  </a:lnTo>
                  <a:lnTo>
                    <a:pt x="6667" y="1528"/>
                  </a:lnTo>
                  <a:lnTo>
                    <a:pt x="7431" y="1157"/>
                  </a:lnTo>
                  <a:lnTo>
                    <a:pt x="8092" y="806"/>
                  </a:lnTo>
                  <a:lnTo>
                    <a:pt x="8608" y="496"/>
                  </a:lnTo>
                  <a:lnTo>
                    <a:pt x="9000" y="248"/>
                  </a:lnTo>
                  <a:lnTo>
                    <a:pt x="9248" y="63"/>
                  </a:lnTo>
                  <a:lnTo>
                    <a:pt x="9309"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10" name="Google Shape;2110;p211"/>
            <p:cNvSpPr/>
            <p:nvPr/>
          </p:nvSpPr>
          <p:spPr>
            <a:xfrm>
              <a:off x="1686000" y="2409575"/>
              <a:ext cx="704400" cy="180125"/>
            </a:xfrm>
            <a:custGeom>
              <a:avLst/>
              <a:gdLst/>
              <a:ahLst/>
              <a:cxnLst/>
              <a:rect l="l" t="t" r="r" b="b"/>
              <a:pathLst>
                <a:path w="28176" h="7205" extrusionOk="0">
                  <a:moveTo>
                    <a:pt x="28093" y="0"/>
                  </a:moveTo>
                  <a:lnTo>
                    <a:pt x="27866" y="42"/>
                  </a:lnTo>
                  <a:lnTo>
                    <a:pt x="27040" y="248"/>
                  </a:lnTo>
                  <a:lnTo>
                    <a:pt x="24027" y="971"/>
                  </a:lnTo>
                  <a:lnTo>
                    <a:pt x="19527" y="2085"/>
                  </a:lnTo>
                  <a:lnTo>
                    <a:pt x="14057" y="3489"/>
                  </a:lnTo>
                  <a:lnTo>
                    <a:pt x="8566" y="4892"/>
                  </a:lnTo>
                  <a:lnTo>
                    <a:pt x="4087" y="6069"/>
                  </a:lnTo>
                  <a:lnTo>
                    <a:pt x="1094" y="6874"/>
                  </a:lnTo>
                  <a:lnTo>
                    <a:pt x="268" y="7122"/>
                  </a:lnTo>
                  <a:lnTo>
                    <a:pt x="62" y="7184"/>
                  </a:lnTo>
                  <a:lnTo>
                    <a:pt x="0" y="7204"/>
                  </a:lnTo>
                  <a:lnTo>
                    <a:pt x="62" y="7204"/>
                  </a:lnTo>
                  <a:lnTo>
                    <a:pt x="289" y="7163"/>
                  </a:lnTo>
                  <a:lnTo>
                    <a:pt x="1115" y="6977"/>
                  </a:lnTo>
                  <a:lnTo>
                    <a:pt x="4128" y="6234"/>
                  </a:lnTo>
                  <a:lnTo>
                    <a:pt x="8628" y="5119"/>
                  </a:lnTo>
                  <a:lnTo>
                    <a:pt x="14119" y="3736"/>
                  </a:lnTo>
                  <a:lnTo>
                    <a:pt x="19589" y="2312"/>
                  </a:lnTo>
                  <a:lnTo>
                    <a:pt x="24068" y="1136"/>
                  </a:lnTo>
                  <a:lnTo>
                    <a:pt x="27081" y="331"/>
                  </a:lnTo>
                  <a:lnTo>
                    <a:pt x="27886" y="104"/>
                  </a:lnTo>
                  <a:lnTo>
                    <a:pt x="28093" y="42"/>
                  </a:lnTo>
                  <a:lnTo>
                    <a:pt x="2817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11" name="Google Shape;2111;p211"/>
            <p:cNvSpPr/>
            <p:nvPr/>
          </p:nvSpPr>
          <p:spPr>
            <a:xfrm>
              <a:off x="1762375" y="2795050"/>
              <a:ext cx="738450" cy="178050"/>
            </a:xfrm>
            <a:custGeom>
              <a:avLst/>
              <a:gdLst/>
              <a:ahLst/>
              <a:cxnLst/>
              <a:rect l="l" t="t" r="r" b="b"/>
              <a:pathLst>
                <a:path w="29538" h="7122" extrusionOk="0">
                  <a:moveTo>
                    <a:pt x="29455" y="0"/>
                  </a:moveTo>
                  <a:lnTo>
                    <a:pt x="29228" y="21"/>
                  </a:lnTo>
                  <a:lnTo>
                    <a:pt x="28340" y="145"/>
                  </a:lnTo>
                  <a:lnTo>
                    <a:pt x="26958" y="372"/>
                  </a:lnTo>
                  <a:lnTo>
                    <a:pt x="26111" y="537"/>
                  </a:lnTo>
                  <a:lnTo>
                    <a:pt x="25141" y="723"/>
                  </a:lnTo>
                  <a:lnTo>
                    <a:pt x="24088" y="950"/>
                  </a:lnTo>
                  <a:lnTo>
                    <a:pt x="22953" y="1198"/>
                  </a:lnTo>
                  <a:lnTo>
                    <a:pt x="20435" y="1796"/>
                  </a:lnTo>
                  <a:lnTo>
                    <a:pt x="17669" y="2498"/>
                  </a:lnTo>
                  <a:lnTo>
                    <a:pt x="14697" y="3262"/>
                  </a:lnTo>
                  <a:lnTo>
                    <a:pt x="4314" y="6028"/>
                  </a:lnTo>
                  <a:lnTo>
                    <a:pt x="1156" y="6812"/>
                  </a:lnTo>
                  <a:lnTo>
                    <a:pt x="310" y="7039"/>
                  </a:lnTo>
                  <a:lnTo>
                    <a:pt x="83" y="7101"/>
                  </a:lnTo>
                  <a:lnTo>
                    <a:pt x="0" y="7122"/>
                  </a:lnTo>
                  <a:lnTo>
                    <a:pt x="83" y="7122"/>
                  </a:lnTo>
                  <a:lnTo>
                    <a:pt x="310" y="7080"/>
                  </a:lnTo>
                  <a:lnTo>
                    <a:pt x="1177" y="6915"/>
                  </a:lnTo>
                  <a:lnTo>
                    <a:pt x="2560" y="6606"/>
                  </a:lnTo>
                  <a:lnTo>
                    <a:pt x="4355" y="6193"/>
                  </a:lnTo>
                  <a:lnTo>
                    <a:pt x="6543" y="5656"/>
                  </a:lnTo>
                  <a:lnTo>
                    <a:pt x="9041" y="4996"/>
                  </a:lnTo>
                  <a:lnTo>
                    <a:pt x="14759" y="3509"/>
                  </a:lnTo>
                  <a:lnTo>
                    <a:pt x="17731" y="2725"/>
                  </a:lnTo>
                  <a:lnTo>
                    <a:pt x="20497" y="2023"/>
                  </a:lnTo>
                  <a:lnTo>
                    <a:pt x="22994" y="1404"/>
                  </a:lnTo>
                  <a:lnTo>
                    <a:pt x="25182" y="909"/>
                  </a:lnTo>
                  <a:lnTo>
                    <a:pt x="26999" y="516"/>
                  </a:lnTo>
                  <a:lnTo>
                    <a:pt x="28361" y="227"/>
                  </a:lnTo>
                  <a:lnTo>
                    <a:pt x="29228" y="62"/>
                  </a:lnTo>
                  <a:lnTo>
                    <a:pt x="29455" y="21"/>
                  </a:lnTo>
                  <a:lnTo>
                    <a:pt x="29538"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12" name="Google Shape;2112;p211"/>
            <p:cNvSpPr/>
            <p:nvPr/>
          </p:nvSpPr>
          <p:spPr>
            <a:xfrm>
              <a:off x="1762375" y="2795050"/>
              <a:ext cx="738450" cy="178050"/>
            </a:xfrm>
            <a:custGeom>
              <a:avLst/>
              <a:gdLst/>
              <a:ahLst/>
              <a:cxnLst/>
              <a:rect l="l" t="t" r="r" b="b"/>
              <a:pathLst>
                <a:path w="29538" h="7122" fill="none" extrusionOk="0">
                  <a:moveTo>
                    <a:pt x="29538" y="0"/>
                  </a:moveTo>
                  <a:lnTo>
                    <a:pt x="29538" y="0"/>
                  </a:lnTo>
                  <a:lnTo>
                    <a:pt x="29455" y="21"/>
                  </a:lnTo>
                  <a:lnTo>
                    <a:pt x="29228" y="62"/>
                  </a:lnTo>
                  <a:lnTo>
                    <a:pt x="29228" y="62"/>
                  </a:lnTo>
                  <a:lnTo>
                    <a:pt x="28361" y="227"/>
                  </a:lnTo>
                  <a:lnTo>
                    <a:pt x="28361" y="227"/>
                  </a:lnTo>
                  <a:lnTo>
                    <a:pt x="26999" y="516"/>
                  </a:lnTo>
                  <a:lnTo>
                    <a:pt x="25182" y="909"/>
                  </a:lnTo>
                  <a:lnTo>
                    <a:pt x="25182" y="909"/>
                  </a:lnTo>
                  <a:lnTo>
                    <a:pt x="22994" y="1404"/>
                  </a:lnTo>
                  <a:lnTo>
                    <a:pt x="20497" y="2023"/>
                  </a:lnTo>
                  <a:lnTo>
                    <a:pt x="17731" y="2725"/>
                  </a:lnTo>
                  <a:lnTo>
                    <a:pt x="14759" y="3509"/>
                  </a:lnTo>
                  <a:lnTo>
                    <a:pt x="14759" y="3509"/>
                  </a:lnTo>
                  <a:lnTo>
                    <a:pt x="9041" y="4996"/>
                  </a:lnTo>
                  <a:lnTo>
                    <a:pt x="6543" y="5656"/>
                  </a:lnTo>
                  <a:lnTo>
                    <a:pt x="4355" y="6193"/>
                  </a:lnTo>
                  <a:lnTo>
                    <a:pt x="4355" y="6193"/>
                  </a:lnTo>
                  <a:lnTo>
                    <a:pt x="2560" y="6606"/>
                  </a:lnTo>
                  <a:lnTo>
                    <a:pt x="1177" y="6915"/>
                  </a:lnTo>
                  <a:lnTo>
                    <a:pt x="1177" y="6915"/>
                  </a:lnTo>
                  <a:lnTo>
                    <a:pt x="310" y="7080"/>
                  </a:lnTo>
                  <a:lnTo>
                    <a:pt x="310" y="7080"/>
                  </a:lnTo>
                  <a:lnTo>
                    <a:pt x="83" y="7122"/>
                  </a:lnTo>
                  <a:lnTo>
                    <a:pt x="0" y="7122"/>
                  </a:lnTo>
                  <a:lnTo>
                    <a:pt x="0" y="7122"/>
                  </a:lnTo>
                  <a:lnTo>
                    <a:pt x="83" y="7101"/>
                  </a:lnTo>
                  <a:lnTo>
                    <a:pt x="310" y="7039"/>
                  </a:lnTo>
                  <a:lnTo>
                    <a:pt x="310" y="7039"/>
                  </a:lnTo>
                  <a:lnTo>
                    <a:pt x="1156" y="6812"/>
                  </a:lnTo>
                  <a:lnTo>
                    <a:pt x="1156" y="6812"/>
                  </a:lnTo>
                  <a:lnTo>
                    <a:pt x="4314" y="6028"/>
                  </a:lnTo>
                  <a:lnTo>
                    <a:pt x="4314" y="6028"/>
                  </a:lnTo>
                  <a:lnTo>
                    <a:pt x="14697" y="3262"/>
                  </a:lnTo>
                  <a:lnTo>
                    <a:pt x="14697" y="3262"/>
                  </a:lnTo>
                  <a:lnTo>
                    <a:pt x="17669" y="2498"/>
                  </a:lnTo>
                  <a:lnTo>
                    <a:pt x="20435" y="1796"/>
                  </a:lnTo>
                  <a:lnTo>
                    <a:pt x="22953" y="1198"/>
                  </a:lnTo>
                  <a:lnTo>
                    <a:pt x="24088" y="950"/>
                  </a:lnTo>
                  <a:lnTo>
                    <a:pt x="25141" y="723"/>
                  </a:lnTo>
                  <a:lnTo>
                    <a:pt x="25141" y="723"/>
                  </a:lnTo>
                  <a:lnTo>
                    <a:pt x="26111" y="537"/>
                  </a:lnTo>
                  <a:lnTo>
                    <a:pt x="26958" y="372"/>
                  </a:lnTo>
                  <a:lnTo>
                    <a:pt x="28340" y="145"/>
                  </a:lnTo>
                  <a:lnTo>
                    <a:pt x="28340" y="145"/>
                  </a:lnTo>
                  <a:lnTo>
                    <a:pt x="29228" y="21"/>
                  </a:lnTo>
                  <a:lnTo>
                    <a:pt x="29228" y="21"/>
                  </a:lnTo>
                  <a:lnTo>
                    <a:pt x="29455" y="0"/>
                  </a:lnTo>
                  <a:lnTo>
                    <a:pt x="29538"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13" name="Google Shape;2113;p211"/>
            <p:cNvSpPr/>
            <p:nvPr/>
          </p:nvSpPr>
          <p:spPr>
            <a:xfrm>
              <a:off x="3026125" y="1535925"/>
              <a:ext cx="506250" cy="385500"/>
            </a:xfrm>
            <a:custGeom>
              <a:avLst/>
              <a:gdLst/>
              <a:ahLst/>
              <a:cxnLst/>
              <a:rect l="l" t="t" r="r" b="b"/>
              <a:pathLst>
                <a:path w="20250" h="15420" extrusionOk="0">
                  <a:moveTo>
                    <a:pt x="7782" y="1"/>
                  </a:moveTo>
                  <a:lnTo>
                    <a:pt x="7679" y="21"/>
                  </a:lnTo>
                  <a:lnTo>
                    <a:pt x="7576" y="63"/>
                  </a:lnTo>
                  <a:lnTo>
                    <a:pt x="7493" y="145"/>
                  </a:lnTo>
                  <a:lnTo>
                    <a:pt x="7431" y="269"/>
                  </a:lnTo>
                  <a:lnTo>
                    <a:pt x="7369" y="414"/>
                  </a:lnTo>
                  <a:lnTo>
                    <a:pt x="7349" y="620"/>
                  </a:lnTo>
                  <a:lnTo>
                    <a:pt x="7349" y="723"/>
                  </a:lnTo>
                  <a:lnTo>
                    <a:pt x="7328" y="826"/>
                  </a:lnTo>
                  <a:lnTo>
                    <a:pt x="7246" y="1053"/>
                  </a:lnTo>
                  <a:lnTo>
                    <a:pt x="7122" y="1281"/>
                  </a:lnTo>
                  <a:lnTo>
                    <a:pt x="6957" y="1508"/>
                  </a:lnTo>
                  <a:lnTo>
                    <a:pt x="6750" y="1755"/>
                  </a:lnTo>
                  <a:lnTo>
                    <a:pt x="6523" y="2024"/>
                  </a:lnTo>
                  <a:lnTo>
                    <a:pt x="6028" y="2540"/>
                  </a:lnTo>
                  <a:lnTo>
                    <a:pt x="5470" y="3076"/>
                  </a:lnTo>
                  <a:lnTo>
                    <a:pt x="4934" y="3634"/>
                  </a:lnTo>
                  <a:lnTo>
                    <a:pt x="4686" y="3902"/>
                  </a:lnTo>
                  <a:lnTo>
                    <a:pt x="4438" y="4170"/>
                  </a:lnTo>
                  <a:lnTo>
                    <a:pt x="4232" y="4439"/>
                  </a:lnTo>
                  <a:lnTo>
                    <a:pt x="4046" y="4707"/>
                  </a:lnTo>
                  <a:lnTo>
                    <a:pt x="3902" y="4955"/>
                  </a:lnTo>
                  <a:lnTo>
                    <a:pt x="3757" y="5223"/>
                  </a:lnTo>
                  <a:lnTo>
                    <a:pt x="3530" y="5718"/>
                  </a:lnTo>
                  <a:lnTo>
                    <a:pt x="3344" y="6152"/>
                  </a:lnTo>
                  <a:lnTo>
                    <a:pt x="3220" y="6565"/>
                  </a:lnTo>
                  <a:lnTo>
                    <a:pt x="3138" y="6895"/>
                  </a:lnTo>
                  <a:lnTo>
                    <a:pt x="3097" y="7143"/>
                  </a:lnTo>
                  <a:lnTo>
                    <a:pt x="3055" y="7370"/>
                  </a:lnTo>
                  <a:lnTo>
                    <a:pt x="0" y="8422"/>
                  </a:lnTo>
                  <a:lnTo>
                    <a:pt x="2147" y="15420"/>
                  </a:lnTo>
                  <a:lnTo>
                    <a:pt x="3551" y="14945"/>
                  </a:lnTo>
                  <a:lnTo>
                    <a:pt x="4851" y="14512"/>
                  </a:lnTo>
                  <a:lnTo>
                    <a:pt x="6193" y="14037"/>
                  </a:lnTo>
                  <a:lnTo>
                    <a:pt x="7018" y="13665"/>
                  </a:lnTo>
                  <a:lnTo>
                    <a:pt x="8628" y="12943"/>
                  </a:lnTo>
                  <a:lnTo>
                    <a:pt x="13108" y="10879"/>
                  </a:lnTo>
                  <a:lnTo>
                    <a:pt x="17463" y="8835"/>
                  </a:lnTo>
                  <a:lnTo>
                    <a:pt x="18949" y="8113"/>
                  </a:lnTo>
                  <a:lnTo>
                    <a:pt x="19403" y="7906"/>
                  </a:lnTo>
                  <a:lnTo>
                    <a:pt x="19589" y="7783"/>
                  </a:lnTo>
                  <a:lnTo>
                    <a:pt x="19754" y="7659"/>
                  </a:lnTo>
                  <a:lnTo>
                    <a:pt x="19857" y="7555"/>
                  </a:lnTo>
                  <a:lnTo>
                    <a:pt x="19940" y="7452"/>
                  </a:lnTo>
                  <a:lnTo>
                    <a:pt x="19981" y="7349"/>
                  </a:lnTo>
                  <a:lnTo>
                    <a:pt x="20002" y="7246"/>
                  </a:lnTo>
                  <a:lnTo>
                    <a:pt x="19981" y="7163"/>
                  </a:lnTo>
                  <a:lnTo>
                    <a:pt x="19961" y="7081"/>
                  </a:lnTo>
                  <a:lnTo>
                    <a:pt x="19919" y="6998"/>
                  </a:lnTo>
                  <a:lnTo>
                    <a:pt x="19816" y="6874"/>
                  </a:lnTo>
                  <a:lnTo>
                    <a:pt x="19713" y="6771"/>
                  </a:lnTo>
                  <a:lnTo>
                    <a:pt x="19589" y="6709"/>
                  </a:lnTo>
                  <a:lnTo>
                    <a:pt x="15296" y="7514"/>
                  </a:lnTo>
                  <a:lnTo>
                    <a:pt x="16658" y="7081"/>
                  </a:lnTo>
                  <a:lnTo>
                    <a:pt x="16968" y="6957"/>
                  </a:lnTo>
                  <a:lnTo>
                    <a:pt x="17401" y="6750"/>
                  </a:lnTo>
                  <a:lnTo>
                    <a:pt x="17876" y="6503"/>
                  </a:lnTo>
                  <a:lnTo>
                    <a:pt x="18412" y="6193"/>
                  </a:lnTo>
                  <a:lnTo>
                    <a:pt x="18908" y="5884"/>
                  </a:lnTo>
                  <a:lnTo>
                    <a:pt x="19362" y="5574"/>
                  </a:lnTo>
                  <a:lnTo>
                    <a:pt x="19548" y="5409"/>
                  </a:lnTo>
                  <a:lnTo>
                    <a:pt x="19713" y="5264"/>
                  </a:lnTo>
                  <a:lnTo>
                    <a:pt x="19837" y="5140"/>
                  </a:lnTo>
                  <a:lnTo>
                    <a:pt x="19919" y="5017"/>
                  </a:lnTo>
                  <a:lnTo>
                    <a:pt x="20002" y="4872"/>
                  </a:lnTo>
                  <a:lnTo>
                    <a:pt x="20043" y="4707"/>
                  </a:lnTo>
                  <a:lnTo>
                    <a:pt x="20064" y="4583"/>
                  </a:lnTo>
                  <a:lnTo>
                    <a:pt x="20064" y="4459"/>
                  </a:lnTo>
                  <a:lnTo>
                    <a:pt x="20043" y="4335"/>
                  </a:lnTo>
                  <a:lnTo>
                    <a:pt x="20022" y="4232"/>
                  </a:lnTo>
                  <a:lnTo>
                    <a:pt x="19919" y="4046"/>
                  </a:lnTo>
                  <a:lnTo>
                    <a:pt x="19816" y="3902"/>
                  </a:lnTo>
                  <a:lnTo>
                    <a:pt x="19713" y="3799"/>
                  </a:lnTo>
                  <a:lnTo>
                    <a:pt x="19672" y="3716"/>
                  </a:lnTo>
                  <a:lnTo>
                    <a:pt x="19672" y="3696"/>
                  </a:lnTo>
                  <a:lnTo>
                    <a:pt x="19713" y="3675"/>
                  </a:lnTo>
                  <a:lnTo>
                    <a:pt x="19775" y="3634"/>
                  </a:lnTo>
                  <a:lnTo>
                    <a:pt x="19857" y="3592"/>
                  </a:lnTo>
                  <a:lnTo>
                    <a:pt x="20002" y="3448"/>
                  </a:lnTo>
                  <a:lnTo>
                    <a:pt x="20126" y="3262"/>
                  </a:lnTo>
                  <a:lnTo>
                    <a:pt x="20208" y="3076"/>
                  </a:lnTo>
                  <a:lnTo>
                    <a:pt x="20250" y="2973"/>
                  </a:lnTo>
                  <a:lnTo>
                    <a:pt x="20250" y="2870"/>
                  </a:lnTo>
                  <a:lnTo>
                    <a:pt x="20229" y="2787"/>
                  </a:lnTo>
                  <a:lnTo>
                    <a:pt x="20208" y="2705"/>
                  </a:lnTo>
                  <a:lnTo>
                    <a:pt x="20146" y="2643"/>
                  </a:lnTo>
                  <a:lnTo>
                    <a:pt x="20064" y="2581"/>
                  </a:lnTo>
                  <a:lnTo>
                    <a:pt x="19940" y="2540"/>
                  </a:lnTo>
                  <a:lnTo>
                    <a:pt x="19775" y="2519"/>
                  </a:lnTo>
                  <a:lnTo>
                    <a:pt x="19568" y="2540"/>
                  </a:lnTo>
                  <a:lnTo>
                    <a:pt x="19259" y="2581"/>
                  </a:lnTo>
                  <a:lnTo>
                    <a:pt x="18867" y="2684"/>
                  </a:lnTo>
                  <a:lnTo>
                    <a:pt x="18392" y="2787"/>
                  </a:lnTo>
                  <a:lnTo>
                    <a:pt x="17318" y="3097"/>
                  </a:lnTo>
                  <a:lnTo>
                    <a:pt x="16142" y="3448"/>
                  </a:lnTo>
                  <a:lnTo>
                    <a:pt x="14057" y="4129"/>
                  </a:lnTo>
                  <a:lnTo>
                    <a:pt x="13128" y="4439"/>
                  </a:lnTo>
                  <a:lnTo>
                    <a:pt x="14429" y="3221"/>
                  </a:lnTo>
                  <a:lnTo>
                    <a:pt x="15399" y="2313"/>
                  </a:lnTo>
                  <a:lnTo>
                    <a:pt x="15956" y="1755"/>
                  </a:lnTo>
                  <a:lnTo>
                    <a:pt x="16142" y="1569"/>
                  </a:lnTo>
                  <a:lnTo>
                    <a:pt x="16369" y="1404"/>
                  </a:lnTo>
                  <a:lnTo>
                    <a:pt x="16575" y="1198"/>
                  </a:lnTo>
                  <a:lnTo>
                    <a:pt x="16782" y="1012"/>
                  </a:lnTo>
                  <a:lnTo>
                    <a:pt x="16864" y="909"/>
                  </a:lnTo>
                  <a:lnTo>
                    <a:pt x="16926" y="806"/>
                  </a:lnTo>
                  <a:lnTo>
                    <a:pt x="16968" y="703"/>
                  </a:lnTo>
                  <a:lnTo>
                    <a:pt x="16988" y="599"/>
                  </a:lnTo>
                  <a:lnTo>
                    <a:pt x="16968" y="496"/>
                  </a:lnTo>
                  <a:lnTo>
                    <a:pt x="16926" y="393"/>
                  </a:lnTo>
                  <a:lnTo>
                    <a:pt x="16844" y="290"/>
                  </a:lnTo>
                  <a:lnTo>
                    <a:pt x="16720" y="187"/>
                  </a:lnTo>
                  <a:lnTo>
                    <a:pt x="16658" y="145"/>
                  </a:lnTo>
                  <a:lnTo>
                    <a:pt x="16555" y="125"/>
                  </a:lnTo>
                  <a:lnTo>
                    <a:pt x="16452" y="125"/>
                  </a:lnTo>
                  <a:lnTo>
                    <a:pt x="16328" y="145"/>
                  </a:lnTo>
                  <a:lnTo>
                    <a:pt x="16039" y="207"/>
                  </a:lnTo>
                  <a:lnTo>
                    <a:pt x="15688" y="352"/>
                  </a:lnTo>
                  <a:lnTo>
                    <a:pt x="15296" y="517"/>
                  </a:lnTo>
                  <a:lnTo>
                    <a:pt x="14883" y="723"/>
                  </a:lnTo>
                  <a:lnTo>
                    <a:pt x="14449" y="971"/>
                  </a:lnTo>
                  <a:lnTo>
                    <a:pt x="13995" y="1239"/>
                  </a:lnTo>
                  <a:lnTo>
                    <a:pt x="13520" y="1528"/>
                  </a:lnTo>
                  <a:lnTo>
                    <a:pt x="13066" y="1817"/>
                  </a:lnTo>
                  <a:lnTo>
                    <a:pt x="12199" y="2416"/>
                  </a:lnTo>
                  <a:lnTo>
                    <a:pt x="11828" y="2725"/>
                  </a:lnTo>
                  <a:lnTo>
                    <a:pt x="11477" y="2994"/>
                  </a:lnTo>
                  <a:lnTo>
                    <a:pt x="11188" y="3262"/>
                  </a:lnTo>
                  <a:lnTo>
                    <a:pt x="10961" y="3468"/>
                  </a:lnTo>
                  <a:lnTo>
                    <a:pt x="10755" y="3675"/>
                  </a:lnTo>
                  <a:lnTo>
                    <a:pt x="10527" y="3840"/>
                  </a:lnTo>
                  <a:lnTo>
                    <a:pt x="10280" y="4005"/>
                  </a:lnTo>
                  <a:lnTo>
                    <a:pt x="10032" y="4129"/>
                  </a:lnTo>
                  <a:lnTo>
                    <a:pt x="9764" y="4253"/>
                  </a:lnTo>
                  <a:lnTo>
                    <a:pt x="9516" y="4356"/>
                  </a:lnTo>
                  <a:lnTo>
                    <a:pt x="9268" y="4439"/>
                  </a:lnTo>
                  <a:lnTo>
                    <a:pt x="9021" y="4501"/>
                  </a:lnTo>
                  <a:lnTo>
                    <a:pt x="8567" y="4604"/>
                  </a:lnTo>
                  <a:lnTo>
                    <a:pt x="8195" y="4666"/>
                  </a:lnTo>
                  <a:lnTo>
                    <a:pt x="7844" y="4686"/>
                  </a:lnTo>
                  <a:lnTo>
                    <a:pt x="8009" y="4273"/>
                  </a:lnTo>
                  <a:lnTo>
                    <a:pt x="8340" y="3303"/>
                  </a:lnTo>
                  <a:lnTo>
                    <a:pt x="8525" y="2746"/>
                  </a:lnTo>
                  <a:lnTo>
                    <a:pt x="8670" y="2168"/>
                  </a:lnTo>
                  <a:lnTo>
                    <a:pt x="8711" y="1920"/>
                  </a:lnTo>
                  <a:lnTo>
                    <a:pt x="8752" y="1673"/>
                  </a:lnTo>
                  <a:lnTo>
                    <a:pt x="8773" y="1466"/>
                  </a:lnTo>
                  <a:lnTo>
                    <a:pt x="8773" y="1301"/>
                  </a:lnTo>
                  <a:lnTo>
                    <a:pt x="8732" y="1053"/>
                  </a:lnTo>
                  <a:lnTo>
                    <a:pt x="8670" y="847"/>
                  </a:lnTo>
                  <a:lnTo>
                    <a:pt x="8587" y="661"/>
                  </a:lnTo>
                  <a:lnTo>
                    <a:pt x="8484" y="476"/>
                  </a:lnTo>
                  <a:lnTo>
                    <a:pt x="8381" y="331"/>
                  </a:lnTo>
                  <a:lnTo>
                    <a:pt x="8278" y="207"/>
                  </a:lnTo>
                  <a:lnTo>
                    <a:pt x="8154" y="125"/>
                  </a:lnTo>
                  <a:lnTo>
                    <a:pt x="8030" y="42"/>
                  </a:lnTo>
                  <a:lnTo>
                    <a:pt x="7906" y="1"/>
                  </a:lnTo>
                  <a:close/>
                </a:path>
              </a:pathLst>
            </a:custGeom>
            <a:solidFill>
              <a:srgbClr val="FFBF9D"/>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14" name="Google Shape;2114;p211"/>
            <p:cNvSpPr/>
            <p:nvPr/>
          </p:nvSpPr>
          <p:spPr>
            <a:xfrm>
              <a:off x="3347100" y="1627275"/>
              <a:ext cx="171850" cy="84125"/>
            </a:xfrm>
            <a:custGeom>
              <a:avLst/>
              <a:gdLst/>
              <a:ahLst/>
              <a:cxnLst/>
              <a:rect l="l" t="t" r="r" b="b"/>
              <a:pathLst>
                <a:path w="6874" h="3365" extrusionOk="0">
                  <a:moveTo>
                    <a:pt x="6833" y="0"/>
                  </a:moveTo>
                  <a:lnTo>
                    <a:pt x="6791" y="21"/>
                  </a:lnTo>
                  <a:lnTo>
                    <a:pt x="6585" y="103"/>
                  </a:lnTo>
                  <a:lnTo>
                    <a:pt x="5842" y="454"/>
                  </a:lnTo>
                  <a:lnTo>
                    <a:pt x="3427" y="1652"/>
                  </a:lnTo>
                  <a:lnTo>
                    <a:pt x="991" y="2828"/>
                  </a:lnTo>
                  <a:lnTo>
                    <a:pt x="269" y="3200"/>
                  </a:lnTo>
                  <a:lnTo>
                    <a:pt x="62" y="3303"/>
                  </a:lnTo>
                  <a:lnTo>
                    <a:pt x="21" y="3323"/>
                  </a:lnTo>
                  <a:lnTo>
                    <a:pt x="0" y="3344"/>
                  </a:lnTo>
                  <a:lnTo>
                    <a:pt x="21" y="3365"/>
                  </a:lnTo>
                  <a:lnTo>
                    <a:pt x="83" y="3344"/>
                  </a:lnTo>
                  <a:lnTo>
                    <a:pt x="310" y="3303"/>
                  </a:lnTo>
                  <a:lnTo>
                    <a:pt x="640" y="3179"/>
                  </a:lnTo>
                  <a:lnTo>
                    <a:pt x="1074" y="3014"/>
                  </a:lnTo>
                  <a:lnTo>
                    <a:pt x="1610" y="2787"/>
                  </a:lnTo>
                  <a:lnTo>
                    <a:pt x="2188" y="2539"/>
                  </a:lnTo>
                  <a:lnTo>
                    <a:pt x="2849" y="2230"/>
                  </a:lnTo>
                  <a:lnTo>
                    <a:pt x="3551" y="1899"/>
                  </a:lnTo>
                  <a:lnTo>
                    <a:pt x="4232" y="1548"/>
                  </a:lnTo>
                  <a:lnTo>
                    <a:pt x="4872" y="1218"/>
                  </a:lnTo>
                  <a:lnTo>
                    <a:pt x="5924" y="640"/>
                  </a:lnTo>
                  <a:lnTo>
                    <a:pt x="6626" y="207"/>
                  </a:lnTo>
                  <a:lnTo>
                    <a:pt x="6812" y="83"/>
                  </a:lnTo>
                  <a:lnTo>
                    <a:pt x="6853" y="42"/>
                  </a:lnTo>
                  <a:lnTo>
                    <a:pt x="6874" y="21"/>
                  </a:lnTo>
                  <a:lnTo>
                    <a:pt x="6833" y="0"/>
                  </a:lnTo>
                  <a:close/>
                </a:path>
              </a:pathLst>
            </a:custGeom>
            <a:solidFill>
              <a:srgbClr val="FF9A6C"/>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15" name="Google Shape;2115;p211"/>
            <p:cNvSpPr/>
            <p:nvPr/>
          </p:nvSpPr>
          <p:spPr>
            <a:xfrm>
              <a:off x="1560600" y="1658750"/>
              <a:ext cx="1599725" cy="588300"/>
            </a:xfrm>
            <a:custGeom>
              <a:avLst/>
              <a:gdLst/>
              <a:ahLst/>
              <a:cxnLst/>
              <a:rect l="l" t="t" r="r" b="b"/>
              <a:pathLst>
                <a:path w="63989" h="23532" extrusionOk="0">
                  <a:moveTo>
                    <a:pt x="7411" y="0"/>
                  </a:moveTo>
                  <a:lnTo>
                    <a:pt x="6833" y="83"/>
                  </a:lnTo>
                  <a:lnTo>
                    <a:pt x="6255" y="186"/>
                  </a:lnTo>
                  <a:lnTo>
                    <a:pt x="5677" y="351"/>
                  </a:lnTo>
                  <a:lnTo>
                    <a:pt x="5099" y="537"/>
                  </a:lnTo>
                  <a:lnTo>
                    <a:pt x="4541" y="785"/>
                  </a:lnTo>
                  <a:lnTo>
                    <a:pt x="4005" y="1053"/>
                  </a:lnTo>
                  <a:lnTo>
                    <a:pt x="3489" y="1383"/>
                  </a:lnTo>
                  <a:lnTo>
                    <a:pt x="2993" y="1734"/>
                  </a:lnTo>
                  <a:lnTo>
                    <a:pt x="2539" y="2106"/>
                  </a:lnTo>
                  <a:lnTo>
                    <a:pt x="2106" y="2519"/>
                  </a:lnTo>
                  <a:lnTo>
                    <a:pt x="1693" y="2952"/>
                  </a:lnTo>
                  <a:lnTo>
                    <a:pt x="1321" y="3427"/>
                  </a:lnTo>
                  <a:lnTo>
                    <a:pt x="991" y="3922"/>
                  </a:lnTo>
                  <a:lnTo>
                    <a:pt x="702" y="4438"/>
                  </a:lnTo>
                  <a:lnTo>
                    <a:pt x="578" y="4707"/>
                  </a:lnTo>
                  <a:lnTo>
                    <a:pt x="454" y="4975"/>
                  </a:lnTo>
                  <a:lnTo>
                    <a:pt x="351" y="5243"/>
                  </a:lnTo>
                  <a:lnTo>
                    <a:pt x="269" y="5532"/>
                  </a:lnTo>
                  <a:lnTo>
                    <a:pt x="186" y="5821"/>
                  </a:lnTo>
                  <a:lnTo>
                    <a:pt x="124" y="6110"/>
                  </a:lnTo>
                  <a:lnTo>
                    <a:pt x="62" y="6399"/>
                  </a:lnTo>
                  <a:lnTo>
                    <a:pt x="42" y="6688"/>
                  </a:lnTo>
                  <a:lnTo>
                    <a:pt x="21" y="6977"/>
                  </a:lnTo>
                  <a:lnTo>
                    <a:pt x="0" y="7287"/>
                  </a:lnTo>
                  <a:lnTo>
                    <a:pt x="21" y="7576"/>
                  </a:lnTo>
                  <a:lnTo>
                    <a:pt x="42" y="7885"/>
                  </a:lnTo>
                  <a:lnTo>
                    <a:pt x="83" y="8195"/>
                  </a:lnTo>
                  <a:lnTo>
                    <a:pt x="124" y="8505"/>
                  </a:lnTo>
                  <a:lnTo>
                    <a:pt x="207" y="8814"/>
                  </a:lnTo>
                  <a:lnTo>
                    <a:pt x="310" y="9124"/>
                  </a:lnTo>
                  <a:lnTo>
                    <a:pt x="413" y="9433"/>
                  </a:lnTo>
                  <a:lnTo>
                    <a:pt x="537" y="9764"/>
                  </a:lnTo>
                  <a:lnTo>
                    <a:pt x="682" y="10073"/>
                  </a:lnTo>
                  <a:lnTo>
                    <a:pt x="847" y="10383"/>
                  </a:lnTo>
                  <a:lnTo>
                    <a:pt x="1032" y="10693"/>
                  </a:lnTo>
                  <a:lnTo>
                    <a:pt x="1239" y="11023"/>
                  </a:lnTo>
                  <a:lnTo>
                    <a:pt x="1466" y="11332"/>
                  </a:lnTo>
                  <a:lnTo>
                    <a:pt x="1714" y="11642"/>
                  </a:lnTo>
                  <a:lnTo>
                    <a:pt x="1982" y="11952"/>
                  </a:lnTo>
                  <a:lnTo>
                    <a:pt x="2271" y="12261"/>
                  </a:lnTo>
                  <a:lnTo>
                    <a:pt x="2580" y="12571"/>
                  </a:lnTo>
                  <a:lnTo>
                    <a:pt x="2911" y="12881"/>
                  </a:lnTo>
                  <a:lnTo>
                    <a:pt x="3840" y="13438"/>
                  </a:lnTo>
                  <a:lnTo>
                    <a:pt x="4934" y="14057"/>
                  </a:lnTo>
                  <a:lnTo>
                    <a:pt x="6378" y="14841"/>
                  </a:lnTo>
                  <a:lnTo>
                    <a:pt x="8154" y="15791"/>
                  </a:lnTo>
                  <a:lnTo>
                    <a:pt x="10156" y="16823"/>
                  </a:lnTo>
                  <a:lnTo>
                    <a:pt x="11250" y="17360"/>
                  </a:lnTo>
                  <a:lnTo>
                    <a:pt x="12385" y="17896"/>
                  </a:lnTo>
                  <a:lnTo>
                    <a:pt x="13582" y="18454"/>
                  </a:lnTo>
                  <a:lnTo>
                    <a:pt x="14779" y="18990"/>
                  </a:lnTo>
                  <a:lnTo>
                    <a:pt x="16039" y="19527"/>
                  </a:lnTo>
                  <a:lnTo>
                    <a:pt x="17298" y="20064"/>
                  </a:lnTo>
                  <a:lnTo>
                    <a:pt x="18577" y="20559"/>
                  </a:lnTo>
                  <a:lnTo>
                    <a:pt x="19878" y="21054"/>
                  </a:lnTo>
                  <a:lnTo>
                    <a:pt x="21178" y="21509"/>
                  </a:lnTo>
                  <a:lnTo>
                    <a:pt x="22479" y="21942"/>
                  </a:lnTo>
                  <a:lnTo>
                    <a:pt x="23779" y="22314"/>
                  </a:lnTo>
                  <a:lnTo>
                    <a:pt x="25059" y="22664"/>
                  </a:lnTo>
                  <a:lnTo>
                    <a:pt x="26318" y="22953"/>
                  </a:lnTo>
                  <a:lnTo>
                    <a:pt x="26937" y="23077"/>
                  </a:lnTo>
                  <a:lnTo>
                    <a:pt x="27556" y="23181"/>
                  </a:lnTo>
                  <a:lnTo>
                    <a:pt x="28155" y="23284"/>
                  </a:lnTo>
                  <a:lnTo>
                    <a:pt x="28754" y="23366"/>
                  </a:lnTo>
                  <a:lnTo>
                    <a:pt x="29332" y="23428"/>
                  </a:lnTo>
                  <a:lnTo>
                    <a:pt x="29930" y="23490"/>
                  </a:lnTo>
                  <a:lnTo>
                    <a:pt x="30487" y="23511"/>
                  </a:lnTo>
                  <a:lnTo>
                    <a:pt x="31045" y="23531"/>
                  </a:lnTo>
                  <a:lnTo>
                    <a:pt x="31581" y="23531"/>
                  </a:lnTo>
                  <a:lnTo>
                    <a:pt x="32118" y="23490"/>
                  </a:lnTo>
                  <a:lnTo>
                    <a:pt x="32634" y="23449"/>
                  </a:lnTo>
                  <a:lnTo>
                    <a:pt x="33150" y="23387"/>
                  </a:lnTo>
                  <a:lnTo>
                    <a:pt x="33646" y="23304"/>
                  </a:lnTo>
                  <a:lnTo>
                    <a:pt x="34100" y="23201"/>
                  </a:lnTo>
                  <a:lnTo>
                    <a:pt x="35070" y="22933"/>
                  </a:lnTo>
                  <a:lnTo>
                    <a:pt x="36081" y="22644"/>
                  </a:lnTo>
                  <a:lnTo>
                    <a:pt x="37134" y="22314"/>
                  </a:lnTo>
                  <a:lnTo>
                    <a:pt x="38249" y="21963"/>
                  </a:lnTo>
                  <a:lnTo>
                    <a:pt x="39384" y="21570"/>
                  </a:lnTo>
                  <a:lnTo>
                    <a:pt x="40540" y="21178"/>
                  </a:lnTo>
                  <a:lnTo>
                    <a:pt x="42955" y="20311"/>
                  </a:lnTo>
                  <a:lnTo>
                    <a:pt x="45432" y="19383"/>
                  </a:lnTo>
                  <a:lnTo>
                    <a:pt x="47929" y="18412"/>
                  </a:lnTo>
                  <a:lnTo>
                    <a:pt x="50386" y="17422"/>
                  </a:lnTo>
                  <a:lnTo>
                    <a:pt x="52780" y="16451"/>
                  </a:lnTo>
                  <a:lnTo>
                    <a:pt x="55051" y="15502"/>
                  </a:lnTo>
                  <a:lnTo>
                    <a:pt x="57156" y="14594"/>
                  </a:lnTo>
                  <a:lnTo>
                    <a:pt x="60727" y="13066"/>
                  </a:lnTo>
                  <a:lnTo>
                    <a:pt x="63121" y="12014"/>
                  </a:lnTo>
                  <a:lnTo>
                    <a:pt x="63988" y="11621"/>
                  </a:lnTo>
                  <a:lnTo>
                    <a:pt x="59385" y="847"/>
                  </a:lnTo>
                  <a:lnTo>
                    <a:pt x="32820" y="10404"/>
                  </a:lnTo>
                  <a:lnTo>
                    <a:pt x="29786" y="8979"/>
                  </a:lnTo>
                  <a:lnTo>
                    <a:pt x="26607" y="7514"/>
                  </a:lnTo>
                  <a:lnTo>
                    <a:pt x="22809" y="5801"/>
                  </a:lnTo>
                  <a:lnTo>
                    <a:pt x="18825" y="4025"/>
                  </a:lnTo>
                  <a:lnTo>
                    <a:pt x="16906" y="3158"/>
                  </a:lnTo>
                  <a:lnTo>
                    <a:pt x="15068" y="2374"/>
                  </a:lnTo>
                  <a:lnTo>
                    <a:pt x="13376" y="1652"/>
                  </a:lnTo>
                  <a:lnTo>
                    <a:pt x="11890" y="1053"/>
                  </a:lnTo>
                  <a:lnTo>
                    <a:pt x="10672" y="578"/>
                  </a:lnTo>
                  <a:lnTo>
                    <a:pt x="10156" y="393"/>
                  </a:lnTo>
                  <a:lnTo>
                    <a:pt x="9722" y="269"/>
                  </a:lnTo>
                  <a:lnTo>
                    <a:pt x="9454" y="186"/>
                  </a:lnTo>
                  <a:lnTo>
                    <a:pt x="9165" y="124"/>
                  </a:lnTo>
                  <a:lnTo>
                    <a:pt x="8876" y="62"/>
                  </a:lnTo>
                  <a:lnTo>
                    <a:pt x="8587" y="21"/>
                  </a:lnTo>
                  <a:lnTo>
                    <a:pt x="8298" y="0"/>
                  </a:lnTo>
                  <a:close/>
                </a:path>
              </a:pathLst>
            </a:custGeom>
            <a:solidFill>
              <a:schemeClr val="lt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16" name="Google Shape;2116;p211"/>
            <p:cNvSpPr/>
            <p:nvPr/>
          </p:nvSpPr>
          <p:spPr>
            <a:xfrm>
              <a:off x="1633350" y="1675775"/>
              <a:ext cx="1531600" cy="573850"/>
            </a:xfrm>
            <a:custGeom>
              <a:avLst/>
              <a:gdLst/>
              <a:ahLst/>
              <a:cxnLst/>
              <a:rect l="l" t="t" r="r" b="b"/>
              <a:pathLst>
                <a:path w="61264" h="22954" extrusionOk="0">
                  <a:moveTo>
                    <a:pt x="56558" y="1"/>
                  </a:moveTo>
                  <a:lnTo>
                    <a:pt x="56434" y="42"/>
                  </a:lnTo>
                  <a:lnTo>
                    <a:pt x="29924" y="9607"/>
                  </a:lnTo>
                  <a:lnTo>
                    <a:pt x="29924" y="9607"/>
                  </a:lnTo>
                  <a:lnTo>
                    <a:pt x="26525" y="8009"/>
                  </a:lnTo>
                  <a:lnTo>
                    <a:pt x="23470" y="6585"/>
                  </a:lnTo>
                  <a:lnTo>
                    <a:pt x="20786" y="5367"/>
                  </a:lnTo>
                  <a:lnTo>
                    <a:pt x="18557" y="4356"/>
                  </a:lnTo>
                  <a:lnTo>
                    <a:pt x="16761" y="3592"/>
                  </a:lnTo>
                  <a:lnTo>
                    <a:pt x="15420" y="3035"/>
                  </a:lnTo>
                  <a:lnTo>
                    <a:pt x="14945" y="2849"/>
                  </a:lnTo>
                  <a:lnTo>
                    <a:pt x="14615" y="2725"/>
                  </a:lnTo>
                  <a:lnTo>
                    <a:pt x="14326" y="2622"/>
                  </a:lnTo>
                  <a:lnTo>
                    <a:pt x="14594" y="2746"/>
                  </a:lnTo>
                  <a:lnTo>
                    <a:pt x="15399" y="3097"/>
                  </a:lnTo>
                  <a:lnTo>
                    <a:pt x="16720" y="3654"/>
                  </a:lnTo>
                  <a:lnTo>
                    <a:pt x="18516" y="4459"/>
                  </a:lnTo>
                  <a:lnTo>
                    <a:pt x="20745" y="5491"/>
                  </a:lnTo>
                  <a:lnTo>
                    <a:pt x="23408" y="6730"/>
                  </a:lnTo>
                  <a:lnTo>
                    <a:pt x="26442" y="8154"/>
                  </a:lnTo>
                  <a:lnTo>
                    <a:pt x="29869" y="9805"/>
                  </a:lnTo>
                  <a:lnTo>
                    <a:pt x="29910" y="9826"/>
                  </a:lnTo>
                  <a:lnTo>
                    <a:pt x="29951" y="9805"/>
                  </a:lnTo>
                  <a:lnTo>
                    <a:pt x="56404" y="330"/>
                  </a:lnTo>
                  <a:lnTo>
                    <a:pt x="56404" y="330"/>
                  </a:lnTo>
                  <a:lnTo>
                    <a:pt x="60908" y="10873"/>
                  </a:lnTo>
                  <a:lnTo>
                    <a:pt x="60908" y="10873"/>
                  </a:lnTo>
                  <a:lnTo>
                    <a:pt x="57177" y="12509"/>
                  </a:lnTo>
                  <a:lnTo>
                    <a:pt x="54267" y="13768"/>
                  </a:lnTo>
                  <a:lnTo>
                    <a:pt x="51397" y="14965"/>
                  </a:lnTo>
                  <a:lnTo>
                    <a:pt x="48570" y="16142"/>
                  </a:lnTo>
                  <a:lnTo>
                    <a:pt x="45783" y="17277"/>
                  </a:lnTo>
                  <a:lnTo>
                    <a:pt x="43017" y="18351"/>
                  </a:lnTo>
                  <a:lnTo>
                    <a:pt x="40292" y="19383"/>
                  </a:lnTo>
                  <a:lnTo>
                    <a:pt x="38951" y="19878"/>
                  </a:lnTo>
                  <a:lnTo>
                    <a:pt x="37630" y="20353"/>
                  </a:lnTo>
                  <a:lnTo>
                    <a:pt x="36309" y="20807"/>
                  </a:lnTo>
                  <a:lnTo>
                    <a:pt x="34988" y="21261"/>
                  </a:lnTo>
                  <a:lnTo>
                    <a:pt x="33687" y="21674"/>
                  </a:lnTo>
                  <a:lnTo>
                    <a:pt x="33047" y="21860"/>
                  </a:lnTo>
                  <a:lnTo>
                    <a:pt x="32387" y="22045"/>
                  </a:lnTo>
                  <a:lnTo>
                    <a:pt x="31128" y="22396"/>
                  </a:lnTo>
                  <a:lnTo>
                    <a:pt x="30488" y="22541"/>
                  </a:lnTo>
                  <a:lnTo>
                    <a:pt x="30158" y="22582"/>
                  </a:lnTo>
                  <a:lnTo>
                    <a:pt x="29848" y="22623"/>
                  </a:lnTo>
                  <a:lnTo>
                    <a:pt x="29208" y="22685"/>
                  </a:lnTo>
                  <a:lnTo>
                    <a:pt x="28568" y="22706"/>
                  </a:lnTo>
                  <a:lnTo>
                    <a:pt x="27928" y="22727"/>
                  </a:lnTo>
                  <a:lnTo>
                    <a:pt x="27309" y="22706"/>
                  </a:lnTo>
                  <a:lnTo>
                    <a:pt x="26669" y="22644"/>
                  </a:lnTo>
                  <a:lnTo>
                    <a:pt x="26050" y="22582"/>
                  </a:lnTo>
                  <a:lnTo>
                    <a:pt x="25451" y="22520"/>
                  </a:lnTo>
                  <a:lnTo>
                    <a:pt x="24832" y="22417"/>
                  </a:lnTo>
                  <a:lnTo>
                    <a:pt x="23656" y="22211"/>
                  </a:lnTo>
                  <a:lnTo>
                    <a:pt x="22500" y="21942"/>
                  </a:lnTo>
                  <a:lnTo>
                    <a:pt x="21364" y="21653"/>
                  </a:lnTo>
                  <a:lnTo>
                    <a:pt x="20270" y="21344"/>
                  </a:lnTo>
                  <a:lnTo>
                    <a:pt x="19197" y="21013"/>
                  </a:lnTo>
                  <a:lnTo>
                    <a:pt x="18144" y="20683"/>
                  </a:lnTo>
                  <a:lnTo>
                    <a:pt x="17133" y="20332"/>
                  </a:lnTo>
                  <a:lnTo>
                    <a:pt x="16142" y="19961"/>
                  </a:lnTo>
                  <a:lnTo>
                    <a:pt x="14264" y="19218"/>
                  </a:lnTo>
                  <a:lnTo>
                    <a:pt x="12489" y="18474"/>
                  </a:lnTo>
                  <a:lnTo>
                    <a:pt x="10817" y="17752"/>
                  </a:lnTo>
                  <a:lnTo>
                    <a:pt x="9269" y="17030"/>
                  </a:lnTo>
                  <a:lnTo>
                    <a:pt x="7844" y="16348"/>
                  </a:lnTo>
                  <a:lnTo>
                    <a:pt x="6523" y="15688"/>
                  </a:lnTo>
                  <a:lnTo>
                    <a:pt x="4212" y="14511"/>
                  </a:lnTo>
                  <a:lnTo>
                    <a:pt x="2395" y="13541"/>
                  </a:lnTo>
                  <a:lnTo>
                    <a:pt x="1074" y="12798"/>
                  </a:lnTo>
                  <a:lnTo>
                    <a:pt x="269" y="12344"/>
                  </a:lnTo>
                  <a:lnTo>
                    <a:pt x="1" y="12200"/>
                  </a:lnTo>
                  <a:lnTo>
                    <a:pt x="269" y="12365"/>
                  </a:lnTo>
                  <a:lnTo>
                    <a:pt x="1053" y="12860"/>
                  </a:lnTo>
                  <a:lnTo>
                    <a:pt x="2354" y="13603"/>
                  </a:lnTo>
                  <a:lnTo>
                    <a:pt x="4170" y="14594"/>
                  </a:lnTo>
                  <a:lnTo>
                    <a:pt x="5244" y="15172"/>
                  </a:lnTo>
                  <a:lnTo>
                    <a:pt x="6461" y="15812"/>
                  </a:lnTo>
                  <a:lnTo>
                    <a:pt x="7762" y="16472"/>
                  </a:lnTo>
                  <a:lnTo>
                    <a:pt x="9207" y="17174"/>
                  </a:lnTo>
                  <a:lnTo>
                    <a:pt x="10755" y="17897"/>
                  </a:lnTo>
                  <a:lnTo>
                    <a:pt x="12406" y="18640"/>
                  </a:lnTo>
                  <a:lnTo>
                    <a:pt x="14181" y="19403"/>
                  </a:lnTo>
                  <a:lnTo>
                    <a:pt x="16080" y="20146"/>
                  </a:lnTo>
                  <a:lnTo>
                    <a:pt x="17071" y="20518"/>
                  </a:lnTo>
                  <a:lnTo>
                    <a:pt x="18082" y="20869"/>
                  </a:lnTo>
                  <a:lnTo>
                    <a:pt x="19135" y="21220"/>
                  </a:lnTo>
                  <a:lnTo>
                    <a:pt x="20209" y="21550"/>
                  </a:lnTo>
                  <a:lnTo>
                    <a:pt x="21303" y="21880"/>
                  </a:lnTo>
                  <a:lnTo>
                    <a:pt x="22438" y="22169"/>
                  </a:lnTo>
                  <a:lnTo>
                    <a:pt x="23614" y="22417"/>
                  </a:lnTo>
                  <a:lnTo>
                    <a:pt x="24812" y="22644"/>
                  </a:lnTo>
                  <a:lnTo>
                    <a:pt x="25410" y="22747"/>
                  </a:lnTo>
                  <a:lnTo>
                    <a:pt x="26029" y="22830"/>
                  </a:lnTo>
                  <a:lnTo>
                    <a:pt x="26649" y="22892"/>
                  </a:lnTo>
                  <a:lnTo>
                    <a:pt x="27288" y="22933"/>
                  </a:lnTo>
                  <a:lnTo>
                    <a:pt x="27928" y="22954"/>
                  </a:lnTo>
                  <a:lnTo>
                    <a:pt x="28568" y="22954"/>
                  </a:lnTo>
                  <a:lnTo>
                    <a:pt x="29208" y="22933"/>
                  </a:lnTo>
                  <a:lnTo>
                    <a:pt x="29869" y="22871"/>
                  </a:lnTo>
                  <a:lnTo>
                    <a:pt x="30199" y="22830"/>
                  </a:lnTo>
                  <a:lnTo>
                    <a:pt x="30529" y="22768"/>
                  </a:lnTo>
                  <a:lnTo>
                    <a:pt x="31169" y="22644"/>
                  </a:lnTo>
                  <a:lnTo>
                    <a:pt x="32469" y="22293"/>
                  </a:lnTo>
                  <a:lnTo>
                    <a:pt x="33109" y="22107"/>
                  </a:lnTo>
                  <a:lnTo>
                    <a:pt x="33770" y="21901"/>
                  </a:lnTo>
                  <a:lnTo>
                    <a:pt x="35070" y="21488"/>
                  </a:lnTo>
                  <a:lnTo>
                    <a:pt x="36391" y="21055"/>
                  </a:lnTo>
                  <a:lnTo>
                    <a:pt x="37712" y="20601"/>
                  </a:lnTo>
                  <a:lnTo>
                    <a:pt x="39033" y="20126"/>
                  </a:lnTo>
                  <a:lnTo>
                    <a:pt x="40396" y="19630"/>
                  </a:lnTo>
                  <a:lnTo>
                    <a:pt x="43120" y="18598"/>
                  </a:lnTo>
                  <a:lnTo>
                    <a:pt x="45866" y="17525"/>
                  </a:lnTo>
                  <a:lnTo>
                    <a:pt x="48673" y="16390"/>
                  </a:lnTo>
                  <a:lnTo>
                    <a:pt x="51521" y="15234"/>
                  </a:lnTo>
                  <a:lnTo>
                    <a:pt x="54390" y="14016"/>
                  </a:lnTo>
                  <a:lnTo>
                    <a:pt x="57280" y="12757"/>
                  </a:lnTo>
                  <a:lnTo>
                    <a:pt x="61140" y="11064"/>
                  </a:lnTo>
                  <a:lnTo>
                    <a:pt x="61264" y="11002"/>
                  </a:lnTo>
                  <a:lnTo>
                    <a:pt x="61223" y="10878"/>
                  </a:lnTo>
                  <a:lnTo>
                    <a:pt x="56599" y="104"/>
                  </a:lnTo>
                  <a:lnTo>
                    <a:pt x="56558"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17" name="Google Shape;2117;p211"/>
            <p:cNvSpPr/>
            <p:nvPr/>
          </p:nvSpPr>
          <p:spPr>
            <a:xfrm>
              <a:off x="1580725" y="1664950"/>
              <a:ext cx="316350" cy="169275"/>
            </a:xfrm>
            <a:custGeom>
              <a:avLst/>
              <a:gdLst/>
              <a:ahLst/>
              <a:cxnLst/>
              <a:rect l="l" t="t" r="r" b="b"/>
              <a:pathLst>
                <a:path w="12654" h="6771" extrusionOk="0">
                  <a:moveTo>
                    <a:pt x="6771" y="0"/>
                  </a:moveTo>
                  <a:lnTo>
                    <a:pt x="6378" y="21"/>
                  </a:lnTo>
                  <a:lnTo>
                    <a:pt x="5966" y="62"/>
                  </a:lnTo>
                  <a:lnTo>
                    <a:pt x="5532" y="124"/>
                  </a:lnTo>
                  <a:lnTo>
                    <a:pt x="5119" y="206"/>
                  </a:lnTo>
                  <a:lnTo>
                    <a:pt x="4707" y="330"/>
                  </a:lnTo>
                  <a:lnTo>
                    <a:pt x="4294" y="475"/>
                  </a:lnTo>
                  <a:lnTo>
                    <a:pt x="3902" y="661"/>
                  </a:lnTo>
                  <a:lnTo>
                    <a:pt x="3509" y="867"/>
                  </a:lnTo>
                  <a:lnTo>
                    <a:pt x="3158" y="1115"/>
                  </a:lnTo>
                  <a:lnTo>
                    <a:pt x="2828" y="1362"/>
                  </a:lnTo>
                  <a:lnTo>
                    <a:pt x="2539" y="1651"/>
                  </a:lnTo>
                  <a:lnTo>
                    <a:pt x="2271" y="1940"/>
                  </a:lnTo>
                  <a:lnTo>
                    <a:pt x="2044" y="2271"/>
                  </a:lnTo>
                  <a:lnTo>
                    <a:pt x="2044" y="2250"/>
                  </a:lnTo>
                  <a:lnTo>
                    <a:pt x="1693" y="2663"/>
                  </a:lnTo>
                  <a:lnTo>
                    <a:pt x="1383" y="3096"/>
                  </a:lnTo>
                  <a:lnTo>
                    <a:pt x="1115" y="3509"/>
                  </a:lnTo>
                  <a:lnTo>
                    <a:pt x="888" y="3922"/>
                  </a:lnTo>
                  <a:lnTo>
                    <a:pt x="682" y="4314"/>
                  </a:lnTo>
                  <a:lnTo>
                    <a:pt x="516" y="4706"/>
                  </a:lnTo>
                  <a:lnTo>
                    <a:pt x="372" y="5057"/>
                  </a:lnTo>
                  <a:lnTo>
                    <a:pt x="269" y="5387"/>
                  </a:lnTo>
                  <a:lnTo>
                    <a:pt x="124" y="5965"/>
                  </a:lnTo>
                  <a:lnTo>
                    <a:pt x="42" y="6399"/>
                  </a:lnTo>
                  <a:lnTo>
                    <a:pt x="0" y="6667"/>
                  </a:lnTo>
                  <a:lnTo>
                    <a:pt x="0" y="6770"/>
                  </a:lnTo>
                  <a:lnTo>
                    <a:pt x="21" y="6750"/>
                  </a:lnTo>
                  <a:lnTo>
                    <a:pt x="42" y="6667"/>
                  </a:lnTo>
                  <a:lnTo>
                    <a:pt x="104" y="6419"/>
                  </a:lnTo>
                  <a:lnTo>
                    <a:pt x="227" y="5986"/>
                  </a:lnTo>
                  <a:lnTo>
                    <a:pt x="393" y="5429"/>
                  </a:lnTo>
                  <a:lnTo>
                    <a:pt x="516" y="5119"/>
                  </a:lnTo>
                  <a:lnTo>
                    <a:pt x="661" y="4768"/>
                  </a:lnTo>
                  <a:lnTo>
                    <a:pt x="847" y="4397"/>
                  </a:lnTo>
                  <a:lnTo>
                    <a:pt x="1053" y="4004"/>
                  </a:lnTo>
                  <a:lnTo>
                    <a:pt x="1280" y="3612"/>
                  </a:lnTo>
                  <a:lnTo>
                    <a:pt x="1569" y="3220"/>
                  </a:lnTo>
                  <a:lnTo>
                    <a:pt x="1879" y="2807"/>
                  </a:lnTo>
                  <a:lnTo>
                    <a:pt x="2209" y="2394"/>
                  </a:lnTo>
                  <a:lnTo>
                    <a:pt x="2230" y="2394"/>
                  </a:lnTo>
                  <a:lnTo>
                    <a:pt x="2457" y="2085"/>
                  </a:lnTo>
                  <a:lnTo>
                    <a:pt x="2704" y="1816"/>
                  </a:lnTo>
                  <a:lnTo>
                    <a:pt x="2993" y="1548"/>
                  </a:lnTo>
                  <a:lnTo>
                    <a:pt x="3303" y="1300"/>
                  </a:lnTo>
                  <a:lnTo>
                    <a:pt x="3654" y="1094"/>
                  </a:lnTo>
                  <a:lnTo>
                    <a:pt x="4005" y="888"/>
                  </a:lnTo>
                  <a:lnTo>
                    <a:pt x="4376" y="723"/>
                  </a:lnTo>
                  <a:lnTo>
                    <a:pt x="4789" y="557"/>
                  </a:lnTo>
                  <a:lnTo>
                    <a:pt x="5181" y="454"/>
                  </a:lnTo>
                  <a:lnTo>
                    <a:pt x="5594" y="351"/>
                  </a:lnTo>
                  <a:lnTo>
                    <a:pt x="5986" y="289"/>
                  </a:lnTo>
                  <a:lnTo>
                    <a:pt x="6378" y="248"/>
                  </a:lnTo>
                  <a:lnTo>
                    <a:pt x="7163" y="248"/>
                  </a:lnTo>
                  <a:lnTo>
                    <a:pt x="7534" y="268"/>
                  </a:lnTo>
                  <a:lnTo>
                    <a:pt x="7906" y="310"/>
                  </a:lnTo>
                  <a:lnTo>
                    <a:pt x="8257" y="372"/>
                  </a:lnTo>
                  <a:lnTo>
                    <a:pt x="8608" y="434"/>
                  </a:lnTo>
                  <a:lnTo>
                    <a:pt x="9268" y="578"/>
                  </a:lnTo>
                  <a:lnTo>
                    <a:pt x="9867" y="764"/>
                  </a:lnTo>
                  <a:lnTo>
                    <a:pt x="10424" y="950"/>
                  </a:lnTo>
                  <a:lnTo>
                    <a:pt x="10920" y="1156"/>
                  </a:lnTo>
                  <a:lnTo>
                    <a:pt x="11353" y="1321"/>
                  </a:lnTo>
                  <a:lnTo>
                    <a:pt x="12055" y="1631"/>
                  </a:lnTo>
                  <a:lnTo>
                    <a:pt x="12488" y="1837"/>
                  </a:lnTo>
                  <a:lnTo>
                    <a:pt x="12612" y="1878"/>
                  </a:lnTo>
                  <a:lnTo>
                    <a:pt x="12653" y="1878"/>
                  </a:lnTo>
                  <a:lnTo>
                    <a:pt x="12633" y="1858"/>
                  </a:lnTo>
                  <a:lnTo>
                    <a:pt x="12530" y="1775"/>
                  </a:lnTo>
                  <a:lnTo>
                    <a:pt x="12096" y="1548"/>
                  </a:lnTo>
                  <a:lnTo>
                    <a:pt x="11415" y="1197"/>
                  </a:lnTo>
                  <a:lnTo>
                    <a:pt x="10981" y="1011"/>
                  </a:lnTo>
                  <a:lnTo>
                    <a:pt x="10486" y="805"/>
                  </a:lnTo>
                  <a:lnTo>
                    <a:pt x="9929" y="578"/>
                  </a:lnTo>
                  <a:lnTo>
                    <a:pt x="9330" y="392"/>
                  </a:lnTo>
                  <a:lnTo>
                    <a:pt x="8649" y="206"/>
                  </a:lnTo>
                  <a:lnTo>
                    <a:pt x="8298" y="145"/>
                  </a:lnTo>
                  <a:lnTo>
                    <a:pt x="7947" y="83"/>
                  </a:lnTo>
                  <a:lnTo>
                    <a:pt x="7555" y="41"/>
                  </a:lnTo>
                  <a:lnTo>
                    <a:pt x="7184"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18" name="Google Shape;2118;p211"/>
            <p:cNvSpPr/>
            <p:nvPr/>
          </p:nvSpPr>
          <p:spPr>
            <a:xfrm>
              <a:off x="1965675" y="1808900"/>
              <a:ext cx="156400" cy="331850"/>
            </a:xfrm>
            <a:custGeom>
              <a:avLst/>
              <a:gdLst/>
              <a:ahLst/>
              <a:cxnLst/>
              <a:rect l="l" t="t" r="r" b="b"/>
              <a:pathLst>
                <a:path w="6256" h="13274" extrusionOk="0">
                  <a:moveTo>
                    <a:pt x="6255" y="1"/>
                  </a:moveTo>
                  <a:lnTo>
                    <a:pt x="6234" y="22"/>
                  </a:lnTo>
                  <a:lnTo>
                    <a:pt x="6172" y="125"/>
                  </a:lnTo>
                  <a:lnTo>
                    <a:pt x="5987" y="517"/>
                  </a:lnTo>
                  <a:lnTo>
                    <a:pt x="5347" y="1941"/>
                  </a:lnTo>
                  <a:lnTo>
                    <a:pt x="4397" y="4067"/>
                  </a:lnTo>
                  <a:lnTo>
                    <a:pt x="3200" y="6668"/>
                  </a:lnTo>
                  <a:lnTo>
                    <a:pt x="1962" y="9248"/>
                  </a:lnTo>
                  <a:lnTo>
                    <a:pt x="930" y="11333"/>
                  </a:lnTo>
                  <a:lnTo>
                    <a:pt x="248" y="12757"/>
                  </a:lnTo>
                  <a:lnTo>
                    <a:pt x="63" y="13129"/>
                  </a:lnTo>
                  <a:lnTo>
                    <a:pt x="21" y="13232"/>
                  </a:lnTo>
                  <a:lnTo>
                    <a:pt x="1" y="13273"/>
                  </a:lnTo>
                  <a:lnTo>
                    <a:pt x="42" y="13253"/>
                  </a:lnTo>
                  <a:lnTo>
                    <a:pt x="104" y="13170"/>
                  </a:lnTo>
                  <a:lnTo>
                    <a:pt x="331" y="12799"/>
                  </a:lnTo>
                  <a:lnTo>
                    <a:pt x="661" y="12200"/>
                  </a:lnTo>
                  <a:lnTo>
                    <a:pt x="1095" y="11416"/>
                  </a:lnTo>
                  <a:lnTo>
                    <a:pt x="1611" y="10466"/>
                  </a:lnTo>
                  <a:lnTo>
                    <a:pt x="2168" y="9351"/>
                  </a:lnTo>
                  <a:lnTo>
                    <a:pt x="2787" y="8113"/>
                  </a:lnTo>
                  <a:lnTo>
                    <a:pt x="3427" y="6771"/>
                  </a:lnTo>
                  <a:lnTo>
                    <a:pt x="4046" y="5430"/>
                  </a:lnTo>
                  <a:lnTo>
                    <a:pt x="4604" y="4171"/>
                  </a:lnTo>
                  <a:lnTo>
                    <a:pt x="5099" y="3015"/>
                  </a:lnTo>
                  <a:lnTo>
                    <a:pt x="5512" y="2003"/>
                  </a:lnTo>
                  <a:lnTo>
                    <a:pt x="5842" y="1178"/>
                  </a:lnTo>
                  <a:lnTo>
                    <a:pt x="6069" y="538"/>
                  </a:lnTo>
                  <a:lnTo>
                    <a:pt x="6214" y="145"/>
                  </a:lnTo>
                  <a:lnTo>
                    <a:pt x="6255" y="22"/>
                  </a:lnTo>
                  <a:lnTo>
                    <a:pt x="625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19" name="Google Shape;2119;p211"/>
            <p:cNvSpPr/>
            <p:nvPr/>
          </p:nvSpPr>
          <p:spPr>
            <a:xfrm>
              <a:off x="2381600" y="1929150"/>
              <a:ext cx="43375" cy="298300"/>
            </a:xfrm>
            <a:custGeom>
              <a:avLst/>
              <a:gdLst/>
              <a:ahLst/>
              <a:cxnLst/>
              <a:rect l="l" t="t" r="r" b="b"/>
              <a:pathLst>
                <a:path w="1735" h="11932" extrusionOk="0">
                  <a:moveTo>
                    <a:pt x="1" y="0"/>
                  </a:moveTo>
                  <a:lnTo>
                    <a:pt x="1" y="21"/>
                  </a:lnTo>
                  <a:lnTo>
                    <a:pt x="1" y="124"/>
                  </a:lnTo>
                  <a:lnTo>
                    <a:pt x="21" y="475"/>
                  </a:lnTo>
                  <a:lnTo>
                    <a:pt x="166" y="1755"/>
                  </a:lnTo>
                  <a:lnTo>
                    <a:pt x="413" y="3654"/>
                  </a:lnTo>
                  <a:lnTo>
                    <a:pt x="744" y="5986"/>
                  </a:lnTo>
                  <a:lnTo>
                    <a:pt x="1095" y="8298"/>
                  </a:lnTo>
                  <a:lnTo>
                    <a:pt x="1384" y="10197"/>
                  </a:lnTo>
                  <a:lnTo>
                    <a:pt x="1611" y="11477"/>
                  </a:lnTo>
                  <a:lnTo>
                    <a:pt x="1693" y="11828"/>
                  </a:lnTo>
                  <a:lnTo>
                    <a:pt x="1714" y="11910"/>
                  </a:lnTo>
                  <a:lnTo>
                    <a:pt x="1734" y="11931"/>
                  </a:lnTo>
                  <a:lnTo>
                    <a:pt x="1734" y="11910"/>
                  </a:lnTo>
                  <a:lnTo>
                    <a:pt x="1734" y="11807"/>
                  </a:lnTo>
                  <a:lnTo>
                    <a:pt x="1714" y="11456"/>
                  </a:lnTo>
                  <a:lnTo>
                    <a:pt x="1569" y="10177"/>
                  </a:lnTo>
                  <a:lnTo>
                    <a:pt x="1322" y="8278"/>
                  </a:lnTo>
                  <a:lnTo>
                    <a:pt x="991" y="5945"/>
                  </a:lnTo>
                  <a:lnTo>
                    <a:pt x="640" y="3633"/>
                  </a:lnTo>
                  <a:lnTo>
                    <a:pt x="351" y="1734"/>
                  </a:lnTo>
                  <a:lnTo>
                    <a:pt x="124" y="454"/>
                  </a:lnTo>
                  <a:lnTo>
                    <a:pt x="42" y="104"/>
                  </a:lnTo>
                  <a:lnTo>
                    <a:pt x="21" y="21"/>
                  </a:lnTo>
                  <a:lnTo>
                    <a:pt x="1"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20" name="Google Shape;2120;p211"/>
            <p:cNvSpPr/>
            <p:nvPr/>
          </p:nvSpPr>
          <p:spPr>
            <a:xfrm>
              <a:off x="2704625" y="1807375"/>
              <a:ext cx="135750" cy="279175"/>
            </a:xfrm>
            <a:custGeom>
              <a:avLst/>
              <a:gdLst/>
              <a:ahLst/>
              <a:cxnLst/>
              <a:rect l="l" t="t" r="r" b="b"/>
              <a:pathLst>
                <a:path w="5430" h="11167" extrusionOk="0">
                  <a:moveTo>
                    <a:pt x="1" y="0"/>
                  </a:moveTo>
                  <a:lnTo>
                    <a:pt x="1" y="21"/>
                  </a:lnTo>
                  <a:lnTo>
                    <a:pt x="22" y="124"/>
                  </a:lnTo>
                  <a:lnTo>
                    <a:pt x="166" y="454"/>
                  </a:lnTo>
                  <a:lnTo>
                    <a:pt x="703" y="1672"/>
                  </a:lnTo>
                  <a:lnTo>
                    <a:pt x="1549" y="3447"/>
                  </a:lnTo>
                  <a:lnTo>
                    <a:pt x="2602" y="5635"/>
                  </a:lnTo>
                  <a:lnTo>
                    <a:pt x="3675" y="7802"/>
                  </a:lnTo>
                  <a:lnTo>
                    <a:pt x="4563" y="9557"/>
                  </a:lnTo>
                  <a:lnTo>
                    <a:pt x="5161" y="10734"/>
                  </a:lnTo>
                  <a:lnTo>
                    <a:pt x="5347" y="11064"/>
                  </a:lnTo>
                  <a:lnTo>
                    <a:pt x="5409" y="11126"/>
                  </a:lnTo>
                  <a:lnTo>
                    <a:pt x="5430" y="11167"/>
                  </a:lnTo>
                  <a:lnTo>
                    <a:pt x="5430" y="11126"/>
                  </a:lnTo>
                  <a:lnTo>
                    <a:pt x="5388" y="11043"/>
                  </a:lnTo>
                  <a:lnTo>
                    <a:pt x="5264" y="10692"/>
                  </a:lnTo>
                  <a:lnTo>
                    <a:pt x="4707" y="9495"/>
                  </a:lnTo>
                  <a:lnTo>
                    <a:pt x="3882" y="7699"/>
                  </a:lnTo>
                  <a:lnTo>
                    <a:pt x="2829" y="5532"/>
                  </a:lnTo>
                  <a:lnTo>
                    <a:pt x="1755" y="3344"/>
                  </a:lnTo>
                  <a:lnTo>
                    <a:pt x="868" y="1589"/>
                  </a:lnTo>
                  <a:lnTo>
                    <a:pt x="249" y="413"/>
                  </a:lnTo>
                  <a:lnTo>
                    <a:pt x="63" y="103"/>
                  </a:lnTo>
                  <a:lnTo>
                    <a:pt x="22" y="21"/>
                  </a:lnTo>
                  <a:lnTo>
                    <a:pt x="1"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21" name="Google Shape;2121;p211"/>
            <p:cNvSpPr/>
            <p:nvPr/>
          </p:nvSpPr>
          <p:spPr>
            <a:xfrm>
              <a:off x="2827975" y="4747700"/>
              <a:ext cx="631125" cy="712675"/>
            </a:xfrm>
            <a:custGeom>
              <a:avLst/>
              <a:gdLst/>
              <a:ahLst/>
              <a:cxnLst/>
              <a:rect l="l" t="t" r="r" b="b"/>
              <a:pathLst>
                <a:path w="25245" h="28507" extrusionOk="0">
                  <a:moveTo>
                    <a:pt x="0" y="1"/>
                  </a:moveTo>
                  <a:lnTo>
                    <a:pt x="12922" y="28506"/>
                  </a:lnTo>
                  <a:lnTo>
                    <a:pt x="19155" y="28506"/>
                  </a:lnTo>
                  <a:lnTo>
                    <a:pt x="20043" y="26339"/>
                  </a:lnTo>
                  <a:lnTo>
                    <a:pt x="21157" y="28506"/>
                  </a:lnTo>
                  <a:lnTo>
                    <a:pt x="25244" y="28506"/>
                  </a:lnTo>
                  <a:lnTo>
                    <a:pt x="24770" y="11870"/>
                  </a:lnTo>
                  <a:lnTo>
                    <a:pt x="24563" y="2024"/>
                  </a:lnTo>
                  <a:lnTo>
                    <a:pt x="0" y="1"/>
                  </a:lnTo>
                  <a:close/>
                </a:path>
              </a:pathLst>
            </a:custGeom>
            <a:solidFill>
              <a:srgbClr val="FF735D"/>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22" name="Google Shape;2122;p211"/>
            <p:cNvSpPr/>
            <p:nvPr/>
          </p:nvSpPr>
          <p:spPr>
            <a:xfrm>
              <a:off x="2827975" y="4747700"/>
              <a:ext cx="631125" cy="712675"/>
            </a:xfrm>
            <a:custGeom>
              <a:avLst/>
              <a:gdLst/>
              <a:ahLst/>
              <a:cxnLst/>
              <a:rect l="l" t="t" r="r" b="b"/>
              <a:pathLst>
                <a:path w="25245" h="28507" fill="none" extrusionOk="0">
                  <a:moveTo>
                    <a:pt x="0" y="1"/>
                  </a:moveTo>
                  <a:lnTo>
                    <a:pt x="12922" y="28506"/>
                  </a:lnTo>
                  <a:lnTo>
                    <a:pt x="19155" y="28506"/>
                  </a:lnTo>
                  <a:lnTo>
                    <a:pt x="20043" y="26339"/>
                  </a:lnTo>
                  <a:lnTo>
                    <a:pt x="21157" y="28506"/>
                  </a:lnTo>
                  <a:lnTo>
                    <a:pt x="25244" y="28506"/>
                  </a:lnTo>
                  <a:lnTo>
                    <a:pt x="24770" y="11870"/>
                  </a:lnTo>
                  <a:lnTo>
                    <a:pt x="24563" y="2024"/>
                  </a:lnTo>
                  <a:lnTo>
                    <a:pt x="0"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23" name="Google Shape;2123;p211"/>
            <p:cNvSpPr/>
            <p:nvPr/>
          </p:nvSpPr>
          <p:spPr>
            <a:xfrm>
              <a:off x="2858425" y="4814275"/>
              <a:ext cx="600675" cy="646100"/>
            </a:xfrm>
            <a:custGeom>
              <a:avLst/>
              <a:gdLst/>
              <a:ahLst/>
              <a:cxnLst/>
              <a:rect l="l" t="t" r="r" b="b"/>
              <a:pathLst>
                <a:path w="24027" h="25844" extrusionOk="0">
                  <a:moveTo>
                    <a:pt x="0" y="1"/>
                  </a:moveTo>
                  <a:lnTo>
                    <a:pt x="11704" y="25843"/>
                  </a:lnTo>
                  <a:lnTo>
                    <a:pt x="17937" y="25843"/>
                  </a:lnTo>
                  <a:lnTo>
                    <a:pt x="18825" y="23676"/>
                  </a:lnTo>
                  <a:lnTo>
                    <a:pt x="19939" y="25843"/>
                  </a:lnTo>
                  <a:lnTo>
                    <a:pt x="24026" y="25843"/>
                  </a:lnTo>
                  <a:lnTo>
                    <a:pt x="24026" y="25720"/>
                  </a:lnTo>
                  <a:lnTo>
                    <a:pt x="23614" y="11333"/>
                  </a:lnTo>
                  <a:lnTo>
                    <a:pt x="21983" y="10837"/>
                  </a:lnTo>
                  <a:lnTo>
                    <a:pt x="20373" y="10321"/>
                  </a:lnTo>
                  <a:lnTo>
                    <a:pt x="18784" y="9764"/>
                  </a:lnTo>
                  <a:lnTo>
                    <a:pt x="17215" y="9186"/>
                  </a:lnTo>
                  <a:lnTo>
                    <a:pt x="15646" y="8587"/>
                  </a:lnTo>
                  <a:lnTo>
                    <a:pt x="14119" y="7948"/>
                  </a:lnTo>
                  <a:lnTo>
                    <a:pt x="12612" y="7266"/>
                  </a:lnTo>
                  <a:lnTo>
                    <a:pt x="11105" y="6565"/>
                  </a:lnTo>
                  <a:lnTo>
                    <a:pt x="9640" y="5842"/>
                  </a:lnTo>
                  <a:lnTo>
                    <a:pt x="8195" y="5099"/>
                  </a:lnTo>
                  <a:lnTo>
                    <a:pt x="6770" y="4315"/>
                  </a:lnTo>
                  <a:lnTo>
                    <a:pt x="5367" y="3510"/>
                  </a:lnTo>
                  <a:lnTo>
                    <a:pt x="3984" y="2663"/>
                  </a:lnTo>
                  <a:lnTo>
                    <a:pt x="2642" y="1796"/>
                  </a:lnTo>
                  <a:lnTo>
                    <a:pt x="1300" y="909"/>
                  </a:lnTo>
                  <a:lnTo>
                    <a:pt x="0" y="1"/>
                  </a:lnTo>
                  <a:close/>
                </a:path>
              </a:pathLst>
            </a:custGeom>
            <a:solidFill>
              <a:srgbClr val="4869B7"/>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24" name="Google Shape;2124;p211"/>
            <p:cNvSpPr/>
            <p:nvPr/>
          </p:nvSpPr>
          <p:spPr>
            <a:xfrm>
              <a:off x="2858425" y="4814275"/>
              <a:ext cx="600675" cy="646100"/>
            </a:xfrm>
            <a:custGeom>
              <a:avLst/>
              <a:gdLst/>
              <a:ahLst/>
              <a:cxnLst/>
              <a:rect l="l" t="t" r="r" b="b"/>
              <a:pathLst>
                <a:path w="24027" h="25844" fill="none" extrusionOk="0">
                  <a:moveTo>
                    <a:pt x="0" y="1"/>
                  </a:moveTo>
                  <a:lnTo>
                    <a:pt x="11704" y="25843"/>
                  </a:lnTo>
                  <a:lnTo>
                    <a:pt x="17937" y="25843"/>
                  </a:lnTo>
                  <a:lnTo>
                    <a:pt x="18825" y="23676"/>
                  </a:lnTo>
                  <a:lnTo>
                    <a:pt x="19939" y="25843"/>
                  </a:lnTo>
                  <a:lnTo>
                    <a:pt x="24026" y="25843"/>
                  </a:lnTo>
                  <a:lnTo>
                    <a:pt x="24026" y="25720"/>
                  </a:lnTo>
                  <a:lnTo>
                    <a:pt x="23614" y="11333"/>
                  </a:lnTo>
                  <a:lnTo>
                    <a:pt x="23614" y="11333"/>
                  </a:lnTo>
                  <a:lnTo>
                    <a:pt x="21983" y="10837"/>
                  </a:lnTo>
                  <a:lnTo>
                    <a:pt x="20373" y="10321"/>
                  </a:lnTo>
                  <a:lnTo>
                    <a:pt x="18784" y="9764"/>
                  </a:lnTo>
                  <a:lnTo>
                    <a:pt x="17215" y="9186"/>
                  </a:lnTo>
                  <a:lnTo>
                    <a:pt x="15646" y="8587"/>
                  </a:lnTo>
                  <a:lnTo>
                    <a:pt x="14119" y="7948"/>
                  </a:lnTo>
                  <a:lnTo>
                    <a:pt x="12612" y="7266"/>
                  </a:lnTo>
                  <a:lnTo>
                    <a:pt x="11105" y="6565"/>
                  </a:lnTo>
                  <a:lnTo>
                    <a:pt x="9640" y="5842"/>
                  </a:lnTo>
                  <a:lnTo>
                    <a:pt x="8195" y="5099"/>
                  </a:lnTo>
                  <a:lnTo>
                    <a:pt x="6770" y="4315"/>
                  </a:lnTo>
                  <a:lnTo>
                    <a:pt x="5367" y="3510"/>
                  </a:lnTo>
                  <a:lnTo>
                    <a:pt x="3984" y="2663"/>
                  </a:lnTo>
                  <a:lnTo>
                    <a:pt x="2642" y="1796"/>
                  </a:lnTo>
                  <a:lnTo>
                    <a:pt x="1300" y="909"/>
                  </a:lnTo>
                  <a:lnTo>
                    <a:pt x="0"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25" name="Google Shape;2125;p211"/>
            <p:cNvSpPr/>
            <p:nvPr/>
          </p:nvSpPr>
          <p:spPr>
            <a:xfrm>
              <a:off x="4240850" y="4824075"/>
              <a:ext cx="623400" cy="636300"/>
            </a:xfrm>
            <a:custGeom>
              <a:avLst/>
              <a:gdLst/>
              <a:ahLst/>
              <a:cxnLst/>
              <a:rect l="l" t="t" r="r" b="b"/>
              <a:pathLst>
                <a:path w="24936" h="25452" extrusionOk="0">
                  <a:moveTo>
                    <a:pt x="1" y="1"/>
                  </a:moveTo>
                  <a:lnTo>
                    <a:pt x="12613" y="25451"/>
                  </a:lnTo>
                  <a:lnTo>
                    <a:pt x="18846" y="25451"/>
                  </a:lnTo>
                  <a:lnTo>
                    <a:pt x="19734" y="23470"/>
                  </a:lnTo>
                  <a:lnTo>
                    <a:pt x="20828" y="25451"/>
                  </a:lnTo>
                  <a:lnTo>
                    <a:pt x="24936" y="25451"/>
                  </a:lnTo>
                  <a:lnTo>
                    <a:pt x="24461" y="10218"/>
                  </a:lnTo>
                  <a:lnTo>
                    <a:pt x="24254" y="1219"/>
                  </a:lnTo>
                  <a:lnTo>
                    <a:pt x="1" y="1"/>
                  </a:lnTo>
                  <a:close/>
                </a:path>
              </a:pathLst>
            </a:custGeom>
            <a:solidFill>
              <a:srgbClr val="FF735D"/>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26" name="Google Shape;2126;p211"/>
            <p:cNvSpPr/>
            <p:nvPr/>
          </p:nvSpPr>
          <p:spPr>
            <a:xfrm>
              <a:off x="4240850" y="4824075"/>
              <a:ext cx="623400" cy="636300"/>
            </a:xfrm>
            <a:custGeom>
              <a:avLst/>
              <a:gdLst/>
              <a:ahLst/>
              <a:cxnLst/>
              <a:rect l="l" t="t" r="r" b="b"/>
              <a:pathLst>
                <a:path w="24936" h="25452" fill="none" extrusionOk="0">
                  <a:moveTo>
                    <a:pt x="1" y="1"/>
                  </a:moveTo>
                  <a:lnTo>
                    <a:pt x="12613" y="25451"/>
                  </a:lnTo>
                  <a:lnTo>
                    <a:pt x="18846" y="25451"/>
                  </a:lnTo>
                  <a:lnTo>
                    <a:pt x="19734" y="23470"/>
                  </a:lnTo>
                  <a:lnTo>
                    <a:pt x="20828" y="25451"/>
                  </a:lnTo>
                  <a:lnTo>
                    <a:pt x="24936" y="25451"/>
                  </a:lnTo>
                  <a:lnTo>
                    <a:pt x="24461" y="10218"/>
                  </a:lnTo>
                  <a:lnTo>
                    <a:pt x="24254" y="1219"/>
                  </a:lnTo>
                  <a:lnTo>
                    <a:pt x="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27" name="Google Shape;2127;p211"/>
            <p:cNvSpPr/>
            <p:nvPr/>
          </p:nvSpPr>
          <p:spPr>
            <a:xfrm>
              <a:off x="4404450" y="5048050"/>
              <a:ext cx="459800" cy="412325"/>
            </a:xfrm>
            <a:custGeom>
              <a:avLst/>
              <a:gdLst/>
              <a:ahLst/>
              <a:cxnLst/>
              <a:rect l="l" t="t" r="r" b="b"/>
              <a:pathLst>
                <a:path w="18392" h="16493" extrusionOk="0">
                  <a:moveTo>
                    <a:pt x="17876" y="0"/>
                  </a:moveTo>
                  <a:lnTo>
                    <a:pt x="16823" y="351"/>
                  </a:lnTo>
                  <a:lnTo>
                    <a:pt x="15749" y="702"/>
                  </a:lnTo>
                  <a:lnTo>
                    <a:pt x="14676" y="1032"/>
                  </a:lnTo>
                  <a:lnTo>
                    <a:pt x="13582" y="1362"/>
                  </a:lnTo>
                  <a:lnTo>
                    <a:pt x="12488" y="1672"/>
                  </a:lnTo>
                  <a:lnTo>
                    <a:pt x="11394" y="1982"/>
                  </a:lnTo>
                  <a:lnTo>
                    <a:pt x="10280" y="2250"/>
                  </a:lnTo>
                  <a:lnTo>
                    <a:pt x="9165" y="2518"/>
                  </a:lnTo>
                  <a:lnTo>
                    <a:pt x="8030" y="2787"/>
                  </a:lnTo>
                  <a:lnTo>
                    <a:pt x="6915" y="3034"/>
                  </a:lnTo>
                  <a:lnTo>
                    <a:pt x="5780" y="3261"/>
                  </a:lnTo>
                  <a:lnTo>
                    <a:pt x="4624" y="3488"/>
                  </a:lnTo>
                  <a:lnTo>
                    <a:pt x="3468" y="3695"/>
                  </a:lnTo>
                  <a:lnTo>
                    <a:pt x="2312" y="3881"/>
                  </a:lnTo>
                  <a:lnTo>
                    <a:pt x="1156" y="4066"/>
                  </a:lnTo>
                  <a:lnTo>
                    <a:pt x="0" y="4232"/>
                  </a:lnTo>
                  <a:lnTo>
                    <a:pt x="6069" y="16492"/>
                  </a:lnTo>
                  <a:lnTo>
                    <a:pt x="12302" y="16492"/>
                  </a:lnTo>
                  <a:lnTo>
                    <a:pt x="13190" y="14511"/>
                  </a:lnTo>
                  <a:lnTo>
                    <a:pt x="14284" y="16492"/>
                  </a:lnTo>
                  <a:lnTo>
                    <a:pt x="18392" y="16492"/>
                  </a:lnTo>
                  <a:lnTo>
                    <a:pt x="17917" y="1259"/>
                  </a:lnTo>
                  <a:lnTo>
                    <a:pt x="17876" y="0"/>
                  </a:lnTo>
                  <a:close/>
                </a:path>
              </a:pathLst>
            </a:custGeom>
            <a:solidFill>
              <a:srgbClr val="4869B7"/>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28" name="Google Shape;2128;p211"/>
            <p:cNvSpPr/>
            <p:nvPr/>
          </p:nvSpPr>
          <p:spPr>
            <a:xfrm>
              <a:off x="4404450" y="5048050"/>
              <a:ext cx="459800" cy="412325"/>
            </a:xfrm>
            <a:custGeom>
              <a:avLst/>
              <a:gdLst/>
              <a:ahLst/>
              <a:cxnLst/>
              <a:rect l="l" t="t" r="r" b="b"/>
              <a:pathLst>
                <a:path w="18392" h="16493" fill="none" extrusionOk="0">
                  <a:moveTo>
                    <a:pt x="17876" y="0"/>
                  </a:moveTo>
                  <a:lnTo>
                    <a:pt x="17876" y="0"/>
                  </a:lnTo>
                  <a:lnTo>
                    <a:pt x="16823" y="351"/>
                  </a:lnTo>
                  <a:lnTo>
                    <a:pt x="15749" y="702"/>
                  </a:lnTo>
                  <a:lnTo>
                    <a:pt x="14676" y="1032"/>
                  </a:lnTo>
                  <a:lnTo>
                    <a:pt x="13582" y="1362"/>
                  </a:lnTo>
                  <a:lnTo>
                    <a:pt x="12488" y="1672"/>
                  </a:lnTo>
                  <a:lnTo>
                    <a:pt x="11394" y="1982"/>
                  </a:lnTo>
                  <a:lnTo>
                    <a:pt x="10280" y="2250"/>
                  </a:lnTo>
                  <a:lnTo>
                    <a:pt x="9165" y="2518"/>
                  </a:lnTo>
                  <a:lnTo>
                    <a:pt x="8030" y="2787"/>
                  </a:lnTo>
                  <a:lnTo>
                    <a:pt x="6915" y="3034"/>
                  </a:lnTo>
                  <a:lnTo>
                    <a:pt x="5780" y="3261"/>
                  </a:lnTo>
                  <a:lnTo>
                    <a:pt x="4624" y="3488"/>
                  </a:lnTo>
                  <a:lnTo>
                    <a:pt x="3468" y="3695"/>
                  </a:lnTo>
                  <a:lnTo>
                    <a:pt x="2312" y="3881"/>
                  </a:lnTo>
                  <a:lnTo>
                    <a:pt x="1156" y="4066"/>
                  </a:lnTo>
                  <a:lnTo>
                    <a:pt x="0" y="4232"/>
                  </a:lnTo>
                  <a:lnTo>
                    <a:pt x="6069" y="16492"/>
                  </a:lnTo>
                  <a:lnTo>
                    <a:pt x="12302" y="16492"/>
                  </a:lnTo>
                  <a:lnTo>
                    <a:pt x="13190" y="14511"/>
                  </a:lnTo>
                  <a:lnTo>
                    <a:pt x="14284" y="16492"/>
                  </a:lnTo>
                  <a:lnTo>
                    <a:pt x="18392" y="16492"/>
                  </a:lnTo>
                  <a:lnTo>
                    <a:pt x="17917" y="1259"/>
                  </a:lnTo>
                  <a:lnTo>
                    <a:pt x="17876"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29" name="Google Shape;2129;p211"/>
            <p:cNvSpPr/>
            <p:nvPr/>
          </p:nvSpPr>
          <p:spPr>
            <a:xfrm>
              <a:off x="5763150" y="2948300"/>
              <a:ext cx="366400" cy="427825"/>
            </a:xfrm>
            <a:custGeom>
              <a:avLst/>
              <a:gdLst/>
              <a:ahLst/>
              <a:cxnLst/>
              <a:rect l="l" t="t" r="r" b="b"/>
              <a:pathLst>
                <a:path w="14656" h="17113" extrusionOk="0">
                  <a:moveTo>
                    <a:pt x="7246" y="6462"/>
                  </a:moveTo>
                  <a:lnTo>
                    <a:pt x="7535" y="6482"/>
                  </a:lnTo>
                  <a:lnTo>
                    <a:pt x="7803" y="6544"/>
                  </a:lnTo>
                  <a:lnTo>
                    <a:pt x="8092" y="6627"/>
                  </a:lnTo>
                  <a:lnTo>
                    <a:pt x="8360" y="6730"/>
                  </a:lnTo>
                  <a:lnTo>
                    <a:pt x="8608" y="6854"/>
                  </a:lnTo>
                  <a:lnTo>
                    <a:pt x="8856" y="6998"/>
                  </a:lnTo>
                  <a:lnTo>
                    <a:pt x="9083" y="7163"/>
                  </a:lnTo>
                  <a:lnTo>
                    <a:pt x="9310" y="7349"/>
                  </a:lnTo>
                  <a:lnTo>
                    <a:pt x="9516" y="7535"/>
                  </a:lnTo>
                  <a:lnTo>
                    <a:pt x="9702" y="7741"/>
                  </a:lnTo>
                  <a:lnTo>
                    <a:pt x="9888" y="7968"/>
                  </a:lnTo>
                  <a:lnTo>
                    <a:pt x="10053" y="8195"/>
                  </a:lnTo>
                  <a:lnTo>
                    <a:pt x="10197" y="8422"/>
                  </a:lnTo>
                  <a:lnTo>
                    <a:pt x="10321" y="8670"/>
                  </a:lnTo>
                  <a:lnTo>
                    <a:pt x="10445" y="8918"/>
                  </a:lnTo>
                  <a:lnTo>
                    <a:pt x="10548" y="9186"/>
                  </a:lnTo>
                  <a:lnTo>
                    <a:pt x="10631" y="9434"/>
                  </a:lnTo>
                  <a:lnTo>
                    <a:pt x="10713" y="9702"/>
                  </a:lnTo>
                  <a:lnTo>
                    <a:pt x="10775" y="9971"/>
                  </a:lnTo>
                  <a:lnTo>
                    <a:pt x="10817" y="10239"/>
                  </a:lnTo>
                  <a:lnTo>
                    <a:pt x="10837" y="10487"/>
                  </a:lnTo>
                  <a:lnTo>
                    <a:pt x="10858" y="10755"/>
                  </a:lnTo>
                  <a:lnTo>
                    <a:pt x="10858" y="11023"/>
                  </a:lnTo>
                  <a:lnTo>
                    <a:pt x="10839" y="11266"/>
                  </a:lnTo>
                  <a:lnTo>
                    <a:pt x="10839" y="11266"/>
                  </a:lnTo>
                  <a:lnTo>
                    <a:pt x="10569" y="11395"/>
                  </a:lnTo>
                  <a:lnTo>
                    <a:pt x="10074" y="11581"/>
                  </a:lnTo>
                  <a:lnTo>
                    <a:pt x="9805" y="11663"/>
                  </a:lnTo>
                  <a:lnTo>
                    <a:pt x="9557" y="11725"/>
                  </a:lnTo>
                  <a:lnTo>
                    <a:pt x="9289" y="11766"/>
                  </a:lnTo>
                  <a:lnTo>
                    <a:pt x="9000" y="11808"/>
                  </a:lnTo>
                  <a:lnTo>
                    <a:pt x="8732" y="11828"/>
                  </a:lnTo>
                  <a:lnTo>
                    <a:pt x="8464" y="11849"/>
                  </a:lnTo>
                  <a:lnTo>
                    <a:pt x="8175" y="11849"/>
                  </a:lnTo>
                  <a:lnTo>
                    <a:pt x="7906" y="11828"/>
                  </a:lnTo>
                  <a:lnTo>
                    <a:pt x="7638" y="11787"/>
                  </a:lnTo>
                  <a:lnTo>
                    <a:pt x="7349" y="11746"/>
                  </a:lnTo>
                  <a:lnTo>
                    <a:pt x="7081" y="11684"/>
                  </a:lnTo>
                  <a:lnTo>
                    <a:pt x="6812" y="11601"/>
                  </a:lnTo>
                  <a:lnTo>
                    <a:pt x="6544" y="11498"/>
                  </a:lnTo>
                  <a:lnTo>
                    <a:pt x="6276" y="11395"/>
                  </a:lnTo>
                  <a:lnTo>
                    <a:pt x="6028" y="11250"/>
                  </a:lnTo>
                  <a:lnTo>
                    <a:pt x="5801" y="11085"/>
                  </a:lnTo>
                  <a:lnTo>
                    <a:pt x="5574" y="10920"/>
                  </a:lnTo>
                  <a:lnTo>
                    <a:pt x="5367" y="10714"/>
                  </a:lnTo>
                  <a:lnTo>
                    <a:pt x="5182" y="10507"/>
                  </a:lnTo>
                  <a:lnTo>
                    <a:pt x="4996" y="10280"/>
                  </a:lnTo>
                  <a:lnTo>
                    <a:pt x="4851" y="10012"/>
                  </a:lnTo>
                  <a:lnTo>
                    <a:pt x="4748" y="9744"/>
                  </a:lnTo>
                  <a:lnTo>
                    <a:pt x="4645" y="9475"/>
                  </a:lnTo>
                  <a:lnTo>
                    <a:pt x="4583" y="9186"/>
                  </a:lnTo>
                  <a:lnTo>
                    <a:pt x="4562" y="8897"/>
                  </a:lnTo>
                  <a:lnTo>
                    <a:pt x="4562" y="8608"/>
                  </a:lnTo>
                  <a:lnTo>
                    <a:pt x="4604" y="8319"/>
                  </a:lnTo>
                  <a:lnTo>
                    <a:pt x="4666" y="8051"/>
                  </a:lnTo>
                  <a:lnTo>
                    <a:pt x="4789" y="7783"/>
                  </a:lnTo>
                  <a:lnTo>
                    <a:pt x="4934" y="7514"/>
                  </a:lnTo>
                  <a:lnTo>
                    <a:pt x="5120" y="7287"/>
                  </a:lnTo>
                  <a:lnTo>
                    <a:pt x="5347" y="7101"/>
                  </a:lnTo>
                  <a:lnTo>
                    <a:pt x="5574" y="6916"/>
                  </a:lnTo>
                  <a:lnTo>
                    <a:pt x="5821" y="6771"/>
                  </a:lnTo>
                  <a:lnTo>
                    <a:pt x="6110" y="6647"/>
                  </a:lnTo>
                  <a:lnTo>
                    <a:pt x="6379" y="6565"/>
                  </a:lnTo>
                  <a:lnTo>
                    <a:pt x="6668" y="6482"/>
                  </a:lnTo>
                  <a:lnTo>
                    <a:pt x="6957" y="6462"/>
                  </a:lnTo>
                  <a:close/>
                  <a:moveTo>
                    <a:pt x="10755" y="1"/>
                  </a:moveTo>
                  <a:lnTo>
                    <a:pt x="10775" y="22"/>
                  </a:lnTo>
                  <a:lnTo>
                    <a:pt x="10858" y="63"/>
                  </a:lnTo>
                  <a:lnTo>
                    <a:pt x="11188" y="228"/>
                  </a:lnTo>
                  <a:lnTo>
                    <a:pt x="11415" y="372"/>
                  </a:lnTo>
                  <a:lnTo>
                    <a:pt x="11684" y="538"/>
                  </a:lnTo>
                  <a:lnTo>
                    <a:pt x="11973" y="765"/>
                  </a:lnTo>
                  <a:lnTo>
                    <a:pt x="12303" y="1033"/>
                  </a:lnTo>
                  <a:lnTo>
                    <a:pt x="12654" y="1363"/>
                  </a:lnTo>
                  <a:lnTo>
                    <a:pt x="13005" y="1776"/>
                  </a:lnTo>
                  <a:lnTo>
                    <a:pt x="13170" y="1982"/>
                  </a:lnTo>
                  <a:lnTo>
                    <a:pt x="13335" y="2230"/>
                  </a:lnTo>
                  <a:lnTo>
                    <a:pt x="13500" y="2478"/>
                  </a:lnTo>
                  <a:lnTo>
                    <a:pt x="13665" y="2746"/>
                  </a:lnTo>
                  <a:lnTo>
                    <a:pt x="13810" y="3035"/>
                  </a:lnTo>
                  <a:lnTo>
                    <a:pt x="13954" y="3345"/>
                  </a:lnTo>
                  <a:lnTo>
                    <a:pt x="14078" y="3675"/>
                  </a:lnTo>
                  <a:lnTo>
                    <a:pt x="14202" y="4005"/>
                  </a:lnTo>
                  <a:lnTo>
                    <a:pt x="14305" y="4377"/>
                  </a:lnTo>
                  <a:lnTo>
                    <a:pt x="14367" y="4728"/>
                  </a:lnTo>
                  <a:lnTo>
                    <a:pt x="14429" y="5120"/>
                  </a:lnTo>
                  <a:lnTo>
                    <a:pt x="14470" y="5512"/>
                  </a:lnTo>
                  <a:lnTo>
                    <a:pt x="14470" y="5925"/>
                  </a:lnTo>
                  <a:lnTo>
                    <a:pt x="14449" y="6338"/>
                  </a:lnTo>
                  <a:lnTo>
                    <a:pt x="14388" y="6751"/>
                  </a:lnTo>
                  <a:lnTo>
                    <a:pt x="14305" y="7184"/>
                  </a:lnTo>
                  <a:lnTo>
                    <a:pt x="14181" y="7597"/>
                  </a:lnTo>
                  <a:lnTo>
                    <a:pt x="14016" y="8030"/>
                  </a:lnTo>
                  <a:lnTo>
                    <a:pt x="13810" y="8443"/>
                  </a:lnTo>
                  <a:lnTo>
                    <a:pt x="13583" y="8856"/>
                  </a:lnTo>
                  <a:lnTo>
                    <a:pt x="13314" y="9248"/>
                  </a:lnTo>
                  <a:lnTo>
                    <a:pt x="13025" y="9620"/>
                  </a:lnTo>
                  <a:lnTo>
                    <a:pt x="12695" y="9991"/>
                  </a:lnTo>
                  <a:lnTo>
                    <a:pt x="12323" y="10321"/>
                  </a:lnTo>
                  <a:lnTo>
                    <a:pt x="11931" y="10631"/>
                  </a:lnTo>
                  <a:lnTo>
                    <a:pt x="11498" y="10920"/>
                  </a:lnTo>
                  <a:lnTo>
                    <a:pt x="11076" y="11150"/>
                  </a:lnTo>
                  <a:lnTo>
                    <a:pt x="11076" y="11150"/>
                  </a:lnTo>
                  <a:lnTo>
                    <a:pt x="11085" y="11023"/>
                  </a:lnTo>
                  <a:lnTo>
                    <a:pt x="11085" y="10755"/>
                  </a:lnTo>
                  <a:lnTo>
                    <a:pt x="11064" y="10487"/>
                  </a:lnTo>
                  <a:lnTo>
                    <a:pt x="11044" y="10198"/>
                  </a:lnTo>
                  <a:lnTo>
                    <a:pt x="11002" y="9929"/>
                  </a:lnTo>
                  <a:lnTo>
                    <a:pt x="10940" y="9640"/>
                  </a:lnTo>
                  <a:lnTo>
                    <a:pt x="10858" y="9372"/>
                  </a:lnTo>
                  <a:lnTo>
                    <a:pt x="10775" y="9104"/>
                  </a:lnTo>
                  <a:lnTo>
                    <a:pt x="10651" y="8835"/>
                  </a:lnTo>
                  <a:lnTo>
                    <a:pt x="10548" y="8567"/>
                  </a:lnTo>
                  <a:lnTo>
                    <a:pt x="10404" y="8299"/>
                  </a:lnTo>
                  <a:lnTo>
                    <a:pt x="10239" y="8051"/>
                  </a:lnTo>
                  <a:lnTo>
                    <a:pt x="10074" y="7824"/>
                  </a:lnTo>
                  <a:lnTo>
                    <a:pt x="9888" y="7597"/>
                  </a:lnTo>
                  <a:lnTo>
                    <a:pt x="9681" y="7370"/>
                  </a:lnTo>
                  <a:lnTo>
                    <a:pt x="9475" y="7163"/>
                  </a:lnTo>
                  <a:lnTo>
                    <a:pt x="9248" y="6978"/>
                  </a:lnTo>
                  <a:lnTo>
                    <a:pt x="9000" y="6792"/>
                  </a:lnTo>
                  <a:lnTo>
                    <a:pt x="8732" y="6647"/>
                  </a:lnTo>
                  <a:lnTo>
                    <a:pt x="8464" y="6503"/>
                  </a:lnTo>
                  <a:lnTo>
                    <a:pt x="8175" y="6379"/>
                  </a:lnTo>
                  <a:lnTo>
                    <a:pt x="7865" y="6296"/>
                  </a:lnTo>
                  <a:lnTo>
                    <a:pt x="7576" y="6235"/>
                  </a:lnTo>
                  <a:lnTo>
                    <a:pt x="7246" y="6214"/>
                  </a:lnTo>
                  <a:lnTo>
                    <a:pt x="6936" y="6214"/>
                  </a:lnTo>
                  <a:lnTo>
                    <a:pt x="6626" y="6255"/>
                  </a:lnTo>
                  <a:lnTo>
                    <a:pt x="6317" y="6317"/>
                  </a:lnTo>
                  <a:lnTo>
                    <a:pt x="6007" y="6420"/>
                  </a:lnTo>
                  <a:lnTo>
                    <a:pt x="5718" y="6544"/>
                  </a:lnTo>
                  <a:lnTo>
                    <a:pt x="5450" y="6709"/>
                  </a:lnTo>
                  <a:lnTo>
                    <a:pt x="5182" y="6895"/>
                  </a:lnTo>
                  <a:lnTo>
                    <a:pt x="4954" y="7122"/>
                  </a:lnTo>
                  <a:lnTo>
                    <a:pt x="4748" y="7390"/>
                  </a:lnTo>
                  <a:lnTo>
                    <a:pt x="4645" y="7514"/>
                  </a:lnTo>
                  <a:lnTo>
                    <a:pt x="4562" y="7659"/>
                  </a:lnTo>
                  <a:lnTo>
                    <a:pt x="4438" y="7968"/>
                  </a:lnTo>
                  <a:lnTo>
                    <a:pt x="4356" y="8278"/>
                  </a:lnTo>
                  <a:lnTo>
                    <a:pt x="4315" y="8588"/>
                  </a:lnTo>
                  <a:lnTo>
                    <a:pt x="4315" y="8918"/>
                  </a:lnTo>
                  <a:lnTo>
                    <a:pt x="4335" y="9228"/>
                  </a:lnTo>
                  <a:lnTo>
                    <a:pt x="4418" y="9537"/>
                  </a:lnTo>
                  <a:lnTo>
                    <a:pt x="4521" y="9847"/>
                  </a:lnTo>
                  <a:lnTo>
                    <a:pt x="4645" y="10136"/>
                  </a:lnTo>
                  <a:lnTo>
                    <a:pt x="4789" y="10404"/>
                  </a:lnTo>
                  <a:lnTo>
                    <a:pt x="4975" y="10652"/>
                  </a:lnTo>
                  <a:lnTo>
                    <a:pt x="5182" y="10899"/>
                  </a:lnTo>
                  <a:lnTo>
                    <a:pt x="5409" y="11106"/>
                  </a:lnTo>
                  <a:lnTo>
                    <a:pt x="5656" y="11292"/>
                  </a:lnTo>
                  <a:lnTo>
                    <a:pt x="5904" y="11457"/>
                  </a:lnTo>
                  <a:lnTo>
                    <a:pt x="6172" y="11601"/>
                  </a:lnTo>
                  <a:lnTo>
                    <a:pt x="6461" y="11725"/>
                  </a:lnTo>
                  <a:lnTo>
                    <a:pt x="6730" y="11828"/>
                  </a:lnTo>
                  <a:lnTo>
                    <a:pt x="7019" y="11911"/>
                  </a:lnTo>
                  <a:lnTo>
                    <a:pt x="7308" y="11973"/>
                  </a:lnTo>
                  <a:lnTo>
                    <a:pt x="7597" y="12035"/>
                  </a:lnTo>
                  <a:lnTo>
                    <a:pt x="7886" y="12055"/>
                  </a:lnTo>
                  <a:lnTo>
                    <a:pt x="8175" y="12076"/>
                  </a:lnTo>
                  <a:lnTo>
                    <a:pt x="8752" y="12076"/>
                  </a:lnTo>
                  <a:lnTo>
                    <a:pt x="9041" y="12035"/>
                  </a:lnTo>
                  <a:lnTo>
                    <a:pt x="9310" y="11993"/>
                  </a:lnTo>
                  <a:lnTo>
                    <a:pt x="9599" y="11952"/>
                  </a:lnTo>
                  <a:lnTo>
                    <a:pt x="9867" y="11890"/>
                  </a:lnTo>
                  <a:lnTo>
                    <a:pt x="10135" y="11808"/>
                  </a:lnTo>
                  <a:lnTo>
                    <a:pt x="10404" y="11704"/>
                  </a:lnTo>
                  <a:lnTo>
                    <a:pt x="10651" y="11622"/>
                  </a:lnTo>
                  <a:lnTo>
                    <a:pt x="10818" y="11538"/>
                  </a:lnTo>
                  <a:lnTo>
                    <a:pt x="10818" y="11538"/>
                  </a:lnTo>
                  <a:lnTo>
                    <a:pt x="10817" y="11560"/>
                  </a:lnTo>
                  <a:lnTo>
                    <a:pt x="10734" y="12055"/>
                  </a:lnTo>
                  <a:lnTo>
                    <a:pt x="10631" y="12571"/>
                  </a:lnTo>
                  <a:lnTo>
                    <a:pt x="10466" y="13046"/>
                  </a:lnTo>
                  <a:lnTo>
                    <a:pt x="10259" y="13500"/>
                  </a:lnTo>
                  <a:lnTo>
                    <a:pt x="10032" y="13934"/>
                  </a:lnTo>
                  <a:lnTo>
                    <a:pt x="9785" y="14347"/>
                  </a:lnTo>
                  <a:lnTo>
                    <a:pt x="9496" y="14739"/>
                  </a:lnTo>
                  <a:lnTo>
                    <a:pt x="9207" y="15090"/>
                  </a:lnTo>
                  <a:lnTo>
                    <a:pt x="8876" y="15399"/>
                  </a:lnTo>
                  <a:lnTo>
                    <a:pt x="8525" y="15688"/>
                  </a:lnTo>
                  <a:lnTo>
                    <a:pt x="8175" y="15957"/>
                  </a:lnTo>
                  <a:lnTo>
                    <a:pt x="7782" y="16163"/>
                  </a:lnTo>
                  <a:lnTo>
                    <a:pt x="7411" y="16369"/>
                  </a:lnTo>
                  <a:lnTo>
                    <a:pt x="7019" y="16514"/>
                  </a:lnTo>
                  <a:lnTo>
                    <a:pt x="6647" y="16658"/>
                  </a:lnTo>
                  <a:lnTo>
                    <a:pt x="6255" y="16762"/>
                  </a:lnTo>
                  <a:lnTo>
                    <a:pt x="5883" y="16844"/>
                  </a:lnTo>
                  <a:lnTo>
                    <a:pt x="5512" y="16906"/>
                  </a:lnTo>
                  <a:lnTo>
                    <a:pt x="5140" y="16927"/>
                  </a:lnTo>
                  <a:lnTo>
                    <a:pt x="4789" y="16947"/>
                  </a:lnTo>
                  <a:lnTo>
                    <a:pt x="4438" y="16947"/>
                  </a:lnTo>
                  <a:lnTo>
                    <a:pt x="4088" y="16927"/>
                  </a:lnTo>
                  <a:lnTo>
                    <a:pt x="3778" y="16906"/>
                  </a:lnTo>
                  <a:lnTo>
                    <a:pt x="3468" y="16865"/>
                  </a:lnTo>
                  <a:lnTo>
                    <a:pt x="3159" y="16823"/>
                  </a:lnTo>
                  <a:lnTo>
                    <a:pt x="2601" y="16679"/>
                  </a:lnTo>
                  <a:lnTo>
                    <a:pt x="2085" y="16535"/>
                  </a:lnTo>
                  <a:lnTo>
                    <a:pt x="1652" y="16369"/>
                  </a:lnTo>
                  <a:lnTo>
                    <a:pt x="1260" y="16184"/>
                  </a:lnTo>
                  <a:lnTo>
                    <a:pt x="909" y="16018"/>
                  </a:lnTo>
                  <a:lnTo>
                    <a:pt x="640" y="15874"/>
                  </a:lnTo>
                  <a:lnTo>
                    <a:pt x="413" y="15730"/>
                  </a:lnTo>
                  <a:lnTo>
                    <a:pt x="104" y="15523"/>
                  </a:lnTo>
                  <a:lnTo>
                    <a:pt x="21" y="15482"/>
                  </a:lnTo>
                  <a:lnTo>
                    <a:pt x="1" y="15461"/>
                  </a:lnTo>
                  <a:lnTo>
                    <a:pt x="83" y="15544"/>
                  </a:lnTo>
                  <a:lnTo>
                    <a:pt x="372" y="15771"/>
                  </a:lnTo>
                  <a:lnTo>
                    <a:pt x="599" y="15915"/>
                  </a:lnTo>
                  <a:lnTo>
                    <a:pt x="888" y="16080"/>
                  </a:lnTo>
                  <a:lnTo>
                    <a:pt x="1218" y="16266"/>
                  </a:lnTo>
                  <a:lnTo>
                    <a:pt x="1611" y="16452"/>
                  </a:lnTo>
                  <a:lnTo>
                    <a:pt x="2065" y="16638"/>
                  </a:lnTo>
                  <a:lnTo>
                    <a:pt x="2560" y="16803"/>
                  </a:lnTo>
                  <a:lnTo>
                    <a:pt x="3138" y="16947"/>
                  </a:lnTo>
                  <a:lnTo>
                    <a:pt x="3448" y="16989"/>
                  </a:lnTo>
                  <a:lnTo>
                    <a:pt x="3757" y="17051"/>
                  </a:lnTo>
                  <a:lnTo>
                    <a:pt x="4088" y="17071"/>
                  </a:lnTo>
                  <a:lnTo>
                    <a:pt x="4438" y="17092"/>
                  </a:lnTo>
                  <a:lnTo>
                    <a:pt x="4789" y="17112"/>
                  </a:lnTo>
                  <a:lnTo>
                    <a:pt x="5161" y="17092"/>
                  </a:lnTo>
                  <a:lnTo>
                    <a:pt x="5532" y="17051"/>
                  </a:lnTo>
                  <a:lnTo>
                    <a:pt x="5904" y="17009"/>
                  </a:lnTo>
                  <a:lnTo>
                    <a:pt x="6296" y="16927"/>
                  </a:lnTo>
                  <a:lnTo>
                    <a:pt x="6688" y="16823"/>
                  </a:lnTo>
                  <a:lnTo>
                    <a:pt x="7101" y="16700"/>
                  </a:lnTo>
                  <a:lnTo>
                    <a:pt x="7493" y="16535"/>
                  </a:lnTo>
                  <a:lnTo>
                    <a:pt x="7886" y="16328"/>
                  </a:lnTo>
                  <a:lnTo>
                    <a:pt x="8278" y="16122"/>
                  </a:lnTo>
                  <a:lnTo>
                    <a:pt x="8649" y="15853"/>
                  </a:lnTo>
                  <a:lnTo>
                    <a:pt x="9000" y="15564"/>
                  </a:lnTo>
                  <a:lnTo>
                    <a:pt x="9351" y="15213"/>
                  </a:lnTo>
                  <a:lnTo>
                    <a:pt x="9661" y="14863"/>
                  </a:lnTo>
                  <a:lnTo>
                    <a:pt x="9950" y="14470"/>
                  </a:lnTo>
                  <a:lnTo>
                    <a:pt x="10218" y="14037"/>
                  </a:lnTo>
                  <a:lnTo>
                    <a:pt x="10466" y="13583"/>
                  </a:lnTo>
                  <a:lnTo>
                    <a:pt x="10672" y="13129"/>
                  </a:lnTo>
                  <a:lnTo>
                    <a:pt x="10837" y="12633"/>
                  </a:lnTo>
                  <a:lnTo>
                    <a:pt x="10961" y="12117"/>
                  </a:lnTo>
                  <a:lnTo>
                    <a:pt x="11044" y="11581"/>
                  </a:lnTo>
                  <a:lnTo>
                    <a:pt x="11056" y="11420"/>
                  </a:lnTo>
                  <a:lnTo>
                    <a:pt x="11147" y="11374"/>
                  </a:lnTo>
                  <a:lnTo>
                    <a:pt x="11622" y="11106"/>
                  </a:lnTo>
                  <a:lnTo>
                    <a:pt x="12055" y="10817"/>
                  </a:lnTo>
                  <a:lnTo>
                    <a:pt x="12468" y="10487"/>
                  </a:lnTo>
                  <a:lnTo>
                    <a:pt x="12839" y="10136"/>
                  </a:lnTo>
                  <a:lnTo>
                    <a:pt x="13190" y="9764"/>
                  </a:lnTo>
                  <a:lnTo>
                    <a:pt x="13500" y="9372"/>
                  </a:lnTo>
                  <a:lnTo>
                    <a:pt x="13768" y="8959"/>
                  </a:lnTo>
                  <a:lnTo>
                    <a:pt x="13995" y="8526"/>
                  </a:lnTo>
                  <a:lnTo>
                    <a:pt x="14202" y="8113"/>
                  </a:lnTo>
                  <a:lnTo>
                    <a:pt x="14367" y="7659"/>
                  </a:lnTo>
                  <a:lnTo>
                    <a:pt x="14491" y="7225"/>
                  </a:lnTo>
                  <a:lnTo>
                    <a:pt x="14573" y="6792"/>
                  </a:lnTo>
                  <a:lnTo>
                    <a:pt x="14635" y="6358"/>
                  </a:lnTo>
                  <a:lnTo>
                    <a:pt x="14656" y="5925"/>
                  </a:lnTo>
                  <a:lnTo>
                    <a:pt x="14635" y="5512"/>
                  </a:lnTo>
                  <a:lnTo>
                    <a:pt x="14594" y="5099"/>
                  </a:lnTo>
                  <a:lnTo>
                    <a:pt x="14532" y="4707"/>
                  </a:lnTo>
                  <a:lnTo>
                    <a:pt x="14449" y="4336"/>
                  </a:lnTo>
                  <a:lnTo>
                    <a:pt x="14346" y="3964"/>
                  </a:lnTo>
                  <a:lnTo>
                    <a:pt x="14222" y="3613"/>
                  </a:lnTo>
                  <a:lnTo>
                    <a:pt x="14099" y="3283"/>
                  </a:lnTo>
                  <a:lnTo>
                    <a:pt x="13954" y="2973"/>
                  </a:lnTo>
                  <a:lnTo>
                    <a:pt x="13789" y="2684"/>
                  </a:lnTo>
                  <a:lnTo>
                    <a:pt x="13624" y="2416"/>
                  </a:lnTo>
                  <a:lnTo>
                    <a:pt x="13438" y="2148"/>
                  </a:lnTo>
                  <a:lnTo>
                    <a:pt x="13273" y="1921"/>
                  </a:lnTo>
                  <a:lnTo>
                    <a:pt x="13087" y="1693"/>
                  </a:lnTo>
                  <a:lnTo>
                    <a:pt x="12736" y="1301"/>
                  </a:lnTo>
                  <a:lnTo>
                    <a:pt x="12365" y="971"/>
                  </a:lnTo>
                  <a:lnTo>
                    <a:pt x="12034" y="703"/>
                  </a:lnTo>
                  <a:lnTo>
                    <a:pt x="11725" y="476"/>
                  </a:lnTo>
                  <a:lnTo>
                    <a:pt x="11436" y="310"/>
                  </a:lnTo>
                  <a:lnTo>
                    <a:pt x="11209" y="187"/>
                  </a:lnTo>
                  <a:lnTo>
                    <a:pt x="10858" y="42"/>
                  </a:lnTo>
                  <a:lnTo>
                    <a:pt x="10755" y="1"/>
                  </a:lnTo>
                  <a:close/>
                </a:path>
              </a:pathLst>
            </a:custGeom>
            <a:solidFill>
              <a:schemeClr val="dk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30" name="Google Shape;2130;p211"/>
            <p:cNvSpPr/>
            <p:nvPr/>
          </p:nvSpPr>
          <p:spPr>
            <a:xfrm>
              <a:off x="2216475" y="2108725"/>
              <a:ext cx="3662800" cy="3069900"/>
            </a:xfrm>
            <a:custGeom>
              <a:avLst/>
              <a:gdLst/>
              <a:ahLst/>
              <a:cxnLst/>
              <a:rect l="l" t="t" r="r" b="b"/>
              <a:pathLst>
                <a:path w="146512" h="122796" extrusionOk="0">
                  <a:moveTo>
                    <a:pt x="72699" y="1"/>
                  </a:moveTo>
                  <a:lnTo>
                    <a:pt x="70820" y="21"/>
                  </a:lnTo>
                  <a:lnTo>
                    <a:pt x="68963" y="83"/>
                  </a:lnTo>
                  <a:lnTo>
                    <a:pt x="67105" y="186"/>
                  </a:lnTo>
                  <a:lnTo>
                    <a:pt x="65268" y="310"/>
                  </a:lnTo>
                  <a:lnTo>
                    <a:pt x="63452" y="496"/>
                  </a:lnTo>
                  <a:lnTo>
                    <a:pt x="61635" y="702"/>
                  </a:lnTo>
                  <a:lnTo>
                    <a:pt x="59839" y="950"/>
                  </a:lnTo>
                  <a:lnTo>
                    <a:pt x="58064" y="1239"/>
                  </a:lnTo>
                  <a:lnTo>
                    <a:pt x="56289" y="1569"/>
                  </a:lnTo>
                  <a:lnTo>
                    <a:pt x="54535" y="1941"/>
                  </a:lnTo>
                  <a:lnTo>
                    <a:pt x="52801" y="2333"/>
                  </a:lnTo>
                  <a:lnTo>
                    <a:pt x="51087" y="2766"/>
                  </a:lnTo>
                  <a:lnTo>
                    <a:pt x="49395" y="3221"/>
                  </a:lnTo>
                  <a:lnTo>
                    <a:pt x="47702" y="3716"/>
                  </a:lnTo>
                  <a:lnTo>
                    <a:pt x="46051" y="4253"/>
                  </a:lnTo>
                  <a:lnTo>
                    <a:pt x="44400" y="4831"/>
                  </a:lnTo>
                  <a:lnTo>
                    <a:pt x="42790" y="5429"/>
                  </a:lnTo>
                  <a:lnTo>
                    <a:pt x="41180" y="6048"/>
                  </a:lnTo>
                  <a:lnTo>
                    <a:pt x="39611" y="6709"/>
                  </a:lnTo>
                  <a:lnTo>
                    <a:pt x="38063" y="7411"/>
                  </a:lnTo>
                  <a:lnTo>
                    <a:pt x="36515" y="8133"/>
                  </a:lnTo>
                  <a:lnTo>
                    <a:pt x="35008" y="8897"/>
                  </a:lnTo>
                  <a:lnTo>
                    <a:pt x="33522" y="9681"/>
                  </a:lnTo>
                  <a:lnTo>
                    <a:pt x="32056" y="10486"/>
                  </a:lnTo>
                  <a:lnTo>
                    <a:pt x="30632" y="11333"/>
                  </a:lnTo>
                  <a:lnTo>
                    <a:pt x="29208" y="12200"/>
                  </a:lnTo>
                  <a:lnTo>
                    <a:pt x="27825" y="13087"/>
                  </a:lnTo>
                  <a:lnTo>
                    <a:pt x="26462" y="14016"/>
                  </a:lnTo>
                  <a:lnTo>
                    <a:pt x="25121" y="14965"/>
                  </a:lnTo>
                  <a:lnTo>
                    <a:pt x="23820" y="15956"/>
                  </a:lnTo>
                  <a:lnTo>
                    <a:pt x="22541" y="16947"/>
                  </a:lnTo>
                  <a:lnTo>
                    <a:pt x="21302" y="17979"/>
                  </a:lnTo>
                  <a:lnTo>
                    <a:pt x="20084" y="19032"/>
                  </a:lnTo>
                  <a:lnTo>
                    <a:pt x="18887" y="20126"/>
                  </a:lnTo>
                  <a:lnTo>
                    <a:pt x="17731" y="21220"/>
                  </a:lnTo>
                  <a:lnTo>
                    <a:pt x="16617" y="22334"/>
                  </a:lnTo>
                  <a:lnTo>
                    <a:pt x="15523" y="23490"/>
                  </a:lnTo>
                  <a:lnTo>
                    <a:pt x="14449" y="24667"/>
                  </a:lnTo>
                  <a:lnTo>
                    <a:pt x="13417" y="25864"/>
                  </a:lnTo>
                  <a:lnTo>
                    <a:pt x="12426" y="27061"/>
                  </a:lnTo>
                  <a:lnTo>
                    <a:pt x="11456" y="28300"/>
                  </a:lnTo>
                  <a:lnTo>
                    <a:pt x="10527" y="29559"/>
                  </a:lnTo>
                  <a:lnTo>
                    <a:pt x="9640" y="30839"/>
                  </a:lnTo>
                  <a:lnTo>
                    <a:pt x="8773" y="32139"/>
                  </a:lnTo>
                  <a:lnTo>
                    <a:pt x="7968" y="33439"/>
                  </a:lnTo>
                  <a:lnTo>
                    <a:pt x="7184" y="34781"/>
                  </a:lnTo>
                  <a:lnTo>
                    <a:pt x="6420" y="36123"/>
                  </a:lnTo>
                  <a:lnTo>
                    <a:pt x="5718" y="37506"/>
                  </a:lnTo>
                  <a:lnTo>
                    <a:pt x="5057" y="38889"/>
                  </a:lnTo>
                  <a:lnTo>
                    <a:pt x="4418" y="40292"/>
                  </a:lnTo>
                  <a:lnTo>
                    <a:pt x="3819" y="41717"/>
                  </a:lnTo>
                  <a:lnTo>
                    <a:pt x="3282" y="43141"/>
                  </a:lnTo>
                  <a:lnTo>
                    <a:pt x="2766" y="44586"/>
                  </a:lnTo>
                  <a:lnTo>
                    <a:pt x="2292" y="46051"/>
                  </a:lnTo>
                  <a:lnTo>
                    <a:pt x="1879" y="47537"/>
                  </a:lnTo>
                  <a:lnTo>
                    <a:pt x="1487" y="49024"/>
                  </a:lnTo>
                  <a:lnTo>
                    <a:pt x="1136" y="50530"/>
                  </a:lnTo>
                  <a:lnTo>
                    <a:pt x="847" y="52058"/>
                  </a:lnTo>
                  <a:lnTo>
                    <a:pt x="599" y="53585"/>
                  </a:lnTo>
                  <a:lnTo>
                    <a:pt x="393" y="55113"/>
                  </a:lnTo>
                  <a:lnTo>
                    <a:pt x="227" y="56681"/>
                  </a:lnTo>
                  <a:lnTo>
                    <a:pt x="104" y="58250"/>
                  </a:lnTo>
                  <a:lnTo>
                    <a:pt x="42" y="59819"/>
                  </a:lnTo>
                  <a:lnTo>
                    <a:pt x="0" y="61408"/>
                  </a:lnTo>
                  <a:lnTo>
                    <a:pt x="42" y="62977"/>
                  </a:lnTo>
                  <a:lnTo>
                    <a:pt x="104" y="64566"/>
                  </a:lnTo>
                  <a:lnTo>
                    <a:pt x="227" y="66114"/>
                  </a:lnTo>
                  <a:lnTo>
                    <a:pt x="393" y="67683"/>
                  </a:lnTo>
                  <a:lnTo>
                    <a:pt x="599" y="69211"/>
                  </a:lnTo>
                  <a:lnTo>
                    <a:pt x="847" y="70759"/>
                  </a:lnTo>
                  <a:lnTo>
                    <a:pt x="1136" y="72266"/>
                  </a:lnTo>
                  <a:lnTo>
                    <a:pt x="1487" y="73772"/>
                  </a:lnTo>
                  <a:lnTo>
                    <a:pt x="1879" y="75259"/>
                  </a:lnTo>
                  <a:lnTo>
                    <a:pt x="2292" y="76745"/>
                  </a:lnTo>
                  <a:lnTo>
                    <a:pt x="2766" y="78210"/>
                  </a:lnTo>
                  <a:lnTo>
                    <a:pt x="3282" y="79655"/>
                  </a:lnTo>
                  <a:lnTo>
                    <a:pt x="3819" y="81100"/>
                  </a:lnTo>
                  <a:lnTo>
                    <a:pt x="4418" y="82504"/>
                  </a:lnTo>
                  <a:lnTo>
                    <a:pt x="5057" y="83907"/>
                  </a:lnTo>
                  <a:lnTo>
                    <a:pt x="5718" y="85290"/>
                  </a:lnTo>
                  <a:lnTo>
                    <a:pt x="6420" y="86673"/>
                  </a:lnTo>
                  <a:lnTo>
                    <a:pt x="7184" y="88015"/>
                  </a:lnTo>
                  <a:lnTo>
                    <a:pt x="7968" y="89357"/>
                  </a:lnTo>
                  <a:lnTo>
                    <a:pt x="8773" y="90657"/>
                  </a:lnTo>
                  <a:lnTo>
                    <a:pt x="9640" y="91957"/>
                  </a:lnTo>
                  <a:lnTo>
                    <a:pt x="10527" y="93237"/>
                  </a:lnTo>
                  <a:lnTo>
                    <a:pt x="11456" y="94496"/>
                  </a:lnTo>
                  <a:lnTo>
                    <a:pt x="12426" y="95735"/>
                  </a:lnTo>
                  <a:lnTo>
                    <a:pt x="13417" y="96953"/>
                  </a:lnTo>
                  <a:lnTo>
                    <a:pt x="14449" y="98129"/>
                  </a:lnTo>
                  <a:lnTo>
                    <a:pt x="15523" y="99306"/>
                  </a:lnTo>
                  <a:lnTo>
                    <a:pt x="16617" y="100462"/>
                  </a:lnTo>
                  <a:lnTo>
                    <a:pt x="17731" y="101576"/>
                  </a:lnTo>
                  <a:lnTo>
                    <a:pt x="18887" y="102691"/>
                  </a:lnTo>
                  <a:lnTo>
                    <a:pt x="20084" y="103764"/>
                  </a:lnTo>
                  <a:lnTo>
                    <a:pt x="21302" y="104817"/>
                  </a:lnTo>
                  <a:lnTo>
                    <a:pt x="22541" y="105849"/>
                  </a:lnTo>
                  <a:lnTo>
                    <a:pt x="23820" y="106840"/>
                  </a:lnTo>
                  <a:lnTo>
                    <a:pt x="25121" y="107830"/>
                  </a:lnTo>
                  <a:lnTo>
                    <a:pt x="26462" y="108780"/>
                  </a:lnTo>
                  <a:lnTo>
                    <a:pt x="27825" y="109709"/>
                  </a:lnTo>
                  <a:lnTo>
                    <a:pt x="29208" y="110596"/>
                  </a:lnTo>
                  <a:lnTo>
                    <a:pt x="30632" y="111463"/>
                  </a:lnTo>
                  <a:lnTo>
                    <a:pt x="32056" y="112310"/>
                  </a:lnTo>
                  <a:lnTo>
                    <a:pt x="33522" y="113135"/>
                  </a:lnTo>
                  <a:lnTo>
                    <a:pt x="35008" y="113920"/>
                  </a:lnTo>
                  <a:lnTo>
                    <a:pt x="36515" y="114663"/>
                  </a:lnTo>
                  <a:lnTo>
                    <a:pt x="38063" y="115385"/>
                  </a:lnTo>
                  <a:lnTo>
                    <a:pt x="39611" y="116087"/>
                  </a:lnTo>
                  <a:lnTo>
                    <a:pt x="41180" y="116747"/>
                  </a:lnTo>
                  <a:lnTo>
                    <a:pt x="42790" y="117367"/>
                  </a:lnTo>
                  <a:lnTo>
                    <a:pt x="44400" y="117965"/>
                  </a:lnTo>
                  <a:lnTo>
                    <a:pt x="46051" y="118543"/>
                  </a:lnTo>
                  <a:lnTo>
                    <a:pt x="47702" y="119080"/>
                  </a:lnTo>
                  <a:lnTo>
                    <a:pt x="49395" y="119575"/>
                  </a:lnTo>
                  <a:lnTo>
                    <a:pt x="51087" y="120029"/>
                  </a:lnTo>
                  <a:lnTo>
                    <a:pt x="52801" y="120463"/>
                  </a:lnTo>
                  <a:lnTo>
                    <a:pt x="54535" y="120876"/>
                  </a:lnTo>
                  <a:lnTo>
                    <a:pt x="56289" y="121227"/>
                  </a:lnTo>
                  <a:lnTo>
                    <a:pt x="58064" y="121557"/>
                  </a:lnTo>
                  <a:lnTo>
                    <a:pt x="59839" y="121846"/>
                  </a:lnTo>
                  <a:lnTo>
                    <a:pt x="61635" y="122094"/>
                  </a:lnTo>
                  <a:lnTo>
                    <a:pt x="63452" y="122300"/>
                  </a:lnTo>
                  <a:lnTo>
                    <a:pt x="65268" y="122486"/>
                  </a:lnTo>
                  <a:lnTo>
                    <a:pt x="67105" y="122630"/>
                  </a:lnTo>
                  <a:lnTo>
                    <a:pt x="68963" y="122713"/>
                  </a:lnTo>
                  <a:lnTo>
                    <a:pt x="70820" y="122775"/>
                  </a:lnTo>
                  <a:lnTo>
                    <a:pt x="72699" y="122795"/>
                  </a:lnTo>
                  <a:lnTo>
                    <a:pt x="74577" y="122775"/>
                  </a:lnTo>
                  <a:lnTo>
                    <a:pt x="76456" y="122733"/>
                  </a:lnTo>
                  <a:lnTo>
                    <a:pt x="78313" y="122651"/>
                  </a:lnTo>
                  <a:lnTo>
                    <a:pt x="80171" y="122548"/>
                  </a:lnTo>
                  <a:lnTo>
                    <a:pt x="82008" y="122403"/>
                  </a:lnTo>
                  <a:lnTo>
                    <a:pt x="83845" y="122238"/>
                  </a:lnTo>
                  <a:lnTo>
                    <a:pt x="85662" y="122052"/>
                  </a:lnTo>
                  <a:lnTo>
                    <a:pt x="87478" y="121805"/>
                  </a:lnTo>
                  <a:lnTo>
                    <a:pt x="89274" y="121557"/>
                  </a:lnTo>
                  <a:lnTo>
                    <a:pt x="91049" y="121247"/>
                  </a:lnTo>
                  <a:lnTo>
                    <a:pt x="92824" y="120938"/>
                  </a:lnTo>
                  <a:lnTo>
                    <a:pt x="94579" y="120566"/>
                  </a:lnTo>
                  <a:lnTo>
                    <a:pt x="96312" y="120195"/>
                  </a:lnTo>
                  <a:lnTo>
                    <a:pt x="98046" y="119761"/>
                  </a:lnTo>
                  <a:lnTo>
                    <a:pt x="99739" y="119328"/>
                  </a:lnTo>
                  <a:lnTo>
                    <a:pt x="101431" y="118832"/>
                  </a:lnTo>
                  <a:lnTo>
                    <a:pt x="103103" y="118337"/>
                  </a:lnTo>
                  <a:lnTo>
                    <a:pt x="104755" y="117780"/>
                  </a:lnTo>
                  <a:lnTo>
                    <a:pt x="106365" y="117222"/>
                  </a:lnTo>
                  <a:lnTo>
                    <a:pt x="107975" y="116603"/>
                  </a:lnTo>
                  <a:lnTo>
                    <a:pt x="109564" y="115984"/>
                  </a:lnTo>
                  <a:lnTo>
                    <a:pt x="111133" y="115303"/>
                  </a:lnTo>
                  <a:lnTo>
                    <a:pt x="112660" y="114621"/>
                  </a:lnTo>
                  <a:lnTo>
                    <a:pt x="114167" y="113899"/>
                  </a:lnTo>
                  <a:lnTo>
                    <a:pt x="115674" y="113135"/>
                  </a:lnTo>
                  <a:lnTo>
                    <a:pt x="117139" y="112351"/>
                  </a:lnTo>
                  <a:lnTo>
                    <a:pt x="118564" y="111525"/>
                  </a:lnTo>
                  <a:lnTo>
                    <a:pt x="119988" y="110679"/>
                  </a:lnTo>
                  <a:lnTo>
                    <a:pt x="121371" y="109791"/>
                  </a:lnTo>
                  <a:lnTo>
                    <a:pt x="122713" y="108883"/>
                  </a:lnTo>
                  <a:lnTo>
                    <a:pt x="124034" y="107934"/>
                  </a:lnTo>
                  <a:lnTo>
                    <a:pt x="125334" y="106964"/>
                  </a:lnTo>
                  <a:lnTo>
                    <a:pt x="126593" y="105952"/>
                  </a:lnTo>
                  <a:lnTo>
                    <a:pt x="127832" y="104920"/>
                  </a:lnTo>
                  <a:lnTo>
                    <a:pt x="129029" y="103847"/>
                  </a:lnTo>
                  <a:lnTo>
                    <a:pt x="130205" y="102753"/>
                  </a:lnTo>
                  <a:lnTo>
                    <a:pt x="131341" y="101617"/>
                  </a:lnTo>
                  <a:lnTo>
                    <a:pt x="132435" y="100462"/>
                  </a:lnTo>
                  <a:lnTo>
                    <a:pt x="133508" y="99264"/>
                  </a:lnTo>
                  <a:lnTo>
                    <a:pt x="134519" y="98047"/>
                  </a:lnTo>
                  <a:lnTo>
                    <a:pt x="135510" y="96787"/>
                  </a:lnTo>
                  <a:lnTo>
                    <a:pt x="136480" y="95508"/>
                  </a:lnTo>
                  <a:lnTo>
                    <a:pt x="136934" y="94847"/>
                  </a:lnTo>
                  <a:lnTo>
                    <a:pt x="137388" y="94187"/>
                  </a:lnTo>
                  <a:lnTo>
                    <a:pt x="137822" y="93505"/>
                  </a:lnTo>
                  <a:lnTo>
                    <a:pt x="138255" y="92845"/>
                  </a:lnTo>
                  <a:lnTo>
                    <a:pt x="138689" y="92143"/>
                  </a:lnTo>
                  <a:lnTo>
                    <a:pt x="139102" y="91462"/>
                  </a:lnTo>
                  <a:lnTo>
                    <a:pt x="139494" y="90760"/>
                  </a:lnTo>
                  <a:lnTo>
                    <a:pt x="139907" y="90058"/>
                  </a:lnTo>
                  <a:lnTo>
                    <a:pt x="140278" y="89336"/>
                  </a:lnTo>
                  <a:lnTo>
                    <a:pt x="140650" y="88613"/>
                  </a:lnTo>
                  <a:lnTo>
                    <a:pt x="141021" y="87870"/>
                  </a:lnTo>
                  <a:lnTo>
                    <a:pt x="141372" y="87148"/>
                  </a:lnTo>
                  <a:lnTo>
                    <a:pt x="141702" y="86384"/>
                  </a:lnTo>
                  <a:lnTo>
                    <a:pt x="142033" y="85641"/>
                  </a:lnTo>
                  <a:lnTo>
                    <a:pt x="142363" y="84877"/>
                  </a:lnTo>
                  <a:lnTo>
                    <a:pt x="142652" y="84093"/>
                  </a:lnTo>
                  <a:lnTo>
                    <a:pt x="142962" y="83329"/>
                  </a:lnTo>
                  <a:lnTo>
                    <a:pt x="143251" y="82545"/>
                  </a:lnTo>
                  <a:lnTo>
                    <a:pt x="143519" y="81740"/>
                  </a:lnTo>
                  <a:lnTo>
                    <a:pt x="143787" y="80935"/>
                  </a:lnTo>
                  <a:lnTo>
                    <a:pt x="144035" y="80130"/>
                  </a:lnTo>
                  <a:lnTo>
                    <a:pt x="144283" y="79325"/>
                  </a:lnTo>
                  <a:lnTo>
                    <a:pt x="144510" y="78499"/>
                  </a:lnTo>
                  <a:lnTo>
                    <a:pt x="144716" y="77653"/>
                  </a:lnTo>
                  <a:lnTo>
                    <a:pt x="144923" y="76827"/>
                  </a:lnTo>
                  <a:lnTo>
                    <a:pt x="145108" y="75981"/>
                  </a:lnTo>
                  <a:lnTo>
                    <a:pt x="145294" y="75114"/>
                  </a:lnTo>
                  <a:lnTo>
                    <a:pt x="145459" y="74247"/>
                  </a:lnTo>
                  <a:lnTo>
                    <a:pt x="145624" y="73380"/>
                  </a:lnTo>
                  <a:lnTo>
                    <a:pt x="145769" y="72493"/>
                  </a:lnTo>
                  <a:lnTo>
                    <a:pt x="145893" y="71605"/>
                  </a:lnTo>
                  <a:lnTo>
                    <a:pt x="146016" y="70717"/>
                  </a:lnTo>
                  <a:lnTo>
                    <a:pt x="146120" y="69809"/>
                  </a:lnTo>
                  <a:lnTo>
                    <a:pt x="146223" y="68901"/>
                  </a:lnTo>
                  <a:lnTo>
                    <a:pt x="146305" y="67993"/>
                  </a:lnTo>
                  <a:lnTo>
                    <a:pt x="146367" y="67064"/>
                  </a:lnTo>
                  <a:lnTo>
                    <a:pt x="146429" y="66135"/>
                  </a:lnTo>
                  <a:lnTo>
                    <a:pt x="146471" y="65186"/>
                  </a:lnTo>
                  <a:lnTo>
                    <a:pt x="146491" y="64236"/>
                  </a:lnTo>
                  <a:lnTo>
                    <a:pt x="146512" y="63287"/>
                  </a:lnTo>
                  <a:lnTo>
                    <a:pt x="146512" y="62316"/>
                  </a:lnTo>
                  <a:lnTo>
                    <a:pt x="146512" y="61346"/>
                  </a:lnTo>
                  <a:lnTo>
                    <a:pt x="146491" y="60376"/>
                  </a:lnTo>
                  <a:lnTo>
                    <a:pt x="146450" y="59385"/>
                  </a:lnTo>
                  <a:lnTo>
                    <a:pt x="146347" y="57796"/>
                  </a:lnTo>
                  <a:lnTo>
                    <a:pt x="146223" y="56227"/>
                  </a:lnTo>
                  <a:lnTo>
                    <a:pt x="146037" y="54679"/>
                  </a:lnTo>
                  <a:lnTo>
                    <a:pt x="145810" y="53131"/>
                  </a:lnTo>
                  <a:lnTo>
                    <a:pt x="145542" y="51604"/>
                  </a:lnTo>
                  <a:lnTo>
                    <a:pt x="145232" y="50097"/>
                  </a:lnTo>
                  <a:lnTo>
                    <a:pt x="144881" y="48590"/>
                  </a:lnTo>
                  <a:lnTo>
                    <a:pt x="144489" y="47104"/>
                  </a:lnTo>
                  <a:lnTo>
                    <a:pt x="144056" y="45638"/>
                  </a:lnTo>
                  <a:lnTo>
                    <a:pt x="143601" y="44173"/>
                  </a:lnTo>
                  <a:lnTo>
                    <a:pt x="143085" y="42749"/>
                  </a:lnTo>
                  <a:lnTo>
                    <a:pt x="142528" y="41324"/>
                  </a:lnTo>
                  <a:lnTo>
                    <a:pt x="141930" y="39921"/>
                  </a:lnTo>
                  <a:lnTo>
                    <a:pt x="141310" y="38538"/>
                  </a:lnTo>
                  <a:lnTo>
                    <a:pt x="140650" y="37155"/>
                  </a:lnTo>
                  <a:lnTo>
                    <a:pt x="139948" y="35813"/>
                  </a:lnTo>
                  <a:lnTo>
                    <a:pt x="139205" y="34471"/>
                  </a:lnTo>
                  <a:lnTo>
                    <a:pt x="138421" y="33171"/>
                  </a:lnTo>
                  <a:lnTo>
                    <a:pt x="137616" y="31871"/>
                  </a:lnTo>
                  <a:lnTo>
                    <a:pt x="136769" y="30591"/>
                  </a:lnTo>
                  <a:lnTo>
                    <a:pt x="135882" y="29332"/>
                  </a:lnTo>
                  <a:lnTo>
                    <a:pt x="134973" y="28114"/>
                  </a:lnTo>
                  <a:lnTo>
                    <a:pt x="134024" y="26896"/>
                  </a:lnTo>
                  <a:lnTo>
                    <a:pt x="133033" y="25699"/>
                  </a:lnTo>
                  <a:lnTo>
                    <a:pt x="132022" y="24543"/>
                  </a:lnTo>
                  <a:lnTo>
                    <a:pt x="130990" y="23387"/>
                  </a:lnTo>
                  <a:lnTo>
                    <a:pt x="129916" y="22252"/>
                  </a:lnTo>
                  <a:lnTo>
                    <a:pt x="128802" y="21158"/>
                  </a:lnTo>
                  <a:lnTo>
                    <a:pt x="127666" y="20084"/>
                  </a:lnTo>
                  <a:lnTo>
                    <a:pt x="126490" y="19032"/>
                  </a:lnTo>
                  <a:lnTo>
                    <a:pt x="125293" y="18000"/>
                  </a:lnTo>
                  <a:lnTo>
                    <a:pt x="124075" y="16988"/>
                  </a:lnTo>
                  <a:lnTo>
                    <a:pt x="122816" y="15998"/>
                  </a:lnTo>
                  <a:lnTo>
                    <a:pt x="121536" y="15048"/>
                  </a:lnTo>
                  <a:lnTo>
                    <a:pt x="120215" y="14119"/>
                  </a:lnTo>
                  <a:lnTo>
                    <a:pt x="118894" y="13211"/>
                  </a:lnTo>
                  <a:lnTo>
                    <a:pt x="117532" y="12323"/>
                  </a:lnTo>
                  <a:lnTo>
                    <a:pt x="116149" y="11477"/>
                  </a:lnTo>
                  <a:lnTo>
                    <a:pt x="114724" y="10651"/>
                  </a:lnTo>
                  <a:lnTo>
                    <a:pt x="113279" y="9846"/>
                  </a:lnTo>
                  <a:lnTo>
                    <a:pt x="111835" y="9083"/>
                  </a:lnTo>
                  <a:lnTo>
                    <a:pt x="110348" y="8340"/>
                  </a:lnTo>
                  <a:lnTo>
                    <a:pt x="108821" y="7638"/>
                  </a:lnTo>
                  <a:lnTo>
                    <a:pt x="107294" y="6957"/>
                  </a:lnTo>
                  <a:lnTo>
                    <a:pt x="105745" y="6296"/>
                  </a:lnTo>
                  <a:lnTo>
                    <a:pt x="104177" y="5677"/>
                  </a:lnTo>
                  <a:lnTo>
                    <a:pt x="102567" y="5078"/>
                  </a:lnTo>
                  <a:lnTo>
                    <a:pt x="100957" y="4521"/>
                  </a:lnTo>
                  <a:lnTo>
                    <a:pt x="99326" y="3984"/>
                  </a:lnTo>
                  <a:lnTo>
                    <a:pt x="97654" y="3489"/>
                  </a:lnTo>
                  <a:lnTo>
                    <a:pt x="95982" y="3014"/>
                  </a:lnTo>
                  <a:lnTo>
                    <a:pt x="94290" y="2581"/>
                  </a:lnTo>
                  <a:lnTo>
                    <a:pt x="92576" y="2168"/>
                  </a:lnTo>
                  <a:lnTo>
                    <a:pt x="90842" y="1796"/>
                  </a:lnTo>
                  <a:lnTo>
                    <a:pt x="89109" y="1466"/>
                  </a:lnTo>
                  <a:lnTo>
                    <a:pt x="87333" y="1156"/>
                  </a:lnTo>
                  <a:lnTo>
                    <a:pt x="85558" y="888"/>
                  </a:lnTo>
                  <a:lnTo>
                    <a:pt x="83763" y="661"/>
                  </a:lnTo>
                  <a:lnTo>
                    <a:pt x="81967" y="455"/>
                  </a:lnTo>
                  <a:lnTo>
                    <a:pt x="80130" y="290"/>
                  </a:lnTo>
                  <a:lnTo>
                    <a:pt x="78293" y="166"/>
                  </a:lnTo>
                  <a:lnTo>
                    <a:pt x="76456" y="83"/>
                  </a:lnTo>
                  <a:lnTo>
                    <a:pt x="74577" y="21"/>
                  </a:lnTo>
                  <a:lnTo>
                    <a:pt x="72699" y="1"/>
                  </a:lnTo>
                  <a:close/>
                </a:path>
              </a:pathLst>
            </a:custGeom>
            <a:solidFill>
              <a:schemeClr val="dk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31" name="Google Shape;2131;p211"/>
            <p:cNvSpPr/>
            <p:nvPr/>
          </p:nvSpPr>
          <p:spPr>
            <a:xfrm>
              <a:off x="2216475" y="2108725"/>
              <a:ext cx="3662800" cy="3069900"/>
            </a:xfrm>
            <a:custGeom>
              <a:avLst/>
              <a:gdLst/>
              <a:ahLst/>
              <a:cxnLst/>
              <a:rect l="l" t="t" r="r" b="b"/>
              <a:pathLst>
                <a:path w="146512" h="122796" fill="none" extrusionOk="0">
                  <a:moveTo>
                    <a:pt x="146450" y="59385"/>
                  </a:moveTo>
                  <a:lnTo>
                    <a:pt x="146450" y="59385"/>
                  </a:lnTo>
                  <a:lnTo>
                    <a:pt x="146491" y="60376"/>
                  </a:lnTo>
                  <a:lnTo>
                    <a:pt x="146512" y="61346"/>
                  </a:lnTo>
                  <a:lnTo>
                    <a:pt x="146512" y="62316"/>
                  </a:lnTo>
                  <a:lnTo>
                    <a:pt x="146512" y="63287"/>
                  </a:lnTo>
                  <a:lnTo>
                    <a:pt x="146491" y="64236"/>
                  </a:lnTo>
                  <a:lnTo>
                    <a:pt x="146471" y="65186"/>
                  </a:lnTo>
                  <a:lnTo>
                    <a:pt x="146429" y="66135"/>
                  </a:lnTo>
                  <a:lnTo>
                    <a:pt x="146367" y="67064"/>
                  </a:lnTo>
                  <a:lnTo>
                    <a:pt x="146305" y="67993"/>
                  </a:lnTo>
                  <a:lnTo>
                    <a:pt x="146223" y="68901"/>
                  </a:lnTo>
                  <a:lnTo>
                    <a:pt x="146120" y="69809"/>
                  </a:lnTo>
                  <a:lnTo>
                    <a:pt x="146016" y="70717"/>
                  </a:lnTo>
                  <a:lnTo>
                    <a:pt x="145893" y="71605"/>
                  </a:lnTo>
                  <a:lnTo>
                    <a:pt x="145769" y="72493"/>
                  </a:lnTo>
                  <a:lnTo>
                    <a:pt x="145624" y="73380"/>
                  </a:lnTo>
                  <a:lnTo>
                    <a:pt x="145459" y="74247"/>
                  </a:lnTo>
                  <a:lnTo>
                    <a:pt x="145294" y="75114"/>
                  </a:lnTo>
                  <a:lnTo>
                    <a:pt x="145108" y="75981"/>
                  </a:lnTo>
                  <a:lnTo>
                    <a:pt x="144923" y="76827"/>
                  </a:lnTo>
                  <a:lnTo>
                    <a:pt x="144716" y="77653"/>
                  </a:lnTo>
                  <a:lnTo>
                    <a:pt x="144510" y="78499"/>
                  </a:lnTo>
                  <a:lnTo>
                    <a:pt x="144283" y="79325"/>
                  </a:lnTo>
                  <a:lnTo>
                    <a:pt x="144035" y="80130"/>
                  </a:lnTo>
                  <a:lnTo>
                    <a:pt x="143787" y="80935"/>
                  </a:lnTo>
                  <a:lnTo>
                    <a:pt x="143519" y="81740"/>
                  </a:lnTo>
                  <a:lnTo>
                    <a:pt x="143251" y="82545"/>
                  </a:lnTo>
                  <a:lnTo>
                    <a:pt x="142962" y="83329"/>
                  </a:lnTo>
                  <a:lnTo>
                    <a:pt x="142652" y="84093"/>
                  </a:lnTo>
                  <a:lnTo>
                    <a:pt x="142363" y="84877"/>
                  </a:lnTo>
                  <a:lnTo>
                    <a:pt x="142033" y="85641"/>
                  </a:lnTo>
                  <a:lnTo>
                    <a:pt x="141702" y="86384"/>
                  </a:lnTo>
                  <a:lnTo>
                    <a:pt x="141372" y="87148"/>
                  </a:lnTo>
                  <a:lnTo>
                    <a:pt x="141021" y="87870"/>
                  </a:lnTo>
                  <a:lnTo>
                    <a:pt x="140650" y="88613"/>
                  </a:lnTo>
                  <a:lnTo>
                    <a:pt x="140278" y="89336"/>
                  </a:lnTo>
                  <a:lnTo>
                    <a:pt x="139907" y="90058"/>
                  </a:lnTo>
                  <a:lnTo>
                    <a:pt x="139494" y="90760"/>
                  </a:lnTo>
                  <a:lnTo>
                    <a:pt x="139102" y="91462"/>
                  </a:lnTo>
                  <a:lnTo>
                    <a:pt x="138689" y="92143"/>
                  </a:lnTo>
                  <a:lnTo>
                    <a:pt x="138255" y="92845"/>
                  </a:lnTo>
                  <a:lnTo>
                    <a:pt x="137822" y="93505"/>
                  </a:lnTo>
                  <a:lnTo>
                    <a:pt x="137388" y="94187"/>
                  </a:lnTo>
                  <a:lnTo>
                    <a:pt x="136934" y="94847"/>
                  </a:lnTo>
                  <a:lnTo>
                    <a:pt x="136480" y="95508"/>
                  </a:lnTo>
                  <a:lnTo>
                    <a:pt x="135510" y="96787"/>
                  </a:lnTo>
                  <a:lnTo>
                    <a:pt x="134519" y="98047"/>
                  </a:lnTo>
                  <a:lnTo>
                    <a:pt x="133508" y="99264"/>
                  </a:lnTo>
                  <a:lnTo>
                    <a:pt x="132435" y="100462"/>
                  </a:lnTo>
                  <a:lnTo>
                    <a:pt x="131341" y="101617"/>
                  </a:lnTo>
                  <a:lnTo>
                    <a:pt x="130205" y="102753"/>
                  </a:lnTo>
                  <a:lnTo>
                    <a:pt x="129029" y="103847"/>
                  </a:lnTo>
                  <a:lnTo>
                    <a:pt x="127832" y="104920"/>
                  </a:lnTo>
                  <a:lnTo>
                    <a:pt x="126593" y="105952"/>
                  </a:lnTo>
                  <a:lnTo>
                    <a:pt x="125334" y="106964"/>
                  </a:lnTo>
                  <a:lnTo>
                    <a:pt x="124034" y="107934"/>
                  </a:lnTo>
                  <a:lnTo>
                    <a:pt x="122713" y="108883"/>
                  </a:lnTo>
                  <a:lnTo>
                    <a:pt x="121371" y="109791"/>
                  </a:lnTo>
                  <a:lnTo>
                    <a:pt x="119988" y="110679"/>
                  </a:lnTo>
                  <a:lnTo>
                    <a:pt x="118564" y="111525"/>
                  </a:lnTo>
                  <a:lnTo>
                    <a:pt x="117139" y="112351"/>
                  </a:lnTo>
                  <a:lnTo>
                    <a:pt x="115674" y="113135"/>
                  </a:lnTo>
                  <a:lnTo>
                    <a:pt x="114167" y="113899"/>
                  </a:lnTo>
                  <a:lnTo>
                    <a:pt x="112660" y="114621"/>
                  </a:lnTo>
                  <a:lnTo>
                    <a:pt x="111133" y="115303"/>
                  </a:lnTo>
                  <a:lnTo>
                    <a:pt x="109564" y="115984"/>
                  </a:lnTo>
                  <a:lnTo>
                    <a:pt x="107975" y="116603"/>
                  </a:lnTo>
                  <a:lnTo>
                    <a:pt x="106365" y="117222"/>
                  </a:lnTo>
                  <a:lnTo>
                    <a:pt x="104755" y="117780"/>
                  </a:lnTo>
                  <a:lnTo>
                    <a:pt x="103103" y="118337"/>
                  </a:lnTo>
                  <a:lnTo>
                    <a:pt x="101431" y="118832"/>
                  </a:lnTo>
                  <a:lnTo>
                    <a:pt x="99739" y="119328"/>
                  </a:lnTo>
                  <a:lnTo>
                    <a:pt x="98046" y="119761"/>
                  </a:lnTo>
                  <a:lnTo>
                    <a:pt x="96312" y="120195"/>
                  </a:lnTo>
                  <a:lnTo>
                    <a:pt x="94579" y="120566"/>
                  </a:lnTo>
                  <a:lnTo>
                    <a:pt x="92824" y="120938"/>
                  </a:lnTo>
                  <a:lnTo>
                    <a:pt x="91049" y="121247"/>
                  </a:lnTo>
                  <a:lnTo>
                    <a:pt x="89274" y="121557"/>
                  </a:lnTo>
                  <a:lnTo>
                    <a:pt x="87478" y="121805"/>
                  </a:lnTo>
                  <a:lnTo>
                    <a:pt x="85662" y="122052"/>
                  </a:lnTo>
                  <a:lnTo>
                    <a:pt x="83845" y="122238"/>
                  </a:lnTo>
                  <a:lnTo>
                    <a:pt x="82008" y="122403"/>
                  </a:lnTo>
                  <a:lnTo>
                    <a:pt x="80171" y="122548"/>
                  </a:lnTo>
                  <a:lnTo>
                    <a:pt x="78313" y="122651"/>
                  </a:lnTo>
                  <a:lnTo>
                    <a:pt x="76456" y="122733"/>
                  </a:lnTo>
                  <a:lnTo>
                    <a:pt x="74577" y="122775"/>
                  </a:lnTo>
                  <a:lnTo>
                    <a:pt x="72699" y="122795"/>
                  </a:lnTo>
                  <a:lnTo>
                    <a:pt x="72699" y="122795"/>
                  </a:lnTo>
                  <a:lnTo>
                    <a:pt x="70820" y="122775"/>
                  </a:lnTo>
                  <a:lnTo>
                    <a:pt x="68963" y="122713"/>
                  </a:lnTo>
                  <a:lnTo>
                    <a:pt x="67105" y="122630"/>
                  </a:lnTo>
                  <a:lnTo>
                    <a:pt x="65268" y="122486"/>
                  </a:lnTo>
                  <a:lnTo>
                    <a:pt x="63452" y="122300"/>
                  </a:lnTo>
                  <a:lnTo>
                    <a:pt x="61635" y="122094"/>
                  </a:lnTo>
                  <a:lnTo>
                    <a:pt x="59839" y="121846"/>
                  </a:lnTo>
                  <a:lnTo>
                    <a:pt x="58064" y="121557"/>
                  </a:lnTo>
                  <a:lnTo>
                    <a:pt x="56289" y="121227"/>
                  </a:lnTo>
                  <a:lnTo>
                    <a:pt x="54535" y="120876"/>
                  </a:lnTo>
                  <a:lnTo>
                    <a:pt x="52801" y="120463"/>
                  </a:lnTo>
                  <a:lnTo>
                    <a:pt x="51087" y="120029"/>
                  </a:lnTo>
                  <a:lnTo>
                    <a:pt x="49395" y="119575"/>
                  </a:lnTo>
                  <a:lnTo>
                    <a:pt x="47702" y="119080"/>
                  </a:lnTo>
                  <a:lnTo>
                    <a:pt x="46051" y="118543"/>
                  </a:lnTo>
                  <a:lnTo>
                    <a:pt x="44400" y="117965"/>
                  </a:lnTo>
                  <a:lnTo>
                    <a:pt x="42790" y="117367"/>
                  </a:lnTo>
                  <a:lnTo>
                    <a:pt x="41180" y="116747"/>
                  </a:lnTo>
                  <a:lnTo>
                    <a:pt x="39611" y="116087"/>
                  </a:lnTo>
                  <a:lnTo>
                    <a:pt x="38063" y="115385"/>
                  </a:lnTo>
                  <a:lnTo>
                    <a:pt x="36515" y="114663"/>
                  </a:lnTo>
                  <a:lnTo>
                    <a:pt x="35008" y="113920"/>
                  </a:lnTo>
                  <a:lnTo>
                    <a:pt x="33522" y="113135"/>
                  </a:lnTo>
                  <a:lnTo>
                    <a:pt x="32056" y="112310"/>
                  </a:lnTo>
                  <a:lnTo>
                    <a:pt x="30632" y="111463"/>
                  </a:lnTo>
                  <a:lnTo>
                    <a:pt x="29208" y="110596"/>
                  </a:lnTo>
                  <a:lnTo>
                    <a:pt x="27825" y="109709"/>
                  </a:lnTo>
                  <a:lnTo>
                    <a:pt x="26462" y="108780"/>
                  </a:lnTo>
                  <a:lnTo>
                    <a:pt x="25121" y="107830"/>
                  </a:lnTo>
                  <a:lnTo>
                    <a:pt x="23820" y="106840"/>
                  </a:lnTo>
                  <a:lnTo>
                    <a:pt x="22541" y="105849"/>
                  </a:lnTo>
                  <a:lnTo>
                    <a:pt x="21302" y="104817"/>
                  </a:lnTo>
                  <a:lnTo>
                    <a:pt x="20084" y="103764"/>
                  </a:lnTo>
                  <a:lnTo>
                    <a:pt x="18887" y="102691"/>
                  </a:lnTo>
                  <a:lnTo>
                    <a:pt x="17731" y="101576"/>
                  </a:lnTo>
                  <a:lnTo>
                    <a:pt x="16617" y="100462"/>
                  </a:lnTo>
                  <a:lnTo>
                    <a:pt x="15523" y="99306"/>
                  </a:lnTo>
                  <a:lnTo>
                    <a:pt x="14449" y="98129"/>
                  </a:lnTo>
                  <a:lnTo>
                    <a:pt x="13417" y="96953"/>
                  </a:lnTo>
                  <a:lnTo>
                    <a:pt x="12426" y="95735"/>
                  </a:lnTo>
                  <a:lnTo>
                    <a:pt x="11456" y="94496"/>
                  </a:lnTo>
                  <a:lnTo>
                    <a:pt x="10527" y="93237"/>
                  </a:lnTo>
                  <a:lnTo>
                    <a:pt x="9640" y="91957"/>
                  </a:lnTo>
                  <a:lnTo>
                    <a:pt x="8773" y="90657"/>
                  </a:lnTo>
                  <a:lnTo>
                    <a:pt x="7968" y="89357"/>
                  </a:lnTo>
                  <a:lnTo>
                    <a:pt x="7184" y="88015"/>
                  </a:lnTo>
                  <a:lnTo>
                    <a:pt x="6420" y="86673"/>
                  </a:lnTo>
                  <a:lnTo>
                    <a:pt x="5718" y="85290"/>
                  </a:lnTo>
                  <a:lnTo>
                    <a:pt x="5057" y="83907"/>
                  </a:lnTo>
                  <a:lnTo>
                    <a:pt x="4418" y="82504"/>
                  </a:lnTo>
                  <a:lnTo>
                    <a:pt x="3819" y="81100"/>
                  </a:lnTo>
                  <a:lnTo>
                    <a:pt x="3282" y="79655"/>
                  </a:lnTo>
                  <a:lnTo>
                    <a:pt x="2766" y="78210"/>
                  </a:lnTo>
                  <a:lnTo>
                    <a:pt x="2292" y="76745"/>
                  </a:lnTo>
                  <a:lnTo>
                    <a:pt x="1879" y="75259"/>
                  </a:lnTo>
                  <a:lnTo>
                    <a:pt x="1487" y="73772"/>
                  </a:lnTo>
                  <a:lnTo>
                    <a:pt x="1136" y="72266"/>
                  </a:lnTo>
                  <a:lnTo>
                    <a:pt x="847" y="70759"/>
                  </a:lnTo>
                  <a:lnTo>
                    <a:pt x="599" y="69211"/>
                  </a:lnTo>
                  <a:lnTo>
                    <a:pt x="393" y="67683"/>
                  </a:lnTo>
                  <a:lnTo>
                    <a:pt x="227" y="66114"/>
                  </a:lnTo>
                  <a:lnTo>
                    <a:pt x="104" y="64566"/>
                  </a:lnTo>
                  <a:lnTo>
                    <a:pt x="42" y="62977"/>
                  </a:lnTo>
                  <a:lnTo>
                    <a:pt x="0" y="61408"/>
                  </a:lnTo>
                  <a:lnTo>
                    <a:pt x="0" y="61408"/>
                  </a:lnTo>
                  <a:lnTo>
                    <a:pt x="42" y="59819"/>
                  </a:lnTo>
                  <a:lnTo>
                    <a:pt x="104" y="58250"/>
                  </a:lnTo>
                  <a:lnTo>
                    <a:pt x="227" y="56681"/>
                  </a:lnTo>
                  <a:lnTo>
                    <a:pt x="393" y="55113"/>
                  </a:lnTo>
                  <a:lnTo>
                    <a:pt x="599" y="53585"/>
                  </a:lnTo>
                  <a:lnTo>
                    <a:pt x="847" y="52058"/>
                  </a:lnTo>
                  <a:lnTo>
                    <a:pt x="1136" y="50530"/>
                  </a:lnTo>
                  <a:lnTo>
                    <a:pt x="1487" y="49024"/>
                  </a:lnTo>
                  <a:lnTo>
                    <a:pt x="1879" y="47537"/>
                  </a:lnTo>
                  <a:lnTo>
                    <a:pt x="2292" y="46051"/>
                  </a:lnTo>
                  <a:lnTo>
                    <a:pt x="2766" y="44586"/>
                  </a:lnTo>
                  <a:lnTo>
                    <a:pt x="3282" y="43141"/>
                  </a:lnTo>
                  <a:lnTo>
                    <a:pt x="3819" y="41717"/>
                  </a:lnTo>
                  <a:lnTo>
                    <a:pt x="4418" y="40292"/>
                  </a:lnTo>
                  <a:lnTo>
                    <a:pt x="5057" y="38889"/>
                  </a:lnTo>
                  <a:lnTo>
                    <a:pt x="5718" y="37506"/>
                  </a:lnTo>
                  <a:lnTo>
                    <a:pt x="6420" y="36123"/>
                  </a:lnTo>
                  <a:lnTo>
                    <a:pt x="7184" y="34781"/>
                  </a:lnTo>
                  <a:lnTo>
                    <a:pt x="7968" y="33439"/>
                  </a:lnTo>
                  <a:lnTo>
                    <a:pt x="8773" y="32139"/>
                  </a:lnTo>
                  <a:lnTo>
                    <a:pt x="9640" y="30839"/>
                  </a:lnTo>
                  <a:lnTo>
                    <a:pt x="10527" y="29559"/>
                  </a:lnTo>
                  <a:lnTo>
                    <a:pt x="11456" y="28300"/>
                  </a:lnTo>
                  <a:lnTo>
                    <a:pt x="12426" y="27061"/>
                  </a:lnTo>
                  <a:lnTo>
                    <a:pt x="13417" y="25864"/>
                  </a:lnTo>
                  <a:lnTo>
                    <a:pt x="14449" y="24667"/>
                  </a:lnTo>
                  <a:lnTo>
                    <a:pt x="15523" y="23490"/>
                  </a:lnTo>
                  <a:lnTo>
                    <a:pt x="16617" y="22334"/>
                  </a:lnTo>
                  <a:lnTo>
                    <a:pt x="17731" y="21220"/>
                  </a:lnTo>
                  <a:lnTo>
                    <a:pt x="18887" y="20126"/>
                  </a:lnTo>
                  <a:lnTo>
                    <a:pt x="20084" y="19032"/>
                  </a:lnTo>
                  <a:lnTo>
                    <a:pt x="21302" y="17979"/>
                  </a:lnTo>
                  <a:lnTo>
                    <a:pt x="22541" y="16947"/>
                  </a:lnTo>
                  <a:lnTo>
                    <a:pt x="23820" y="15956"/>
                  </a:lnTo>
                  <a:lnTo>
                    <a:pt x="25121" y="14965"/>
                  </a:lnTo>
                  <a:lnTo>
                    <a:pt x="26462" y="14016"/>
                  </a:lnTo>
                  <a:lnTo>
                    <a:pt x="27825" y="13087"/>
                  </a:lnTo>
                  <a:lnTo>
                    <a:pt x="29208" y="12200"/>
                  </a:lnTo>
                  <a:lnTo>
                    <a:pt x="30632" y="11333"/>
                  </a:lnTo>
                  <a:lnTo>
                    <a:pt x="32056" y="10486"/>
                  </a:lnTo>
                  <a:lnTo>
                    <a:pt x="33522" y="9681"/>
                  </a:lnTo>
                  <a:lnTo>
                    <a:pt x="35008" y="8897"/>
                  </a:lnTo>
                  <a:lnTo>
                    <a:pt x="36515" y="8133"/>
                  </a:lnTo>
                  <a:lnTo>
                    <a:pt x="38063" y="7411"/>
                  </a:lnTo>
                  <a:lnTo>
                    <a:pt x="39611" y="6709"/>
                  </a:lnTo>
                  <a:lnTo>
                    <a:pt x="41180" y="6048"/>
                  </a:lnTo>
                  <a:lnTo>
                    <a:pt x="42790" y="5429"/>
                  </a:lnTo>
                  <a:lnTo>
                    <a:pt x="44400" y="4831"/>
                  </a:lnTo>
                  <a:lnTo>
                    <a:pt x="46051" y="4253"/>
                  </a:lnTo>
                  <a:lnTo>
                    <a:pt x="47702" y="3716"/>
                  </a:lnTo>
                  <a:lnTo>
                    <a:pt x="49395" y="3221"/>
                  </a:lnTo>
                  <a:lnTo>
                    <a:pt x="51087" y="2766"/>
                  </a:lnTo>
                  <a:lnTo>
                    <a:pt x="52801" y="2333"/>
                  </a:lnTo>
                  <a:lnTo>
                    <a:pt x="54535" y="1941"/>
                  </a:lnTo>
                  <a:lnTo>
                    <a:pt x="56289" y="1569"/>
                  </a:lnTo>
                  <a:lnTo>
                    <a:pt x="58064" y="1239"/>
                  </a:lnTo>
                  <a:lnTo>
                    <a:pt x="59839" y="950"/>
                  </a:lnTo>
                  <a:lnTo>
                    <a:pt x="61635" y="702"/>
                  </a:lnTo>
                  <a:lnTo>
                    <a:pt x="63452" y="496"/>
                  </a:lnTo>
                  <a:lnTo>
                    <a:pt x="65268" y="310"/>
                  </a:lnTo>
                  <a:lnTo>
                    <a:pt x="67105" y="186"/>
                  </a:lnTo>
                  <a:lnTo>
                    <a:pt x="68963" y="83"/>
                  </a:lnTo>
                  <a:lnTo>
                    <a:pt x="70820" y="21"/>
                  </a:lnTo>
                  <a:lnTo>
                    <a:pt x="72699" y="1"/>
                  </a:lnTo>
                  <a:lnTo>
                    <a:pt x="72699" y="1"/>
                  </a:lnTo>
                  <a:lnTo>
                    <a:pt x="74577" y="21"/>
                  </a:lnTo>
                  <a:lnTo>
                    <a:pt x="76456" y="83"/>
                  </a:lnTo>
                  <a:lnTo>
                    <a:pt x="78293" y="166"/>
                  </a:lnTo>
                  <a:lnTo>
                    <a:pt x="80130" y="290"/>
                  </a:lnTo>
                  <a:lnTo>
                    <a:pt x="81967" y="455"/>
                  </a:lnTo>
                  <a:lnTo>
                    <a:pt x="83763" y="661"/>
                  </a:lnTo>
                  <a:lnTo>
                    <a:pt x="85558" y="888"/>
                  </a:lnTo>
                  <a:lnTo>
                    <a:pt x="87333" y="1156"/>
                  </a:lnTo>
                  <a:lnTo>
                    <a:pt x="89109" y="1466"/>
                  </a:lnTo>
                  <a:lnTo>
                    <a:pt x="90842" y="1796"/>
                  </a:lnTo>
                  <a:lnTo>
                    <a:pt x="92576" y="2168"/>
                  </a:lnTo>
                  <a:lnTo>
                    <a:pt x="94290" y="2581"/>
                  </a:lnTo>
                  <a:lnTo>
                    <a:pt x="95982" y="3014"/>
                  </a:lnTo>
                  <a:lnTo>
                    <a:pt x="97654" y="3489"/>
                  </a:lnTo>
                  <a:lnTo>
                    <a:pt x="99326" y="3984"/>
                  </a:lnTo>
                  <a:lnTo>
                    <a:pt x="100957" y="4521"/>
                  </a:lnTo>
                  <a:lnTo>
                    <a:pt x="102567" y="5078"/>
                  </a:lnTo>
                  <a:lnTo>
                    <a:pt x="104177" y="5677"/>
                  </a:lnTo>
                  <a:lnTo>
                    <a:pt x="105745" y="6296"/>
                  </a:lnTo>
                  <a:lnTo>
                    <a:pt x="107294" y="6957"/>
                  </a:lnTo>
                  <a:lnTo>
                    <a:pt x="108821" y="7638"/>
                  </a:lnTo>
                  <a:lnTo>
                    <a:pt x="110348" y="8340"/>
                  </a:lnTo>
                  <a:lnTo>
                    <a:pt x="111835" y="9083"/>
                  </a:lnTo>
                  <a:lnTo>
                    <a:pt x="113279" y="9846"/>
                  </a:lnTo>
                  <a:lnTo>
                    <a:pt x="114724" y="10651"/>
                  </a:lnTo>
                  <a:lnTo>
                    <a:pt x="116149" y="11477"/>
                  </a:lnTo>
                  <a:lnTo>
                    <a:pt x="117532" y="12323"/>
                  </a:lnTo>
                  <a:lnTo>
                    <a:pt x="118894" y="13211"/>
                  </a:lnTo>
                  <a:lnTo>
                    <a:pt x="120215" y="14119"/>
                  </a:lnTo>
                  <a:lnTo>
                    <a:pt x="121536" y="15048"/>
                  </a:lnTo>
                  <a:lnTo>
                    <a:pt x="122816" y="15998"/>
                  </a:lnTo>
                  <a:lnTo>
                    <a:pt x="124075" y="16988"/>
                  </a:lnTo>
                  <a:lnTo>
                    <a:pt x="125293" y="18000"/>
                  </a:lnTo>
                  <a:lnTo>
                    <a:pt x="126490" y="19032"/>
                  </a:lnTo>
                  <a:lnTo>
                    <a:pt x="127666" y="20084"/>
                  </a:lnTo>
                  <a:lnTo>
                    <a:pt x="128802" y="21158"/>
                  </a:lnTo>
                  <a:lnTo>
                    <a:pt x="129916" y="22252"/>
                  </a:lnTo>
                  <a:lnTo>
                    <a:pt x="130990" y="23387"/>
                  </a:lnTo>
                  <a:lnTo>
                    <a:pt x="132022" y="24543"/>
                  </a:lnTo>
                  <a:lnTo>
                    <a:pt x="133033" y="25699"/>
                  </a:lnTo>
                  <a:lnTo>
                    <a:pt x="134024" y="26896"/>
                  </a:lnTo>
                  <a:lnTo>
                    <a:pt x="134973" y="28114"/>
                  </a:lnTo>
                  <a:lnTo>
                    <a:pt x="135882" y="29332"/>
                  </a:lnTo>
                  <a:lnTo>
                    <a:pt x="136769" y="30591"/>
                  </a:lnTo>
                  <a:lnTo>
                    <a:pt x="137616" y="31871"/>
                  </a:lnTo>
                  <a:lnTo>
                    <a:pt x="138421" y="33171"/>
                  </a:lnTo>
                  <a:lnTo>
                    <a:pt x="139205" y="34471"/>
                  </a:lnTo>
                  <a:lnTo>
                    <a:pt x="139948" y="35813"/>
                  </a:lnTo>
                  <a:lnTo>
                    <a:pt x="140650" y="37155"/>
                  </a:lnTo>
                  <a:lnTo>
                    <a:pt x="141310" y="38538"/>
                  </a:lnTo>
                  <a:lnTo>
                    <a:pt x="141930" y="39921"/>
                  </a:lnTo>
                  <a:lnTo>
                    <a:pt x="142528" y="41324"/>
                  </a:lnTo>
                  <a:lnTo>
                    <a:pt x="143085" y="42749"/>
                  </a:lnTo>
                  <a:lnTo>
                    <a:pt x="143601" y="44173"/>
                  </a:lnTo>
                  <a:lnTo>
                    <a:pt x="144056" y="45638"/>
                  </a:lnTo>
                  <a:lnTo>
                    <a:pt x="144489" y="47104"/>
                  </a:lnTo>
                  <a:lnTo>
                    <a:pt x="144881" y="48590"/>
                  </a:lnTo>
                  <a:lnTo>
                    <a:pt x="145232" y="50097"/>
                  </a:lnTo>
                  <a:lnTo>
                    <a:pt x="145542" y="51604"/>
                  </a:lnTo>
                  <a:lnTo>
                    <a:pt x="145810" y="53131"/>
                  </a:lnTo>
                  <a:lnTo>
                    <a:pt x="146037" y="54679"/>
                  </a:lnTo>
                  <a:lnTo>
                    <a:pt x="146223" y="56227"/>
                  </a:lnTo>
                  <a:lnTo>
                    <a:pt x="146347" y="57796"/>
                  </a:lnTo>
                  <a:lnTo>
                    <a:pt x="146450" y="59385"/>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32" name="Google Shape;2132;p211"/>
            <p:cNvSpPr/>
            <p:nvPr/>
          </p:nvSpPr>
          <p:spPr>
            <a:xfrm>
              <a:off x="3907500" y="2482325"/>
              <a:ext cx="503150" cy="598125"/>
            </a:xfrm>
            <a:custGeom>
              <a:avLst/>
              <a:gdLst/>
              <a:ahLst/>
              <a:cxnLst/>
              <a:rect l="l" t="t" r="r" b="b"/>
              <a:pathLst>
                <a:path w="20126" h="23925" extrusionOk="0">
                  <a:moveTo>
                    <a:pt x="1755" y="1"/>
                  </a:moveTo>
                  <a:lnTo>
                    <a:pt x="1384" y="21"/>
                  </a:lnTo>
                  <a:lnTo>
                    <a:pt x="1033" y="42"/>
                  </a:lnTo>
                  <a:lnTo>
                    <a:pt x="723" y="63"/>
                  </a:lnTo>
                  <a:lnTo>
                    <a:pt x="475" y="104"/>
                  </a:lnTo>
                  <a:lnTo>
                    <a:pt x="125" y="187"/>
                  </a:lnTo>
                  <a:lnTo>
                    <a:pt x="1" y="228"/>
                  </a:lnTo>
                  <a:lnTo>
                    <a:pt x="14697" y="23924"/>
                  </a:lnTo>
                  <a:lnTo>
                    <a:pt x="15275" y="23656"/>
                  </a:lnTo>
                  <a:lnTo>
                    <a:pt x="15833" y="23387"/>
                  </a:lnTo>
                  <a:lnTo>
                    <a:pt x="16349" y="23078"/>
                  </a:lnTo>
                  <a:lnTo>
                    <a:pt x="16823" y="22768"/>
                  </a:lnTo>
                  <a:lnTo>
                    <a:pt x="17257" y="22438"/>
                  </a:lnTo>
                  <a:lnTo>
                    <a:pt x="17670" y="22087"/>
                  </a:lnTo>
                  <a:lnTo>
                    <a:pt x="18062" y="21695"/>
                  </a:lnTo>
                  <a:lnTo>
                    <a:pt x="18392" y="21323"/>
                  </a:lnTo>
                  <a:lnTo>
                    <a:pt x="18722" y="20910"/>
                  </a:lnTo>
                  <a:lnTo>
                    <a:pt x="18991" y="20477"/>
                  </a:lnTo>
                  <a:lnTo>
                    <a:pt x="19259" y="20043"/>
                  </a:lnTo>
                  <a:lnTo>
                    <a:pt x="19486" y="19569"/>
                  </a:lnTo>
                  <a:lnTo>
                    <a:pt x="19692" y="19094"/>
                  </a:lnTo>
                  <a:lnTo>
                    <a:pt x="19858" y="18599"/>
                  </a:lnTo>
                  <a:lnTo>
                    <a:pt x="20002" y="18103"/>
                  </a:lnTo>
                  <a:lnTo>
                    <a:pt x="20126" y="17567"/>
                  </a:lnTo>
                  <a:lnTo>
                    <a:pt x="19073" y="16142"/>
                  </a:lnTo>
                  <a:lnTo>
                    <a:pt x="17897" y="14553"/>
                  </a:lnTo>
                  <a:lnTo>
                    <a:pt x="16410" y="12592"/>
                  </a:lnTo>
                  <a:lnTo>
                    <a:pt x="14718" y="10383"/>
                  </a:lnTo>
                  <a:lnTo>
                    <a:pt x="12922" y="8092"/>
                  </a:lnTo>
                  <a:lnTo>
                    <a:pt x="11993" y="6957"/>
                  </a:lnTo>
                  <a:lnTo>
                    <a:pt x="11085" y="5842"/>
                  </a:lnTo>
                  <a:lnTo>
                    <a:pt x="10197" y="4790"/>
                  </a:lnTo>
                  <a:lnTo>
                    <a:pt x="9331" y="3778"/>
                  </a:lnTo>
                  <a:lnTo>
                    <a:pt x="8794" y="3221"/>
                  </a:lnTo>
                  <a:lnTo>
                    <a:pt x="8278" y="2705"/>
                  </a:lnTo>
                  <a:lnTo>
                    <a:pt x="7741" y="2251"/>
                  </a:lnTo>
                  <a:lnTo>
                    <a:pt x="7204" y="1859"/>
                  </a:lnTo>
                  <a:lnTo>
                    <a:pt x="6688" y="1508"/>
                  </a:lnTo>
                  <a:lnTo>
                    <a:pt x="6172" y="1198"/>
                  </a:lnTo>
                  <a:lnTo>
                    <a:pt x="5677" y="930"/>
                  </a:lnTo>
                  <a:lnTo>
                    <a:pt x="5161" y="703"/>
                  </a:lnTo>
                  <a:lnTo>
                    <a:pt x="4686" y="517"/>
                  </a:lnTo>
                  <a:lnTo>
                    <a:pt x="4212" y="352"/>
                  </a:lnTo>
                  <a:lnTo>
                    <a:pt x="3757" y="249"/>
                  </a:lnTo>
                  <a:lnTo>
                    <a:pt x="3303" y="145"/>
                  </a:lnTo>
                  <a:lnTo>
                    <a:pt x="2890" y="83"/>
                  </a:lnTo>
                  <a:lnTo>
                    <a:pt x="2498" y="42"/>
                  </a:lnTo>
                  <a:lnTo>
                    <a:pt x="2106" y="21"/>
                  </a:lnTo>
                  <a:lnTo>
                    <a:pt x="1755" y="1"/>
                  </a:lnTo>
                  <a:close/>
                </a:path>
              </a:pathLst>
            </a:custGeom>
            <a:solidFill>
              <a:schemeClr val="dk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33" name="Google Shape;2133;p211"/>
            <p:cNvSpPr/>
            <p:nvPr/>
          </p:nvSpPr>
          <p:spPr>
            <a:xfrm>
              <a:off x="3907500" y="2482325"/>
              <a:ext cx="503150" cy="598125"/>
            </a:xfrm>
            <a:custGeom>
              <a:avLst/>
              <a:gdLst/>
              <a:ahLst/>
              <a:cxnLst/>
              <a:rect l="l" t="t" r="r" b="b"/>
              <a:pathLst>
                <a:path w="20126" h="23925" fill="none" extrusionOk="0">
                  <a:moveTo>
                    <a:pt x="1755" y="1"/>
                  </a:moveTo>
                  <a:lnTo>
                    <a:pt x="1755" y="1"/>
                  </a:lnTo>
                  <a:lnTo>
                    <a:pt x="1384" y="21"/>
                  </a:lnTo>
                  <a:lnTo>
                    <a:pt x="1033" y="42"/>
                  </a:lnTo>
                  <a:lnTo>
                    <a:pt x="723" y="63"/>
                  </a:lnTo>
                  <a:lnTo>
                    <a:pt x="475" y="104"/>
                  </a:lnTo>
                  <a:lnTo>
                    <a:pt x="125" y="187"/>
                  </a:lnTo>
                  <a:lnTo>
                    <a:pt x="1" y="228"/>
                  </a:lnTo>
                  <a:lnTo>
                    <a:pt x="14697" y="23924"/>
                  </a:lnTo>
                  <a:lnTo>
                    <a:pt x="14697" y="23924"/>
                  </a:lnTo>
                  <a:lnTo>
                    <a:pt x="15275" y="23656"/>
                  </a:lnTo>
                  <a:lnTo>
                    <a:pt x="15833" y="23387"/>
                  </a:lnTo>
                  <a:lnTo>
                    <a:pt x="16349" y="23078"/>
                  </a:lnTo>
                  <a:lnTo>
                    <a:pt x="16823" y="22768"/>
                  </a:lnTo>
                  <a:lnTo>
                    <a:pt x="17257" y="22438"/>
                  </a:lnTo>
                  <a:lnTo>
                    <a:pt x="17670" y="22087"/>
                  </a:lnTo>
                  <a:lnTo>
                    <a:pt x="18062" y="21695"/>
                  </a:lnTo>
                  <a:lnTo>
                    <a:pt x="18392" y="21323"/>
                  </a:lnTo>
                  <a:lnTo>
                    <a:pt x="18722" y="20910"/>
                  </a:lnTo>
                  <a:lnTo>
                    <a:pt x="18991" y="20477"/>
                  </a:lnTo>
                  <a:lnTo>
                    <a:pt x="19259" y="20043"/>
                  </a:lnTo>
                  <a:lnTo>
                    <a:pt x="19486" y="19569"/>
                  </a:lnTo>
                  <a:lnTo>
                    <a:pt x="19692" y="19094"/>
                  </a:lnTo>
                  <a:lnTo>
                    <a:pt x="19858" y="18599"/>
                  </a:lnTo>
                  <a:lnTo>
                    <a:pt x="20002" y="18103"/>
                  </a:lnTo>
                  <a:lnTo>
                    <a:pt x="20126" y="17567"/>
                  </a:lnTo>
                  <a:lnTo>
                    <a:pt x="20126" y="17567"/>
                  </a:lnTo>
                  <a:lnTo>
                    <a:pt x="19073" y="16142"/>
                  </a:lnTo>
                  <a:lnTo>
                    <a:pt x="17897" y="14553"/>
                  </a:lnTo>
                  <a:lnTo>
                    <a:pt x="16410" y="12592"/>
                  </a:lnTo>
                  <a:lnTo>
                    <a:pt x="14718" y="10383"/>
                  </a:lnTo>
                  <a:lnTo>
                    <a:pt x="12922" y="8092"/>
                  </a:lnTo>
                  <a:lnTo>
                    <a:pt x="11993" y="6957"/>
                  </a:lnTo>
                  <a:lnTo>
                    <a:pt x="11085" y="5842"/>
                  </a:lnTo>
                  <a:lnTo>
                    <a:pt x="10197" y="4790"/>
                  </a:lnTo>
                  <a:lnTo>
                    <a:pt x="9331" y="3778"/>
                  </a:lnTo>
                  <a:lnTo>
                    <a:pt x="9331" y="3778"/>
                  </a:lnTo>
                  <a:lnTo>
                    <a:pt x="8794" y="3221"/>
                  </a:lnTo>
                  <a:lnTo>
                    <a:pt x="8278" y="2705"/>
                  </a:lnTo>
                  <a:lnTo>
                    <a:pt x="7741" y="2251"/>
                  </a:lnTo>
                  <a:lnTo>
                    <a:pt x="7204" y="1859"/>
                  </a:lnTo>
                  <a:lnTo>
                    <a:pt x="6688" y="1508"/>
                  </a:lnTo>
                  <a:lnTo>
                    <a:pt x="6172" y="1198"/>
                  </a:lnTo>
                  <a:lnTo>
                    <a:pt x="5677" y="930"/>
                  </a:lnTo>
                  <a:lnTo>
                    <a:pt x="5161" y="703"/>
                  </a:lnTo>
                  <a:lnTo>
                    <a:pt x="4686" y="517"/>
                  </a:lnTo>
                  <a:lnTo>
                    <a:pt x="4212" y="352"/>
                  </a:lnTo>
                  <a:lnTo>
                    <a:pt x="3757" y="249"/>
                  </a:lnTo>
                  <a:lnTo>
                    <a:pt x="3303" y="145"/>
                  </a:lnTo>
                  <a:lnTo>
                    <a:pt x="2890" y="83"/>
                  </a:lnTo>
                  <a:lnTo>
                    <a:pt x="2498" y="42"/>
                  </a:lnTo>
                  <a:lnTo>
                    <a:pt x="2106" y="21"/>
                  </a:lnTo>
                  <a:lnTo>
                    <a:pt x="1755"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34" name="Google Shape;2134;p211"/>
            <p:cNvSpPr/>
            <p:nvPr/>
          </p:nvSpPr>
          <p:spPr>
            <a:xfrm>
              <a:off x="2216475" y="3789450"/>
              <a:ext cx="1244700" cy="954150"/>
            </a:xfrm>
            <a:custGeom>
              <a:avLst/>
              <a:gdLst/>
              <a:ahLst/>
              <a:cxnLst/>
              <a:rect l="l" t="t" r="r" b="b"/>
              <a:pathLst>
                <a:path w="49788" h="38166" extrusionOk="0">
                  <a:moveTo>
                    <a:pt x="24894" y="0"/>
                  </a:moveTo>
                  <a:lnTo>
                    <a:pt x="24254" y="21"/>
                  </a:lnTo>
                  <a:lnTo>
                    <a:pt x="23614" y="21"/>
                  </a:lnTo>
                  <a:lnTo>
                    <a:pt x="22355" y="103"/>
                  </a:lnTo>
                  <a:lnTo>
                    <a:pt x="21116" y="227"/>
                  </a:lnTo>
                  <a:lnTo>
                    <a:pt x="19878" y="392"/>
                  </a:lnTo>
                  <a:lnTo>
                    <a:pt x="18681" y="599"/>
                  </a:lnTo>
                  <a:lnTo>
                    <a:pt x="17504" y="867"/>
                  </a:lnTo>
                  <a:lnTo>
                    <a:pt x="16348" y="1156"/>
                  </a:lnTo>
                  <a:lnTo>
                    <a:pt x="15213" y="1507"/>
                  </a:lnTo>
                  <a:lnTo>
                    <a:pt x="14119" y="1878"/>
                  </a:lnTo>
                  <a:lnTo>
                    <a:pt x="13046" y="2312"/>
                  </a:lnTo>
                  <a:lnTo>
                    <a:pt x="11993" y="2766"/>
                  </a:lnTo>
                  <a:lnTo>
                    <a:pt x="10981" y="3261"/>
                  </a:lnTo>
                  <a:lnTo>
                    <a:pt x="10011" y="3798"/>
                  </a:lnTo>
                  <a:lnTo>
                    <a:pt x="9062" y="4355"/>
                  </a:lnTo>
                  <a:lnTo>
                    <a:pt x="8154" y="4954"/>
                  </a:lnTo>
                  <a:lnTo>
                    <a:pt x="7307" y="5594"/>
                  </a:lnTo>
                  <a:lnTo>
                    <a:pt x="6482" y="6254"/>
                  </a:lnTo>
                  <a:lnTo>
                    <a:pt x="6069" y="6605"/>
                  </a:lnTo>
                  <a:lnTo>
                    <a:pt x="5697" y="6956"/>
                  </a:lnTo>
                  <a:lnTo>
                    <a:pt x="5326" y="7307"/>
                  </a:lnTo>
                  <a:lnTo>
                    <a:pt x="4954" y="7679"/>
                  </a:lnTo>
                  <a:lnTo>
                    <a:pt x="4603" y="8030"/>
                  </a:lnTo>
                  <a:lnTo>
                    <a:pt x="4252" y="8422"/>
                  </a:lnTo>
                  <a:lnTo>
                    <a:pt x="3922" y="8793"/>
                  </a:lnTo>
                  <a:lnTo>
                    <a:pt x="3613" y="9185"/>
                  </a:lnTo>
                  <a:lnTo>
                    <a:pt x="3303" y="9578"/>
                  </a:lnTo>
                  <a:lnTo>
                    <a:pt x="3014" y="9990"/>
                  </a:lnTo>
                  <a:lnTo>
                    <a:pt x="2725" y="10403"/>
                  </a:lnTo>
                  <a:lnTo>
                    <a:pt x="2457" y="10816"/>
                  </a:lnTo>
                  <a:lnTo>
                    <a:pt x="2209" y="11229"/>
                  </a:lnTo>
                  <a:lnTo>
                    <a:pt x="1961" y="11662"/>
                  </a:lnTo>
                  <a:lnTo>
                    <a:pt x="1734" y="12096"/>
                  </a:lnTo>
                  <a:lnTo>
                    <a:pt x="1528" y="12529"/>
                  </a:lnTo>
                  <a:lnTo>
                    <a:pt x="1321" y="12963"/>
                  </a:lnTo>
                  <a:lnTo>
                    <a:pt x="1136" y="13417"/>
                  </a:lnTo>
                  <a:lnTo>
                    <a:pt x="950" y="13850"/>
                  </a:lnTo>
                  <a:lnTo>
                    <a:pt x="785" y="14325"/>
                  </a:lnTo>
                  <a:lnTo>
                    <a:pt x="640" y="14779"/>
                  </a:lnTo>
                  <a:lnTo>
                    <a:pt x="516" y="15233"/>
                  </a:lnTo>
                  <a:lnTo>
                    <a:pt x="393" y="15708"/>
                  </a:lnTo>
                  <a:lnTo>
                    <a:pt x="289" y="16183"/>
                  </a:lnTo>
                  <a:lnTo>
                    <a:pt x="207" y="16658"/>
                  </a:lnTo>
                  <a:lnTo>
                    <a:pt x="145" y="17132"/>
                  </a:lnTo>
                  <a:lnTo>
                    <a:pt x="83" y="17607"/>
                  </a:lnTo>
                  <a:lnTo>
                    <a:pt x="42" y="18102"/>
                  </a:lnTo>
                  <a:lnTo>
                    <a:pt x="21" y="18598"/>
                  </a:lnTo>
                  <a:lnTo>
                    <a:pt x="0" y="19093"/>
                  </a:lnTo>
                  <a:lnTo>
                    <a:pt x="21" y="19568"/>
                  </a:lnTo>
                  <a:lnTo>
                    <a:pt x="42" y="20063"/>
                  </a:lnTo>
                  <a:lnTo>
                    <a:pt x="83" y="20559"/>
                  </a:lnTo>
                  <a:lnTo>
                    <a:pt x="145" y="21034"/>
                  </a:lnTo>
                  <a:lnTo>
                    <a:pt x="207" y="21508"/>
                  </a:lnTo>
                  <a:lnTo>
                    <a:pt x="289" y="21983"/>
                  </a:lnTo>
                  <a:lnTo>
                    <a:pt x="393" y="22458"/>
                  </a:lnTo>
                  <a:lnTo>
                    <a:pt x="516" y="22933"/>
                  </a:lnTo>
                  <a:lnTo>
                    <a:pt x="640" y="23387"/>
                  </a:lnTo>
                  <a:lnTo>
                    <a:pt x="785" y="23861"/>
                  </a:lnTo>
                  <a:lnTo>
                    <a:pt x="950" y="24316"/>
                  </a:lnTo>
                  <a:lnTo>
                    <a:pt x="1136" y="24749"/>
                  </a:lnTo>
                  <a:lnTo>
                    <a:pt x="1321" y="25203"/>
                  </a:lnTo>
                  <a:lnTo>
                    <a:pt x="1528" y="25637"/>
                  </a:lnTo>
                  <a:lnTo>
                    <a:pt x="1734" y="26070"/>
                  </a:lnTo>
                  <a:lnTo>
                    <a:pt x="1961" y="26503"/>
                  </a:lnTo>
                  <a:lnTo>
                    <a:pt x="2209" y="26937"/>
                  </a:lnTo>
                  <a:lnTo>
                    <a:pt x="2457" y="27350"/>
                  </a:lnTo>
                  <a:lnTo>
                    <a:pt x="2725" y="27763"/>
                  </a:lnTo>
                  <a:lnTo>
                    <a:pt x="3014" y="28175"/>
                  </a:lnTo>
                  <a:lnTo>
                    <a:pt x="3303" y="28588"/>
                  </a:lnTo>
                  <a:lnTo>
                    <a:pt x="3613" y="28980"/>
                  </a:lnTo>
                  <a:lnTo>
                    <a:pt x="3922" y="29373"/>
                  </a:lnTo>
                  <a:lnTo>
                    <a:pt x="4252" y="29744"/>
                  </a:lnTo>
                  <a:lnTo>
                    <a:pt x="4603" y="30136"/>
                  </a:lnTo>
                  <a:lnTo>
                    <a:pt x="4954" y="30508"/>
                  </a:lnTo>
                  <a:lnTo>
                    <a:pt x="5326" y="30859"/>
                  </a:lnTo>
                  <a:lnTo>
                    <a:pt x="5697" y="31210"/>
                  </a:lnTo>
                  <a:lnTo>
                    <a:pt x="6069" y="31561"/>
                  </a:lnTo>
                  <a:lnTo>
                    <a:pt x="6482" y="31911"/>
                  </a:lnTo>
                  <a:lnTo>
                    <a:pt x="7307" y="32572"/>
                  </a:lnTo>
                  <a:lnTo>
                    <a:pt x="8154" y="33212"/>
                  </a:lnTo>
                  <a:lnTo>
                    <a:pt x="9062" y="33810"/>
                  </a:lnTo>
                  <a:lnTo>
                    <a:pt x="10011" y="34368"/>
                  </a:lnTo>
                  <a:lnTo>
                    <a:pt x="10981" y="34904"/>
                  </a:lnTo>
                  <a:lnTo>
                    <a:pt x="11993" y="35400"/>
                  </a:lnTo>
                  <a:lnTo>
                    <a:pt x="13046" y="35854"/>
                  </a:lnTo>
                  <a:lnTo>
                    <a:pt x="14119" y="36287"/>
                  </a:lnTo>
                  <a:lnTo>
                    <a:pt x="15213" y="36659"/>
                  </a:lnTo>
                  <a:lnTo>
                    <a:pt x="16348" y="37010"/>
                  </a:lnTo>
                  <a:lnTo>
                    <a:pt x="17504" y="37299"/>
                  </a:lnTo>
                  <a:lnTo>
                    <a:pt x="18681" y="37567"/>
                  </a:lnTo>
                  <a:lnTo>
                    <a:pt x="19878" y="37774"/>
                  </a:lnTo>
                  <a:lnTo>
                    <a:pt x="21116" y="37939"/>
                  </a:lnTo>
                  <a:lnTo>
                    <a:pt x="22355" y="38063"/>
                  </a:lnTo>
                  <a:lnTo>
                    <a:pt x="23614" y="38145"/>
                  </a:lnTo>
                  <a:lnTo>
                    <a:pt x="24254" y="38166"/>
                  </a:lnTo>
                  <a:lnTo>
                    <a:pt x="25534" y="38166"/>
                  </a:lnTo>
                  <a:lnTo>
                    <a:pt x="26173" y="38145"/>
                  </a:lnTo>
                  <a:lnTo>
                    <a:pt x="27453" y="38063"/>
                  </a:lnTo>
                  <a:lnTo>
                    <a:pt x="28692" y="37939"/>
                  </a:lnTo>
                  <a:lnTo>
                    <a:pt x="29910" y="37774"/>
                  </a:lnTo>
                  <a:lnTo>
                    <a:pt x="31127" y="37567"/>
                  </a:lnTo>
                  <a:lnTo>
                    <a:pt x="32304" y="37299"/>
                  </a:lnTo>
                  <a:lnTo>
                    <a:pt x="33460" y="37010"/>
                  </a:lnTo>
                  <a:lnTo>
                    <a:pt x="34595" y="36659"/>
                  </a:lnTo>
                  <a:lnTo>
                    <a:pt x="35689" y="36287"/>
                  </a:lnTo>
                  <a:lnTo>
                    <a:pt x="36762" y="35854"/>
                  </a:lnTo>
                  <a:lnTo>
                    <a:pt x="37815" y="35400"/>
                  </a:lnTo>
                  <a:lnTo>
                    <a:pt x="38827" y="34904"/>
                  </a:lnTo>
                  <a:lnTo>
                    <a:pt x="39797" y="34368"/>
                  </a:lnTo>
                  <a:lnTo>
                    <a:pt x="40726" y="33810"/>
                  </a:lnTo>
                  <a:lnTo>
                    <a:pt x="41634" y="33212"/>
                  </a:lnTo>
                  <a:lnTo>
                    <a:pt x="42501" y="32572"/>
                  </a:lnTo>
                  <a:lnTo>
                    <a:pt x="43326" y="31911"/>
                  </a:lnTo>
                  <a:lnTo>
                    <a:pt x="43719" y="31561"/>
                  </a:lnTo>
                  <a:lnTo>
                    <a:pt x="44111" y="31210"/>
                  </a:lnTo>
                  <a:lnTo>
                    <a:pt x="44482" y="30859"/>
                  </a:lnTo>
                  <a:lnTo>
                    <a:pt x="44854" y="30508"/>
                  </a:lnTo>
                  <a:lnTo>
                    <a:pt x="45205" y="30136"/>
                  </a:lnTo>
                  <a:lnTo>
                    <a:pt x="45535" y="29744"/>
                  </a:lnTo>
                  <a:lnTo>
                    <a:pt x="45865" y="29373"/>
                  </a:lnTo>
                  <a:lnTo>
                    <a:pt x="46195" y="28980"/>
                  </a:lnTo>
                  <a:lnTo>
                    <a:pt x="46505" y="28588"/>
                  </a:lnTo>
                  <a:lnTo>
                    <a:pt x="46794" y="28175"/>
                  </a:lnTo>
                  <a:lnTo>
                    <a:pt x="47062" y="27763"/>
                  </a:lnTo>
                  <a:lnTo>
                    <a:pt x="47331" y="27350"/>
                  </a:lnTo>
                  <a:lnTo>
                    <a:pt x="47599" y="26937"/>
                  </a:lnTo>
                  <a:lnTo>
                    <a:pt x="47847" y="26503"/>
                  </a:lnTo>
                  <a:lnTo>
                    <a:pt x="48074" y="26070"/>
                  </a:lnTo>
                  <a:lnTo>
                    <a:pt x="48280" y="25637"/>
                  </a:lnTo>
                  <a:lnTo>
                    <a:pt x="48487" y="25203"/>
                  </a:lnTo>
                  <a:lnTo>
                    <a:pt x="48672" y="24749"/>
                  </a:lnTo>
                  <a:lnTo>
                    <a:pt x="48858" y="24316"/>
                  </a:lnTo>
                  <a:lnTo>
                    <a:pt x="49003" y="23861"/>
                  </a:lnTo>
                  <a:lnTo>
                    <a:pt x="49147" y="23387"/>
                  </a:lnTo>
                  <a:lnTo>
                    <a:pt x="49292" y="22933"/>
                  </a:lnTo>
                  <a:lnTo>
                    <a:pt x="49415" y="22458"/>
                  </a:lnTo>
                  <a:lnTo>
                    <a:pt x="49498" y="21983"/>
                  </a:lnTo>
                  <a:lnTo>
                    <a:pt x="49601" y="21508"/>
                  </a:lnTo>
                  <a:lnTo>
                    <a:pt x="49663" y="21034"/>
                  </a:lnTo>
                  <a:lnTo>
                    <a:pt x="49725" y="20559"/>
                  </a:lnTo>
                  <a:lnTo>
                    <a:pt x="49766" y="20063"/>
                  </a:lnTo>
                  <a:lnTo>
                    <a:pt x="49787" y="19568"/>
                  </a:lnTo>
                  <a:lnTo>
                    <a:pt x="49787" y="19093"/>
                  </a:lnTo>
                  <a:lnTo>
                    <a:pt x="49787" y="18598"/>
                  </a:lnTo>
                  <a:lnTo>
                    <a:pt x="49766" y="18102"/>
                  </a:lnTo>
                  <a:lnTo>
                    <a:pt x="49725" y="17607"/>
                  </a:lnTo>
                  <a:lnTo>
                    <a:pt x="49663" y="17132"/>
                  </a:lnTo>
                  <a:lnTo>
                    <a:pt x="49601" y="16658"/>
                  </a:lnTo>
                  <a:lnTo>
                    <a:pt x="49498" y="16183"/>
                  </a:lnTo>
                  <a:lnTo>
                    <a:pt x="49415" y="15708"/>
                  </a:lnTo>
                  <a:lnTo>
                    <a:pt x="49292" y="15233"/>
                  </a:lnTo>
                  <a:lnTo>
                    <a:pt x="49147" y="14779"/>
                  </a:lnTo>
                  <a:lnTo>
                    <a:pt x="49003" y="14325"/>
                  </a:lnTo>
                  <a:lnTo>
                    <a:pt x="48858" y="13850"/>
                  </a:lnTo>
                  <a:lnTo>
                    <a:pt x="48672" y="13417"/>
                  </a:lnTo>
                  <a:lnTo>
                    <a:pt x="48487" y="12963"/>
                  </a:lnTo>
                  <a:lnTo>
                    <a:pt x="48280" y="12529"/>
                  </a:lnTo>
                  <a:lnTo>
                    <a:pt x="48074" y="12096"/>
                  </a:lnTo>
                  <a:lnTo>
                    <a:pt x="47847" y="11662"/>
                  </a:lnTo>
                  <a:lnTo>
                    <a:pt x="47599" y="11229"/>
                  </a:lnTo>
                  <a:lnTo>
                    <a:pt x="47331" y="10816"/>
                  </a:lnTo>
                  <a:lnTo>
                    <a:pt x="47062" y="10403"/>
                  </a:lnTo>
                  <a:lnTo>
                    <a:pt x="46794" y="9990"/>
                  </a:lnTo>
                  <a:lnTo>
                    <a:pt x="46505" y="9578"/>
                  </a:lnTo>
                  <a:lnTo>
                    <a:pt x="46195" y="9185"/>
                  </a:lnTo>
                  <a:lnTo>
                    <a:pt x="45865" y="8793"/>
                  </a:lnTo>
                  <a:lnTo>
                    <a:pt x="45535" y="8422"/>
                  </a:lnTo>
                  <a:lnTo>
                    <a:pt x="45205" y="8030"/>
                  </a:lnTo>
                  <a:lnTo>
                    <a:pt x="44854" y="7679"/>
                  </a:lnTo>
                  <a:lnTo>
                    <a:pt x="44482" y="7307"/>
                  </a:lnTo>
                  <a:lnTo>
                    <a:pt x="44111" y="6956"/>
                  </a:lnTo>
                  <a:lnTo>
                    <a:pt x="43719" y="6605"/>
                  </a:lnTo>
                  <a:lnTo>
                    <a:pt x="43326" y="6254"/>
                  </a:lnTo>
                  <a:lnTo>
                    <a:pt x="42501" y="5594"/>
                  </a:lnTo>
                  <a:lnTo>
                    <a:pt x="41634" y="4954"/>
                  </a:lnTo>
                  <a:lnTo>
                    <a:pt x="40726" y="4355"/>
                  </a:lnTo>
                  <a:lnTo>
                    <a:pt x="39797" y="3798"/>
                  </a:lnTo>
                  <a:lnTo>
                    <a:pt x="38827" y="3261"/>
                  </a:lnTo>
                  <a:lnTo>
                    <a:pt x="37815" y="2766"/>
                  </a:lnTo>
                  <a:lnTo>
                    <a:pt x="36762" y="2312"/>
                  </a:lnTo>
                  <a:lnTo>
                    <a:pt x="35689" y="1878"/>
                  </a:lnTo>
                  <a:lnTo>
                    <a:pt x="34595" y="1507"/>
                  </a:lnTo>
                  <a:lnTo>
                    <a:pt x="33460" y="1156"/>
                  </a:lnTo>
                  <a:lnTo>
                    <a:pt x="32304" y="867"/>
                  </a:lnTo>
                  <a:lnTo>
                    <a:pt x="31127" y="599"/>
                  </a:lnTo>
                  <a:lnTo>
                    <a:pt x="29910" y="392"/>
                  </a:lnTo>
                  <a:lnTo>
                    <a:pt x="28692" y="227"/>
                  </a:lnTo>
                  <a:lnTo>
                    <a:pt x="27453" y="103"/>
                  </a:lnTo>
                  <a:lnTo>
                    <a:pt x="26173" y="21"/>
                  </a:lnTo>
                  <a:lnTo>
                    <a:pt x="25534" y="21"/>
                  </a:lnTo>
                  <a:lnTo>
                    <a:pt x="24894" y="0"/>
                  </a:lnTo>
                  <a:close/>
                </a:path>
              </a:pathLst>
            </a:custGeom>
            <a:solidFill>
              <a:srgbClr val="FF735D"/>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35" name="Google Shape;2135;p211"/>
            <p:cNvSpPr/>
            <p:nvPr/>
          </p:nvSpPr>
          <p:spPr>
            <a:xfrm>
              <a:off x="2216475" y="3789450"/>
              <a:ext cx="1244700" cy="954150"/>
            </a:xfrm>
            <a:custGeom>
              <a:avLst/>
              <a:gdLst/>
              <a:ahLst/>
              <a:cxnLst/>
              <a:rect l="l" t="t" r="r" b="b"/>
              <a:pathLst>
                <a:path w="49788" h="38166" fill="none" extrusionOk="0">
                  <a:moveTo>
                    <a:pt x="49787" y="19093"/>
                  </a:moveTo>
                  <a:lnTo>
                    <a:pt x="49787" y="19093"/>
                  </a:lnTo>
                  <a:lnTo>
                    <a:pt x="49787" y="19568"/>
                  </a:lnTo>
                  <a:lnTo>
                    <a:pt x="49766" y="20063"/>
                  </a:lnTo>
                  <a:lnTo>
                    <a:pt x="49725" y="20559"/>
                  </a:lnTo>
                  <a:lnTo>
                    <a:pt x="49663" y="21034"/>
                  </a:lnTo>
                  <a:lnTo>
                    <a:pt x="49601" y="21508"/>
                  </a:lnTo>
                  <a:lnTo>
                    <a:pt x="49498" y="21983"/>
                  </a:lnTo>
                  <a:lnTo>
                    <a:pt x="49415" y="22458"/>
                  </a:lnTo>
                  <a:lnTo>
                    <a:pt x="49292" y="22933"/>
                  </a:lnTo>
                  <a:lnTo>
                    <a:pt x="49147" y="23387"/>
                  </a:lnTo>
                  <a:lnTo>
                    <a:pt x="49003" y="23861"/>
                  </a:lnTo>
                  <a:lnTo>
                    <a:pt x="48858" y="24316"/>
                  </a:lnTo>
                  <a:lnTo>
                    <a:pt x="48672" y="24749"/>
                  </a:lnTo>
                  <a:lnTo>
                    <a:pt x="48487" y="25203"/>
                  </a:lnTo>
                  <a:lnTo>
                    <a:pt x="48280" y="25637"/>
                  </a:lnTo>
                  <a:lnTo>
                    <a:pt x="48074" y="26070"/>
                  </a:lnTo>
                  <a:lnTo>
                    <a:pt x="47847" y="26503"/>
                  </a:lnTo>
                  <a:lnTo>
                    <a:pt x="47599" y="26937"/>
                  </a:lnTo>
                  <a:lnTo>
                    <a:pt x="47331" y="27350"/>
                  </a:lnTo>
                  <a:lnTo>
                    <a:pt x="47062" y="27763"/>
                  </a:lnTo>
                  <a:lnTo>
                    <a:pt x="46794" y="28175"/>
                  </a:lnTo>
                  <a:lnTo>
                    <a:pt x="46505" y="28588"/>
                  </a:lnTo>
                  <a:lnTo>
                    <a:pt x="46195" y="28980"/>
                  </a:lnTo>
                  <a:lnTo>
                    <a:pt x="45865" y="29373"/>
                  </a:lnTo>
                  <a:lnTo>
                    <a:pt x="45535" y="29744"/>
                  </a:lnTo>
                  <a:lnTo>
                    <a:pt x="45205" y="30136"/>
                  </a:lnTo>
                  <a:lnTo>
                    <a:pt x="44854" y="30508"/>
                  </a:lnTo>
                  <a:lnTo>
                    <a:pt x="44482" y="30859"/>
                  </a:lnTo>
                  <a:lnTo>
                    <a:pt x="44111" y="31210"/>
                  </a:lnTo>
                  <a:lnTo>
                    <a:pt x="43719" y="31561"/>
                  </a:lnTo>
                  <a:lnTo>
                    <a:pt x="43326" y="31911"/>
                  </a:lnTo>
                  <a:lnTo>
                    <a:pt x="42501" y="32572"/>
                  </a:lnTo>
                  <a:lnTo>
                    <a:pt x="41634" y="33212"/>
                  </a:lnTo>
                  <a:lnTo>
                    <a:pt x="40726" y="33810"/>
                  </a:lnTo>
                  <a:lnTo>
                    <a:pt x="39797" y="34368"/>
                  </a:lnTo>
                  <a:lnTo>
                    <a:pt x="38827" y="34904"/>
                  </a:lnTo>
                  <a:lnTo>
                    <a:pt x="37815" y="35400"/>
                  </a:lnTo>
                  <a:lnTo>
                    <a:pt x="36762" y="35854"/>
                  </a:lnTo>
                  <a:lnTo>
                    <a:pt x="35689" y="36287"/>
                  </a:lnTo>
                  <a:lnTo>
                    <a:pt x="34595" y="36659"/>
                  </a:lnTo>
                  <a:lnTo>
                    <a:pt x="33460" y="37010"/>
                  </a:lnTo>
                  <a:lnTo>
                    <a:pt x="32304" y="37299"/>
                  </a:lnTo>
                  <a:lnTo>
                    <a:pt x="31127" y="37567"/>
                  </a:lnTo>
                  <a:lnTo>
                    <a:pt x="29910" y="37774"/>
                  </a:lnTo>
                  <a:lnTo>
                    <a:pt x="28692" y="37939"/>
                  </a:lnTo>
                  <a:lnTo>
                    <a:pt x="27453" y="38063"/>
                  </a:lnTo>
                  <a:lnTo>
                    <a:pt x="26173" y="38145"/>
                  </a:lnTo>
                  <a:lnTo>
                    <a:pt x="25534" y="38166"/>
                  </a:lnTo>
                  <a:lnTo>
                    <a:pt x="24894" y="38166"/>
                  </a:lnTo>
                  <a:lnTo>
                    <a:pt x="24894" y="38166"/>
                  </a:lnTo>
                  <a:lnTo>
                    <a:pt x="24254" y="38166"/>
                  </a:lnTo>
                  <a:lnTo>
                    <a:pt x="23614" y="38145"/>
                  </a:lnTo>
                  <a:lnTo>
                    <a:pt x="22355" y="38063"/>
                  </a:lnTo>
                  <a:lnTo>
                    <a:pt x="21116" y="37939"/>
                  </a:lnTo>
                  <a:lnTo>
                    <a:pt x="19878" y="37774"/>
                  </a:lnTo>
                  <a:lnTo>
                    <a:pt x="18681" y="37567"/>
                  </a:lnTo>
                  <a:lnTo>
                    <a:pt x="17504" y="37299"/>
                  </a:lnTo>
                  <a:lnTo>
                    <a:pt x="16348" y="37010"/>
                  </a:lnTo>
                  <a:lnTo>
                    <a:pt x="15213" y="36659"/>
                  </a:lnTo>
                  <a:lnTo>
                    <a:pt x="14119" y="36287"/>
                  </a:lnTo>
                  <a:lnTo>
                    <a:pt x="13046" y="35854"/>
                  </a:lnTo>
                  <a:lnTo>
                    <a:pt x="11993" y="35400"/>
                  </a:lnTo>
                  <a:lnTo>
                    <a:pt x="10981" y="34904"/>
                  </a:lnTo>
                  <a:lnTo>
                    <a:pt x="10011" y="34368"/>
                  </a:lnTo>
                  <a:lnTo>
                    <a:pt x="9062" y="33810"/>
                  </a:lnTo>
                  <a:lnTo>
                    <a:pt x="8154" y="33212"/>
                  </a:lnTo>
                  <a:lnTo>
                    <a:pt x="7307" y="32572"/>
                  </a:lnTo>
                  <a:lnTo>
                    <a:pt x="6482" y="31911"/>
                  </a:lnTo>
                  <a:lnTo>
                    <a:pt x="6069" y="31561"/>
                  </a:lnTo>
                  <a:lnTo>
                    <a:pt x="5697" y="31210"/>
                  </a:lnTo>
                  <a:lnTo>
                    <a:pt x="5326" y="30859"/>
                  </a:lnTo>
                  <a:lnTo>
                    <a:pt x="4954" y="30508"/>
                  </a:lnTo>
                  <a:lnTo>
                    <a:pt x="4603" y="30136"/>
                  </a:lnTo>
                  <a:lnTo>
                    <a:pt x="4252" y="29744"/>
                  </a:lnTo>
                  <a:lnTo>
                    <a:pt x="3922" y="29373"/>
                  </a:lnTo>
                  <a:lnTo>
                    <a:pt x="3613" y="28980"/>
                  </a:lnTo>
                  <a:lnTo>
                    <a:pt x="3303" y="28588"/>
                  </a:lnTo>
                  <a:lnTo>
                    <a:pt x="3014" y="28175"/>
                  </a:lnTo>
                  <a:lnTo>
                    <a:pt x="2725" y="27763"/>
                  </a:lnTo>
                  <a:lnTo>
                    <a:pt x="2457" y="27350"/>
                  </a:lnTo>
                  <a:lnTo>
                    <a:pt x="2209" y="26937"/>
                  </a:lnTo>
                  <a:lnTo>
                    <a:pt x="1961" y="26503"/>
                  </a:lnTo>
                  <a:lnTo>
                    <a:pt x="1734" y="26070"/>
                  </a:lnTo>
                  <a:lnTo>
                    <a:pt x="1528" y="25637"/>
                  </a:lnTo>
                  <a:lnTo>
                    <a:pt x="1321" y="25203"/>
                  </a:lnTo>
                  <a:lnTo>
                    <a:pt x="1136" y="24749"/>
                  </a:lnTo>
                  <a:lnTo>
                    <a:pt x="950" y="24316"/>
                  </a:lnTo>
                  <a:lnTo>
                    <a:pt x="785" y="23861"/>
                  </a:lnTo>
                  <a:lnTo>
                    <a:pt x="640" y="23387"/>
                  </a:lnTo>
                  <a:lnTo>
                    <a:pt x="516" y="22933"/>
                  </a:lnTo>
                  <a:lnTo>
                    <a:pt x="393" y="22458"/>
                  </a:lnTo>
                  <a:lnTo>
                    <a:pt x="289" y="21983"/>
                  </a:lnTo>
                  <a:lnTo>
                    <a:pt x="207" y="21508"/>
                  </a:lnTo>
                  <a:lnTo>
                    <a:pt x="145" y="21034"/>
                  </a:lnTo>
                  <a:lnTo>
                    <a:pt x="83" y="20559"/>
                  </a:lnTo>
                  <a:lnTo>
                    <a:pt x="42" y="20063"/>
                  </a:lnTo>
                  <a:lnTo>
                    <a:pt x="21" y="19568"/>
                  </a:lnTo>
                  <a:lnTo>
                    <a:pt x="0" y="19093"/>
                  </a:lnTo>
                  <a:lnTo>
                    <a:pt x="0" y="19093"/>
                  </a:lnTo>
                  <a:lnTo>
                    <a:pt x="21" y="18598"/>
                  </a:lnTo>
                  <a:lnTo>
                    <a:pt x="42" y="18102"/>
                  </a:lnTo>
                  <a:lnTo>
                    <a:pt x="83" y="17607"/>
                  </a:lnTo>
                  <a:lnTo>
                    <a:pt x="145" y="17132"/>
                  </a:lnTo>
                  <a:lnTo>
                    <a:pt x="207" y="16658"/>
                  </a:lnTo>
                  <a:lnTo>
                    <a:pt x="289" y="16183"/>
                  </a:lnTo>
                  <a:lnTo>
                    <a:pt x="393" y="15708"/>
                  </a:lnTo>
                  <a:lnTo>
                    <a:pt x="516" y="15233"/>
                  </a:lnTo>
                  <a:lnTo>
                    <a:pt x="640" y="14779"/>
                  </a:lnTo>
                  <a:lnTo>
                    <a:pt x="785" y="14325"/>
                  </a:lnTo>
                  <a:lnTo>
                    <a:pt x="950" y="13850"/>
                  </a:lnTo>
                  <a:lnTo>
                    <a:pt x="1136" y="13417"/>
                  </a:lnTo>
                  <a:lnTo>
                    <a:pt x="1321" y="12963"/>
                  </a:lnTo>
                  <a:lnTo>
                    <a:pt x="1528" y="12529"/>
                  </a:lnTo>
                  <a:lnTo>
                    <a:pt x="1734" y="12096"/>
                  </a:lnTo>
                  <a:lnTo>
                    <a:pt x="1961" y="11662"/>
                  </a:lnTo>
                  <a:lnTo>
                    <a:pt x="2209" y="11229"/>
                  </a:lnTo>
                  <a:lnTo>
                    <a:pt x="2457" y="10816"/>
                  </a:lnTo>
                  <a:lnTo>
                    <a:pt x="2725" y="10403"/>
                  </a:lnTo>
                  <a:lnTo>
                    <a:pt x="3014" y="9990"/>
                  </a:lnTo>
                  <a:lnTo>
                    <a:pt x="3303" y="9578"/>
                  </a:lnTo>
                  <a:lnTo>
                    <a:pt x="3613" y="9185"/>
                  </a:lnTo>
                  <a:lnTo>
                    <a:pt x="3922" y="8793"/>
                  </a:lnTo>
                  <a:lnTo>
                    <a:pt x="4252" y="8422"/>
                  </a:lnTo>
                  <a:lnTo>
                    <a:pt x="4603" y="8030"/>
                  </a:lnTo>
                  <a:lnTo>
                    <a:pt x="4954" y="7679"/>
                  </a:lnTo>
                  <a:lnTo>
                    <a:pt x="5326" y="7307"/>
                  </a:lnTo>
                  <a:lnTo>
                    <a:pt x="5697" y="6956"/>
                  </a:lnTo>
                  <a:lnTo>
                    <a:pt x="6069" y="6605"/>
                  </a:lnTo>
                  <a:lnTo>
                    <a:pt x="6482" y="6254"/>
                  </a:lnTo>
                  <a:lnTo>
                    <a:pt x="7307" y="5594"/>
                  </a:lnTo>
                  <a:lnTo>
                    <a:pt x="8154" y="4954"/>
                  </a:lnTo>
                  <a:lnTo>
                    <a:pt x="9062" y="4355"/>
                  </a:lnTo>
                  <a:lnTo>
                    <a:pt x="10011" y="3798"/>
                  </a:lnTo>
                  <a:lnTo>
                    <a:pt x="10981" y="3261"/>
                  </a:lnTo>
                  <a:lnTo>
                    <a:pt x="11993" y="2766"/>
                  </a:lnTo>
                  <a:lnTo>
                    <a:pt x="13046" y="2312"/>
                  </a:lnTo>
                  <a:lnTo>
                    <a:pt x="14119" y="1878"/>
                  </a:lnTo>
                  <a:lnTo>
                    <a:pt x="15213" y="1507"/>
                  </a:lnTo>
                  <a:lnTo>
                    <a:pt x="16348" y="1156"/>
                  </a:lnTo>
                  <a:lnTo>
                    <a:pt x="17504" y="867"/>
                  </a:lnTo>
                  <a:lnTo>
                    <a:pt x="18681" y="599"/>
                  </a:lnTo>
                  <a:lnTo>
                    <a:pt x="19878" y="392"/>
                  </a:lnTo>
                  <a:lnTo>
                    <a:pt x="21116" y="227"/>
                  </a:lnTo>
                  <a:lnTo>
                    <a:pt x="22355" y="103"/>
                  </a:lnTo>
                  <a:lnTo>
                    <a:pt x="23614" y="21"/>
                  </a:lnTo>
                  <a:lnTo>
                    <a:pt x="24254" y="21"/>
                  </a:lnTo>
                  <a:lnTo>
                    <a:pt x="24894" y="0"/>
                  </a:lnTo>
                  <a:lnTo>
                    <a:pt x="24894" y="0"/>
                  </a:lnTo>
                  <a:lnTo>
                    <a:pt x="25534" y="21"/>
                  </a:lnTo>
                  <a:lnTo>
                    <a:pt x="26173" y="21"/>
                  </a:lnTo>
                  <a:lnTo>
                    <a:pt x="27453" y="103"/>
                  </a:lnTo>
                  <a:lnTo>
                    <a:pt x="28692" y="227"/>
                  </a:lnTo>
                  <a:lnTo>
                    <a:pt x="29910" y="392"/>
                  </a:lnTo>
                  <a:lnTo>
                    <a:pt x="31127" y="599"/>
                  </a:lnTo>
                  <a:lnTo>
                    <a:pt x="32304" y="867"/>
                  </a:lnTo>
                  <a:lnTo>
                    <a:pt x="33460" y="1156"/>
                  </a:lnTo>
                  <a:lnTo>
                    <a:pt x="34595" y="1507"/>
                  </a:lnTo>
                  <a:lnTo>
                    <a:pt x="35689" y="1878"/>
                  </a:lnTo>
                  <a:lnTo>
                    <a:pt x="36762" y="2312"/>
                  </a:lnTo>
                  <a:lnTo>
                    <a:pt x="37815" y="2766"/>
                  </a:lnTo>
                  <a:lnTo>
                    <a:pt x="38827" y="3261"/>
                  </a:lnTo>
                  <a:lnTo>
                    <a:pt x="39797" y="3798"/>
                  </a:lnTo>
                  <a:lnTo>
                    <a:pt x="40726" y="4355"/>
                  </a:lnTo>
                  <a:lnTo>
                    <a:pt x="41634" y="4954"/>
                  </a:lnTo>
                  <a:lnTo>
                    <a:pt x="42501" y="5594"/>
                  </a:lnTo>
                  <a:lnTo>
                    <a:pt x="43326" y="6254"/>
                  </a:lnTo>
                  <a:lnTo>
                    <a:pt x="43719" y="6605"/>
                  </a:lnTo>
                  <a:lnTo>
                    <a:pt x="44111" y="6956"/>
                  </a:lnTo>
                  <a:lnTo>
                    <a:pt x="44482" y="7307"/>
                  </a:lnTo>
                  <a:lnTo>
                    <a:pt x="44854" y="7679"/>
                  </a:lnTo>
                  <a:lnTo>
                    <a:pt x="45205" y="8030"/>
                  </a:lnTo>
                  <a:lnTo>
                    <a:pt x="45535" y="8422"/>
                  </a:lnTo>
                  <a:lnTo>
                    <a:pt x="45865" y="8793"/>
                  </a:lnTo>
                  <a:lnTo>
                    <a:pt x="46195" y="9185"/>
                  </a:lnTo>
                  <a:lnTo>
                    <a:pt x="46505" y="9578"/>
                  </a:lnTo>
                  <a:lnTo>
                    <a:pt x="46794" y="9990"/>
                  </a:lnTo>
                  <a:lnTo>
                    <a:pt x="47062" y="10403"/>
                  </a:lnTo>
                  <a:lnTo>
                    <a:pt x="47331" y="10816"/>
                  </a:lnTo>
                  <a:lnTo>
                    <a:pt x="47599" y="11229"/>
                  </a:lnTo>
                  <a:lnTo>
                    <a:pt x="47847" y="11662"/>
                  </a:lnTo>
                  <a:lnTo>
                    <a:pt x="48074" y="12096"/>
                  </a:lnTo>
                  <a:lnTo>
                    <a:pt x="48280" y="12529"/>
                  </a:lnTo>
                  <a:lnTo>
                    <a:pt x="48487" y="12963"/>
                  </a:lnTo>
                  <a:lnTo>
                    <a:pt x="48672" y="13417"/>
                  </a:lnTo>
                  <a:lnTo>
                    <a:pt x="48858" y="13850"/>
                  </a:lnTo>
                  <a:lnTo>
                    <a:pt x="49003" y="14325"/>
                  </a:lnTo>
                  <a:lnTo>
                    <a:pt x="49147" y="14779"/>
                  </a:lnTo>
                  <a:lnTo>
                    <a:pt x="49292" y="15233"/>
                  </a:lnTo>
                  <a:lnTo>
                    <a:pt x="49415" y="15708"/>
                  </a:lnTo>
                  <a:lnTo>
                    <a:pt x="49498" y="16183"/>
                  </a:lnTo>
                  <a:lnTo>
                    <a:pt x="49601" y="16658"/>
                  </a:lnTo>
                  <a:lnTo>
                    <a:pt x="49663" y="17132"/>
                  </a:lnTo>
                  <a:lnTo>
                    <a:pt x="49725" y="17607"/>
                  </a:lnTo>
                  <a:lnTo>
                    <a:pt x="49766" y="18102"/>
                  </a:lnTo>
                  <a:lnTo>
                    <a:pt x="49787" y="18598"/>
                  </a:lnTo>
                  <a:lnTo>
                    <a:pt x="49787" y="19093"/>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36" name="Google Shape;2136;p211"/>
            <p:cNvSpPr/>
            <p:nvPr/>
          </p:nvSpPr>
          <p:spPr>
            <a:xfrm>
              <a:off x="3419350" y="2482325"/>
              <a:ext cx="855600" cy="598125"/>
            </a:xfrm>
            <a:custGeom>
              <a:avLst/>
              <a:gdLst/>
              <a:ahLst/>
              <a:cxnLst/>
              <a:rect l="l" t="t" r="r" b="b"/>
              <a:pathLst>
                <a:path w="34224" h="23925" extrusionOk="0">
                  <a:moveTo>
                    <a:pt x="20290" y="1"/>
                  </a:moveTo>
                  <a:lnTo>
                    <a:pt x="19940" y="21"/>
                  </a:lnTo>
                  <a:lnTo>
                    <a:pt x="19568" y="42"/>
                  </a:lnTo>
                  <a:lnTo>
                    <a:pt x="19196" y="125"/>
                  </a:lnTo>
                  <a:lnTo>
                    <a:pt x="18825" y="228"/>
                  </a:lnTo>
                  <a:lnTo>
                    <a:pt x="18433" y="352"/>
                  </a:lnTo>
                  <a:lnTo>
                    <a:pt x="18041" y="517"/>
                  </a:lnTo>
                  <a:lnTo>
                    <a:pt x="17648" y="703"/>
                  </a:lnTo>
                  <a:lnTo>
                    <a:pt x="17236" y="909"/>
                  </a:lnTo>
                  <a:lnTo>
                    <a:pt x="16823" y="1136"/>
                  </a:lnTo>
                  <a:lnTo>
                    <a:pt x="16410" y="1404"/>
                  </a:lnTo>
                  <a:lnTo>
                    <a:pt x="15997" y="1673"/>
                  </a:lnTo>
                  <a:lnTo>
                    <a:pt x="15564" y="1982"/>
                  </a:lnTo>
                  <a:lnTo>
                    <a:pt x="15130" y="2313"/>
                  </a:lnTo>
                  <a:lnTo>
                    <a:pt x="14697" y="2643"/>
                  </a:lnTo>
                  <a:lnTo>
                    <a:pt x="14263" y="3014"/>
                  </a:lnTo>
                  <a:lnTo>
                    <a:pt x="13376" y="3778"/>
                  </a:lnTo>
                  <a:lnTo>
                    <a:pt x="12488" y="4624"/>
                  </a:lnTo>
                  <a:lnTo>
                    <a:pt x="11600" y="5491"/>
                  </a:lnTo>
                  <a:lnTo>
                    <a:pt x="10734" y="6420"/>
                  </a:lnTo>
                  <a:lnTo>
                    <a:pt x="9846" y="7370"/>
                  </a:lnTo>
                  <a:lnTo>
                    <a:pt x="8979" y="8361"/>
                  </a:lnTo>
                  <a:lnTo>
                    <a:pt x="8133" y="9351"/>
                  </a:lnTo>
                  <a:lnTo>
                    <a:pt x="7307" y="10363"/>
                  </a:lnTo>
                  <a:lnTo>
                    <a:pt x="6502" y="11374"/>
                  </a:lnTo>
                  <a:lnTo>
                    <a:pt x="5718" y="12365"/>
                  </a:lnTo>
                  <a:lnTo>
                    <a:pt x="4975" y="13335"/>
                  </a:lnTo>
                  <a:lnTo>
                    <a:pt x="3592" y="15193"/>
                  </a:lnTo>
                  <a:lnTo>
                    <a:pt x="2394" y="16865"/>
                  </a:lnTo>
                  <a:lnTo>
                    <a:pt x="1404" y="18289"/>
                  </a:lnTo>
                  <a:lnTo>
                    <a:pt x="640" y="19404"/>
                  </a:lnTo>
                  <a:lnTo>
                    <a:pt x="0" y="20374"/>
                  </a:lnTo>
                  <a:lnTo>
                    <a:pt x="34223" y="23924"/>
                  </a:lnTo>
                  <a:lnTo>
                    <a:pt x="33955" y="22995"/>
                  </a:lnTo>
                  <a:lnTo>
                    <a:pt x="33604" y="21942"/>
                  </a:lnTo>
                  <a:lnTo>
                    <a:pt x="33150" y="20560"/>
                  </a:lnTo>
                  <a:lnTo>
                    <a:pt x="32572" y="18908"/>
                  </a:lnTo>
                  <a:lnTo>
                    <a:pt x="31891" y="17050"/>
                  </a:lnTo>
                  <a:lnTo>
                    <a:pt x="31127" y="15048"/>
                  </a:lnTo>
                  <a:lnTo>
                    <a:pt x="30694" y="14016"/>
                  </a:lnTo>
                  <a:lnTo>
                    <a:pt x="30260" y="12964"/>
                  </a:lnTo>
                  <a:lnTo>
                    <a:pt x="29806" y="11911"/>
                  </a:lnTo>
                  <a:lnTo>
                    <a:pt x="29311" y="10858"/>
                  </a:lnTo>
                  <a:lnTo>
                    <a:pt x="28815" y="9805"/>
                  </a:lnTo>
                  <a:lnTo>
                    <a:pt x="28320" y="8773"/>
                  </a:lnTo>
                  <a:lnTo>
                    <a:pt x="27783" y="7762"/>
                  </a:lnTo>
                  <a:lnTo>
                    <a:pt x="27247" y="6771"/>
                  </a:lnTo>
                  <a:lnTo>
                    <a:pt x="26689" y="5842"/>
                  </a:lnTo>
                  <a:lnTo>
                    <a:pt x="26111" y="4934"/>
                  </a:lnTo>
                  <a:lnTo>
                    <a:pt x="25533" y="4088"/>
                  </a:lnTo>
                  <a:lnTo>
                    <a:pt x="24955" y="3283"/>
                  </a:lnTo>
                  <a:lnTo>
                    <a:pt x="24646" y="2911"/>
                  </a:lnTo>
                  <a:lnTo>
                    <a:pt x="24357" y="2560"/>
                  </a:lnTo>
                  <a:lnTo>
                    <a:pt x="24047" y="2230"/>
                  </a:lnTo>
                  <a:lnTo>
                    <a:pt x="23758" y="1920"/>
                  </a:lnTo>
                  <a:lnTo>
                    <a:pt x="23449" y="1611"/>
                  </a:lnTo>
                  <a:lnTo>
                    <a:pt x="23139" y="1342"/>
                  </a:lnTo>
                  <a:lnTo>
                    <a:pt x="22829" y="1095"/>
                  </a:lnTo>
                  <a:lnTo>
                    <a:pt x="22520" y="868"/>
                  </a:lnTo>
                  <a:lnTo>
                    <a:pt x="22210" y="661"/>
                  </a:lnTo>
                  <a:lnTo>
                    <a:pt x="21900" y="476"/>
                  </a:lnTo>
                  <a:lnTo>
                    <a:pt x="21591" y="310"/>
                  </a:lnTo>
                  <a:lnTo>
                    <a:pt x="21281" y="187"/>
                  </a:lnTo>
                  <a:lnTo>
                    <a:pt x="20951" y="83"/>
                  </a:lnTo>
                  <a:lnTo>
                    <a:pt x="20621" y="42"/>
                  </a:lnTo>
                  <a:lnTo>
                    <a:pt x="20290" y="1"/>
                  </a:lnTo>
                  <a:close/>
                </a:path>
              </a:pathLst>
            </a:custGeom>
            <a:solidFill>
              <a:schemeClr val="dk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37" name="Google Shape;2137;p211"/>
            <p:cNvSpPr/>
            <p:nvPr/>
          </p:nvSpPr>
          <p:spPr>
            <a:xfrm>
              <a:off x="3419350" y="2482325"/>
              <a:ext cx="855600" cy="598125"/>
            </a:xfrm>
            <a:custGeom>
              <a:avLst/>
              <a:gdLst/>
              <a:ahLst/>
              <a:cxnLst/>
              <a:rect l="l" t="t" r="r" b="b"/>
              <a:pathLst>
                <a:path w="34224" h="23925" fill="none" extrusionOk="0">
                  <a:moveTo>
                    <a:pt x="0" y="20374"/>
                  </a:moveTo>
                  <a:lnTo>
                    <a:pt x="0" y="20374"/>
                  </a:lnTo>
                  <a:lnTo>
                    <a:pt x="640" y="19404"/>
                  </a:lnTo>
                  <a:lnTo>
                    <a:pt x="1404" y="18289"/>
                  </a:lnTo>
                  <a:lnTo>
                    <a:pt x="2394" y="16865"/>
                  </a:lnTo>
                  <a:lnTo>
                    <a:pt x="3592" y="15193"/>
                  </a:lnTo>
                  <a:lnTo>
                    <a:pt x="4975" y="13335"/>
                  </a:lnTo>
                  <a:lnTo>
                    <a:pt x="5718" y="12365"/>
                  </a:lnTo>
                  <a:lnTo>
                    <a:pt x="6502" y="11374"/>
                  </a:lnTo>
                  <a:lnTo>
                    <a:pt x="7307" y="10363"/>
                  </a:lnTo>
                  <a:lnTo>
                    <a:pt x="8133" y="9351"/>
                  </a:lnTo>
                  <a:lnTo>
                    <a:pt x="8979" y="8361"/>
                  </a:lnTo>
                  <a:lnTo>
                    <a:pt x="9846" y="7370"/>
                  </a:lnTo>
                  <a:lnTo>
                    <a:pt x="10734" y="6420"/>
                  </a:lnTo>
                  <a:lnTo>
                    <a:pt x="11600" y="5491"/>
                  </a:lnTo>
                  <a:lnTo>
                    <a:pt x="12488" y="4624"/>
                  </a:lnTo>
                  <a:lnTo>
                    <a:pt x="13376" y="3778"/>
                  </a:lnTo>
                  <a:lnTo>
                    <a:pt x="14263" y="3014"/>
                  </a:lnTo>
                  <a:lnTo>
                    <a:pt x="14697" y="2643"/>
                  </a:lnTo>
                  <a:lnTo>
                    <a:pt x="15130" y="2313"/>
                  </a:lnTo>
                  <a:lnTo>
                    <a:pt x="15564" y="1982"/>
                  </a:lnTo>
                  <a:lnTo>
                    <a:pt x="15997" y="1673"/>
                  </a:lnTo>
                  <a:lnTo>
                    <a:pt x="16410" y="1404"/>
                  </a:lnTo>
                  <a:lnTo>
                    <a:pt x="16823" y="1136"/>
                  </a:lnTo>
                  <a:lnTo>
                    <a:pt x="17236" y="909"/>
                  </a:lnTo>
                  <a:lnTo>
                    <a:pt x="17648" y="703"/>
                  </a:lnTo>
                  <a:lnTo>
                    <a:pt x="18041" y="517"/>
                  </a:lnTo>
                  <a:lnTo>
                    <a:pt x="18433" y="352"/>
                  </a:lnTo>
                  <a:lnTo>
                    <a:pt x="18825" y="228"/>
                  </a:lnTo>
                  <a:lnTo>
                    <a:pt x="19196" y="125"/>
                  </a:lnTo>
                  <a:lnTo>
                    <a:pt x="19568" y="42"/>
                  </a:lnTo>
                  <a:lnTo>
                    <a:pt x="19940" y="21"/>
                  </a:lnTo>
                  <a:lnTo>
                    <a:pt x="20290" y="1"/>
                  </a:lnTo>
                  <a:lnTo>
                    <a:pt x="20621" y="42"/>
                  </a:lnTo>
                  <a:lnTo>
                    <a:pt x="20951" y="83"/>
                  </a:lnTo>
                  <a:lnTo>
                    <a:pt x="21281" y="187"/>
                  </a:lnTo>
                  <a:lnTo>
                    <a:pt x="21281" y="187"/>
                  </a:lnTo>
                  <a:lnTo>
                    <a:pt x="21591" y="310"/>
                  </a:lnTo>
                  <a:lnTo>
                    <a:pt x="21900" y="476"/>
                  </a:lnTo>
                  <a:lnTo>
                    <a:pt x="22210" y="661"/>
                  </a:lnTo>
                  <a:lnTo>
                    <a:pt x="22520" y="868"/>
                  </a:lnTo>
                  <a:lnTo>
                    <a:pt x="22829" y="1095"/>
                  </a:lnTo>
                  <a:lnTo>
                    <a:pt x="23139" y="1342"/>
                  </a:lnTo>
                  <a:lnTo>
                    <a:pt x="23449" y="1611"/>
                  </a:lnTo>
                  <a:lnTo>
                    <a:pt x="23758" y="1920"/>
                  </a:lnTo>
                  <a:lnTo>
                    <a:pt x="24047" y="2230"/>
                  </a:lnTo>
                  <a:lnTo>
                    <a:pt x="24357" y="2560"/>
                  </a:lnTo>
                  <a:lnTo>
                    <a:pt x="24646" y="2911"/>
                  </a:lnTo>
                  <a:lnTo>
                    <a:pt x="24955" y="3283"/>
                  </a:lnTo>
                  <a:lnTo>
                    <a:pt x="25533" y="4088"/>
                  </a:lnTo>
                  <a:lnTo>
                    <a:pt x="26111" y="4934"/>
                  </a:lnTo>
                  <a:lnTo>
                    <a:pt x="26689" y="5842"/>
                  </a:lnTo>
                  <a:lnTo>
                    <a:pt x="27247" y="6771"/>
                  </a:lnTo>
                  <a:lnTo>
                    <a:pt x="27783" y="7762"/>
                  </a:lnTo>
                  <a:lnTo>
                    <a:pt x="28320" y="8773"/>
                  </a:lnTo>
                  <a:lnTo>
                    <a:pt x="28815" y="9805"/>
                  </a:lnTo>
                  <a:lnTo>
                    <a:pt x="29311" y="10858"/>
                  </a:lnTo>
                  <a:lnTo>
                    <a:pt x="29806" y="11911"/>
                  </a:lnTo>
                  <a:lnTo>
                    <a:pt x="30260" y="12964"/>
                  </a:lnTo>
                  <a:lnTo>
                    <a:pt x="30694" y="14016"/>
                  </a:lnTo>
                  <a:lnTo>
                    <a:pt x="31127" y="15048"/>
                  </a:lnTo>
                  <a:lnTo>
                    <a:pt x="31891" y="17050"/>
                  </a:lnTo>
                  <a:lnTo>
                    <a:pt x="32572" y="18908"/>
                  </a:lnTo>
                  <a:lnTo>
                    <a:pt x="33150" y="20560"/>
                  </a:lnTo>
                  <a:lnTo>
                    <a:pt x="33604" y="21942"/>
                  </a:lnTo>
                  <a:lnTo>
                    <a:pt x="33955" y="22995"/>
                  </a:lnTo>
                  <a:lnTo>
                    <a:pt x="34223" y="23924"/>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38" name="Google Shape;2138;p211"/>
            <p:cNvSpPr/>
            <p:nvPr/>
          </p:nvSpPr>
          <p:spPr>
            <a:xfrm>
              <a:off x="2312450" y="2545800"/>
              <a:ext cx="694600" cy="473750"/>
            </a:xfrm>
            <a:custGeom>
              <a:avLst/>
              <a:gdLst/>
              <a:ahLst/>
              <a:cxnLst/>
              <a:rect l="l" t="t" r="r" b="b"/>
              <a:pathLst>
                <a:path w="27784" h="18950" extrusionOk="0">
                  <a:moveTo>
                    <a:pt x="3097" y="1"/>
                  </a:moveTo>
                  <a:lnTo>
                    <a:pt x="2395" y="42"/>
                  </a:lnTo>
                  <a:lnTo>
                    <a:pt x="1817" y="125"/>
                  </a:lnTo>
                  <a:lnTo>
                    <a:pt x="1342" y="228"/>
                  </a:lnTo>
                  <a:lnTo>
                    <a:pt x="929" y="331"/>
                  </a:lnTo>
                  <a:lnTo>
                    <a:pt x="620" y="455"/>
                  </a:lnTo>
                  <a:lnTo>
                    <a:pt x="372" y="558"/>
                  </a:lnTo>
                  <a:lnTo>
                    <a:pt x="186" y="661"/>
                  </a:lnTo>
                  <a:lnTo>
                    <a:pt x="83" y="744"/>
                  </a:lnTo>
                  <a:lnTo>
                    <a:pt x="1" y="826"/>
                  </a:lnTo>
                  <a:lnTo>
                    <a:pt x="12943" y="18949"/>
                  </a:lnTo>
                  <a:lnTo>
                    <a:pt x="27784" y="12633"/>
                  </a:lnTo>
                  <a:lnTo>
                    <a:pt x="27103" y="6523"/>
                  </a:lnTo>
                  <a:lnTo>
                    <a:pt x="25554" y="5883"/>
                  </a:lnTo>
                  <a:lnTo>
                    <a:pt x="23779" y="5202"/>
                  </a:lnTo>
                  <a:lnTo>
                    <a:pt x="21509" y="4377"/>
                  </a:lnTo>
                  <a:lnTo>
                    <a:pt x="20229" y="3923"/>
                  </a:lnTo>
                  <a:lnTo>
                    <a:pt x="18867" y="3448"/>
                  </a:lnTo>
                  <a:lnTo>
                    <a:pt x="17422" y="2973"/>
                  </a:lnTo>
                  <a:lnTo>
                    <a:pt x="15936" y="2498"/>
                  </a:lnTo>
                  <a:lnTo>
                    <a:pt x="14429" y="2044"/>
                  </a:lnTo>
                  <a:lnTo>
                    <a:pt x="12881" y="1611"/>
                  </a:lnTo>
                  <a:lnTo>
                    <a:pt x="11333" y="1198"/>
                  </a:lnTo>
                  <a:lnTo>
                    <a:pt x="9785" y="826"/>
                  </a:lnTo>
                  <a:lnTo>
                    <a:pt x="9041" y="661"/>
                  </a:lnTo>
                  <a:lnTo>
                    <a:pt x="8319" y="517"/>
                  </a:lnTo>
                  <a:lnTo>
                    <a:pt x="7659" y="393"/>
                  </a:lnTo>
                  <a:lnTo>
                    <a:pt x="7019" y="290"/>
                  </a:lnTo>
                  <a:lnTo>
                    <a:pt x="6420" y="207"/>
                  </a:lnTo>
                  <a:lnTo>
                    <a:pt x="5842" y="125"/>
                  </a:lnTo>
                  <a:lnTo>
                    <a:pt x="4810" y="42"/>
                  </a:lnTo>
                  <a:lnTo>
                    <a:pt x="3881" y="1"/>
                  </a:lnTo>
                  <a:close/>
                </a:path>
              </a:pathLst>
            </a:custGeom>
            <a:solidFill>
              <a:schemeClr val="dk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39" name="Google Shape;2139;p211"/>
            <p:cNvSpPr/>
            <p:nvPr/>
          </p:nvSpPr>
          <p:spPr>
            <a:xfrm>
              <a:off x="2312450" y="2545800"/>
              <a:ext cx="694600" cy="473750"/>
            </a:xfrm>
            <a:custGeom>
              <a:avLst/>
              <a:gdLst/>
              <a:ahLst/>
              <a:cxnLst/>
              <a:rect l="l" t="t" r="r" b="b"/>
              <a:pathLst>
                <a:path w="27784" h="18950" fill="none" extrusionOk="0">
                  <a:moveTo>
                    <a:pt x="27784" y="12633"/>
                  </a:moveTo>
                  <a:lnTo>
                    <a:pt x="27103" y="6523"/>
                  </a:lnTo>
                  <a:lnTo>
                    <a:pt x="27103" y="6523"/>
                  </a:lnTo>
                  <a:lnTo>
                    <a:pt x="25554" y="5883"/>
                  </a:lnTo>
                  <a:lnTo>
                    <a:pt x="23779" y="5202"/>
                  </a:lnTo>
                  <a:lnTo>
                    <a:pt x="21509" y="4377"/>
                  </a:lnTo>
                  <a:lnTo>
                    <a:pt x="20229" y="3923"/>
                  </a:lnTo>
                  <a:lnTo>
                    <a:pt x="18867" y="3448"/>
                  </a:lnTo>
                  <a:lnTo>
                    <a:pt x="17422" y="2973"/>
                  </a:lnTo>
                  <a:lnTo>
                    <a:pt x="15936" y="2498"/>
                  </a:lnTo>
                  <a:lnTo>
                    <a:pt x="14429" y="2044"/>
                  </a:lnTo>
                  <a:lnTo>
                    <a:pt x="12881" y="1611"/>
                  </a:lnTo>
                  <a:lnTo>
                    <a:pt x="11333" y="1198"/>
                  </a:lnTo>
                  <a:lnTo>
                    <a:pt x="9785" y="826"/>
                  </a:lnTo>
                  <a:lnTo>
                    <a:pt x="9785" y="826"/>
                  </a:lnTo>
                  <a:lnTo>
                    <a:pt x="9041" y="661"/>
                  </a:lnTo>
                  <a:lnTo>
                    <a:pt x="8319" y="517"/>
                  </a:lnTo>
                  <a:lnTo>
                    <a:pt x="7659" y="393"/>
                  </a:lnTo>
                  <a:lnTo>
                    <a:pt x="7019" y="290"/>
                  </a:lnTo>
                  <a:lnTo>
                    <a:pt x="6420" y="207"/>
                  </a:lnTo>
                  <a:lnTo>
                    <a:pt x="5842" y="125"/>
                  </a:lnTo>
                  <a:lnTo>
                    <a:pt x="4810" y="42"/>
                  </a:lnTo>
                  <a:lnTo>
                    <a:pt x="3881" y="1"/>
                  </a:lnTo>
                  <a:lnTo>
                    <a:pt x="3097" y="1"/>
                  </a:lnTo>
                  <a:lnTo>
                    <a:pt x="2395" y="42"/>
                  </a:lnTo>
                  <a:lnTo>
                    <a:pt x="1817" y="125"/>
                  </a:lnTo>
                  <a:lnTo>
                    <a:pt x="1342" y="228"/>
                  </a:lnTo>
                  <a:lnTo>
                    <a:pt x="929" y="331"/>
                  </a:lnTo>
                  <a:lnTo>
                    <a:pt x="620" y="455"/>
                  </a:lnTo>
                  <a:lnTo>
                    <a:pt x="372" y="558"/>
                  </a:lnTo>
                  <a:lnTo>
                    <a:pt x="186" y="661"/>
                  </a:lnTo>
                  <a:lnTo>
                    <a:pt x="83" y="744"/>
                  </a:lnTo>
                  <a:lnTo>
                    <a:pt x="1" y="826"/>
                  </a:lnTo>
                  <a:lnTo>
                    <a:pt x="12943" y="18949"/>
                  </a:lnTo>
                  <a:lnTo>
                    <a:pt x="27784" y="12633"/>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40" name="Google Shape;2140;p211"/>
            <p:cNvSpPr/>
            <p:nvPr/>
          </p:nvSpPr>
          <p:spPr>
            <a:xfrm>
              <a:off x="3493650" y="2214000"/>
              <a:ext cx="1157475" cy="177025"/>
            </a:xfrm>
            <a:custGeom>
              <a:avLst/>
              <a:gdLst/>
              <a:ahLst/>
              <a:cxnLst/>
              <a:rect l="l" t="t" r="r" b="b"/>
              <a:pathLst>
                <a:path w="46299" h="7081" extrusionOk="0">
                  <a:moveTo>
                    <a:pt x="22417" y="0"/>
                  </a:moveTo>
                  <a:lnTo>
                    <a:pt x="21013" y="42"/>
                  </a:lnTo>
                  <a:lnTo>
                    <a:pt x="19589" y="104"/>
                  </a:lnTo>
                  <a:lnTo>
                    <a:pt x="18144" y="186"/>
                  </a:lnTo>
                  <a:lnTo>
                    <a:pt x="16658" y="310"/>
                  </a:lnTo>
                  <a:lnTo>
                    <a:pt x="15172" y="454"/>
                  </a:lnTo>
                  <a:lnTo>
                    <a:pt x="13665" y="640"/>
                  </a:lnTo>
                  <a:lnTo>
                    <a:pt x="12158" y="867"/>
                  </a:lnTo>
                  <a:lnTo>
                    <a:pt x="10631" y="1136"/>
                  </a:lnTo>
                  <a:lnTo>
                    <a:pt x="9103" y="1425"/>
                  </a:lnTo>
                  <a:lnTo>
                    <a:pt x="7576" y="1776"/>
                  </a:lnTo>
                  <a:lnTo>
                    <a:pt x="6048" y="2168"/>
                  </a:lnTo>
                  <a:lnTo>
                    <a:pt x="4521" y="2601"/>
                  </a:lnTo>
                  <a:lnTo>
                    <a:pt x="3757" y="2828"/>
                  </a:lnTo>
                  <a:lnTo>
                    <a:pt x="2993" y="3076"/>
                  </a:lnTo>
                  <a:lnTo>
                    <a:pt x="2250" y="3344"/>
                  </a:lnTo>
                  <a:lnTo>
                    <a:pt x="1487" y="3613"/>
                  </a:lnTo>
                  <a:lnTo>
                    <a:pt x="744" y="3902"/>
                  </a:lnTo>
                  <a:lnTo>
                    <a:pt x="0" y="4211"/>
                  </a:lnTo>
                  <a:lnTo>
                    <a:pt x="4851" y="7080"/>
                  </a:lnTo>
                  <a:lnTo>
                    <a:pt x="5326" y="6956"/>
                  </a:lnTo>
                  <a:lnTo>
                    <a:pt x="6668" y="6647"/>
                  </a:lnTo>
                  <a:lnTo>
                    <a:pt x="7638" y="6440"/>
                  </a:lnTo>
                  <a:lnTo>
                    <a:pt x="8794" y="6213"/>
                  </a:lnTo>
                  <a:lnTo>
                    <a:pt x="10115" y="5966"/>
                  </a:lnTo>
                  <a:lnTo>
                    <a:pt x="11601" y="5697"/>
                  </a:lnTo>
                  <a:lnTo>
                    <a:pt x="13211" y="5450"/>
                  </a:lnTo>
                  <a:lnTo>
                    <a:pt x="14965" y="5202"/>
                  </a:lnTo>
                  <a:lnTo>
                    <a:pt x="16844" y="4954"/>
                  </a:lnTo>
                  <a:lnTo>
                    <a:pt x="18825" y="4748"/>
                  </a:lnTo>
                  <a:lnTo>
                    <a:pt x="20889" y="4583"/>
                  </a:lnTo>
                  <a:lnTo>
                    <a:pt x="21963" y="4500"/>
                  </a:lnTo>
                  <a:lnTo>
                    <a:pt x="23057" y="4438"/>
                  </a:lnTo>
                  <a:lnTo>
                    <a:pt x="24151" y="4397"/>
                  </a:lnTo>
                  <a:lnTo>
                    <a:pt x="25265" y="4356"/>
                  </a:lnTo>
                  <a:lnTo>
                    <a:pt x="26401" y="4335"/>
                  </a:lnTo>
                  <a:lnTo>
                    <a:pt x="27556" y="4314"/>
                  </a:lnTo>
                  <a:lnTo>
                    <a:pt x="28712" y="4335"/>
                  </a:lnTo>
                  <a:lnTo>
                    <a:pt x="29868" y="4356"/>
                  </a:lnTo>
                  <a:lnTo>
                    <a:pt x="31045" y="4397"/>
                  </a:lnTo>
                  <a:lnTo>
                    <a:pt x="32221" y="4459"/>
                  </a:lnTo>
                  <a:lnTo>
                    <a:pt x="33419" y="4541"/>
                  </a:lnTo>
                  <a:lnTo>
                    <a:pt x="34595" y="4645"/>
                  </a:lnTo>
                  <a:lnTo>
                    <a:pt x="35792" y="4768"/>
                  </a:lnTo>
                  <a:lnTo>
                    <a:pt x="36969" y="4934"/>
                  </a:lnTo>
                  <a:lnTo>
                    <a:pt x="38166" y="5099"/>
                  </a:lnTo>
                  <a:lnTo>
                    <a:pt x="39343" y="5305"/>
                  </a:lnTo>
                  <a:lnTo>
                    <a:pt x="40540" y="5532"/>
                  </a:lnTo>
                  <a:lnTo>
                    <a:pt x="41696" y="5780"/>
                  </a:lnTo>
                  <a:lnTo>
                    <a:pt x="42872" y="6048"/>
                  </a:lnTo>
                  <a:lnTo>
                    <a:pt x="44028" y="6379"/>
                  </a:lnTo>
                  <a:lnTo>
                    <a:pt x="45163" y="6709"/>
                  </a:lnTo>
                  <a:lnTo>
                    <a:pt x="46299" y="7080"/>
                  </a:lnTo>
                  <a:lnTo>
                    <a:pt x="39694" y="1466"/>
                  </a:lnTo>
                  <a:lnTo>
                    <a:pt x="39384" y="1404"/>
                  </a:lnTo>
                  <a:lnTo>
                    <a:pt x="38496" y="1239"/>
                  </a:lnTo>
                  <a:lnTo>
                    <a:pt x="37072" y="991"/>
                  </a:lnTo>
                  <a:lnTo>
                    <a:pt x="36164" y="867"/>
                  </a:lnTo>
                  <a:lnTo>
                    <a:pt x="35152" y="723"/>
                  </a:lnTo>
                  <a:lnTo>
                    <a:pt x="34038" y="599"/>
                  </a:lnTo>
                  <a:lnTo>
                    <a:pt x="32820" y="454"/>
                  </a:lnTo>
                  <a:lnTo>
                    <a:pt x="31520" y="331"/>
                  </a:lnTo>
                  <a:lnTo>
                    <a:pt x="30116" y="227"/>
                  </a:lnTo>
                  <a:lnTo>
                    <a:pt x="28650" y="124"/>
                  </a:lnTo>
                  <a:lnTo>
                    <a:pt x="27102" y="62"/>
                  </a:lnTo>
                  <a:lnTo>
                    <a:pt x="25472" y="21"/>
                  </a:lnTo>
                  <a:lnTo>
                    <a:pt x="23800" y="0"/>
                  </a:lnTo>
                  <a:close/>
                </a:path>
              </a:pathLst>
            </a:custGeom>
            <a:solidFill>
              <a:schemeClr val="dk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41" name="Google Shape;2141;p211"/>
            <p:cNvSpPr/>
            <p:nvPr/>
          </p:nvSpPr>
          <p:spPr>
            <a:xfrm>
              <a:off x="3493650" y="2214000"/>
              <a:ext cx="1157475" cy="177025"/>
            </a:xfrm>
            <a:custGeom>
              <a:avLst/>
              <a:gdLst/>
              <a:ahLst/>
              <a:cxnLst/>
              <a:rect l="l" t="t" r="r" b="b"/>
              <a:pathLst>
                <a:path w="46299" h="7081" fill="none" extrusionOk="0">
                  <a:moveTo>
                    <a:pt x="23800" y="0"/>
                  </a:moveTo>
                  <a:lnTo>
                    <a:pt x="23800" y="0"/>
                  </a:lnTo>
                  <a:lnTo>
                    <a:pt x="22417" y="0"/>
                  </a:lnTo>
                  <a:lnTo>
                    <a:pt x="21013" y="42"/>
                  </a:lnTo>
                  <a:lnTo>
                    <a:pt x="19589" y="104"/>
                  </a:lnTo>
                  <a:lnTo>
                    <a:pt x="18144" y="186"/>
                  </a:lnTo>
                  <a:lnTo>
                    <a:pt x="16658" y="310"/>
                  </a:lnTo>
                  <a:lnTo>
                    <a:pt x="15172" y="454"/>
                  </a:lnTo>
                  <a:lnTo>
                    <a:pt x="13665" y="640"/>
                  </a:lnTo>
                  <a:lnTo>
                    <a:pt x="12158" y="867"/>
                  </a:lnTo>
                  <a:lnTo>
                    <a:pt x="10631" y="1136"/>
                  </a:lnTo>
                  <a:lnTo>
                    <a:pt x="9103" y="1425"/>
                  </a:lnTo>
                  <a:lnTo>
                    <a:pt x="7576" y="1776"/>
                  </a:lnTo>
                  <a:lnTo>
                    <a:pt x="6048" y="2168"/>
                  </a:lnTo>
                  <a:lnTo>
                    <a:pt x="4521" y="2601"/>
                  </a:lnTo>
                  <a:lnTo>
                    <a:pt x="3757" y="2828"/>
                  </a:lnTo>
                  <a:lnTo>
                    <a:pt x="2993" y="3076"/>
                  </a:lnTo>
                  <a:lnTo>
                    <a:pt x="2250" y="3344"/>
                  </a:lnTo>
                  <a:lnTo>
                    <a:pt x="1487" y="3613"/>
                  </a:lnTo>
                  <a:lnTo>
                    <a:pt x="744" y="3902"/>
                  </a:lnTo>
                  <a:lnTo>
                    <a:pt x="0" y="4211"/>
                  </a:lnTo>
                  <a:lnTo>
                    <a:pt x="4851" y="7080"/>
                  </a:lnTo>
                  <a:lnTo>
                    <a:pt x="4851" y="7080"/>
                  </a:lnTo>
                  <a:lnTo>
                    <a:pt x="5326" y="6956"/>
                  </a:lnTo>
                  <a:lnTo>
                    <a:pt x="6668" y="6647"/>
                  </a:lnTo>
                  <a:lnTo>
                    <a:pt x="7638" y="6440"/>
                  </a:lnTo>
                  <a:lnTo>
                    <a:pt x="8794" y="6213"/>
                  </a:lnTo>
                  <a:lnTo>
                    <a:pt x="10115" y="5966"/>
                  </a:lnTo>
                  <a:lnTo>
                    <a:pt x="11601" y="5697"/>
                  </a:lnTo>
                  <a:lnTo>
                    <a:pt x="13211" y="5450"/>
                  </a:lnTo>
                  <a:lnTo>
                    <a:pt x="14965" y="5202"/>
                  </a:lnTo>
                  <a:lnTo>
                    <a:pt x="16844" y="4954"/>
                  </a:lnTo>
                  <a:lnTo>
                    <a:pt x="18825" y="4748"/>
                  </a:lnTo>
                  <a:lnTo>
                    <a:pt x="20889" y="4583"/>
                  </a:lnTo>
                  <a:lnTo>
                    <a:pt x="21963" y="4500"/>
                  </a:lnTo>
                  <a:lnTo>
                    <a:pt x="23057" y="4438"/>
                  </a:lnTo>
                  <a:lnTo>
                    <a:pt x="24151" y="4397"/>
                  </a:lnTo>
                  <a:lnTo>
                    <a:pt x="25265" y="4356"/>
                  </a:lnTo>
                  <a:lnTo>
                    <a:pt x="26401" y="4335"/>
                  </a:lnTo>
                  <a:lnTo>
                    <a:pt x="27556" y="4314"/>
                  </a:lnTo>
                  <a:lnTo>
                    <a:pt x="27556" y="4314"/>
                  </a:lnTo>
                  <a:lnTo>
                    <a:pt x="28712" y="4335"/>
                  </a:lnTo>
                  <a:lnTo>
                    <a:pt x="29868" y="4356"/>
                  </a:lnTo>
                  <a:lnTo>
                    <a:pt x="31045" y="4397"/>
                  </a:lnTo>
                  <a:lnTo>
                    <a:pt x="32221" y="4459"/>
                  </a:lnTo>
                  <a:lnTo>
                    <a:pt x="33419" y="4541"/>
                  </a:lnTo>
                  <a:lnTo>
                    <a:pt x="34595" y="4645"/>
                  </a:lnTo>
                  <a:lnTo>
                    <a:pt x="35792" y="4768"/>
                  </a:lnTo>
                  <a:lnTo>
                    <a:pt x="36969" y="4934"/>
                  </a:lnTo>
                  <a:lnTo>
                    <a:pt x="38166" y="5099"/>
                  </a:lnTo>
                  <a:lnTo>
                    <a:pt x="39343" y="5305"/>
                  </a:lnTo>
                  <a:lnTo>
                    <a:pt x="40540" y="5532"/>
                  </a:lnTo>
                  <a:lnTo>
                    <a:pt x="41696" y="5780"/>
                  </a:lnTo>
                  <a:lnTo>
                    <a:pt x="42872" y="6048"/>
                  </a:lnTo>
                  <a:lnTo>
                    <a:pt x="44028" y="6379"/>
                  </a:lnTo>
                  <a:lnTo>
                    <a:pt x="45163" y="6709"/>
                  </a:lnTo>
                  <a:lnTo>
                    <a:pt x="46299" y="7080"/>
                  </a:lnTo>
                  <a:lnTo>
                    <a:pt x="39694" y="1466"/>
                  </a:lnTo>
                  <a:lnTo>
                    <a:pt x="39694" y="1466"/>
                  </a:lnTo>
                  <a:lnTo>
                    <a:pt x="39384" y="1404"/>
                  </a:lnTo>
                  <a:lnTo>
                    <a:pt x="38496" y="1239"/>
                  </a:lnTo>
                  <a:lnTo>
                    <a:pt x="37072" y="991"/>
                  </a:lnTo>
                  <a:lnTo>
                    <a:pt x="36164" y="867"/>
                  </a:lnTo>
                  <a:lnTo>
                    <a:pt x="35152" y="723"/>
                  </a:lnTo>
                  <a:lnTo>
                    <a:pt x="34038" y="599"/>
                  </a:lnTo>
                  <a:lnTo>
                    <a:pt x="32820" y="454"/>
                  </a:lnTo>
                  <a:lnTo>
                    <a:pt x="31520" y="331"/>
                  </a:lnTo>
                  <a:lnTo>
                    <a:pt x="30116" y="227"/>
                  </a:lnTo>
                  <a:lnTo>
                    <a:pt x="28650" y="124"/>
                  </a:lnTo>
                  <a:lnTo>
                    <a:pt x="27102" y="62"/>
                  </a:lnTo>
                  <a:lnTo>
                    <a:pt x="25472" y="21"/>
                  </a:lnTo>
                  <a:lnTo>
                    <a:pt x="23800"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42" name="Google Shape;2142;p211"/>
            <p:cNvSpPr/>
            <p:nvPr/>
          </p:nvSpPr>
          <p:spPr>
            <a:xfrm>
              <a:off x="2757275" y="3789450"/>
              <a:ext cx="703900" cy="954150"/>
            </a:xfrm>
            <a:custGeom>
              <a:avLst/>
              <a:gdLst/>
              <a:ahLst/>
              <a:cxnLst/>
              <a:rect l="l" t="t" r="r" b="b"/>
              <a:pathLst>
                <a:path w="28156" h="38166" extrusionOk="0">
                  <a:moveTo>
                    <a:pt x="3262" y="0"/>
                  </a:moveTo>
                  <a:lnTo>
                    <a:pt x="2436" y="21"/>
                  </a:lnTo>
                  <a:lnTo>
                    <a:pt x="1631" y="41"/>
                  </a:lnTo>
                  <a:lnTo>
                    <a:pt x="805" y="103"/>
                  </a:lnTo>
                  <a:lnTo>
                    <a:pt x="0" y="165"/>
                  </a:lnTo>
                  <a:lnTo>
                    <a:pt x="1074" y="310"/>
                  </a:lnTo>
                  <a:lnTo>
                    <a:pt x="2106" y="475"/>
                  </a:lnTo>
                  <a:lnTo>
                    <a:pt x="3138" y="681"/>
                  </a:lnTo>
                  <a:lnTo>
                    <a:pt x="4149" y="929"/>
                  </a:lnTo>
                  <a:lnTo>
                    <a:pt x="5140" y="1218"/>
                  </a:lnTo>
                  <a:lnTo>
                    <a:pt x="6110" y="1548"/>
                  </a:lnTo>
                  <a:lnTo>
                    <a:pt x="7060" y="1899"/>
                  </a:lnTo>
                  <a:lnTo>
                    <a:pt x="7989" y="2271"/>
                  </a:lnTo>
                  <a:lnTo>
                    <a:pt x="8897" y="2704"/>
                  </a:lnTo>
                  <a:lnTo>
                    <a:pt x="9764" y="3138"/>
                  </a:lnTo>
                  <a:lnTo>
                    <a:pt x="10610" y="3633"/>
                  </a:lnTo>
                  <a:lnTo>
                    <a:pt x="11436" y="4128"/>
                  </a:lnTo>
                  <a:lnTo>
                    <a:pt x="12241" y="4665"/>
                  </a:lnTo>
                  <a:lnTo>
                    <a:pt x="12984" y="5243"/>
                  </a:lnTo>
                  <a:lnTo>
                    <a:pt x="13727" y="5842"/>
                  </a:lnTo>
                  <a:lnTo>
                    <a:pt x="14429" y="6461"/>
                  </a:lnTo>
                  <a:lnTo>
                    <a:pt x="15089" y="7101"/>
                  </a:lnTo>
                  <a:lnTo>
                    <a:pt x="15708" y="7761"/>
                  </a:lnTo>
                  <a:lnTo>
                    <a:pt x="16307" y="8442"/>
                  </a:lnTo>
                  <a:lnTo>
                    <a:pt x="16864" y="9165"/>
                  </a:lnTo>
                  <a:lnTo>
                    <a:pt x="17380" y="9887"/>
                  </a:lnTo>
                  <a:lnTo>
                    <a:pt x="17876" y="10651"/>
                  </a:lnTo>
                  <a:lnTo>
                    <a:pt x="18309" y="11415"/>
                  </a:lnTo>
                  <a:lnTo>
                    <a:pt x="18701" y="12220"/>
                  </a:lnTo>
                  <a:lnTo>
                    <a:pt x="19052" y="13025"/>
                  </a:lnTo>
                  <a:lnTo>
                    <a:pt x="19382" y="13850"/>
                  </a:lnTo>
                  <a:lnTo>
                    <a:pt x="19651" y="14676"/>
                  </a:lnTo>
                  <a:lnTo>
                    <a:pt x="19857" y="15543"/>
                  </a:lnTo>
                  <a:lnTo>
                    <a:pt x="20043" y="16410"/>
                  </a:lnTo>
                  <a:lnTo>
                    <a:pt x="20105" y="16843"/>
                  </a:lnTo>
                  <a:lnTo>
                    <a:pt x="20167" y="17297"/>
                  </a:lnTo>
                  <a:lnTo>
                    <a:pt x="20208" y="17731"/>
                  </a:lnTo>
                  <a:lnTo>
                    <a:pt x="20229" y="18185"/>
                  </a:lnTo>
                  <a:lnTo>
                    <a:pt x="20249" y="18639"/>
                  </a:lnTo>
                  <a:lnTo>
                    <a:pt x="20270" y="19093"/>
                  </a:lnTo>
                  <a:lnTo>
                    <a:pt x="20249" y="19527"/>
                  </a:lnTo>
                  <a:lnTo>
                    <a:pt x="20229" y="19981"/>
                  </a:lnTo>
                  <a:lnTo>
                    <a:pt x="20208" y="20435"/>
                  </a:lnTo>
                  <a:lnTo>
                    <a:pt x="20167" y="20889"/>
                  </a:lnTo>
                  <a:lnTo>
                    <a:pt x="20105" y="21323"/>
                  </a:lnTo>
                  <a:lnTo>
                    <a:pt x="20043" y="21756"/>
                  </a:lnTo>
                  <a:lnTo>
                    <a:pt x="19857" y="22623"/>
                  </a:lnTo>
                  <a:lnTo>
                    <a:pt x="19651" y="23490"/>
                  </a:lnTo>
                  <a:lnTo>
                    <a:pt x="19382" y="24316"/>
                  </a:lnTo>
                  <a:lnTo>
                    <a:pt x="19052" y="25141"/>
                  </a:lnTo>
                  <a:lnTo>
                    <a:pt x="18701" y="25946"/>
                  </a:lnTo>
                  <a:lnTo>
                    <a:pt x="18309" y="26751"/>
                  </a:lnTo>
                  <a:lnTo>
                    <a:pt x="17876" y="27515"/>
                  </a:lnTo>
                  <a:lnTo>
                    <a:pt x="17380" y="28279"/>
                  </a:lnTo>
                  <a:lnTo>
                    <a:pt x="16864" y="29001"/>
                  </a:lnTo>
                  <a:lnTo>
                    <a:pt x="16307" y="29724"/>
                  </a:lnTo>
                  <a:lnTo>
                    <a:pt x="15708" y="30405"/>
                  </a:lnTo>
                  <a:lnTo>
                    <a:pt x="15089" y="31065"/>
                  </a:lnTo>
                  <a:lnTo>
                    <a:pt x="14429" y="31705"/>
                  </a:lnTo>
                  <a:lnTo>
                    <a:pt x="13727" y="32324"/>
                  </a:lnTo>
                  <a:lnTo>
                    <a:pt x="12984" y="32923"/>
                  </a:lnTo>
                  <a:lnTo>
                    <a:pt x="12241" y="33501"/>
                  </a:lnTo>
                  <a:lnTo>
                    <a:pt x="11436" y="34038"/>
                  </a:lnTo>
                  <a:lnTo>
                    <a:pt x="10610" y="34533"/>
                  </a:lnTo>
                  <a:lnTo>
                    <a:pt x="9764" y="35028"/>
                  </a:lnTo>
                  <a:lnTo>
                    <a:pt x="8897" y="35462"/>
                  </a:lnTo>
                  <a:lnTo>
                    <a:pt x="7989" y="35895"/>
                  </a:lnTo>
                  <a:lnTo>
                    <a:pt x="7060" y="36267"/>
                  </a:lnTo>
                  <a:lnTo>
                    <a:pt x="6110" y="36638"/>
                  </a:lnTo>
                  <a:lnTo>
                    <a:pt x="5140" y="36948"/>
                  </a:lnTo>
                  <a:lnTo>
                    <a:pt x="4149" y="37237"/>
                  </a:lnTo>
                  <a:lnTo>
                    <a:pt x="3138" y="37485"/>
                  </a:lnTo>
                  <a:lnTo>
                    <a:pt x="2106" y="37691"/>
                  </a:lnTo>
                  <a:lnTo>
                    <a:pt x="1074" y="37856"/>
                  </a:lnTo>
                  <a:lnTo>
                    <a:pt x="0" y="38001"/>
                  </a:lnTo>
                  <a:lnTo>
                    <a:pt x="805" y="38063"/>
                  </a:lnTo>
                  <a:lnTo>
                    <a:pt x="1631" y="38125"/>
                  </a:lnTo>
                  <a:lnTo>
                    <a:pt x="2436" y="38145"/>
                  </a:lnTo>
                  <a:lnTo>
                    <a:pt x="3262" y="38166"/>
                  </a:lnTo>
                  <a:lnTo>
                    <a:pt x="3902" y="38166"/>
                  </a:lnTo>
                  <a:lnTo>
                    <a:pt x="4541" y="38145"/>
                  </a:lnTo>
                  <a:lnTo>
                    <a:pt x="5821" y="38063"/>
                  </a:lnTo>
                  <a:lnTo>
                    <a:pt x="7060" y="37939"/>
                  </a:lnTo>
                  <a:lnTo>
                    <a:pt x="8278" y="37774"/>
                  </a:lnTo>
                  <a:lnTo>
                    <a:pt x="9495" y="37567"/>
                  </a:lnTo>
                  <a:lnTo>
                    <a:pt x="10672" y="37299"/>
                  </a:lnTo>
                  <a:lnTo>
                    <a:pt x="11828" y="37010"/>
                  </a:lnTo>
                  <a:lnTo>
                    <a:pt x="12963" y="36659"/>
                  </a:lnTo>
                  <a:lnTo>
                    <a:pt x="14057" y="36287"/>
                  </a:lnTo>
                  <a:lnTo>
                    <a:pt x="15130" y="35854"/>
                  </a:lnTo>
                  <a:lnTo>
                    <a:pt x="16183" y="35400"/>
                  </a:lnTo>
                  <a:lnTo>
                    <a:pt x="17195" y="34904"/>
                  </a:lnTo>
                  <a:lnTo>
                    <a:pt x="18165" y="34368"/>
                  </a:lnTo>
                  <a:lnTo>
                    <a:pt x="19094" y="33810"/>
                  </a:lnTo>
                  <a:lnTo>
                    <a:pt x="20002" y="33212"/>
                  </a:lnTo>
                  <a:lnTo>
                    <a:pt x="20869" y="32572"/>
                  </a:lnTo>
                  <a:lnTo>
                    <a:pt x="21694" y="31911"/>
                  </a:lnTo>
                  <a:lnTo>
                    <a:pt x="22087" y="31561"/>
                  </a:lnTo>
                  <a:lnTo>
                    <a:pt x="22479" y="31210"/>
                  </a:lnTo>
                  <a:lnTo>
                    <a:pt x="22850" y="30859"/>
                  </a:lnTo>
                  <a:lnTo>
                    <a:pt x="23222" y="30508"/>
                  </a:lnTo>
                  <a:lnTo>
                    <a:pt x="23573" y="30136"/>
                  </a:lnTo>
                  <a:lnTo>
                    <a:pt x="23903" y="29744"/>
                  </a:lnTo>
                  <a:lnTo>
                    <a:pt x="24233" y="29373"/>
                  </a:lnTo>
                  <a:lnTo>
                    <a:pt x="24563" y="28980"/>
                  </a:lnTo>
                  <a:lnTo>
                    <a:pt x="24873" y="28588"/>
                  </a:lnTo>
                  <a:lnTo>
                    <a:pt x="25162" y="28175"/>
                  </a:lnTo>
                  <a:lnTo>
                    <a:pt x="25430" y="27763"/>
                  </a:lnTo>
                  <a:lnTo>
                    <a:pt x="25699" y="27350"/>
                  </a:lnTo>
                  <a:lnTo>
                    <a:pt x="25967" y="26937"/>
                  </a:lnTo>
                  <a:lnTo>
                    <a:pt x="26215" y="26503"/>
                  </a:lnTo>
                  <a:lnTo>
                    <a:pt x="26442" y="26070"/>
                  </a:lnTo>
                  <a:lnTo>
                    <a:pt x="26648" y="25637"/>
                  </a:lnTo>
                  <a:lnTo>
                    <a:pt x="26855" y="25203"/>
                  </a:lnTo>
                  <a:lnTo>
                    <a:pt x="27040" y="24749"/>
                  </a:lnTo>
                  <a:lnTo>
                    <a:pt x="27226" y="24316"/>
                  </a:lnTo>
                  <a:lnTo>
                    <a:pt x="27371" y="23861"/>
                  </a:lnTo>
                  <a:lnTo>
                    <a:pt x="27515" y="23387"/>
                  </a:lnTo>
                  <a:lnTo>
                    <a:pt x="27660" y="22933"/>
                  </a:lnTo>
                  <a:lnTo>
                    <a:pt x="27783" y="22458"/>
                  </a:lnTo>
                  <a:lnTo>
                    <a:pt x="27866" y="21983"/>
                  </a:lnTo>
                  <a:lnTo>
                    <a:pt x="27969" y="21508"/>
                  </a:lnTo>
                  <a:lnTo>
                    <a:pt x="28031" y="21034"/>
                  </a:lnTo>
                  <a:lnTo>
                    <a:pt x="28093" y="20559"/>
                  </a:lnTo>
                  <a:lnTo>
                    <a:pt x="28134" y="20063"/>
                  </a:lnTo>
                  <a:lnTo>
                    <a:pt x="28155" y="19568"/>
                  </a:lnTo>
                  <a:lnTo>
                    <a:pt x="28155" y="19093"/>
                  </a:lnTo>
                  <a:lnTo>
                    <a:pt x="28155" y="18598"/>
                  </a:lnTo>
                  <a:lnTo>
                    <a:pt x="28134" y="18102"/>
                  </a:lnTo>
                  <a:lnTo>
                    <a:pt x="28093" y="17607"/>
                  </a:lnTo>
                  <a:lnTo>
                    <a:pt x="28031" y="17132"/>
                  </a:lnTo>
                  <a:lnTo>
                    <a:pt x="27969" y="16658"/>
                  </a:lnTo>
                  <a:lnTo>
                    <a:pt x="27866" y="16183"/>
                  </a:lnTo>
                  <a:lnTo>
                    <a:pt x="27783" y="15708"/>
                  </a:lnTo>
                  <a:lnTo>
                    <a:pt x="27660" y="15233"/>
                  </a:lnTo>
                  <a:lnTo>
                    <a:pt x="27515" y="14779"/>
                  </a:lnTo>
                  <a:lnTo>
                    <a:pt x="27371" y="14325"/>
                  </a:lnTo>
                  <a:lnTo>
                    <a:pt x="27226" y="13850"/>
                  </a:lnTo>
                  <a:lnTo>
                    <a:pt x="27040" y="13417"/>
                  </a:lnTo>
                  <a:lnTo>
                    <a:pt x="26855" y="12963"/>
                  </a:lnTo>
                  <a:lnTo>
                    <a:pt x="26648" y="12529"/>
                  </a:lnTo>
                  <a:lnTo>
                    <a:pt x="26442" y="12096"/>
                  </a:lnTo>
                  <a:lnTo>
                    <a:pt x="26215" y="11662"/>
                  </a:lnTo>
                  <a:lnTo>
                    <a:pt x="25967" y="11229"/>
                  </a:lnTo>
                  <a:lnTo>
                    <a:pt x="25699" y="10816"/>
                  </a:lnTo>
                  <a:lnTo>
                    <a:pt x="25430" y="10403"/>
                  </a:lnTo>
                  <a:lnTo>
                    <a:pt x="25162" y="9990"/>
                  </a:lnTo>
                  <a:lnTo>
                    <a:pt x="24873" y="9578"/>
                  </a:lnTo>
                  <a:lnTo>
                    <a:pt x="24563" y="9185"/>
                  </a:lnTo>
                  <a:lnTo>
                    <a:pt x="24233" y="8793"/>
                  </a:lnTo>
                  <a:lnTo>
                    <a:pt x="23903" y="8422"/>
                  </a:lnTo>
                  <a:lnTo>
                    <a:pt x="23573" y="8030"/>
                  </a:lnTo>
                  <a:lnTo>
                    <a:pt x="23222" y="7679"/>
                  </a:lnTo>
                  <a:lnTo>
                    <a:pt x="22850" y="7307"/>
                  </a:lnTo>
                  <a:lnTo>
                    <a:pt x="22479" y="6956"/>
                  </a:lnTo>
                  <a:lnTo>
                    <a:pt x="22087" y="6605"/>
                  </a:lnTo>
                  <a:lnTo>
                    <a:pt x="21694" y="6254"/>
                  </a:lnTo>
                  <a:lnTo>
                    <a:pt x="20869" y="5594"/>
                  </a:lnTo>
                  <a:lnTo>
                    <a:pt x="20002" y="4954"/>
                  </a:lnTo>
                  <a:lnTo>
                    <a:pt x="19094" y="4355"/>
                  </a:lnTo>
                  <a:lnTo>
                    <a:pt x="18165" y="3798"/>
                  </a:lnTo>
                  <a:lnTo>
                    <a:pt x="17195" y="3261"/>
                  </a:lnTo>
                  <a:lnTo>
                    <a:pt x="16183" y="2766"/>
                  </a:lnTo>
                  <a:lnTo>
                    <a:pt x="15130" y="2312"/>
                  </a:lnTo>
                  <a:lnTo>
                    <a:pt x="14057" y="1878"/>
                  </a:lnTo>
                  <a:lnTo>
                    <a:pt x="12963" y="1507"/>
                  </a:lnTo>
                  <a:lnTo>
                    <a:pt x="11828" y="1156"/>
                  </a:lnTo>
                  <a:lnTo>
                    <a:pt x="10672" y="867"/>
                  </a:lnTo>
                  <a:lnTo>
                    <a:pt x="9495" y="599"/>
                  </a:lnTo>
                  <a:lnTo>
                    <a:pt x="8278" y="392"/>
                  </a:lnTo>
                  <a:lnTo>
                    <a:pt x="7060" y="227"/>
                  </a:lnTo>
                  <a:lnTo>
                    <a:pt x="5821" y="103"/>
                  </a:lnTo>
                  <a:lnTo>
                    <a:pt x="4541" y="21"/>
                  </a:lnTo>
                  <a:lnTo>
                    <a:pt x="3902" y="21"/>
                  </a:lnTo>
                  <a:lnTo>
                    <a:pt x="3262" y="0"/>
                  </a:lnTo>
                  <a:close/>
                </a:path>
              </a:pathLst>
            </a:custGeom>
            <a:solidFill>
              <a:schemeClr val="dk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43" name="Google Shape;2143;p211"/>
            <p:cNvSpPr/>
            <p:nvPr/>
          </p:nvSpPr>
          <p:spPr>
            <a:xfrm>
              <a:off x="2757275" y="3789450"/>
              <a:ext cx="703900" cy="954150"/>
            </a:xfrm>
            <a:custGeom>
              <a:avLst/>
              <a:gdLst/>
              <a:ahLst/>
              <a:cxnLst/>
              <a:rect l="l" t="t" r="r" b="b"/>
              <a:pathLst>
                <a:path w="28156" h="38166" fill="none" extrusionOk="0">
                  <a:moveTo>
                    <a:pt x="3262" y="0"/>
                  </a:moveTo>
                  <a:lnTo>
                    <a:pt x="3262" y="0"/>
                  </a:lnTo>
                  <a:lnTo>
                    <a:pt x="2436" y="21"/>
                  </a:lnTo>
                  <a:lnTo>
                    <a:pt x="1631" y="41"/>
                  </a:lnTo>
                  <a:lnTo>
                    <a:pt x="805" y="103"/>
                  </a:lnTo>
                  <a:lnTo>
                    <a:pt x="0" y="165"/>
                  </a:lnTo>
                  <a:lnTo>
                    <a:pt x="0" y="165"/>
                  </a:lnTo>
                  <a:lnTo>
                    <a:pt x="1074" y="310"/>
                  </a:lnTo>
                  <a:lnTo>
                    <a:pt x="2106" y="475"/>
                  </a:lnTo>
                  <a:lnTo>
                    <a:pt x="3138" y="681"/>
                  </a:lnTo>
                  <a:lnTo>
                    <a:pt x="4149" y="929"/>
                  </a:lnTo>
                  <a:lnTo>
                    <a:pt x="5140" y="1218"/>
                  </a:lnTo>
                  <a:lnTo>
                    <a:pt x="6110" y="1548"/>
                  </a:lnTo>
                  <a:lnTo>
                    <a:pt x="7060" y="1899"/>
                  </a:lnTo>
                  <a:lnTo>
                    <a:pt x="7989" y="2271"/>
                  </a:lnTo>
                  <a:lnTo>
                    <a:pt x="8897" y="2704"/>
                  </a:lnTo>
                  <a:lnTo>
                    <a:pt x="9764" y="3138"/>
                  </a:lnTo>
                  <a:lnTo>
                    <a:pt x="10610" y="3633"/>
                  </a:lnTo>
                  <a:lnTo>
                    <a:pt x="11436" y="4128"/>
                  </a:lnTo>
                  <a:lnTo>
                    <a:pt x="12241" y="4665"/>
                  </a:lnTo>
                  <a:lnTo>
                    <a:pt x="12984" y="5243"/>
                  </a:lnTo>
                  <a:lnTo>
                    <a:pt x="13727" y="5842"/>
                  </a:lnTo>
                  <a:lnTo>
                    <a:pt x="14429" y="6461"/>
                  </a:lnTo>
                  <a:lnTo>
                    <a:pt x="15089" y="7101"/>
                  </a:lnTo>
                  <a:lnTo>
                    <a:pt x="15708" y="7761"/>
                  </a:lnTo>
                  <a:lnTo>
                    <a:pt x="16307" y="8442"/>
                  </a:lnTo>
                  <a:lnTo>
                    <a:pt x="16864" y="9165"/>
                  </a:lnTo>
                  <a:lnTo>
                    <a:pt x="17380" y="9887"/>
                  </a:lnTo>
                  <a:lnTo>
                    <a:pt x="17876" y="10651"/>
                  </a:lnTo>
                  <a:lnTo>
                    <a:pt x="18309" y="11415"/>
                  </a:lnTo>
                  <a:lnTo>
                    <a:pt x="18701" y="12220"/>
                  </a:lnTo>
                  <a:lnTo>
                    <a:pt x="19052" y="13025"/>
                  </a:lnTo>
                  <a:lnTo>
                    <a:pt x="19382" y="13850"/>
                  </a:lnTo>
                  <a:lnTo>
                    <a:pt x="19651" y="14676"/>
                  </a:lnTo>
                  <a:lnTo>
                    <a:pt x="19857" y="15543"/>
                  </a:lnTo>
                  <a:lnTo>
                    <a:pt x="20043" y="16410"/>
                  </a:lnTo>
                  <a:lnTo>
                    <a:pt x="20105" y="16843"/>
                  </a:lnTo>
                  <a:lnTo>
                    <a:pt x="20167" y="17297"/>
                  </a:lnTo>
                  <a:lnTo>
                    <a:pt x="20208" y="17731"/>
                  </a:lnTo>
                  <a:lnTo>
                    <a:pt x="20229" y="18185"/>
                  </a:lnTo>
                  <a:lnTo>
                    <a:pt x="20249" y="18639"/>
                  </a:lnTo>
                  <a:lnTo>
                    <a:pt x="20270" y="19093"/>
                  </a:lnTo>
                  <a:lnTo>
                    <a:pt x="20270" y="19093"/>
                  </a:lnTo>
                  <a:lnTo>
                    <a:pt x="20249" y="19527"/>
                  </a:lnTo>
                  <a:lnTo>
                    <a:pt x="20229" y="19981"/>
                  </a:lnTo>
                  <a:lnTo>
                    <a:pt x="20208" y="20435"/>
                  </a:lnTo>
                  <a:lnTo>
                    <a:pt x="20167" y="20889"/>
                  </a:lnTo>
                  <a:lnTo>
                    <a:pt x="20105" y="21323"/>
                  </a:lnTo>
                  <a:lnTo>
                    <a:pt x="20043" y="21756"/>
                  </a:lnTo>
                  <a:lnTo>
                    <a:pt x="19857" y="22623"/>
                  </a:lnTo>
                  <a:lnTo>
                    <a:pt x="19651" y="23490"/>
                  </a:lnTo>
                  <a:lnTo>
                    <a:pt x="19382" y="24316"/>
                  </a:lnTo>
                  <a:lnTo>
                    <a:pt x="19052" y="25141"/>
                  </a:lnTo>
                  <a:lnTo>
                    <a:pt x="18701" y="25946"/>
                  </a:lnTo>
                  <a:lnTo>
                    <a:pt x="18309" y="26751"/>
                  </a:lnTo>
                  <a:lnTo>
                    <a:pt x="17876" y="27515"/>
                  </a:lnTo>
                  <a:lnTo>
                    <a:pt x="17380" y="28279"/>
                  </a:lnTo>
                  <a:lnTo>
                    <a:pt x="16864" y="29001"/>
                  </a:lnTo>
                  <a:lnTo>
                    <a:pt x="16307" y="29724"/>
                  </a:lnTo>
                  <a:lnTo>
                    <a:pt x="15708" y="30405"/>
                  </a:lnTo>
                  <a:lnTo>
                    <a:pt x="15089" y="31065"/>
                  </a:lnTo>
                  <a:lnTo>
                    <a:pt x="14429" y="31705"/>
                  </a:lnTo>
                  <a:lnTo>
                    <a:pt x="13727" y="32324"/>
                  </a:lnTo>
                  <a:lnTo>
                    <a:pt x="12984" y="32923"/>
                  </a:lnTo>
                  <a:lnTo>
                    <a:pt x="12241" y="33501"/>
                  </a:lnTo>
                  <a:lnTo>
                    <a:pt x="11436" y="34038"/>
                  </a:lnTo>
                  <a:lnTo>
                    <a:pt x="10610" y="34533"/>
                  </a:lnTo>
                  <a:lnTo>
                    <a:pt x="9764" y="35028"/>
                  </a:lnTo>
                  <a:lnTo>
                    <a:pt x="8897" y="35462"/>
                  </a:lnTo>
                  <a:lnTo>
                    <a:pt x="7989" y="35895"/>
                  </a:lnTo>
                  <a:lnTo>
                    <a:pt x="7060" y="36267"/>
                  </a:lnTo>
                  <a:lnTo>
                    <a:pt x="6110" y="36638"/>
                  </a:lnTo>
                  <a:lnTo>
                    <a:pt x="5140" y="36948"/>
                  </a:lnTo>
                  <a:lnTo>
                    <a:pt x="4149" y="37237"/>
                  </a:lnTo>
                  <a:lnTo>
                    <a:pt x="3138" y="37485"/>
                  </a:lnTo>
                  <a:lnTo>
                    <a:pt x="2106" y="37691"/>
                  </a:lnTo>
                  <a:lnTo>
                    <a:pt x="1074" y="37856"/>
                  </a:lnTo>
                  <a:lnTo>
                    <a:pt x="0" y="38001"/>
                  </a:lnTo>
                  <a:lnTo>
                    <a:pt x="0" y="38001"/>
                  </a:lnTo>
                  <a:lnTo>
                    <a:pt x="805" y="38063"/>
                  </a:lnTo>
                  <a:lnTo>
                    <a:pt x="1631" y="38125"/>
                  </a:lnTo>
                  <a:lnTo>
                    <a:pt x="2436" y="38145"/>
                  </a:lnTo>
                  <a:lnTo>
                    <a:pt x="3262" y="38166"/>
                  </a:lnTo>
                  <a:lnTo>
                    <a:pt x="3262" y="38166"/>
                  </a:lnTo>
                  <a:lnTo>
                    <a:pt x="3902" y="38166"/>
                  </a:lnTo>
                  <a:lnTo>
                    <a:pt x="4541" y="38145"/>
                  </a:lnTo>
                  <a:lnTo>
                    <a:pt x="5821" y="38063"/>
                  </a:lnTo>
                  <a:lnTo>
                    <a:pt x="7060" y="37939"/>
                  </a:lnTo>
                  <a:lnTo>
                    <a:pt x="8278" y="37774"/>
                  </a:lnTo>
                  <a:lnTo>
                    <a:pt x="9495" y="37567"/>
                  </a:lnTo>
                  <a:lnTo>
                    <a:pt x="10672" y="37299"/>
                  </a:lnTo>
                  <a:lnTo>
                    <a:pt x="11828" y="37010"/>
                  </a:lnTo>
                  <a:lnTo>
                    <a:pt x="12963" y="36659"/>
                  </a:lnTo>
                  <a:lnTo>
                    <a:pt x="14057" y="36287"/>
                  </a:lnTo>
                  <a:lnTo>
                    <a:pt x="15130" y="35854"/>
                  </a:lnTo>
                  <a:lnTo>
                    <a:pt x="16183" y="35400"/>
                  </a:lnTo>
                  <a:lnTo>
                    <a:pt x="17195" y="34904"/>
                  </a:lnTo>
                  <a:lnTo>
                    <a:pt x="18165" y="34368"/>
                  </a:lnTo>
                  <a:lnTo>
                    <a:pt x="19094" y="33810"/>
                  </a:lnTo>
                  <a:lnTo>
                    <a:pt x="20002" y="33212"/>
                  </a:lnTo>
                  <a:lnTo>
                    <a:pt x="20869" y="32572"/>
                  </a:lnTo>
                  <a:lnTo>
                    <a:pt x="21694" y="31911"/>
                  </a:lnTo>
                  <a:lnTo>
                    <a:pt x="22087" y="31561"/>
                  </a:lnTo>
                  <a:lnTo>
                    <a:pt x="22479" y="31210"/>
                  </a:lnTo>
                  <a:lnTo>
                    <a:pt x="22850" y="30859"/>
                  </a:lnTo>
                  <a:lnTo>
                    <a:pt x="23222" y="30508"/>
                  </a:lnTo>
                  <a:lnTo>
                    <a:pt x="23573" y="30136"/>
                  </a:lnTo>
                  <a:lnTo>
                    <a:pt x="23903" y="29744"/>
                  </a:lnTo>
                  <a:lnTo>
                    <a:pt x="24233" y="29373"/>
                  </a:lnTo>
                  <a:lnTo>
                    <a:pt x="24563" y="28980"/>
                  </a:lnTo>
                  <a:lnTo>
                    <a:pt x="24873" y="28588"/>
                  </a:lnTo>
                  <a:lnTo>
                    <a:pt x="25162" y="28175"/>
                  </a:lnTo>
                  <a:lnTo>
                    <a:pt x="25430" y="27763"/>
                  </a:lnTo>
                  <a:lnTo>
                    <a:pt x="25699" y="27350"/>
                  </a:lnTo>
                  <a:lnTo>
                    <a:pt x="25967" y="26937"/>
                  </a:lnTo>
                  <a:lnTo>
                    <a:pt x="26215" y="26503"/>
                  </a:lnTo>
                  <a:lnTo>
                    <a:pt x="26442" y="26070"/>
                  </a:lnTo>
                  <a:lnTo>
                    <a:pt x="26648" y="25637"/>
                  </a:lnTo>
                  <a:lnTo>
                    <a:pt x="26855" y="25203"/>
                  </a:lnTo>
                  <a:lnTo>
                    <a:pt x="27040" y="24749"/>
                  </a:lnTo>
                  <a:lnTo>
                    <a:pt x="27226" y="24316"/>
                  </a:lnTo>
                  <a:lnTo>
                    <a:pt x="27371" y="23861"/>
                  </a:lnTo>
                  <a:lnTo>
                    <a:pt x="27515" y="23387"/>
                  </a:lnTo>
                  <a:lnTo>
                    <a:pt x="27660" y="22933"/>
                  </a:lnTo>
                  <a:lnTo>
                    <a:pt x="27783" y="22458"/>
                  </a:lnTo>
                  <a:lnTo>
                    <a:pt x="27866" y="21983"/>
                  </a:lnTo>
                  <a:lnTo>
                    <a:pt x="27969" y="21508"/>
                  </a:lnTo>
                  <a:lnTo>
                    <a:pt x="28031" y="21034"/>
                  </a:lnTo>
                  <a:lnTo>
                    <a:pt x="28093" y="20559"/>
                  </a:lnTo>
                  <a:lnTo>
                    <a:pt x="28134" y="20063"/>
                  </a:lnTo>
                  <a:lnTo>
                    <a:pt x="28155" y="19568"/>
                  </a:lnTo>
                  <a:lnTo>
                    <a:pt x="28155" y="19093"/>
                  </a:lnTo>
                  <a:lnTo>
                    <a:pt x="28155" y="19093"/>
                  </a:lnTo>
                  <a:lnTo>
                    <a:pt x="28155" y="18598"/>
                  </a:lnTo>
                  <a:lnTo>
                    <a:pt x="28134" y="18102"/>
                  </a:lnTo>
                  <a:lnTo>
                    <a:pt x="28093" y="17607"/>
                  </a:lnTo>
                  <a:lnTo>
                    <a:pt x="28031" y="17132"/>
                  </a:lnTo>
                  <a:lnTo>
                    <a:pt x="27969" y="16658"/>
                  </a:lnTo>
                  <a:lnTo>
                    <a:pt x="27866" y="16183"/>
                  </a:lnTo>
                  <a:lnTo>
                    <a:pt x="27783" y="15708"/>
                  </a:lnTo>
                  <a:lnTo>
                    <a:pt x="27660" y="15233"/>
                  </a:lnTo>
                  <a:lnTo>
                    <a:pt x="27515" y="14779"/>
                  </a:lnTo>
                  <a:lnTo>
                    <a:pt x="27371" y="14325"/>
                  </a:lnTo>
                  <a:lnTo>
                    <a:pt x="27226" y="13850"/>
                  </a:lnTo>
                  <a:lnTo>
                    <a:pt x="27040" y="13417"/>
                  </a:lnTo>
                  <a:lnTo>
                    <a:pt x="26855" y="12963"/>
                  </a:lnTo>
                  <a:lnTo>
                    <a:pt x="26648" y="12529"/>
                  </a:lnTo>
                  <a:lnTo>
                    <a:pt x="26442" y="12096"/>
                  </a:lnTo>
                  <a:lnTo>
                    <a:pt x="26215" y="11662"/>
                  </a:lnTo>
                  <a:lnTo>
                    <a:pt x="25967" y="11229"/>
                  </a:lnTo>
                  <a:lnTo>
                    <a:pt x="25699" y="10816"/>
                  </a:lnTo>
                  <a:lnTo>
                    <a:pt x="25430" y="10403"/>
                  </a:lnTo>
                  <a:lnTo>
                    <a:pt x="25162" y="9990"/>
                  </a:lnTo>
                  <a:lnTo>
                    <a:pt x="24873" y="9578"/>
                  </a:lnTo>
                  <a:lnTo>
                    <a:pt x="24563" y="9185"/>
                  </a:lnTo>
                  <a:lnTo>
                    <a:pt x="24233" y="8793"/>
                  </a:lnTo>
                  <a:lnTo>
                    <a:pt x="23903" y="8422"/>
                  </a:lnTo>
                  <a:lnTo>
                    <a:pt x="23573" y="8030"/>
                  </a:lnTo>
                  <a:lnTo>
                    <a:pt x="23222" y="7679"/>
                  </a:lnTo>
                  <a:lnTo>
                    <a:pt x="22850" y="7307"/>
                  </a:lnTo>
                  <a:lnTo>
                    <a:pt x="22479" y="6956"/>
                  </a:lnTo>
                  <a:lnTo>
                    <a:pt x="22087" y="6605"/>
                  </a:lnTo>
                  <a:lnTo>
                    <a:pt x="21694" y="6254"/>
                  </a:lnTo>
                  <a:lnTo>
                    <a:pt x="20869" y="5594"/>
                  </a:lnTo>
                  <a:lnTo>
                    <a:pt x="20002" y="4954"/>
                  </a:lnTo>
                  <a:lnTo>
                    <a:pt x="19094" y="4355"/>
                  </a:lnTo>
                  <a:lnTo>
                    <a:pt x="18165" y="3798"/>
                  </a:lnTo>
                  <a:lnTo>
                    <a:pt x="17195" y="3261"/>
                  </a:lnTo>
                  <a:lnTo>
                    <a:pt x="16183" y="2766"/>
                  </a:lnTo>
                  <a:lnTo>
                    <a:pt x="15130" y="2312"/>
                  </a:lnTo>
                  <a:lnTo>
                    <a:pt x="14057" y="1878"/>
                  </a:lnTo>
                  <a:lnTo>
                    <a:pt x="12963" y="1507"/>
                  </a:lnTo>
                  <a:lnTo>
                    <a:pt x="11828" y="1156"/>
                  </a:lnTo>
                  <a:lnTo>
                    <a:pt x="10672" y="867"/>
                  </a:lnTo>
                  <a:lnTo>
                    <a:pt x="9495" y="599"/>
                  </a:lnTo>
                  <a:lnTo>
                    <a:pt x="8278" y="392"/>
                  </a:lnTo>
                  <a:lnTo>
                    <a:pt x="7060" y="227"/>
                  </a:lnTo>
                  <a:lnTo>
                    <a:pt x="5821" y="103"/>
                  </a:lnTo>
                  <a:lnTo>
                    <a:pt x="4541" y="21"/>
                  </a:lnTo>
                  <a:lnTo>
                    <a:pt x="3902" y="21"/>
                  </a:lnTo>
                  <a:lnTo>
                    <a:pt x="3262"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44" name="Google Shape;2144;p211"/>
            <p:cNvSpPr/>
            <p:nvPr/>
          </p:nvSpPr>
          <p:spPr>
            <a:xfrm>
              <a:off x="2097775" y="3789450"/>
              <a:ext cx="1166275" cy="954150"/>
            </a:xfrm>
            <a:custGeom>
              <a:avLst/>
              <a:gdLst/>
              <a:ahLst/>
              <a:cxnLst/>
              <a:rect l="l" t="t" r="r" b="b"/>
              <a:pathLst>
                <a:path w="46651" h="38166" extrusionOk="0">
                  <a:moveTo>
                    <a:pt x="23325" y="0"/>
                  </a:moveTo>
                  <a:lnTo>
                    <a:pt x="22727" y="21"/>
                  </a:lnTo>
                  <a:lnTo>
                    <a:pt x="22128" y="21"/>
                  </a:lnTo>
                  <a:lnTo>
                    <a:pt x="20931" y="103"/>
                  </a:lnTo>
                  <a:lnTo>
                    <a:pt x="19775" y="227"/>
                  </a:lnTo>
                  <a:lnTo>
                    <a:pt x="18619" y="392"/>
                  </a:lnTo>
                  <a:lnTo>
                    <a:pt x="17505" y="599"/>
                  </a:lnTo>
                  <a:lnTo>
                    <a:pt x="16390" y="867"/>
                  </a:lnTo>
                  <a:lnTo>
                    <a:pt x="15296" y="1156"/>
                  </a:lnTo>
                  <a:lnTo>
                    <a:pt x="14243" y="1507"/>
                  </a:lnTo>
                  <a:lnTo>
                    <a:pt x="13211" y="1878"/>
                  </a:lnTo>
                  <a:lnTo>
                    <a:pt x="12200" y="2312"/>
                  </a:lnTo>
                  <a:lnTo>
                    <a:pt x="11230" y="2766"/>
                  </a:lnTo>
                  <a:lnTo>
                    <a:pt x="10280" y="3261"/>
                  </a:lnTo>
                  <a:lnTo>
                    <a:pt x="9372" y="3798"/>
                  </a:lnTo>
                  <a:lnTo>
                    <a:pt x="8484" y="4355"/>
                  </a:lnTo>
                  <a:lnTo>
                    <a:pt x="7638" y="4954"/>
                  </a:lnTo>
                  <a:lnTo>
                    <a:pt x="6833" y="5594"/>
                  </a:lnTo>
                  <a:lnTo>
                    <a:pt x="6069" y="6254"/>
                  </a:lnTo>
                  <a:lnTo>
                    <a:pt x="5326" y="6956"/>
                  </a:lnTo>
                  <a:lnTo>
                    <a:pt x="4645" y="7679"/>
                  </a:lnTo>
                  <a:lnTo>
                    <a:pt x="4315" y="8030"/>
                  </a:lnTo>
                  <a:lnTo>
                    <a:pt x="3985" y="8422"/>
                  </a:lnTo>
                  <a:lnTo>
                    <a:pt x="3675" y="8793"/>
                  </a:lnTo>
                  <a:lnTo>
                    <a:pt x="3386" y="9185"/>
                  </a:lnTo>
                  <a:lnTo>
                    <a:pt x="3097" y="9578"/>
                  </a:lnTo>
                  <a:lnTo>
                    <a:pt x="2808" y="9990"/>
                  </a:lnTo>
                  <a:lnTo>
                    <a:pt x="2560" y="10403"/>
                  </a:lnTo>
                  <a:lnTo>
                    <a:pt x="2313" y="10816"/>
                  </a:lnTo>
                  <a:lnTo>
                    <a:pt x="2065" y="11229"/>
                  </a:lnTo>
                  <a:lnTo>
                    <a:pt x="1838" y="11662"/>
                  </a:lnTo>
                  <a:lnTo>
                    <a:pt x="1611" y="12096"/>
                  </a:lnTo>
                  <a:lnTo>
                    <a:pt x="1425" y="12529"/>
                  </a:lnTo>
                  <a:lnTo>
                    <a:pt x="1219" y="12963"/>
                  </a:lnTo>
                  <a:lnTo>
                    <a:pt x="1054" y="13417"/>
                  </a:lnTo>
                  <a:lnTo>
                    <a:pt x="888" y="13850"/>
                  </a:lnTo>
                  <a:lnTo>
                    <a:pt x="744" y="14325"/>
                  </a:lnTo>
                  <a:lnTo>
                    <a:pt x="599" y="14779"/>
                  </a:lnTo>
                  <a:lnTo>
                    <a:pt x="476" y="15233"/>
                  </a:lnTo>
                  <a:lnTo>
                    <a:pt x="372" y="15708"/>
                  </a:lnTo>
                  <a:lnTo>
                    <a:pt x="269" y="16183"/>
                  </a:lnTo>
                  <a:lnTo>
                    <a:pt x="187" y="16658"/>
                  </a:lnTo>
                  <a:lnTo>
                    <a:pt x="125" y="17132"/>
                  </a:lnTo>
                  <a:lnTo>
                    <a:pt x="63" y="17607"/>
                  </a:lnTo>
                  <a:lnTo>
                    <a:pt x="42" y="18102"/>
                  </a:lnTo>
                  <a:lnTo>
                    <a:pt x="1" y="18598"/>
                  </a:lnTo>
                  <a:lnTo>
                    <a:pt x="1" y="19093"/>
                  </a:lnTo>
                  <a:lnTo>
                    <a:pt x="1" y="19568"/>
                  </a:lnTo>
                  <a:lnTo>
                    <a:pt x="42" y="20063"/>
                  </a:lnTo>
                  <a:lnTo>
                    <a:pt x="63" y="20559"/>
                  </a:lnTo>
                  <a:lnTo>
                    <a:pt x="125" y="21034"/>
                  </a:lnTo>
                  <a:lnTo>
                    <a:pt x="187" y="21508"/>
                  </a:lnTo>
                  <a:lnTo>
                    <a:pt x="269" y="21983"/>
                  </a:lnTo>
                  <a:lnTo>
                    <a:pt x="372" y="22458"/>
                  </a:lnTo>
                  <a:lnTo>
                    <a:pt x="476" y="22933"/>
                  </a:lnTo>
                  <a:lnTo>
                    <a:pt x="599" y="23387"/>
                  </a:lnTo>
                  <a:lnTo>
                    <a:pt x="744" y="23861"/>
                  </a:lnTo>
                  <a:lnTo>
                    <a:pt x="888" y="24316"/>
                  </a:lnTo>
                  <a:lnTo>
                    <a:pt x="1054" y="24749"/>
                  </a:lnTo>
                  <a:lnTo>
                    <a:pt x="1219" y="25203"/>
                  </a:lnTo>
                  <a:lnTo>
                    <a:pt x="1425" y="25637"/>
                  </a:lnTo>
                  <a:lnTo>
                    <a:pt x="1611" y="26070"/>
                  </a:lnTo>
                  <a:lnTo>
                    <a:pt x="1838" y="26503"/>
                  </a:lnTo>
                  <a:lnTo>
                    <a:pt x="2065" y="26937"/>
                  </a:lnTo>
                  <a:lnTo>
                    <a:pt x="2313" y="27350"/>
                  </a:lnTo>
                  <a:lnTo>
                    <a:pt x="2560" y="27763"/>
                  </a:lnTo>
                  <a:lnTo>
                    <a:pt x="2808" y="28175"/>
                  </a:lnTo>
                  <a:lnTo>
                    <a:pt x="3097" y="28588"/>
                  </a:lnTo>
                  <a:lnTo>
                    <a:pt x="3386" y="28980"/>
                  </a:lnTo>
                  <a:lnTo>
                    <a:pt x="3675" y="29373"/>
                  </a:lnTo>
                  <a:lnTo>
                    <a:pt x="3985" y="29744"/>
                  </a:lnTo>
                  <a:lnTo>
                    <a:pt x="4315" y="30136"/>
                  </a:lnTo>
                  <a:lnTo>
                    <a:pt x="4645" y="30508"/>
                  </a:lnTo>
                  <a:lnTo>
                    <a:pt x="5326" y="31210"/>
                  </a:lnTo>
                  <a:lnTo>
                    <a:pt x="6069" y="31911"/>
                  </a:lnTo>
                  <a:lnTo>
                    <a:pt x="6833" y="32572"/>
                  </a:lnTo>
                  <a:lnTo>
                    <a:pt x="7638" y="33212"/>
                  </a:lnTo>
                  <a:lnTo>
                    <a:pt x="8484" y="33810"/>
                  </a:lnTo>
                  <a:lnTo>
                    <a:pt x="9372" y="34368"/>
                  </a:lnTo>
                  <a:lnTo>
                    <a:pt x="10280" y="34904"/>
                  </a:lnTo>
                  <a:lnTo>
                    <a:pt x="11230" y="35400"/>
                  </a:lnTo>
                  <a:lnTo>
                    <a:pt x="12200" y="35854"/>
                  </a:lnTo>
                  <a:lnTo>
                    <a:pt x="13211" y="36287"/>
                  </a:lnTo>
                  <a:lnTo>
                    <a:pt x="14243" y="36659"/>
                  </a:lnTo>
                  <a:lnTo>
                    <a:pt x="15296" y="37010"/>
                  </a:lnTo>
                  <a:lnTo>
                    <a:pt x="16390" y="37299"/>
                  </a:lnTo>
                  <a:lnTo>
                    <a:pt x="17505" y="37567"/>
                  </a:lnTo>
                  <a:lnTo>
                    <a:pt x="18619" y="37774"/>
                  </a:lnTo>
                  <a:lnTo>
                    <a:pt x="19775" y="37939"/>
                  </a:lnTo>
                  <a:lnTo>
                    <a:pt x="20931" y="38063"/>
                  </a:lnTo>
                  <a:lnTo>
                    <a:pt x="22128" y="38145"/>
                  </a:lnTo>
                  <a:lnTo>
                    <a:pt x="22727" y="38166"/>
                  </a:lnTo>
                  <a:lnTo>
                    <a:pt x="23924" y="38166"/>
                  </a:lnTo>
                  <a:lnTo>
                    <a:pt x="24523" y="38145"/>
                  </a:lnTo>
                  <a:lnTo>
                    <a:pt x="25699" y="38063"/>
                  </a:lnTo>
                  <a:lnTo>
                    <a:pt x="26876" y="37939"/>
                  </a:lnTo>
                  <a:lnTo>
                    <a:pt x="28032" y="37774"/>
                  </a:lnTo>
                  <a:lnTo>
                    <a:pt x="29146" y="37567"/>
                  </a:lnTo>
                  <a:lnTo>
                    <a:pt x="30261" y="37299"/>
                  </a:lnTo>
                  <a:lnTo>
                    <a:pt x="31334" y="37010"/>
                  </a:lnTo>
                  <a:lnTo>
                    <a:pt x="32408" y="36659"/>
                  </a:lnTo>
                  <a:lnTo>
                    <a:pt x="33440" y="36287"/>
                  </a:lnTo>
                  <a:lnTo>
                    <a:pt x="34430" y="35854"/>
                  </a:lnTo>
                  <a:lnTo>
                    <a:pt x="35421" y="35400"/>
                  </a:lnTo>
                  <a:lnTo>
                    <a:pt x="36371" y="34904"/>
                  </a:lnTo>
                  <a:lnTo>
                    <a:pt x="37279" y="34368"/>
                  </a:lnTo>
                  <a:lnTo>
                    <a:pt x="38167" y="33810"/>
                  </a:lnTo>
                  <a:lnTo>
                    <a:pt x="39013" y="33212"/>
                  </a:lnTo>
                  <a:lnTo>
                    <a:pt x="39818" y="32572"/>
                  </a:lnTo>
                  <a:lnTo>
                    <a:pt x="40582" y="31911"/>
                  </a:lnTo>
                  <a:lnTo>
                    <a:pt x="41325" y="31210"/>
                  </a:lnTo>
                  <a:lnTo>
                    <a:pt x="42006" y="30508"/>
                  </a:lnTo>
                  <a:lnTo>
                    <a:pt x="42336" y="30136"/>
                  </a:lnTo>
                  <a:lnTo>
                    <a:pt x="42666" y="29744"/>
                  </a:lnTo>
                  <a:lnTo>
                    <a:pt x="42976" y="29373"/>
                  </a:lnTo>
                  <a:lnTo>
                    <a:pt x="43265" y="28980"/>
                  </a:lnTo>
                  <a:lnTo>
                    <a:pt x="43554" y="28588"/>
                  </a:lnTo>
                  <a:lnTo>
                    <a:pt x="43822" y="28175"/>
                  </a:lnTo>
                  <a:lnTo>
                    <a:pt x="44091" y="27763"/>
                  </a:lnTo>
                  <a:lnTo>
                    <a:pt x="44338" y="27350"/>
                  </a:lnTo>
                  <a:lnTo>
                    <a:pt x="44586" y="26937"/>
                  </a:lnTo>
                  <a:lnTo>
                    <a:pt x="44813" y="26503"/>
                  </a:lnTo>
                  <a:lnTo>
                    <a:pt x="45019" y="26070"/>
                  </a:lnTo>
                  <a:lnTo>
                    <a:pt x="45226" y="25637"/>
                  </a:lnTo>
                  <a:lnTo>
                    <a:pt x="45412" y="25203"/>
                  </a:lnTo>
                  <a:lnTo>
                    <a:pt x="45597" y="24749"/>
                  </a:lnTo>
                  <a:lnTo>
                    <a:pt x="45762" y="24316"/>
                  </a:lnTo>
                  <a:lnTo>
                    <a:pt x="45907" y="23861"/>
                  </a:lnTo>
                  <a:lnTo>
                    <a:pt x="46051" y="23387"/>
                  </a:lnTo>
                  <a:lnTo>
                    <a:pt x="46175" y="22933"/>
                  </a:lnTo>
                  <a:lnTo>
                    <a:pt x="46279" y="22458"/>
                  </a:lnTo>
                  <a:lnTo>
                    <a:pt x="46382" y="21983"/>
                  </a:lnTo>
                  <a:lnTo>
                    <a:pt x="46464" y="21508"/>
                  </a:lnTo>
                  <a:lnTo>
                    <a:pt x="46526" y="21034"/>
                  </a:lnTo>
                  <a:lnTo>
                    <a:pt x="46568" y="20559"/>
                  </a:lnTo>
                  <a:lnTo>
                    <a:pt x="46609" y="20063"/>
                  </a:lnTo>
                  <a:lnTo>
                    <a:pt x="46629" y="19568"/>
                  </a:lnTo>
                  <a:lnTo>
                    <a:pt x="46650" y="19093"/>
                  </a:lnTo>
                  <a:lnTo>
                    <a:pt x="46629" y="18598"/>
                  </a:lnTo>
                  <a:lnTo>
                    <a:pt x="46609" y="18102"/>
                  </a:lnTo>
                  <a:lnTo>
                    <a:pt x="46568" y="17607"/>
                  </a:lnTo>
                  <a:lnTo>
                    <a:pt x="46526" y="17132"/>
                  </a:lnTo>
                  <a:lnTo>
                    <a:pt x="46464" y="16658"/>
                  </a:lnTo>
                  <a:lnTo>
                    <a:pt x="46382" y="16183"/>
                  </a:lnTo>
                  <a:lnTo>
                    <a:pt x="46279" y="15708"/>
                  </a:lnTo>
                  <a:lnTo>
                    <a:pt x="46175" y="15233"/>
                  </a:lnTo>
                  <a:lnTo>
                    <a:pt x="46051" y="14779"/>
                  </a:lnTo>
                  <a:lnTo>
                    <a:pt x="45907" y="14325"/>
                  </a:lnTo>
                  <a:lnTo>
                    <a:pt x="45762" y="13850"/>
                  </a:lnTo>
                  <a:lnTo>
                    <a:pt x="45597" y="13417"/>
                  </a:lnTo>
                  <a:lnTo>
                    <a:pt x="45412" y="12963"/>
                  </a:lnTo>
                  <a:lnTo>
                    <a:pt x="45226" y="12529"/>
                  </a:lnTo>
                  <a:lnTo>
                    <a:pt x="45019" y="12096"/>
                  </a:lnTo>
                  <a:lnTo>
                    <a:pt x="44813" y="11662"/>
                  </a:lnTo>
                  <a:lnTo>
                    <a:pt x="44586" y="11229"/>
                  </a:lnTo>
                  <a:lnTo>
                    <a:pt x="44338" y="10816"/>
                  </a:lnTo>
                  <a:lnTo>
                    <a:pt x="44091" y="10403"/>
                  </a:lnTo>
                  <a:lnTo>
                    <a:pt x="43822" y="9990"/>
                  </a:lnTo>
                  <a:lnTo>
                    <a:pt x="43554" y="9578"/>
                  </a:lnTo>
                  <a:lnTo>
                    <a:pt x="43265" y="9185"/>
                  </a:lnTo>
                  <a:lnTo>
                    <a:pt x="42976" y="8793"/>
                  </a:lnTo>
                  <a:lnTo>
                    <a:pt x="42666" y="8422"/>
                  </a:lnTo>
                  <a:lnTo>
                    <a:pt x="42336" y="8030"/>
                  </a:lnTo>
                  <a:lnTo>
                    <a:pt x="42006" y="7679"/>
                  </a:lnTo>
                  <a:lnTo>
                    <a:pt x="41325" y="6956"/>
                  </a:lnTo>
                  <a:lnTo>
                    <a:pt x="40582" y="6254"/>
                  </a:lnTo>
                  <a:lnTo>
                    <a:pt x="39818" y="5594"/>
                  </a:lnTo>
                  <a:lnTo>
                    <a:pt x="39013" y="4954"/>
                  </a:lnTo>
                  <a:lnTo>
                    <a:pt x="38167" y="4355"/>
                  </a:lnTo>
                  <a:lnTo>
                    <a:pt x="37279" y="3798"/>
                  </a:lnTo>
                  <a:lnTo>
                    <a:pt x="36371" y="3261"/>
                  </a:lnTo>
                  <a:lnTo>
                    <a:pt x="35421" y="2766"/>
                  </a:lnTo>
                  <a:lnTo>
                    <a:pt x="34430" y="2312"/>
                  </a:lnTo>
                  <a:lnTo>
                    <a:pt x="33440" y="1878"/>
                  </a:lnTo>
                  <a:lnTo>
                    <a:pt x="32408" y="1507"/>
                  </a:lnTo>
                  <a:lnTo>
                    <a:pt x="31334" y="1156"/>
                  </a:lnTo>
                  <a:lnTo>
                    <a:pt x="30261" y="867"/>
                  </a:lnTo>
                  <a:lnTo>
                    <a:pt x="29146" y="599"/>
                  </a:lnTo>
                  <a:lnTo>
                    <a:pt x="28032" y="392"/>
                  </a:lnTo>
                  <a:lnTo>
                    <a:pt x="26876" y="227"/>
                  </a:lnTo>
                  <a:lnTo>
                    <a:pt x="25699" y="103"/>
                  </a:lnTo>
                  <a:lnTo>
                    <a:pt x="24523" y="21"/>
                  </a:lnTo>
                  <a:lnTo>
                    <a:pt x="23924" y="21"/>
                  </a:lnTo>
                  <a:lnTo>
                    <a:pt x="23325" y="0"/>
                  </a:lnTo>
                  <a:close/>
                </a:path>
              </a:pathLst>
            </a:custGeom>
            <a:solidFill>
              <a:schemeClr val="dk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45" name="Google Shape;2145;p211"/>
            <p:cNvSpPr/>
            <p:nvPr/>
          </p:nvSpPr>
          <p:spPr>
            <a:xfrm>
              <a:off x="2097775" y="3789450"/>
              <a:ext cx="1166275" cy="954150"/>
            </a:xfrm>
            <a:custGeom>
              <a:avLst/>
              <a:gdLst/>
              <a:ahLst/>
              <a:cxnLst/>
              <a:rect l="l" t="t" r="r" b="b"/>
              <a:pathLst>
                <a:path w="46651" h="38166" fill="none" extrusionOk="0">
                  <a:moveTo>
                    <a:pt x="46650" y="19093"/>
                  </a:moveTo>
                  <a:lnTo>
                    <a:pt x="46650" y="19093"/>
                  </a:lnTo>
                  <a:lnTo>
                    <a:pt x="46629" y="19568"/>
                  </a:lnTo>
                  <a:lnTo>
                    <a:pt x="46609" y="20063"/>
                  </a:lnTo>
                  <a:lnTo>
                    <a:pt x="46568" y="20559"/>
                  </a:lnTo>
                  <a:lnTo>
                    <a:pt x="46526" y="21034"/>
                  </a:lnTo>
                  <a:lnTo>
                    <a:pt x="46464" y="21508"/>
                  </a:lnTo>
                  <a:lnTo>
                    <a:pt x="46382" y="21983"/>
                  </a:lnTo>
                  <a:lnTo>
                    <a:pt x="46279" y="22458"/>
                  </a:lnTo>
                  <a:lnTo>
                    <a:pt x="46175" y="22933"/>
                  </a:lnTo>
                  <a:lnTo>
                    <a:pt x="46051" y="23387"/>
                  </a:lnTo>
                  <a:lnTo>
                    <a:pt x="45907" y="23861"/>
                  </a:lnTo>
                  <a:lnTo>
                    <a:pt x="45762" y="24316"/>
                  </a:lnTo>
                  <a:lnTo>
                    <a:pt x="45597" y="24749"/>
                  </a:lnTo>
                  <a:lnTo>
                    <a:pt x="45412" y="25203"/>
                  </a:lnTo>
                  <a:lnTo>
                    <a:pt x="45226" y="25637"/>
                  </a:lnTo>
                  <a:lnTo>
                    <a:pt x="45019" y="26070"/>
                  </a:lnTo>
                  <a:lnTo>
                    <a:pt x="44813" y="26503"/>
                  </a:lnTo>
                  <a:lnTo>
                    <a:pt x="44586" y="26937"/>
                  </a:lnTo>
                  <a:lnTo>
                    <a:pt x="44338" y="27350"/>
                  </a:lnTo>
                  <a:lnTo>
                    <a:pt x="44091" y="27763"/>
                  </a:lnTo>
                  <a:lnTo>
                    <a:pt x="43822" y="28175"/>
                  </a:lnTo>
                  <a:lnTo>
                    <a:pt x="43554" y="28588"/>
                  </a:lnTo>
                  <a:lnTo>
                    <a:pt x="43265" y="28980"/>
                  </a:lnTo>
                  <a:lnTo>
                    <a:pt x="42976" y="29373"/>
                  </a:lnTo>
                  <a:lnTo>
                    <a:pt x="42666" y="29744"/>
                  </a:lnTo>
                  <a:lnTo>
                    <a:pt x="42336" y="30136"/>
                  </a:lnTo>
                  <a:lnTo>
                    <a:pt x="42006" y="30508"/>
                  </a:lnTo>
                  <a:lnTo>
                    <a:pt x="41325" y="31210"/>
                  </a:lnTo>
                  <a:lnTo>
                    <a:pt x="40582" y="31911"/>
                  </a:lnTo>
                  <a:lnTo>
                    <a:pt x="39818" y="32572"/>
                  </a:lnTo>
                  <a:lnTo>
                    <a:pt x="39013" y="33212"/>
                  </a:lnTo>
                  <a:lnTo>
                    <a:pt x="38167" y="33810"/>
                  </a:lnTo>
                  <a:lnTo>
                    <a:pt x="37279" y="34368"/>
                  </a:lnTo>
                  <a:lnTo>
                    <a:pt x="36371" y="34904"/>
                  </a:lnTo>
                  <a:lnTo>
                    <a:pt x="35421" y="35400"/>
                  </a:lnTo>
                  <a:lnTo>
                    <a:pt x="34430" y="35854"/>
                  </a:lnTo>
                  <a:lnTo>
                    <a:pt x="33440" y="36287"/>
                  </a:lnTo>
                  <a:lnTo>
                    <a:pt x="32408" y="36659"/>
                  </a:lnTo>
                  <a:lnTo>
                    <a:pt x="31334" y="37010"/>
                  </a:lnTo>
                  <a:lnTo>
                    <a:pt x="30261" y="37299"/>
                  </a:lnTo>
                  <a:lnTo>
                    <a:pt x="29146" y="37567"/>
                  </a:lnTo>
                  <a:lnTo>
                    <a:pt x="28032" y="37774"/>
                  </a:lnTo>
                  <a:lnTo>
                    <a:pt x="26876" y="37939"/>
                  </a:lnTo>
                  <a:lnTo>
                    <a:pt x="25699" y="38063"/>
                  </a:lnTo>
                  <a:lnTo>
                    <a:pt x="24523" y="38145"/>
                  </a:lnTo>
                  <a:lnTo>
                    <a:pt x="23924" y="38166"/>
                  </a:lnTo>
                  <a:lnTo>
                    <a:pt x="23325" y="38166"/>
                  </a:lnTo>
                  <a:lnTo>
                    <a:pt x="23325" y="38166"/>
                  </a:lnTo>
                  <a:lnTo>
                    <a:pt x="22727" y="38166"/>
                  </a:lnTo>
                  <a:lnTo>
                    <a:pt x="22128" y="38145"/>
                  </a:lnTo>
                  <a:lnTo>
                    <a:pt x="20931" y="38063"/>
                  </a:lnTo>
                  <a:lnTo>
                    <a:pt x="19775" y="37939"/>
                  </a:lnTo>
                  <a:lnTo>
                    <a:pt x="18619" y="37774"/>
                  </a:lnTo>
                  <a:lnTo>
                    <a:pt x="17505" y="37567"/>
                  </a:lnTo>
                  <a:lnTo>
                    <a:pt x="16390" y="37299"/>
                  </a:lnTo>
                  <a:lnTo>
                    <a:pt x="15296" y="37010"/>
                  </a:lnTo>
                  <a:lnTo>
                    <a:pt x="14243" y="36659"/>
                  </a:lnTo>
                  <a:lnTo>
                    <a:pt x="13211" y="36287"/>
                  </a:lnTo>
                  <a:lnTo>
                    <a:pt x="12200" y="35854"/>
                  </a:lnTo>
                  <a:lnTo>
                    <a:pt x="11230" y="35400"/>
                  </a:lnTo>
                  <a:lnTo>
                    <a:pt x="10280" y="34904"/>
                  </a:lnTo>
                  <a:lnTo>
                    <a:pt x="9372" y="34368"/>
                  </a:lnTo>
                  <a:lnTo>
                    <a:pt x="8484" y="33810"/>
                  </a:lnTo>
                  <a:lnTo>
                    <a:pt x="7638" y="33212"/>
                  </a:lnTo>
                  <a:lnTo>
                    <a:pt x="6833" y="32572"/>
                  </a:lnTo>
                  <a:lnTo>
                    <a:pt x="6069" y="31911"/>
                  </a:lnTo>
                  <a:lnTo>
                    <a:pt x="5326" y="31210"/>
                  </a:lnTo>
                  <a:lnTo>
                    <a:pt x="4645" y="30508"/>
                  </a:lnTo>
                  <a:lnTo>
                    <a:pt x="4315" y="30136"/>
                  </a:lnTo>
                  <a:lnTo>
                    <a:pt x="3985" y="29744"/>
                  </a:lnTo>
                  <a:lnTo>
                    <a:pt x="3675" y="29373"/>
                  </a:lnTo>
                  <a:lnTo>
                    <a:pt x="3386" y="28980"/>
                  </a:lnTo>
                  <a:lnTo>
                    <a:pt x="3097" y="28588"/>
                  </a:lnTo>
                  <a:lnTo>
                    <a:pt x="2808" y="28175"/>
                  </a:lnTo>
                  <a:lnTo>
                    <a:pt x="2560" y="27763"/>
                  </a:lnTo>
                  <a:lnTo>
                    <a:pt x="2313" y="27350"/>
                  </a:lnTo>
                  <a:lnTo>
                    <a:pt x="2065" y="26937"/>
                  </a:lnTo>
                  <a:lnTo>
                    <a:pt x="1838" y="26503"/>
                  </a:lnTo>
                  <a:lnTo>
                    <a:pt x="1611" y="26070"/>
                  </a:lnTo>
                  <a:lnTo>
                    <a:pt x="1425" y="25637"/>
                  </a:lnTo>
                  <a:lnTo>
                    <a:pt x="1219" y="25203"/>
                  </a:lnTo>
                  <a:lnTo>
                    <a:pt x="1054" y="24749"/>
                  </a:lnTo>
                  <a:lnTo>
                    <a:pt x="888" y="24316"/>
                  </a:lnTo>
                  <a:lnTo>
                    <a:pt x="744" y="23861"/>
                  </a:lnTo>
                  <a:lnTo>
                    <a:pt x="599" y="23387"/>
                  </a:lnTo>
                  <a:lnTo>
                    <a:pt x="476" y="22933"/>
                  </a:lnTo>
                  <a:lnTo>
                    <a:pt x="372" y="22458"/>
                  </a:lnTo>
                  <a:lnTo>
                    <a:pt x="269" y="21983"/>
                  </a:lnTo>
                  <a:lnTo>
                    <a:pt x="187" y="21508"/>
                  </a:lnTo>
                  <a:lnTo>
                    <a:pt x="125" y="21034"/>
                  </a:lnTo>
                  <a:lnTo>
                    <a:pt x="63" y="20559"/>
                  </a:lnTo>
                  <a:lnTo>
                    <a:pt x="42" y="20063"/>
                  </a:lnTo>
                  <a:lnTo>
                    <a:pt x="1" y="19568"/>
                  </a:lnTo>
                  <a:lnTo>
                    <a:pt x="1" y="19093"/>
                  </a:lnTo>
                  <a:lnTo>
                    <a:pt x="1" y="19093"/>
                  </a:lnTo>
                  <a:lnTo>
                    <a:pt x="1" y="18598"/>
                  </a:lnTo>
                  <a:lnTo>
                    <a:pt x="42" y="18102"/>
                  </a:lnTo>
                  <a:lnTo>
                    <a:pt x="63" y="17607"/>
                  </a:lnTo>
                  <a:lnTo>
                    <a:pt x="125" y="17132"/>
                  </a:lnTo>
                  <a:lnTo>
                    <a:pt x="187" y="16658"/>
                  </a:lnTo>
                  <a:lnTo>
                    <a:pt x="269" y="16183"/>
                  </a:lnTo>
                  <a:lnTo>
                    <a:pt x="372" y="15708"/>
                  </a:lnTo>
                  <a:lnTo>
                    <a:pt x="476" y="15233"/>
                  </a:lnTo>
                  <a:lnTo>
                    <a:pt x="599" y="14779"/>
                  </a:lnTo>
                  <a:lnTo>
                    <a:pt x="744" y="14325"/>
                  </a:lnTo>
                  <a:lnTo>
                    <a:pt x="888" y="13850"/>
                  </a:lnTo>
                  <a:lnTo>
                    <a:pt x="1054" y="13417"/>
                  </a:lnTo>
                  <a:lnTo>
                    <a:pt x="1219" y="12963"/>
                  </a:lnTo>
                  <a:lnTo>
                    <a:pt x="1425" y="12529"/>
                  </a:lnTo>
                  <a:lnTo>
                    <a:pt x="1611" y="12096"/>
                  </a:lnTo>
                  <a:lnTo>
                    <a:pt x="1838" y="11662"/>
                  </a:lnTo>
                  <a:lnTo>
                    <a:pt x="2065" y="11229"/>
                  </a:lnTo>
                  <a:lnTo>
                    <a:pt x="2313" y="10816"/>
                  </a:lnTo>
                  <a:lnTo>
                    <a:pt x="2560" y="10403"/>
                  </a:lnTo>
                  <a:lnTo>
                    <a:pt x="2808" y="9990"/>
                  </a:lnTo>
                  <a:lnTo>
                    <a:pt x="3097" y="9578"/>
                  </a:lnTo>
                  <a:lnTo>
                    <a:pt x="3386" y="9185"/>
                  </a:lnTo>
                  <a:lnTo>
                    <a:pt x="3675" y="8793"/>
                  </a:lnTo>
                  <a:lnTo>
                    <a:pt x="3985" y="8422"/>
                  </a:lnTo>
                  <a:lnTo>
                    <a:pt x="4315" y="8030"/>
                  </a:lnTo>
                  <a:lnTo>
                    <a:pt x="4645" y="7679"/>
                  </a:lnTo>
                  <a:lnTo>
                    <a:pt x="5326" y="6956"/>
                  </a:lnTo>
                  <a:lnTo>
                    <a:pt x="6069" y="6254"/>
                  </a:lnTo>
                  <a:lnTo>
                    <a:pt x="6833" y="5594"/>
                  </a:lnTo>
                  <a:lnTo>
                    <a:pt x="7638" y="4954"/>
                  </a:lnTo>
                  <a:lnTo>
                    <a:pt x="8484" y="4355"/>
                  </a:lnTo>
                  <a:lnTo>
                    <a:pt x="9372" y="3798"/>
                  </a:lnTo>
                  <a:lnTo>
                    <a:pt x="10280" y="3261"/>
                  </a:lnTo>
                  <a:lnTo>
                    <a:pt x="11230" y="2766"/>
                  </a:lnTo>
                  <a:lnTo>
                    <a:pt x="12200" y="2312"/>
                  </a:lnTo>
                  <a:lnTo>
                    <a:pt x="13211" y="1878"/>
                  </a:lnTo>
                  <a:lnTo>
                    <a:pt x="14243" y="1507"/>
                  </a:lnTo>
                  <a:lnTo>
                    <a:pt x="15296" y="1156"/>
                  </a:lnTo>
                  <a:lnTo>
                    <a:pt x="16390" y="867"/>
                  </a:lnTo>
                  <a:lnTo>
                    <a:pt x="17505" y="599"/>
                  </a:lnTo>
                  <a:lnTo>
                    <a:pt x="18619" y="392"/>
                  </a:lnTo>
                  <a:lnTo>
                    <a:pt x="19775" y="227"/>
                  </a:lnTo>
                  <a:lnTo>
                    <a:pt x="20931" y="103"/>
                  </a:lnTo>
                  <a:lnTo>
                    <a:pt x="22128" y="21"/>
                  </a:lnTo>
                  <a:lnTo>
                    <a:pt x="22727" y="21"/>
                  </a:lnTo>
                  <a:lnTo>
                    <a:pt x="23325" y="0"/>
                  </a:lnTo>
                  <a:lnTo>
                    <a:pt x="23325" y="0"/>
                  </a:lnTo>
                  <a:lnTo>
                    <a:pt x="23924" y="21"/>
                  </a:lnTo>
                  <a:lnTo>
                    <a:pt x="24523" y="21"/>
                  </a:lnTo>
                  <a:lnTo>
                    <a:pt x="25699" y="103"/>
                  </a:lnTo>
                  <a:lnTo>
                    <a:pt x="26876" y="227"/>
                  </a:lnTo>
                  <a:lnTo>
                    <a:pt x="28032" y="392"/>
                  </a:lnTo>
                  <a:lnTo>
                    <a:pt x="29146" y="599"/>
                  </a:lnTo>
                  <a:lnTo>
                    <a:pt x="30261" y="867"/>
                  </a:lnTo>
                  <a:lnTo>
                    <a:pt x="31334" y="1156"/>
                  </a:lnTo>
                  <a:lnTo>
                    <a:pt x="32408" y="1507"/>
                  </a:lnTo>
                  <a:lnTo>
                    <a:pt x="33440" y="1878"/>
                  </a:lnTo>
                  <a:lnTo>
                    <a:pt x="34430" y="2312"/>
                  </a:lnTo>
                  <a:lnTo>
                    <a:pt x="35421" y="2766"/>
                  </a:lnTo>
                  <a:lnTo>
                    <a:pt x="36371" y="3261"/>
                  </a:lnTo>
                  <a:lnTo>
                    <a:pt x="37279" y="3798"/>
                  </a:lnTo>
                  <a:lnTo>
                    <a:pt x="38167" y="4355"/>
                  </a:lnTo>
                  <a:lnTo>
                    <a:pt x="39013" y="4954"/>
                  </a:lnTo>
                  <a:lnTo>
                    <a:pt x="39818" y="5594"/>
                  </a:lnTo>
                  <a:lnTo>
                    <a:pt x="40582" y="6254"/>
                  </a:lnTo>
                  <a:lnTo>
                    <a:pt x="41325" y="6956"/>
                  </a:lnTo>
                  <a:lnTo>
                    <a:pt x="42006" y="7679"/>
                  </a:lnTo>
                  <a:lnTo>
                    <a:pt x="42336" y="8030"/>
                  </a:lnTo>
                  <a:lnTo>
                    <a:pt x="42666" y="8422"/>
                  </a:lnTo>
                  <a:lnTo>
                    <a:pt x="42976" y="8793"/>
                  </a:lnTo>
                  <a:lnTo>
                    <a:pt x="43265" y="9185"/>
                  </a:lnTo>
                  <a:lnTo>
                    <a:pt x="43554" y="9578"/>
                  </a:lnTo>
                  <a:lnTo>
                    <a:pt x="43822" y="9990"/>
                  </a:lnTo>
                  <a:lnTo>
                    <a:pt x="44091" y="10403"/>
                  </a:lnTo>
                  <a:lnTo>
                    <a:pt x="44338" y="10816"/>
                  </a:lnTo>
                  <a:lnTo>
                    <a:pt x="44586" y="11229"/>
                  </a:lnTo>
                  <a:lnTo>
                    <a:pt x="44813" y="11662"/>
                  </a:lnTo>
                  <a:lnTo>
                    <a:pt x="45019" y="12096"/>
                  </a:lnTo>
                  <a:lnTo>
                    <a:pt x="45226" y="12529"/>
                  </a:lnTo>
                  <a:lnTo>
                    <a:pt x="45412" y="12963"/>
                  </a:lnTo>
                  <a:lnTo>
                    <a:pt x="45597" y="13417"/>
                  </a:lnTo>
                  <a:lnTo>
                    <a:pt x="45762" y="13850"/>
                  </a:lnTo>
                  <a:lnTo>
                    <a:pt x="45907" y="14325"/>
                  </a:lnTo>
                  <a:lnTo>
                    <a:pt x="46051" y="14779"/>
                  </a:lnTo>
                  <a:lnTo>
                    <a:pt x="46175" y="15233"/>
                  </a:lnTo>
                  <a:lnTo>
                    <a:pt x="46279" y="15708"/>
                  </a:lnTo>
                  <a:lnTo>
                    <a:pt x="46382" y="16183"/>
                  </a:lnTo>
                  <a:lnTo>
                    <a:pt x="46464" y="16658"/>
                  </a:lnTo>
                  <a:lnTo>
                    <a:pt x="46526" y="17132"/>
                  </a:lnTo>
                  <a:lnTo>
                    <a:pt x="46568" y="17607"/>
                  </a:lnTo>
                  <a:lnTo>
                    <a:pt x="46609" y="18102"/>
                  </a:lnTo>
                  <a:lnTo>
                    <a:pt x="46629" y="18598"/>
                  </a:lnTo>
                  <a:lnTo>
                    <a:pt x="46650" y="19093"/>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46" name="Google Shape;2146;p211"/>
            <p:cNvSpPr/>
            <p:nvPr/>
          </p:nvSpPr>
          <p:spPr>
            <a:xfrm>
              <a:off x="2394500" y="4042800"/>
              <a:ext cx="124900" cy="447425"/>
            </a:xfrm>
            <a:custGeom>
              <a:avLst/>
              <a:gdLst/>
              <a:ahLst/>
              <a:cxnLst/>
              <a:rect l="l" t="t" r="r" b="b"/>
              <a:pathLst>
                <a:path w="4996" h="17897" extrusionOk="0">
                  <a:moveTo>
                    <a:pt x="269" y="1"/>
                  </a:moveTo>
                  <a:lnTo>
                    <a:pt x="166" y="22"/>
                  </a:lnTo>
                  <a:lnTo>
                    <a:pt x="83" y="84"/>
                  </a:lnTo>
                  <a:lnTo>
                    <a:pt x="21" y="166"/>
                  </a:lnTo>
                  <a:lnTo>
                    <a:pt x="1" y="269"/>
                  </a:lnTo>
                  <a:lnTo>
                    <a:pt x="1" y="17629"/>
                  </a:lnTo>
                  <a:lnTo>
                    <a:pt x="21" y="17732"/>
                  </a:lnTo>
                  <a:lnTo>
                    <a:pt x="83" y="17814"/>
                  </a:lnTo>
                  <a:lnTo>
                    <a:pt x="166" y="17876"/>
                  </a:lnTo>
                  <a:lnTo>
                    <a:pt x="269" y="17897"/>
                  </a:lnTo>
                  <a:lnTo>
                    <a:pt x="4707" y="17897"/>
                  </a:lnTo>
                  <a:lnTo>
                    <a:pt x="4831" y="17876"/>
                  </a:lnTo>
                  <a:lnTo>
                    <a:pt x="4913" y="17814"/>
                  </a:lnTo>
                  <a:lnTo>
                    <a:pt x="4975" y="17732"/>
                  </a:lnTo>
                  <a:lnTo>
                    <a:pt x="4996" y="17629"/>
                  </a:lnTo>
                  <a:lnTo>
                    <a:pt x="4996" y="269"/>
                  </a:lnTo>
                  <a:lnTo>
                    <a:pt x="4975" y="166"/>
                  </a:lnTo>
                  <a:lnTo>
                    <a:pt x="4913" y="84"/>
                  </a:lnTo>
                  <a:lnTo>
                    <a:pt x="4831" y="22"/>
                  </a:lnTo>
                  <a:lnTo>
                    <a:pt x="4707" y="1"/>
                  </a:lnTo>
                  <a:close/>
                </a:path>
              </a:pathLst>
            </a:custGeom>
            <a:solidFill>
              <a:schemeClr val="dk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47" name="Google Shape;2147;p211"/>
            <p:cNvSpPr/>
            <p:nvPr/>
          </p:nvSpPr>
          <p:spPr>
            <a:xfrm>
              <a:off x="2394500" y="4042800"/>
              <a:ext cx="124900" cy="447425"/>
            </a:xfrm>
            <a:custGeom>
              <a:avLst/>
              <a:gdLst/>
              <a:ahLst/>
              <a:cxnLst/>
              <a:rect l="l" t="t" r="r" b="b"/>
              <a:pathLst>
                <a:path w="4996" h="17897" fill="none" extrusionOk="0">
                  <a:moveTo>
                    <a:pt x="4707" y="1"/>
                  </a:moveTo>
                  <a:lnTo>
                    <a:pt x="269" y="1"/>
                  </a:lnTo>
                  <a:lnTo>
                    <a:pt x="269" y="1"/>
                  </a:lnTo>
                  <a:lnTo>
                    <a:pt x="166" y="22"/>
                  </a:lnTo>
                  <a:lnTo>
                    <a:pt x="83" y="84"/>
                  </a:lnTo>
                  <a:lnTo>
                    <a:pt x="21" y="166"/>
                  </a:lnTo>
                  <a:lnTo>
                    <a:pt x="1" y="269"/>
                  </a:lnTo>
                  <a:lnTo>
                    <a:pt x="1" y="17629"/>
                  </a:lnTo>
                  <a:lnTo>
                    <a:pt x="1" y="17629"/>
                  </a:lnTo>
                  <a:lnTo>
                    <a:pt x="21" y="17732"/>
                  </a:lnTo>
                  <a:lnTo>
                    <a:pt x="83" y="17814"/>
                  </a:lnTo>
                  <a:lnTo>
                    <a:pt x="166" y="17876"/>
                  </a:lnTo>
                  <a:lnTo>
                    <a:pt x="269" y="17897"/>
                  </a:lnTo>
                  <a:lnTo>
                    <a:pt x="4707" y="17897"/>
                  </a:lnTo>
                  <a:lnTo>
                    <a:pt x="4707" y="17897"/>
                  </a:lnTo>
                  <a:lnTo>
                    <a:pt x="4831" y="17876"/>
                  </a:lnTo>
                  <a:lnTo>
                    <a:pt x="4913" y="17814"/>
                  </a:lnTo>
                  <a:lnTo>
                    <a:pt x="4975" y="17732"/>
                  </a:lnTo>
                  <a:lnTo>
                    <a:pt x="4996" y="17629"/>
                  </a:lnTo>
                  <a:lnTo>
                    <a:pt x="4996" y="269"/>
                  </a:lnTo>
                  <a:lnTo>
                    <a:pt x="4996" y="269"/>
                  </a:lnTo>
                  <a:lnTo>
                    <a:pt x="4975" y="166"/>
                  </a:lnTo>
                  <a:lnTo>
                    <a:pt x="4913" y="84"/>
                  </a:lnTo>
                  <a:lnTo>
                    <a:pt x="4831" y="22"/>
                  </a:lnTo>
                  <a:lnTo>
                    <a:pt x="4707"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48" name="Google Shape;2148;p211"/>
            <p:cNvSpPr/>
            <p:nvPr/>
          </p:nvSpPr>
          <p:spPr>
            <a:xfrm>
              <a:off x="2729400" y="4042800"/>
              <a:ext cx="124900" cy="447425"/>
            </a:xfrm>
            <a:custGeom>
              <a:avLst/>
              <a:gdLst/>
              <a:ahLst/>
              <a:cxnLst/>
              <a:rect l="l" t="t" r="r" b="b"/>
              <a:pathLst>
                <a:path w="4996" h="17897" extrusionOk="0">
                  <a:moveTo>
                    <a:pt x="290" y="1"/>
                  </a:moveTo>
                  <a:lnTo>
                    <a:pt x="166" y="22"/>
                  </a:lnTo>
                  <a:lnTo>
                    <a:pt x="83" y="84"/>
                  </a:lnTo>
                  <a:lnTo>
                    <a:pt x="21" y="166"/>
                  </a:lnTo>
                  <a:lnTo>
                    <a:pt x="1" y="269"/>
                  </a:lnTo>
                  <a:lnTo>
                    <a:pt x="1" y="17629"/>
                  </a:lnTo>
                  <a:lnTo>
                    <a:pt x="21" y="17732"/>
                  </a:lnTo>
                  <a:lnTo>
                    <a:pt x="83" y="17814"/>
                  </a:lnTo>
                  <a:lnTo>
                    <a:pt x="166" y="17876"/>
                  </a:lnTo>
                  <a:lnTo>
                    <a:pt x="290" y="17897"/>
                  </a:lnTo>
                  <a:lnTo>
                    <a:pt x="4728" y="17897"/>
                  </a:lnTo>
                  <a:lnTo>
                    <a:pt x="4831" y="17876"/>
                  </a:lnTo>
                  <a:lnTo>
                    <a:pt x="4913" y="17814"/>
                  </a:lnTo>
                  <a:lnTo>
                    <a:pt x="4975" y="17732"/>
                  </a:lnTo>
                  <a:lnTo>
                    <a:pt x="4996" y="17629"/>
                  </a:lnTo>
                  <a:lnTo>
                    <a:pt x="4996" y="269"/>
                  </a:lnTo>
                  <a:lnTo>
                    <a:pt x="4975" y="166"/>
                  </a:lnTo>
                  <a:lnTo>
                    <a:pt x="4913" y="84"/>
                  </a:lnTo>
                  <a:lnTo>
                    <a:pt x="4831" y="22"/>
                  </a:lnTo>
                  <a:lnTo>
                    <a:pt x="4728" y="1"/>
                  </a:lnTo>
                  <a:close/>
                </a:path>
              </a:pathLst>
            </a:custGeom>
            <a:solidFill>
              <a:schemeClr val="dk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49" name="Google Shape;2149;p211"/>
            <p:cNvSpPr/>
            <p:nvPr/>
          </p:nvSpPr>
          <p:spPr>
            <a:xfrm>
              <a:off x="2729400" y="4042800"/>
              <a:ext cx="124900" cy="447425"/>
            </a:xfrm>
            <a:custGeom>
              <a:avLst/>
              <a:gdLst/>
              <a:ahLst/>
              <a:cxnLst/>
              <a:rect l="l" t="t" r="r" b="b"/>
              <a:pathLst>
                <a:path w="4996" h="17897" fill="none" extrusionOk="0">
                  <a:moveTo>
                    <a:pt x="4728" y="1"/>
                  </a:moveTo>
                  <a:lnTo>
                    <a:pt x="290" y="1"/>
                  </a:lnTo>
                  <a:lnTo>
                    <a:pt x="290" y="1"/>
                  </a:lnTo>
                  <a:lnTo>
                    <a:pt x="166" y="22"/>
                  </a:lnTo>
                  <a:lnTo>
                    <a:pt x="83" y="84"/>
                  </a:lnTo>
                  <a:lnTo>
                    <a:pt x="21" y="166"/>
                  </a:lnTo>
                  <a:lnTo>
                    <a:pt x="1" y="269"/>
                  </a:lnTo>
                  <a:lnTo>
                    <a:pt x="1" y="17629"/>
                  </a:lnTo>
                  <a:lnTo>
                    <a:pt x="1" y="17629"/>
                  </a:lnTo>
                  <a:lnTo>
                    <a:pt x="21" y="17732"/>
                  </a:lnTo>
                  <a:lnTo>
                    <a:pt x="83" y="17814"/>
                  </a:lnTo>
                  <a:lnTo>
                    <a:pt x="166" y="17876"/>
                  </a:lnTo>
                  <a:lnTo>
                    <a:pt x="290" y="17897"/>
                  </a:lnTo>
                  <a:lnTo>
                    <a:pt x="4728" y="17897"/>
                  </a:lnTo>
                  <a:lnTo>
                    <a:pt x="4728" y="17897"/>
                  </a:lnTo>
                  <a:lnTo>
                    <a:pt x="4831" y="17876"/>
                  </a:lnTo>
                  <a:lnTo>
                    <a:pt x="4913" y="17814"/>
                  </a:lnTo>
                  <a:lnTo>
                    <a:pt x="4975" y="17732"/>
                  </a:lnTo>
                  <a:lnTo>
                    <a:pt x="4996" y="17629"/>
                  </a:lnTo>
                  <a:lnTo>
                    <a:pt x="4996" y="269"/>
                  </a:lnTo>
                  <a:lnTo>
                    <a:pt x="4996" y="269"/>
                  </a:lnTo>
                  <a:lnTo>
                    <a:pt x="4975" y="166"/>
                  </a:lnTo>
                  <a:lnTo>
                    <a:pt x="4913" y="84"/>
                  </a:lnTo>
                  <a:lnTo>
                    <a:pt x="4831" y="22"/>
                  </a:lnTo>
                  <a:lnTo>
                    <a:pt x="4728"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50" name="Google Shape;2150;p211"/>
            <p:cNvSpPr/>
            <p:nvPr/>
          </p:nvSpPr>
          <p:spPr>
            <a:xfrm>
              <a:off x="2437325" y="2547350"/>
              <a:ext cx="120275" cy="19125"/>
            </a:xfrm>
            <a:custGeom>
              <a:avLst/>
              <a:gdLst/>
              <a:ahLst/>
              <a:cxnLst/>
              <a:rect l="l" t="t" r="r" b="b"/>
              <a:pathLst>
                <a:path w="4811" h="765" extrusionOk="0">
                  <a:moveTo>
                    <a:pt x="1" y="1"/>
                  </a:moveTo>
                  <a:lnTo>
                    <a:pt x="1" y="1"/>
                  </a:lnTo>
                  <a:lnTo>
                    <a:pt x="1" y="1"/>
                  </a:lnTo>
                  <a:lnTo>
                    <a:pt x="1012" y="83"/>
                  </a:lnTo>
                  <a:lnTo>
                    <a:pt x="2147" y="248"/>
                  </a:lnTo>
                  <a:lnTo>
                    <a:pt x="3407" y="475"/>
                  </a:lnTo>
                  <a:lnTo>
                    <a:pt x="4790" y="764"/>
                  </a:lnTo>
                  <a:lnTo>
                    <a:pt x="4790" y="764"/>
                  </a:lnTo>
                  <a:lnTo>
                    <a:pt x="4810" y="764"/>
                  </a:lnTo>
                  <a:lnTo>
                    <a:pt x="4810" y="764"/>
                  </a:lnTo>
                  <a:lnTo>
                    <a:pt x="4790" y="764"/>
                  </a:lnTo>
                  <a:lnTo>
                    <a:pt x="4790" y="764"/>
                  </a:lnTo>
                  <a:lnTo>
                    <a:pt x="3407" y="475"/>
                  </a:lnTo>
                  <a:lnTo>
                    <a:pt x="2147" y="248"/>
                  </a:lnTo>
                  <a:lnTo>
                    <a:pt x="1012" y="83"/>
                  </a:lnTo>
                  <a:lnTo>
                    <a:pt x="1" y="1"/>
                  </a:lnTo>
                  <a:close/>
                </a:path>
              </a:pathLst>
            </a:custGeom>
            <a:solidFill>
              <a:srgbClr val="B2B2B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51" name="Google Shape;2151;p211"/>
            <p:cNvSpPr/>
            <p:nvPr/>
          </p:nvSpPr>
          <p:spPr>
            <a:xfrm>
              <a:off x="2437325" y="2547350"/>
              <a:ext cx="120275" cy="19125"/>
            </a:xfrm>
            <a:custGeom>
              <a:avLst/>
              <a:gdLst/>
              <a:ahLst/>
              <a:cxnLst/>
              <a:rect l="l" t="t" r="r" b="b"/>
              <a:pathLst>
                <a:path w="4811" h="765" fill="none" extrusionOk="0">
                  <a:moveTo>
                    <a:pt x="1" y="1"/>
                  </a:moveTo>
                  <a:lnTo>
                    <a:pt x="1" y="1"/>
                  </a:lnTo>
                  <a:lnTo>
                    <a:pt x="1" y="1"/>
                  </a:lnTo>
                  <a:lnTo>
                    <a:pt x="1012" y="83"/>
                  </a:lnTo>
                  <a:lnTo>
                    <a:pt x="2147" y="248"/>
                  </a:lnTo>
                  <a:lnTo>
                    <a:pt x="3407" y="475"/>
                  </a:lnTo>
                  <a:lnTo>
                    <a:pt x="4790" y="764"/>
                  </a:lnTo>
                  <a:lnTo>
                    <a:pt x="4790" y="764"/>
                  </a:lnTo>
                  <a:lnTo>
                    <a:pt x="4810" y="764"/>
                  </a:lnTo>
                  <a:lnTo>
                    <a:pt x="4810" y="764"/>
                  </a:lnTo>
                  <a:lnTo>
                    <a:pt x="4790" y="764"/>
                  </a:lnTo>
                  <a:lnTo>
                    <a:pt x="4790" y="764"/>
                  </a:lnTo>
                  <a:lnTo>
                    <a:pt x="3407" y="475"/>
                  </a:lnTo>
                  <a:lnTo>
                    <a:pt x="2147" y="248"/>
                  </a:lnTo>
                  <a:lnTo>
                    <a:pt x="1012" y="83"/>
                  </a:lnTo>
                  <a:lnTo>
                    <a:pt x="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52" name="Google Shape;2152;p211"/>
            <p:cNvSpPr/>
            <p:nvPr/>
          </p:nvSpPr>
          <p:spPr>
            <a:xfrm>
              <a:off x="2990525" y="2712475"/>
              <a:ext cx="48000" cy="139350"/>
            </a:xfrm>
            <a:custGeom>
              <a:avLst/>
              <a:gdLst/>
              <a:ahLst/>
              <a:cxnLst/>
              <a:rect l="l" t="t" r="r" b="b"/>
              <a:pathLst>
                <a:path w="1920" h="5574" extrusionOk="0">
                  <a:moveTo>
                    <a:pt x="0" y="1"/>
                  </a:moveTo>
                  <a:lnTo>
                    <a:pt x="619" y="5574"/>
                  </a:lnTo>
                  <a:lnTo>
                    <a:pt x="826" y="5368"/>
                  </a:lnTo>
                  <a:lnTo>
                    <a:pt x="1012" y="5140"/>
                  </a:lnTo>
                  <a:lnTo>
                    <a:pt x="1197" y="4893"/>
                  </a:lnTo>
                  <a:lnTo>
                    <a:pt x="1363" y="4645"/>
                  </a:lnTo>
                  <a:lnTo>
                    <a:pt x="1507" y="4377"/>
                  </a:lnTo>
                  <a:lnTo>
                    <a:pt x="1631" y="4108"/>
                  </a:lnTo>
                  <a:lnTo>
                    <a:pt x="1734" y="3840"/>
                  </a:lnTo>
                  <a:lnTo>
                    <a:pt x="1817" y="3530"/>
                  </a:lnTo>
                  <a:lnTo>
                    <a:pt x="1879" y="3221"/>
                  </a:lnTo>
                  <a:lnTo>
                    <a:pt x="1920" y="2911"/>
                  </a:lnTo>
                  <a:lnTo>
                    <a:pt x="1920" y="2581"/>
                  </a:lnTo>
                  <a:lnTo>
                    <a:pt x="1920" y="2230"/>
                  </a:lnTo>
                  <a:lnTo>
                    <a:pt x="1899" y="1879"/>
                  </a:lnTo>
                  <a:lnTo>
                    <a:pt x="1858" y="1487"/>
                  </a:lnTo>
                  <a:lnTo>
                    <a:pt x="1775" y="1115"/>
                  </a:lnTo>
                  <a:lnTo>
                    <a:pt x="1672" y="703"/>
                  </a:lnTo>
                  <a:lnTo>
                    <a:pt x="0" y="1"/>
                  </a:lnTo>
                  <a:close/>
                </a:path>
              </a:pathLst>
            </a:custGeom>
            <a:solidFill>
              <a:schemeClr val="dk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53" name="Google Shape;2153;p211"/>
            <p:cNvSpPr/>
            <p:nvPr/>
          </p:nvSpPr>
          <p:spPr>
            <a:xfrm>
              <a:off x="2990525" y="2712475"/>
              <a:ext cx="48000" cy="139350"/>
            </a:xfrm>
            <a:custGeom>
              <a:avLst/>
              <a:gdLst/>
              <a:ahLst/>
              <a:cxnLst/>
              <a:rect l="l" t="t" r="r" b="b"/>
              <a:pathLst>
                <a:path w="1920" h="5574" fill="none" extrusionOk="0">
                  <a:moveTo>
                    <a:pt x="0" y="1"/>
                  </a:moveTo>
                  <a:lnTo>
                    <a:pt x="619" y="5574"/>
                  </a:lnTo>
                  <a:lnTo>
                    <a:pt x="619" y="5574"/>
                  </a:lnTo>
                  <a:lnTo>
                    <a:pt x="826" y="5368"/>
                  </a:lnTo>
                  <a:lnTo>
                    <a:pt x="1012" y="5140"/>
                  </a:lnTo>
                  <a:lnTo>
                    <a:pt x="1197" y="4893"/>
                  </a:lnTo>
                  <a:lnTo>
                    <a:pt x="1363" y="4645"/>
                  </a:lnTo>
                  <a:lnTo>
                    <a:pt x="1507" y="4377"/>
                  </a:lnTo>
                  <a:lnTo>
                    <a:pt x="1631" y="4108"/>
                  </a:lnTo>
                  <a:lnTo>
                    <a:pt x="1734" y="3840"/>
                  </a:lnTo>
                  <a:lnTo>
                    <a:pt x="1817" y="3530"/>
                  </a:lnTo>
                  <a:lnTo>
                    <a:pt x="1879" y="3221"/>
                  </a:lnTo>
                  <a:lnTo>
                    <a:pt x="1920" y="2911"/>
                  </a:lnTo>
                  <a:lnTo>
                    <a:pt x="1920" y="2581"/>
                  </a:lnTo>
                  <a:lnTo>
                    <a:pt x="1920" y="2230"/>
                  </a:lnTo>
                  <a:lnTo>
                    <a:pt x="1899" y="1879"/>
                  </a:lnTo>
                  <a:lnTo>
                    <a:pt x="1858" y="1487"/>
                  </a:lnTo>
                  <a:lnTo>
                    <a:pt x="1775" y="1115"/>
                  </a:lnTo>
                  <a:lnTo>
                    <a:pt x="1672" y="703"/>
                  </a:lnTo>
                  <a:lnTo>
                    <a:pt x="1672" y="703"/>
                  </a:lnTo>
                  <a:lnTo>
                    <a:pt x="0"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54" name="Google Shape;2154;p211"/>
            <p:cNvSpPr/>
            <p:nvPr/>
          </p:nvSpPr>
          <p:spPr>
            <a:xfrm>
              <a:off x="2312450" y="2545800"/>
              <a:ext cx="693575" cy="473750"/>
            </a:xfrm>
            <a:custGeom>
              <a:avLst/>
              <a:gdLst/>
              <a:ahLst/>
              <a:cxnLst/>
              <a:rect l="l" t="t" r="r" b="b"/>
              <a:pathLst>
                <a:path w="27743" h="18950" extrusionOk="0">
                  <a:moveTo>
                    <a:pt x="3097" y="1"/>
                  </a:moveTo>
                  <a:lnTo>
                    <a:pt x="2622" y="42"/>
                  </a:lnTo>
                  <a:lnTo>
                    <a:pt x="2189" y="83"/>
                  </a:lnTo>
                  <a:lnTo>
                    <a:pt x="1817" y="125"/>
                  </a:lnTo>
                  <a:lnTo>
                    <a:pt x="1487" y="186"/>
                  </a:lnTo>
                  <a:lnTo>
                    <a:pt x="1198" y="269"/>
                  </a:lnTo>
                  <a:lnTo>
                    <a:pt x="929" y="331"/>
                  </a:lnTo>
                  <a:lnTo>
                    <a:pt x="723" y="414"/>
                  </a:lnTo>
                  <a:lnTo>
                    <a:pt x="372" y="558"/>
                  </a:lnTo>
                  <a:lnTo>
                    <a:pt x="145" y="702"/>
                  </a:lnTo>
                  <a:lnTo>
                    <a:pt x="21" y="785"/>
                  </a:lnTo>
                  <a:lnTo>
                    <a:pt x="1" y="826"/>
                  </a:lnTo>
                  <a:lnTo>
                    <a:pt x="12943" y="18949"/>
                  </a:lnTo>
                  <a:lnTo>
                    <a:pt x="26359" y="13252"/>
                  </a:lnTo>
                  <a:lnTo>
                    <a:pt x="26752" y="13025"/>
                  </a:lnTo>
                  <a:lnTo>
                    <a:pt x="27103" y="12778"/>
                  </a:lnTo>
                  <a:lnTo>
                    <a:pt x="27433" y="12509"/>
                  </a:lnTo>
                  <a:lnTo>
                    <a:pt x="27742" y="12241"/>
                  </a:lnTo>
                  <a:lnTo>
                    <a:pt x="27123" y="6668"/>
                  </a:lnTo>
                  <a:lnTo>
                    <a:pt x="25658" y="6069"/>
                  </a:lnTo>
                  <a:lnTo>
                    <a:pt x="23862" y="5367"/>
                  </a:lnTo>
                  <a:lnTo>
                    <a:pt x="21798" y="4583"/>
                  </a:lnTo>
                  <a:lnTo>
                    <a:pt x="19527" y="3757"/>
                  </a:lnTo>
                  <a:lnTo>
                    <a:pt x="18351" y="3345"/>
                  </a:lnTo>
                  <a:lnTo>
                    <a:pt x="17133" y="2932"/>
                  </a:lnTo>
                  <a:lnTo>
                    <a:pt x="15894" y="2540"/>
                  </a:lnTo>
                  <a:lnTo>
                    <a:pt x="14656" y="2147"/>
                  </a:lnTo>
                  <a:lnTo>
                    <a:pt x="13417" y="1776"/>
                  </a:lnTo>
                  <a:lnTo>
                    <a:pt x="12200" y="1425"/>
                  </a:lnTo>
                  <a:lnTo>
                    <a:pt x="10982" y="1115"/>
                  </a:lnTo>
                  <a:lnTo>
                    <a:pt x="9805" y="826"/>
                  </a:lnTo>
                  <a:lnTo>
                    <a:pt x="9785" y="826"/>
                  </a:lnTo>
                  <a:lnTo>
                    <a:pt x="8402" y="537"/>
                  </a:lnTo>
                  <a:lnTo>
                    <a:pt x="7142" y="310"/>
                  </a:lnTo>
                  <a:lnTo>
                    <a:pt x="6007" y="145"/>
                  </a:lnTo>
                  <a:lnTo>
                    <a:pt x="4996" y="63"/>
                  </a:lnTo>
                  <a:lnTo>
                    <a:pt x="4273" y="1"/>
                  </a:lnTo>
                  <a:close/>
                </a:path>
              </a:pathLst>
            </a:custGeom>
            <a:solidFill>
              <a:schemeClr val="dk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55" name="Google Shape;2155;p211"/>
            <p:cNvSpPr/>
            <p:nvPr/>
          </p:nvSpPr>
          <p:spPr>
            <a:xfrm>
              <a:off x="2263950" y="2548375"/>
              <a:ext cx="726075" cy="746725"/>
            </a:xfrm>
            <a:custGeom>
              <a:avLst/>
              <a:gdLst/>
              <a:ahLst/>
              <a:cxnLst/>
              <a:rect l="l" t="t" r="r" b="b"/>
              <a:pathLst>
                <a:path w="29043" h="29869" extrusionOk="0">
                  <a:moveTo>
                    <a:pt x="4459" y="1"/>
                  </a:moveTo>
                  <a:lnTo>
                    <a:pt x="4046" y="22"/>
                  </a:lnTo>
                  <a:lnTo>
                    <a:pt x="3654" y="83"/>
                  </a:lnTo>
                  <a:lnTo>
                    <a:pt x="3282" y="145"/>
                  </a:lnTo>
                  <a:lnTo>
                    <a:pt x="2952" y="228"/>
                  </a:lnTo>
                  <a:lnTo>
                    <a:pt x="2622" y="352"/>
                  </a:lnTo>
                  <a:lnTo>
                    <a:pt x="2333" y="476"/>
                  </a:lnTo>
                  <a:lnTo>
                    <a:pt x="2064" y="641"/>
                  </a:lnTo>
                  <a:lnTo>
                    <a:pt x="1817" y="806"/>
                  </a:lnTo>
                  <a:lnTo>
                    <a:pt x="1590" y="992"/>
                  </a:lnTo>
                  <a:lnTo>
                    <a:pt x="1383" y="1198"/>
                  </a:lnTo>
                  <a:lnTo>
                    <a:pt x="1198" y="1404"/>
                  </a:lnTo>
                  <a:lnTo>
                    <a:pt x="1032" y="1632"/>
                  </a:lnTo>
                  <a:lnTo>
                    <a:pt x="867" y="1879"/>
                  </a:lnTo>
                  <a:lnTo>
                    <a:pt x="723" y="2148"/>
                  </a:lnTo>
                  <a:lnTo>
                    <a:pt x="599" y="2395"/>
                  </a:lnTo>
                  <a:lnTo>
                    <a:pt x="496" y="2684"/>
                  </a:lnTo>
                  <a:lnTo>
                    <a:pt x="413" y="2973"/>
                  </a:lnTo>
                  <a:lnTo>
                    <a:pt x="331" y="3262"/>
                  </a:lnTo>
                  <a:lnTo>
                    <a:pt x="248" y="3551"/>
                  </a:lnTo>
                  <a:lnTo>
                    <a:pt x="145" y="4170"/>
                  </a:lnTo>
                  <a:lnTo>
                    <a:pt x="62" y="4810"/>
                  </a:lnTo>
                  <a:lnTo>
                    <a:pt x="21" y="5450"/>
                  </a:lnTo>
                  <a:lnTo>
                    <a:pt x="0" y="6111"/>
                  </a:lnTo>
                  <a:lnTo>
                    <a:pt x="0" y="7370"/>
                  </a:lnTo>
                  <a:lnTo>
                    <a:pt x="21" y="8010"/>
                  </a:lnTo>
                  <a:lnTo>
                    <a:pt x="83" y="9000"/>
                  </a:lnTo>
                  <a:lnTo>
                    <a:pt x="289" y="11870"/>
                  </a:lnTo>
                  <a:lnTo>
                    <a:pt x="599" y="15502"/>
                  </a:lnTo>
                  <a:lnTo>
                    <a:pt x="950" y="19486"/>
                  </a:lnTo>
                  <a:lnTo>
                    <a:pt x="1610" y="26669"/>
                  </a:lnTo>
                  <a:lnTo>
                    <a:pt x="1899" y="29869"/>
                  </a:lnTo>
                  <a:lnTo>
                    <a:pt x="29043" y="13645"/>
                  </a:lnTo>
                  <a:lnTo>
                    <a:pt x="27412" y="12530"/>
                  </a:lnTo>
                  <a:lnTo>
                    <a:pt x="25203" y="11085"/>
                  </a:lnTo>
                  <a:lnTo>
                    <a:pt x="22355" y="9228"/>
                  </a:lnTo>
                  <a:lnTo>
                    <a:pt x="20765" y="8216"/>
                  </a:lnTo>
                  <a:lnTo>
                    <a:pt x="19114" y="7184"/>
                  </a:lnTo>
                  <a:lnTo>
                    <a:pt x="17401" y="6131"/>
                  </a:lnTo>
                  <a:lnTo>
                    <a:pt x="15688" y="5099"/>
                  </a:lnTo>
                  <a:lnTo>
                    <a:pt x="13974" y="4109"/>
                  </a:lnTo>
                  <a:lnTo>
                    <a:pt x="12323" y="3159"/>
                  </a:lnTo>
                  <a:lnTo>
                    <a:pt x="10734" y="2313"/>
                  </a:lnTo>
                  <a:lnTo>
                    <a:pt x="9970" y="1921"/>
                  </a:lnTo>
                  <a:lnTo>
                    <a:pt x="9248" y="1549"/>
                  </a:lnTo>
                  <a:lnTo>
                    <a:pt x="8546" y="1219"/>
                  </a:lnTo>
                  <a:lnTo>
                    <a:pt x="7885" y="930"/>
                  </a:lnTo>
                  <a:lnTo>
                    <a:pt x="7266" y="661"/>
                  </a:lnTo>
                  <a:lnTo>
                    <a:pt x="6709" y="434"/>
                  </a:lnTo>
                  <a:lnTo>
                    <a:pt x="6172" y="269"/>
                  </a:lnTo>
                  <a:lnTo>
                    <a:pt x="5697" y="125"/>
                  </a:lnTo>
                  <a:lnTo>
                    <a:pt x="5264" y="42"/>
                  </a:lnTo>
                  <a:lnTo>
                    <a:pt x="4913" y="1"/>
                  </a:lnTo>
                  <a:close/>
                </a:path>
              </a:pathLst>
            </a:custGeom>
            <a:solidFill>
              <a:schemeClr val="dk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56" name="Google Shape;2156;p211"/>
            <p:cNvSpPr/>
            <p:nvPr/>
          </p:nvSpPr>
          <p:spPr>
            <a:xfrm>
              <a:off x="2263950" y="2548375"/>
              <a:ext cx="726075" cy="746725"/>
            </a:xfrm>
            <a:custGeom>
              <a:avLst/>
              <a:gdLst/>
              <a:ahLst/>
              <a:cxnLst/>
              <a:rect l="l" t="t" r="r" b="b"/>
              <a:pathLst>
                <a:path w="29043" h="29869" fill="none" extrusionOk="0">
                  <a:moveTo>
                    <a:pt x="29043" y="13645"/>
                  </a:moveTo>
                  <a:lnTo>
                    <a:pt x="29043" y="13645"/>
                  </a:lnTo>
                  <a:lnTo>
                    <a:pt x="27412" y="12530"/>
                  </a:lnTo>
                  <a:lnTo>
                    <a:pt x="27412" y="12530"/>
                  </a:lnTo>
                  <a:lnTo>
                    <a:pt x="25203" y="11085"/>
                  </a:lnTo>
                  <a:lnTo>
                    <a:pt x="22355" y="9228"/>
                  </a:lnTo>
                  <a:lnTo>
                    <a:pt x="20765" y="8216"/>
                  </a:lnTo>
                  <a:lnTo>
                    <a:pt x="19114" y="7184"/>
                  </a:lnTo>
                  <a:lnTo>
                    <a:pt x="17401" y="6131"/>
                  </a:lnTo>
                  <a:lnTo>
                    <a:pt x="15688" y="5099"/>
                  </a:lnTo>
                  <a:lnTo>
                    <a:pt x="13974" y="4109"/>
                  </a:lnTo>
                  <a:lnTo>
                    <a:pt x="12323" y="3159"/>
                  </a:lnTo>
                  <a:lnTo>
                    <a:pt x="10734" y="2313"/>
                  </a:lnTo>
                  <a:lnTo>
                    <a:pt x="9970" y="1921"/>
                  </a:lnTo>
                  <a:lnTo>
                    <a:pt x="9248" y="1549"/>
                  </a:lnTo>
                  <a:lnTo>
                    <a:pt x="8546" y="1219"/>
                  </a:lnTo>
                  <a:lnTo>
                    <a:pt x="7885" y="930"/>
                  </a:lnTo>
                  <a:lnTo>
                    <a:pt x="7266" y="661"/>
                  </a:lnTo>
                  <a:lnTo>
                    <a:pt x="6709" y="434"/>
                  </a:lnTo>
                  <a:lnTo>
                    <a:pt x="6172" y="269"/>
                  </a:lnTo>
                  <a:lnTo>
                    <a:pt x="5697" y="125"/>
                  </a:lnTo>
                  <a:lnTo>
                    <a:pt x="5264" y="42"/>
                  </a:lnTo>
                  <a:lnTo>
                    <a:pt x="4913" y="1"/>
                  </a:lnTo>
                  <a:lnTo>
                    <a:pt x="4913" y="1"/>
                  </a:lnTo>
                  <a:lnTo>
                    <a:pt x="4459" y="1"/>
                  </a:lnTo>
                  <a:lnTo>
                    <a:pt x="4046" y="22"/>
                  </a:lnTo>
                  <a:lnTo>
                    <a:pt x="3654" y="83"/>
                  </a:lnTo>
                  <a:lnTo>
                    <a:pt x="3282" y="145"/>
                  </a:lnTo>
                  <a:lnTo>
                    <a:pt x="2952" y="228"/>
                  </a:lnTo>
                  <a:lnTo>
                    <a:pt x="2622" y="352"/>
                  </a:lnTo>
                  <a:lnTo>
                    <a:pt x="2333" y="476"/>
                  </a:lnTo>
                  <a:lnTo>
                    <a:pt x="2064" y="641"/>
                  </a:lnTo>
                  <a:lnTo>
                    <a:pt x="1817" y="806"/>
                  </a:lnTo>
                  <a:lnTo>
                    <a:pt x="1590" y="992"/>
                  </a:lnTo>
                  <a:lnTo>
                    <a:pt x="1383" y="1198"/>
                  </a:lnTo>
                  <a:lnTo>
                    <a:pt x="1198" y="1404"/>
                  </a:lnTo>
                  <a:lnTo>
                    <a:pt x="1032" y="1632"/>
                  </a:lnTo>
                  <a:lnTo>
                    <a:pt x="867" y="1879"/>
                  </a:lnTo>
                  <a:lnTo>
                    <a:pt x="723" y="2148"/>
                  </a:lnTo>
                  <a:lnTo>
                    <a:pt x="599" y="2395"/>
                  </a:lnTo>
                  <a:lnTo>
                    <a:pt x="496" y="2684"/>
                  </a:lnTo>
                  <a:lnTo>
                    <a:pt x="413" y="2973"/>
                  </a:lnTo>
                  <a:lnTo>
                    <a:pt x="331" y="3262"/>
                  </a:lnTo>
                  <a:lnTo>
                    <a:pt x="248" y="3551"/>
                  </a:lnTo>
                  <a:lnTo>
                    <a:pt x="145" y="4170"/>
                  </a:lnTo>
                  <a:lnTo>
                    <a:pt x="62" y="4810"/>
                  </a:lnTo>
                  <a:lnTo>
                    <a:pt x="21" y="5450"/>
                  </a:lnTo>
                  <a:lnTo>
                    <a:pt x="0" y="6111"/>
                  </a:lnTo>
                  <a:lnTo>
                    <a:pt x="0" y="7370"/>
                  </a:lnTo>
                  <a:lnTo>
                    <a:pt x="0" y="7370"/>
                  </a:lnTo>
                  <a:lnTo>
                    <a:pt x="21" y="8010"/>
                  </a:lnTo>
                  <a:lnTo>
                    <a:pt x="83" y="9000"/>
                  </a:lnTo>
                  <a:lnTo>
                    <a:pt x="289" y="11870"/>
                  </a:lnTo>
                  <a:lnTo>
                    <a:pt x="599" y="15502"/>
                  </a:lnTo>
                  <a:lnTo>
                    <a:pt x="950" y="19486"/>
                  </a:lnTo>
                  <a:lnTo>
                    <a:pt x="1610" y="26669"/>
                  </a:lnTo>
                  <a:lnTo>
                    <a:pt x="1899" y="2986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57" name="Google Shape;2157;p211"/>
            <p:cNvSpPr/>
            <p:nvPr/>
          </p:nvSpPr>
          <p:spPr>
            <a:xfrm>
              <a:off x="3419350" y="2479225"/>
              <a:ext cx="855600" cy="601225"/>
            </a:xfrm>
            <a:custGeom>
              <a:avLst/>
              <a:gdLst/>
              <a:ahLst/>
              <a:cxnLst/>
              <a:rect l="l" t="t" r="r" b="b"/>
              <a:pathLst>
                <a:path w="34224" h="24049" extrusionOk="0">
                  <a:moveTo>
                    <a:pt x="20270" y="1"/>
                  </a:moveTo>
                  <a:lnTo>
                    <a:pt x="19878" y="22"/>
                  </a:lnTo>
                  <a:lnTo>
                    <a:pt x="19485" y="63"/>
                  </a:lnTo>
                  <a:lnTo>
                    <a:pt x="19114" y="145"/>
                  </a:lnTo>
                  <a:lnTo>
                    <a:pt x="18763" y="249"/>
                  </a:lnTo>
                  <a:lnTo>
                    <a:pt x="18391" y="352"/>
                  </a:lnTo>
                  <a:lnTo>
                    <a:pt x="18041" y="496"/>
                  </a:lnTo>
                  <a:lnTo>
                    <a:pt x="17710" y="661"/>
                  </a:lnTo>
                  <a:lnTo>
                    <a:pt x="17380" y="827"/>
                  </a:lnTo>
                  <a:lnTo>
                    <a:pt x="17050" y="992"/>
                  </a:lnTo>
                  <a:lnTo>
                    <a:pt x="16410" y="1384"/>
                  </a:lnTo>
                  <a:lnTo>
                    <a:pt x="15811" y="1776"/>
                  </a:lnTo>
                  <a:lnTo>
                    <a:pt x="15233" y="2210"/>
                  </a:lnTo>
                  <a:lnTo>
                    <a:pt x="14655" y="2643"/>
                  </a:lnTo>
                  <a:lnTo>
                    <a:pt x="14119" y="3097"/>
                  </a:lnTo>
                  <a:lnTo>
                    <a:pt x="13582" y="3551"/>
                  </a:lnTo>
                  <a:lnTo>
                    <a:pt x="13087" y="4026"/>
                  </a:lnTo>
                  <a:lnTo>
                    <a:pt x="12571" y="4501"/>
                  </a:lnTo>
                  <a:lnTo>
                    <a:pt x="11621" y="5450"/>
                  </a:lnTo>
                  <a:lnTo>
                    <a:pt x="10713" y="6400"/>
                  </a:lnTo>
                  <a:lnTo>
                    <a:pt x="9846" y="7349"/>
                  </a:lnTo>
                  <a:lnTo>
                    <a:pt x="9020" y="8278"/>
                  </a:lnTo>
                  <a:lnTo>
                    <a:pt x="8215" y="9207"/>
                  </a:lnTo>
                  <a:lnTo>
                    <a:pt x="7472" y="10115"/>
                  </a:lnTo>
                  <a:lnTo>
                    <a:pt x="6750" y="11003"/>
                  </a:lnTo>
                  <a:lnTo>
                    <a:pt x="6089" y="11870"/>
                  </a:lnTo>
                  <a:lnTo>
                    <a:pt x="4830" y="13500"/>
                  </a:lnTo>
                  <a:lnTo>
                    <a:pt x="3716" y="15007"/>
                  </a:lnTo>
                  <a:lnTo>
                    <a:pt x="2745" y="16369"/>
                  </a:lnTo>
                  <a:lnTo>
                    <a:pt x="1920" y="17567"/>
                  </a:lnTo>
                  <a:lnTo>
                    <a:pt x="1239" y="18578"/>
                  </a:lnTo>
                  <a:lnTo>
                    <a:pt x="310" y="19982"/>
                  </a:lnTo>
                  <a:lnTo>
                    <a:pt x="83" y="20353"/>
                  </a:lnTo>
                  <a:lnTo>
                    <a:pt x="0" y="20498"/>
                  </a:lnTo>
                  <a:lnTo>
                    <a:pt x="103" y="20374"/>
                  </a:lnTo>
                  <a:lnTo>
                    <a:pt x="351" y="20023"/>
                  </a:lnTo>
                  <a:lnTo>
                    <a:pt x="1321" y="18619"/>
                  </a:lnTo>
                  <a:lnTo>
                    <a:pt x="2023" y="17629"/>
                  </a:lnTo>
                  <a:lnTo>
                    <a:pt x="2869" y="16452"/>
                  </a:lnTo>
                  <a:lnTo>
                    <a:pt x="3839" y="15110"/>
                  </a:lnTo>
                  <a:lnTo>
                    <a:pt x="4975" y="13604"/>
                  </a:lnTo>
                  <a:lnTo>
                    <a:pt x="6234" y="11994"/>
                  </a:lnTo>
                  <a:lnTo>
                    <a:pt x="6915" y="11127"/>
                  </a:lnTo>
                  <a:lnTo>
                    <a:pt x="7637" y="10260"/>
                  </a:lnTo>
                  <a:lnTo>
                    <a:pt x="8380" y="9351"/>
                  </a:lnTo>
                  <a:lnTo>
                    <a:pt x="9185" y="8423"/>
                  </a:lnTo>
                  <a:lnTo>
                    <a:pt x="10011" y="7494"/>
                  </a:lnTo>
                  <a:lnTo>
                    <a:pt x="10878" y="6565"/>
                  </a:lnTo>
                  <a:lnTo>
                    <a:pt x="11786" y="5615"/>
                  </a:lnTo>
                  <a:lnTo>
                    <a:pt x="12736" y="4666"/>
                  </a:lnTo>
                  <a:lnTo>
                    <a:pt x="13231" y="4191"/>
                  </a:lnTo>
                  <a:lnTo>
                    <a:pt x="13747" y="3737"/>
                  </a:lnTo>
                  <a:lnTo>
                    <a:pt x="14284" y="3283"/>
                  </a:lnTo>
                  <a:lnTo>
                    <a:pt x="14820" y="2829"/>
                  </a:lnTo>
                  <a:lnTo>
                    <a:pt x="15378" y="2395"/>
                  </a:lnTo>
                  <a:lnTo>
                    <a:pt x="15956" y="1983"/>
                  </a:lnTo>
                  <a:lnTo>
                    <a:pt x="16554" y="1590"/>
                  </a:lnTo>
                  <a:lnTo>
                    <a:pt x="17174" y="1219"/>
                  </a:lnTo>
                  <a:lnTo>
                    <a:pt x="17813" y="889"/>
                  </a:lnTo>
                  <a:lnTo>
                    <a:pt x="18144" y="723"/>
                  </a:lnTo>
                  <a:lnTo>
                    <a:pt x="18474" y="600"/>
                  </a:lnTo>
                  <a:lnTo>
                    <a:pt x="18825" y="476"/>
                  </a:lnTo>
                  <a:lnTo>
                    <a:pt x="19176" y="373"/>
                  </a:lnTo>
                  <a:lnTo>
                    <a:pt x="19527" y="311"/>
                  </a:lnTo>
                  <a:lnTo>
                    <a:pt x="19898" y="269"/>
                  </a:lnTo>
                  <a:lnTo>
                    <a:pt x="20084" y="249"/>
                  </a:lnTo>
                  <a:lnTo>
                    <a:pt x="20270" y="249"/>
                  </a:lnTo>
                  <a:lnTo>
                    <a:pt x="20621" y="290"/>
                  </a:lnTo>
                  <a:lnTo>
                    <a:pt x="20972" y="352"/>
                  </a:lnTo>
                  <a:lnTo>
                    <a:pt x="21302" y="476"/>
                  </a:lnTo>
                  <a:lnTo>
                    <a:pt x="21632" y="600"/>
                  </a:lnTo>
                  <a:lnTo>
                    <a:pt x="21962" y="785"/>
                  </a:lnTo>
                  <a:lnTo>
                    <a:pt x="22251" y="971"/>
                  </a:lnTo>
                  <a:lnTo>
                    <a:pt x="22561" y="1178"/>
                  </a:lnTo>
                  <a:lnTo>
                    <a:pt x="22850" y="1384"/>
                  </a:lnTo>
                  <a:lnTo>
                    <a:pt x="23118" y="1611"/>
                  </a:lnTo>
                  <a:lnTo>
                    <a:pt x="23387" y="1859"/>
                  </a:lnTo>
                  <a:lnTo>
                    <a:pt x="23634" y="2106"/>
                  </a:lnTo>
                  <a:lnTo>
                    <a:pt x="24130" y="2622"/>
                  </a:lnTo>
                  <a:lnTo>
                    <a:pt x="24584" y="3159"/>
                  </a:lnTo>
                  <a:lnTo>
                    <a:pt x="25017" y="3716"/>
                  </a:lnTo>
                  <a:lnTo>
                    <a:pt x="25430" y="4274"/>
                  </a:lnTo>
                  <a:lnTo>
                    <a:pt x="25822" y="4831"/>
                  </a:lnTo>
                  <a:lnTo>
                    <a:pt x="26194" y="5409"/>
                  </a:lnTo>
                  <a:lnTo>
                    <a:pt x="26545" y="5966"/>
                  </a:lnTo>
                  <a:lnTo>
                    <a:pt x="26896" y="6544"/>
                  </a:lnTo>
                  <a:lnTo>
                    <a:pt x="27536" y="7680"/>
                  </a:lnTo>
                  <a:lnTo>
                    <a:pt x="28134" y="8815"/>
                  </a:lnTo>
                  <a:lnTo>
                    <a:pt x="28691" y="9929"/>
                  </a:lnTo>
                  <a:lnTo>
                    <a:pt x="29228" y="11023"/>
                  </a:lnTo>
                  <a:lnTo>
                    <a:pt x="29703" y="12097"/>
                  </a:lnTo>
                  <a:lnTo>
                    <a:pt x="30157" y="13129"/>
                  </a:lnTo>
                  <a:lnTo>
                    <a:pt x="30590" y="14140"/>
                  </a:lnTo>
                  <a:lnTo>
                    <a:pt x="31375" y="16060"/>
                  </a:lnTo>
                  <a:lnTo>
                    <a:pt x="32035" y="17794"/>
                  </a:lnTo>
                  <a:lnTo>
                    <a:pt x="32613" y="19362"/>
                  </a:lnTo>
                  <a:lnTo>
                    <a:pt x="33109" y="20725"/>
                  </a:lnTo>
                  <a:lnTo>
                    <a:pt x="33501" y="21881"/>
                  </a:lnTo>
                  <a:lnTo>
                    <a:pt x="34037" y="23491"/>
                  </a:lnTo>
                  <a:lnTo>
                    <a:pt x="34182" y="23904"/>
                  </a:lnTo>
                  <a:lnTo>
                    <a:pt x="34223" y="24048"/>
                  </a:lnTo>
                  <a:lnTo>
                    <a:pt x="34203" y="23883"/>
                  </a:lnTo>
                  <a:lnTo>
                    <a:pt x="34079" y="23470"/>
                  </a:lnTo>
                  <a:lnTo>
                    <a:pt x="33872" y="22789"/>
                  </a:lnTo>
                  <a:lnTo>
                    <a:pt x="33583" y="21860"/>
                  </a:lnTo>
                  <a:lnTo>
                    <a:pt x="33212" y="20684"/>
                  </a:lnTo>
                  <a:lnTo>
                    <a:pt x="32737" y="19321"/>
                  </a:lnTo>
                  <a:lnTo>
                    <a:pt x="32180" y="17732"/>
                  </a:lnTo>
                  <a:lnTo>
                    <a:pt x="31519" y="15977"/>
                  </a:lnTo>
                  <a:lnTo>
                    <a:pt x="30776" y="14078"/>
                  </a:lnTo>
                  <a:lnTo>
                    <a:pt x="30343" y="13067"/>
                  </a:lnTo>
                  <a:lnTo>
                    <a:pt x="29909" y="12014"/>
                  </a:lnTo>
                  <a:lnTo>
                    <a:pt x="29414" y="10941"/>
                  </a:lnTo>
                  <a:lnTo>
                    <a:pt x="28898" y="9847"/>
                  </a:lnTo>
                  <a:lnTo>
                    <a:pt x="28341" y="8712"/>
                  </a:lnTo>
                  <a:lnTo>
                    <a:pt x="27742" y="7576"/>
                  </a:lnTo>
                  <a:lnTo>
                    <a:pt x="27102" y="6420"/>
                  </a:lnTo>
                  <a:lnTo>
                    <a:pt x="26751" y="5842"/>
                  </a:lnTo>
                  <a:lnTo>
                    <a:pt x="26400" y="5264"/>
                  </a:lnTo>
                  <a:lnTo>
                    <a:pt x="26029" y="4687"/>
                  </a:lnTo>
                  <a:lnTo>
                    <a:pt x="25637" y="4129"/>
                  </a:lnTo>
                  <a:lnTo>
                    <a:pt x="25203" y="3551"/>
                  </a:lnTo>
                  <a:lnTo>
                    <a:pt x="24770" y="2994"/>
                  </a:lnTo>
                  <a:lnTo>
                    <a:pt x="24315" y="2457"/>
                  </a:lnTo>
                  <a:lnTo>
                    <a:pt x="23820" y="1921"/>
                  </a:lnTo>
                  <a:lnTo>
                    <a:pt x="23552" y="1673"/>
                  </a:lnTo>
                  <a:lnTo>
                    <a:pt x="23283" y="1425"/>
                  </a:lnTo>
                  <a:lnTo>
                    <a:pt x="22994" y="1198"/>
                  </a:lnTo>
                  <a:lnTo>
                    <a:pt x="22705" y="971"/>
                  </a:lnTo>
                  <a:lnTo>
                    <a:pt x="22396" y="765"/>
                  </a:lnTo>
                  <a:lnTo>
                    <a:pt x="22066" y="558"/>
                  </a:lnTo>
                  <a:lnTo>
                    <a:pt x="21735" y="393"/>
                  </a:lnTo>
                  <a:lnTo>
                    <a:pt x="21405" y="228"/>
                  </a:lnTo>
                  <a:lnTo>
                    <a:pt x="21219" y="166"/>
                  </a:lnTo>
                  <a:lnTo>
                    <a:pt x="21034" y="104"/>
                  </a:lnTo>
                  <a:lnTo>
                    <a:pt x="20641" y="42"/>
                  </a:lnTo>
                  <a:lnTo>
                    <a:pt x="20270"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58" name="Google Shape;2158;p211"/>
            <p:cNvSpPr/>
            <p:nvPr/>
          </p:nvSpPr>
          <p:spPr>
            <a:xfrm>
              <a:off x="3493650" y="2250625"/>
              <a:ext cx="1159550" cy="142975"/>
            </a:xfrm>
            <a:custGeom>
              <a:avLst/>
              <a:gdLst/>
              <a:ahLst/>
              <a:cxnLst/>
              <a:rect l="l" t="t" r="r" b="b"/>
              <a:pathLst>
                <a:path w="46382" h="5719" extrusionOk="0">
                  <a:moveTo>
                    <a:pt x="39694" y="1"/>
                  </a:moveTo>
                  <a:lnTo>
                    <a:pt x="39797" y="104"/>
                  </a:lnTo>
                  <a:lnTo>
                    <a:pt x="40106" y="393"/>
                  </a:lnTo>
                  <a:lnTo>
                    <a:pt x="41365" y="1487"/>
                  </a:lnTo>
                  <a:lnTo>
                    <a:pt x="45660" y="5240"/>
                  </a:lnTo>
                  <a:lnTo>
                    <a:pt x="45660" y="5240"/>
                  </a:lnTo>
                  <a:lnTo>
                    <a:pt x="45102" y="5079"/>
                  </a:lnTo>
                  <a:lnTo>
                    <a:pt x="44131" y="4810"/>
                  </a:lnTo>
                  <a:lnTo>
                    <a:pt x="43120" y="4563"/>
                  </a:lnTo>
                  <a:lnTo>
                    <a:pt x="42067" y="4315"/>
                  </a:lnTo>
                  <a:lnTo>
                    <a:pt x="40973" y="4067"/>
                  </a:lnTo>
                  <a:lnTo>
                    <a:pt x="39838" y="3840"/>
                  </a:lnTo>
                  <a:lnTo>
                    <a:pt x="38682" y="3613"/>
                  </a:lnTo>
                  <a:lnTo>
                    <a:pt x="37464" y="3427"/>
                  </a:lnTo>
                  <a:lnTo>
                    <a:pt x="36226" y="3242"/>
                  </a:lnTo>
                  <a:lnTo>
                    <a:pt x="34967" y="3076"/>
                  </a:lnTo>
                  <a:lnTo>
                    <a:pt x="33666" y="2911"/>
                  </a:lnTo>
                  <a:lnTo>
                    <a:pt x="32325" y="2787"/>
                  </a:lnTo>
                  <a:lnTo>
                    <a:pt x="30983" y="2684"/>
                  </a:lnTo>
                  <a:lnTo>
                    <a:pt x="29600" y="2602"/>
                  </a:lnTo>
                  <a:lnTo>
                    <a:pt x="28196" y="2560"/>
                  </a:lnTo>
                  <a:lnTo>
                    <a:pt x="26772" y="2519"/>
                  </a:lnTo>
                  <a:lnTo>
                    <a:pt x="25100" y="2519"/>
                  </a:lnTo>
                  <a:lnTo>
                    <a:pt x="23449" y="2560"/>
                  </a:lnTo>
                  <a:lnTo>
                    <a:pt x="21818" y="2643"/>
                  </a:lnTo>
                  <a:lnTo>
                    <a:pt x="20229" y="2746"/>
                  </a:lnTo>
                  <a:lnTo>
                    <a:pt x="18681" y="2891"/>
                  </a:lnTo>
                  <a:lnTo>
                    <a:pt x="17174" y="3056"/>
                  </a:lnTo>
                  <a:lnTo>
                    <a:pt x="15708" y="3242"/>
                  </a:lnTo>
                  <a:lnTo>
                    <a:pt x="14284" y="3448"/>
                  </a:lnTo>
                  <a:lnTo>
                    <a:pt x="12922" y="3675"/>
                  </a:lnTo>
                  <a:lnTo>
                    <a:pt x="11601" y="3923"/>
                  </a:lnTo>
                  <a:lnTo>
                    <a:pt x="10342" y="4191"/>
                  </a:lnTo>
                  <a:lnTo>
                    <a:pt x="9144" y="4459"/>
                  </a:lnTo>
                  <a:lnTo>
                    <a:pt x="8009" y="4728"/>
                  </a:lnTo>
                  <a:lnTo>
                    <a:pt x="6936" y="5017"/>
                  </a:lnTo>
                  <a:lnTo>
                    <a:pt x="5945" y="5285"/>
                  </a:lnTo>
                  <a:lnTo>
                    <a:pt x="5037" y="5542"/>
                  </a:lnTo>
                  <a:lnTo>
                    <a:pt x="5037" y="5542"/>
                  </a:lnTo>
                  <a:lnTo>
                    <a:pt x="1342" y="3469"/>
                  </a:lnTo>
                  <a:lnTo>
                    <a:pt x="351" y="2911"/>
                  </a:lnTo>
                  <a:lnTo>
                    <a:pt x="104" y="2787"/>
                  </a:lnTo>
                  <a:lnTo>
                    <a:pt x="0" y="2746"/>
                  </a:lnTo>
                  <a:lnTo>
                    <a:pt x="83" y="2808"/>
                  </a:lnTo>
                  <a:lnTo>
                    <a:pt x="331" y="2953"/>
                  </a:lnTo>
                  <a:lnTo>
                    <a:pt x="1301" y="3531"/>
                  </a:lnTo>
                  <a:lnTo>
                    <a:pt x="4975" y="5698"/>
                  </a:lnTo>
                  <a:lnTo>
                    <a:pt x="5016" y="5719"/>
                  </a:lnTo>
                  <a:lnTo>
                    <a:pt x="5037" y="5698"/>
                  </a:lnTo>
                  <a:lnTo>
                    <a:pt x="5986" y="5430"/>
                  </a:lnTo>
                  <a:lnTo>
                    <a:pt x="6977" y="5182"/>
                  </a:lnTo>
                  <a:lnTo>
                    <a:pt x="8051" y="4914"/>
                  </a:lnTo>
                  <a:lnTo>
                    <a:pt x="9186" y="4645"/>
                  </a:lnTo>
                  <a:lnTo>
                    <a:pt x="10383" y="4377"/>
                  </a:lnTo>
                  <a:lnTo>
                    <a:pt x="11642" y="4129"/>
                  </a:lnTo>
                  <a:lnTo>
                    <a:pt x="12963" y="3902"/>
                  </a:lnTo>
                  <a:lnTo>
                    <a:pt x="14325" y="3675"/>
                  </a:lnTo>
                  <a:lnTo>
                    <a:pt x="15729" y="3469"/>
                  </a:lnTo>
                  <a:lnTo>
                    <a:pt x="17195" y="3283"/>
                  </a:lnTo>
                  <a:lnTo>
                    <a:pt x="18701" y="3118"/>
                  </a:lnTo>
                  <a:lnTo>
                    <a:pt x="20249" y="2973"/>
                  </a:lnTo>
                  <a:lnTo>
                    <a:pt x="21839" y="2870"/>
                  </a:lnTo>
                  <a:lnTo>
                    <a:pt x="23449" y="2808"/>
                  </a:lnTo>
                  <a:lnTo>
                    <a:pt x="25100" y="2767"/>
                  </a:lnTo>
                  <a:lnTo>
                    <a:pt x="26772" y="2767"/>
                  </a:lnTo>
                  <a:lnTo>
                    <a:pt x="28196" y="2808"/>
                  </a:lnTo>
                  <a:lnTo>
                    <a:pt x="29579" y="2849"/>
                  </a:lnTo>
                  <a:lnTo>
                    <a:pt x="30962" y="2932"/>
                  </a:lnTo>
                  <a:lnTo>
                    <a:pt x="32304" y="3035"/>
                  </a:lnTo>
                  <a:lnTo>
                    <a:pt x="33625" y="3159"/>
                  </a:lnTo>
                  <a:lnTo>
                    <a:pt x="34925" y="3303"/>
                  </a:lnTo>
                  <a:lnTo>
                    <a:pt x="36205" y="3469"/>
                  </a:lnTo>
                  <a:lnTo>
                    <a:pt x="37423" y="3654"/>
                  </a:lnTo>
                  <a:lnTo>
                    <a:pt x="38641" y="3840"/>
                  </a:lnTo>
                  <a:lnTo>
                    <a:pt x="39797" y="4047"/>
                  </a:lnTo>
                  <a:lnTo>
                    <a:pt x="40932" y="4274"/>
                  </a:lnTo>
                  <a:lnTo>
                    <a:pt x="42026" y="4521"/>
                  </a:lnTo>
                  <a:lnTo>
                    <a:pt x="43079" y="4748"/>
                  </a:lnTo>
                  <a:lnTo>
                    <a:pt x="44090" y="4996"/>
                  </a:lnTo>
                  <a:lnTo>
                    <a:pt x="45060" y="5264"/>
                  </a:lnTo>
                  <a:lnTo>
                    <a:pt x="45989" y="5512"/>
                  </a:lnTo>
                  <a:lnTo>
                    <a:pt x="46381" y="5615"/>
                  </a:lnTo>
                  <a:lnTo>
                    <a:pt x="46072" y="5368"/>
                  </a:lnTo>
                  <a:lnTo>
                    <a:pt x="41427" y="1404"/>
                  </a:lnTo>
                  <a:lnTo>
                    <a:pt x="40148" y="352"/>
                  </a:lnTo>
                  <a:lnTo>
                    <a:pt x="39817" y="83"/>
                  </a:lnTo>
                  <a:lnTo>
                    <a:pt x="3969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59" name="Google Shape;2159;p211"/>
            <p:cNvSpPr/>
            <p:nvPr/>
          </p:nvSpPr>
          <p:spPr>
            <a:xfrm>
              <a:off x="3533375" y="3749700"/>
              <a:ext cx="278700" cy="124400"/>
            </a:xfrm>
            <a:custGeom>
              <a:avLst/>
              <a:gdLst/>
              <a:ahLst/>
              <a:cxnLst/>
              <a:rect l="l" t="t" r="r" b="b"/>
              <a:pathLst>
                <a:path w="11148" h="4976" extrusionOk="0">
                  <a:moveTo>
                    <a:pt x="5553" y="1"/>
                  </a:moveTo>
                  <a:lnTo>
                    <a:pt x="4934" y="21"/>
                  </a:lnTo>
                  <a:lnTo>
                    <a:pt x="4335" y="83"/>
                  </a:lnTo>
                  <a:lnTo>
                    <a:pt x="3778" y="166"/>
                  </a:lnTo>
                  <a:lnTo>
                    <a:pt x="3221" y="290"/>
                  </a:lnTo>
                  <a:lnTo>
                    <a:pt x="2725" y="455"/>
                  </a:lnTo>
                  <a:lnTo>
                    <a:pt x="2251" y="620"/>
                  </a:lnTo>
                  <a:lnTo>
                    <a:pt x="1797" y="806"/>
                  </a:lnTo>
                  <a:lnTo>
                    <a:pt x="1404" y="1012"/>
                  </a:lnTo>
                  <a:lnTo>
                    <a:pt x="1054" y="1239"/>
                  </a:lnTo>
                  <a:lnTo>
                    <a:pt x="744" y="1487"/>
                  </a:lnTo>
                  <a:lnTo>
                    <a:pt x="496" y="1735"/>
                  </a:lnTo>
                  <a:lnTo>
                    <a:pt x="290" y="1982"/>
                  </a:lnTo>
                  <a:lnTo>
                    <a:pt x="145" y="2251"/>
                  </a:lnTo>
                  <a:lnTo>
                    <a:pt x="83" y="2374"/>
                  </a:lnTo>
                  <a:lnTo>
                    <a:pt x="42" y="2498"/>
                  </a:lnTo>
                  <a:lnTo>
                    <a:pt x="21" y="2643"/>
                  </a:lnTo>
                  <a:lnTo>
                    <a:pt x="1" y="2767"/>
                  </a:lnTo>
                  <a:lnTo>
                    <a:pt x="1" y="2891"/>
                  </a:lnTo>
                  <a:lnTo>
                    <a:pt x="21" y="3014"/>
                  </a:lnTo>
                  <a:lnTo>
                    <a:pt x="42" y="3138"/>
                  </a:lnTo>
                  <a:lnTo>
                    <a:pt x="83" y="3262"/>
                  </a:lnTo>
                  <a:lnTo>
                    <a:pt x="145" y="3386"/>
                  </a:lnTo>
                  <a:lnTo>
                    <a:pt x="207" y="3489"/>
                  </a:lnTo>
                  <a:lnTo>
                    <a:pt x="393" y="3696"/>
                  </a:lnTo>
                  <a:lnTo>
                    <a:pt x="620" y="3902"/>
                  </a:lnTo>
                  <a:lnTo>
                    <a:pt x="868" y="4088"/>
                  </a:lnTo>
                  <a:lnTo>
                    <a:pt x="1177" y="4232"/>
                  </a:lnTo>
                  <a:lnTo>
                    <a:pt x="1508" y="4377"/>
                  </a:lnTo>
                  <a:lnTo>
                    <a:pt x="1859" y="4521"/>
                  </a:lnTo>
                  <a:lnTo>
                    <a:pt x="2230" y="4624"/>
                  </a:lnTo>
                  <a:lnTo>
                    <a:pt x="2622" y="4707"/>
                  </a:lnTo>
                  <a:lnTo>
                    <a:pt x="3056" y="4790"/>
                  </a:lnTo>
                  <a:lnTo>
                    <a:pt x="3489" y="4872"/>
                  </a:lnTo>
                  <a:lnTo>
                    <a:pt x="3943" y="4913"/>
                  </a:lnTo>
                  <a:lnTo>
                    <a:pt x="4418" y="4955"/>
                  </a:lnTo>
                  <a:lnTo>
                    <a:pt x="4893" y="4975"/>
                  </a:lnTo>
                  <a:lnTo>
                    <a:pt x="6131" y="4975"/>
                  </a:lnTo>
                  <a:lnTo>
                    <a:pt x="6647" y="4934"/>
                  </a:lnTo>
                  <a:lnTo>
                    <a:pt x="7143" y="4893"/>
                  </a:lnTo>
                  <a:lnTo>
                    <a:pt x="7617" y="4831"/>
                  </a:lnTo>
                  <a:lnTo>
                    <a:pt x="8092" y="4748"/>
                  </a:lnTo>
                  <a:lnTo>
                    <a:pt x="8526" y="4666"/>
                  </a:lnTo>
                  <a:lnTo>
                    <a:pt x="8938" y="4562"/>
                  </a:lnTo>
                  <a:lnTo>
                    <a:pt x="9331" y="4439"/>
                  </a:lnTo>
                  <a:lnTo>
                    <a:pt x="9682" y="4294"/>
                  </a:lnTo>
                  <a:lnTo>
                    <a:pt x="10012" y="4150"/>
                  </a:lnTo>
                  <a:lnTo>
                    <a:pt x="10321" y="3964"/>
                  </a:lnTo>
                  <a:lnTo>
                    <a:pt x="10569" y="3799"/>
                  </a:lnTo>
                  <a:lnTo>
                    <a:pt x="10776" y="3592"/>
                  </a:lnTo>
                  <a:lnTo>
                    <a:pt x="10961" y="3365"/>
                  </a:lnTo>
                  <a:lnTo>
                    <a:pt x="11023" y="3262"/>
                  </a:lnTo>
                  <a:lnTo>
                    <a:pt x="11065" y="3138"/>
                  </a:lnTo>
                  <a:lnTo>
                    <a:pt x="11106" y="3014"/>
                  </a:lnTo>
                  <a:lnTo>
                    <a:pt x="11147" y="2891"/>
                  </a:lnTo>
                  <a:lnTo>
                    <a:pt x="11147" y="2767"/>
                  </a:lnTo>
                  <a:lnTo>
                    <a:pt x="11147" y="2643"/>
                  </a:lnTo>
                  <a:lnTo>
                    <a:pt x="11126" y="2519"/>
                  </a:lnTo>
                  <a:lnTo>
                    <a:pt x="11106" y="2374"/>
                  </a:lnTo>
                  <a:lnTo>
                    <a:pt x="11065" y="2251"/>
                  </a:lnTo>
                  <a:lnTo>
                    <a:pt x="11003" y="2127"/>
                  </a:lnTo>
                  <a:lnTo>
                    <a:pt x="10837" y="1879"/>
                  </a:lnTo>
                  <a:lnTo>
                    <a:pt x="10631" y="1611"/>
                  </a:lnTo>
                  <a:lnTo>
                    <a:pt x="10363" y="1384"/>
                  </a:lnTo>
                  <a:lnTo>
                    <a:pt x="10053" y="1157"/>
                  </a:lnTo>
                  <a:lnTo>
                    <a:pt x="9702" y="930"/>
                  </a:lnTo>
                  <a:lnTo>
                    <a:pt x="9310" y="723"/>
                  </a:lnTo>
                  <a:lnTo>
                    <a:pt x="8877" y="558"/>
                  </a:lnTo>
                  <a:lnTo>
                    <a:pt x="8422" y="393"/>
                  </a:lnTo>
                  <a:lnTo>
                    <a:pt x="7927" y="248"/>
                  </a:lnTo>
                  <a:lnTo>
                    <a:pt x="7390" y="145"/>
                  </a:lnTo>
                  <a:lnTo>
                    <a:pt x="6833" y="63"/>
                  </a:lnTo>
                  <a:lnTo>
                    <a:pt x="6255" y="21"/>
                  </a:lnTo>
                  <a:lnTo>
                    <a:pt x="5657" y="1"/>
                  </a:lnTo>
                  <a:close/>
                </a:path>
              </a:pathLst>
            </a:custGeom>
            <a:solidFill>
              <a:srgbClr val="FFFFFF">
                <a:alpha val="10059"/>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60" name="Google Shape;2160;p211"/>
            <p:cNvSpPr/>
            <p:nvPr/>
          </p:nvSpPr>
          <p:spPr>
            <a:xfrm>
              <a:off x="3533375" y="3749700"/>
              <a:ext cx="278700" cy="124400"/>
            </a:xfrm>
            <a:custGeom>
              <a:avLst/>
              <a:gdLst/>
              <a:ahLst/>
              <a:cxnLst/>
              <a:rect l="l" t="t" r="r" b="b"/>
              <a:pathLst>
                <a:path w="11148" h="4976" fill="none" extrusionOk="0">
                  <a:moveTo>
                    <a:pt x="5657" y="1"/>
                  </a:moveTo>
                  <a:lnTo>
                    <a:pt x="5657" y="1"/>
                  </a:lnTo>
                  <a:lnTo>
                    <a:pt x="5553" y="1"/>
                  </a:lnTo>
                  <a:lnTo>
                    <a:pt x="5553" y="1"/>
                  </a:lnTo>
                  <a:lnTo>
                    <a:pt x="4934" y="21"/>
                  </a:lnTo>
                  <a:lnTo>
                    <a:pt x="4335" y="83"/>
                  </a:lnTo>
                  <a:lnTo>
                    <a:pt x="3778" y="166"/>
                  </a:lnTo>
                  <a:lnTo>
                    <a:pt x="3221" y="290"/>
                  </a:lnTo>
                  <a:lnTo>
                    <a:pt x="2725" y="455"/>
                  </a:lnTo>
                  <a:lnTo>
                    <a:pt x="2251" y="620"/>
                  </a:lnTo>
                  <a:lnTo>
                    <a:pt x="1797" y="806"/>
                  </a:lnTo>
                  <a:lnTo>
                    <a:pt x="1404" y="1012"/>
                  </a:lnTo>
                  <a:lnTo>
                    <a:pt x="1404" y="1012"/>
                  </a:lnTo>
                  <a:lnTo>
                    <a:pt x="1054" y="1239"/>
                  </a:lnTo>
                  <a:lnTo>
                    <a:pt x="744" y="1487"/>
                  </a:lnTo>
                  <a:lnTo>
                    <a:pt x="496" y="1735"/>
                  </a:lnTo>
                  <a:lnTo>
                    <a:pt x="290" y="1982"/>
                  </a:lnTo>
                  <a:lnTo>
                    <a:pt x="145" y="2251"/>
                  </a:lnTo>
                  <a:lnTo>
                    <a:pt x="83" y="2374"/>
                  </a:lnTo>
                  <a:lnTo>
                    <a:pt x="42" y="2498"/>
                  </a:lnTo>
                  <a:lnTo>
                    <a:pt x="21" y="2643"/>
                  </a:lnTo>
                  <a:lnTo>
                    <a:pt x="1" y="2767"/>
                  </a:lnTo>
                  <a:lnTo>
                    <a:pt x="1" y="2891"/>
                  </a:lnTo>
                  <a:lnTo>
                    <a:pt x="21" y="3014"/>
                  </a:lnTo>
                  <a:lnTo>
                    <a:pt x="21" y="3014"/>
                  </a:lnTo>
                  <a:lnTo>
                    <a:pt x="42" y="3138"/>
                  </a:lnTo>
                  <a:lnTo>
                    <a:pt x="83" y="3262"/>
                  </a:lnTo>
                  <a:lnTo>
                    <a:pt x="145" y="3386"/>
                  </a:lnTo>
                  <a:lnTo>
                    <a:pt x="207" y="3489"/>
                  </a:lnTo>
                  <a:lnTo>
                    <a:pt x="393" y="3696"/>
                  </a:lnTo>
                  <a:lnTo>
                    <a:pt x="620" y="3902"/>
                  </a:lnTo>
                  <a:lnTo>
                    <a:pt x="868" y="4088"/>
                  </a:lnTo>
                  <a:lnTo>
                    <a:pt x="1177" y="4232"/>
                  </a:lnTo>
                  <a:lnTo>
                    <a:pt x="1508" y="4377"/>
                  </a:lnTo>
                  <a:lnTo>
                    <a:pt x="1859" y="4521"/>
                  </a:lnTo>
                  <a:lnTo>
                    <a:pt x="1859" y="4521"/>
                  </a:lnTo>
                  <a:lnTo>
                    <a:pt x="2230" y="4624"/>
                  </a:lnTo>
                  <a:lnTo>
                    <a:pt x="2622" y="4707"/>
                  </a:lnTo>
                  <a:lnTo>
                    <a:pt x="3056" y="4790"/>
                  </a:lnTo>
                  <a:lnTo>
                    <a:pt x="3489" y="4872"/>
                  </a:lnTo>
                  <a:lnTo>
                    <a:pt x="3943" y="4913"/>
                  </a:lnTo>
                  <a:lnTo>
                    <a:pt x="4418" y="4955"/>
                  </a:lnTo>
                  <a:lnTo>
                    <a:pt x="4893" y="4975"/>
                  </a:lnTo>
                  <a:lnTo>
                    <a:pt x="5388" y="4975"/>
                  </a:lnTo>
                  <a:lnTo>
                    <a:pt x="5388" y="4975"/>
                  </a:lnTo>
                  <a:lnTo>
                    <a:pt x="5595" y="4975"/>
                  </a:lnTo>
                  <a:lnTo>
                    <a:pt x="5595" y="4975"/>
                  </a:lnTo>
                  <a:lnTo>
                    <a:pt x="6131" y="4975"/>
                  </a:lnTo>
                  <a:lnTo>
                    <a:pt x="6647" y="4934"/>
                  </a:lnTo>
                  <a:lnTo>
                    <a:pt x="7143" y="4893"/>
                  </a:lnTo>
                  <a:lnTo>
                    <a:pt x="7617" y="4831"/>
                  </a:lnTo>
                  <a:lnTo>
                    <a:pt x="8092" y="4748"/>
                  </a:lnTo>
                  <a:lnTo>
                    <a:pt x="8526" y="4666"/>
                  </a:lnTo>
                  <a:lnTo>
                    <a:pt x="8938" y="4562"/>
                  </a:lnTo>
                  <a:lnTo>
                    <a:pt x="9331" y="4439"/>
                  </a:lnTo>
                  <a:lnTo>
                    <a:pt x="9331" y="4439"/>
                  </a:lnTo>
                  <a:lnTo>
                    <a:pt x="9682" y="4294"/>
                  </a:lnTo>
                  <a:lnTo>
                    <a:pt x="10012" y="4150"/>
                  </a:lnTo>
                  <a:lnTo>
                    <a:pt x="10321" y="3964"/>
                  </a:lnTo>
                  <a:lnTo>
                    <a:pt x="10569" y="3799"/>
                  </a:lnTo>
                  <a:lnTo>
                    <a:pt x="10776" y="3592"/>
                  </a:lnTo>
                  <a:lnTo>
                    <a:pt x="10961" y="3365"/>
                  </a:lnTo>
                  <a:lnTo>
                    <a:pt x="11023" y="3262"/>
                  </a:lnTo>
                  <a:lnTo>
                    <a:pt x="11065" y="3138"/>
                  </a:lnTo>
                  <a:lnTo>
                    <a:pt x="11106" y="3014"/>
                  </a:lnTo>
                  <a:lnTo>
                    <a:pt x="11147" y="2891"/>
                  </a:lnTo>
                  <a:lnTo>
                    <a:pt x="11147" y="2891"/>
                  </a:lnTo>
                  <a:lnTo>
                    <a:pt x="11147" y="2767"/>
                  </a:lnTo>
                  <a:lnTo>
                    <a:pt x="11147" y="2643"/>
                  </a:lnTo>
                  <a:lnTo>
                    <a:pt x="11126" y="2519"/>
                  </a:lnTo>
                  <a:lnTo>
                    <a:pt x="11106" y="2374"/>
                  </a:lnTo>
                  <a:lnTo>
                    <a:pt x="11065" y="2251"/>
                  </a:lnTo>
                  <a:lnTo>
                    <a:pt x="11003" y="2127"/>
                  </a:lnTo>
                  <a:lnTo>
                    <a:pt x="10837" y="1879"/>
                  </a:lnTo>
                  <a:lnTo>
                    <a:pt x="10631" y="1611"/>
                  </a:lnTo>
                  <a:lnTo>
                    <a:pt x="10363" y="1384"/>
                  </a:lnTo>
                  <a:lnTo>
                    <a:pt x="10053" y="1157"/>
                  </a:lnTo>
                  <a:lnTo>
                    <a:pt x="9702" y="930"/>
                  </a:lnTo>
                  <a:lnTo>
                    <a:pt x="9702" y="930"/>
                  </a:lnTo>
                  <a:lnTo>
                    <a:pt x="9310" y="723"/>
                  </a:lnTo>
                  <a:lnTo>
                    <a:pt x="8877" y="558"/>
                  </a:lnTo>
                  <a:lnTo>
                    <a:pt x="8422" y="393"/>
                  </a:lnTo>
                  <a:lnTo>
                    <a:pt x="7927" y="248"/>
                  </a:lnTo>
                  <a:lnTo>
                    <a:pt x="7390" y="145"/>
                  </a:lnTo>
                  <a:lnTo>
                    <a:pt x="6833" y="63"/>
                  </a:lnTo>
                  <a:lnTo>
                    <a:pt x="6255" y="21"/>
                  </a:lnTo>
                  <a:lnTo>
                    <a:pt x="5657"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61" name="Google Shape;2161;p211"/>
            <p:cNvSpPr/>
            <p:nvPr/>
          </p:nvSpPr>
          <p:spPr>
            <a:xfrm>
              <a:off x="2097775" y="3784275"/>
              <a:ext cx="930950" cy="777700"/>
            </a:xfrm>
            <a:custGeom>
              <a:avLst/>
              <a:gdLst/>
              <a:ahLst/>
              <a:cxnLst/>
              <a:rect l="l" t="t" r="r" b="b"/>
              <a:pathLst>
                <a:path w="37238" h="31108" extrusionOk="0">
                  <a:moveTo>
                    <a:pt x="23305" y="1"/>
                  </a:moveTo>
                  <a:lnTo>
                    <a:pt x="22665" y="21"/>
                  </a:lnTo>
                  <a:lnTo>
                    <a:pt x="22025" y="63"/>
                  </a:lnTo>
                  <a:lnTo>
                    <a:pt x="21365" y="125"/>
                  </a:lnTo>
                  <a:lnTo>
                    <a:pt x="20704" y="186"/>
                  </a:lnTo>
                  <a:lnTo>
                    <a:pt x="20023" y="269"/>
                  </a:lnTo>
                  <a:lnTo>
                    <a:pt x="19362" y="352"/>
                  </a:lnTo>
                  <a:lnTo>
                    <a:pt x="18661" y="475"/>
                  </a:lnTo>
                  <a:lnTo>
                    <a:pt x="17979" y="599"/>
                  </a:lnTo>
                  <a:lnTo>
                    <a:pt x="17278" y="744"/>
                  </a:lnTo>
                  <a:lnTo>
                    <a:pt x="16596" y="909"/>
                  </a:lnTo>
                  <a:lnTo>
                    <a:pt x="15895" y="1095"/>
                  </a:lnTo>
                  <a:lnTo>
                    <a:pt x="15193" y="1301"/>
                  </a:lnTo>
                  <a:lnTo>
                    <a:pt x="14491" y="1549"/>
                  </a:lnTo>
                  <a:lnTo>
                    <a:pt x="13769" y="1796"/>
                  </a:lnTo>
                  <a:lnTo>
                    <a:pt x="13067" y="2065"/>
                  </a:lnTo>
                  <a:lnTo>
                    <a:pt x="12386" y="2354"/>
                  </a:lnTo>
                  <a:lnTo>
                    <a:pt x="11684" y="2684"/>
                  </a:lnTo>
                  <a:lnTo>
                    <a:pt x="10982" y="3014"/>
                  </a:lnTo>
                  <a:lnTo>
                    <a:pt x="10301" y="3386"/>
                  </a:lnTo>
                  <a:lnTo>
                    <a:pt x="9620" y="3778"/>
                  </a:lnTo>
                  <a:lnTo>
                    <a:pt x="8959" y="4191"/>
                  </a:lnTo>
                  <a:lnTo>
                    <a:pt x="8299" y="4645"/>
                  </a:lnTo>
                  <a:lnTo>
                    <a:pt x="7659" y="5099"/>
                  </a:lnTo>
                  <a:lnTo>
                    <a:pt x="7040" y="5594"/>
                  </a:lnTo>
                  <a:lnTo>
                    <a:pt x="6441" y="6090"/>
                  </a:lnTo>
                  <a:lnTo>
                    <a:pt x="5863" y="6627"/>
                  </a:lnTo>
                  <a:lnTo>
                    <a:pt x="5306" y="7163"/>
                  </a:lnTo>
                  <a:lnTo>
                    <a:pt x="4790" y="7721"/>
                  </a:lnTo>
                  <a:lnTo>
                    <a:pt x="4274" y="8298"/>
                  </a:lnTo>
                  <a:lnTo>
                    <a:pt x="3799" y="8897"/>
                  </a:lnTo>
                  <a:lnTo>
                    <a:pt x="3365" y="9496"/>
                  </a:lnTo>
                  <a:lnTo>
                    <a:pt x="2932" y="10094"/>
                  </a:lnTo>
                  <a:lnTo>
                    <a:pt x="2540" y="10714"/>
                  </a:lnTo>
                  <a:lnTo>
                    <a:pt x="2189" y="11353"/>
                  </a:lnTo>
                  <a:lnTo>
                    <a:pt x="1838" y="11973"/>
                  </a:lnTo>
                  <a:lnTo>
                    <a:pt x="1528" y="12613"/>
                  </a:lnTo>
                  <a:lnTo>
                    <a:pt x="1239" y="13273"/>
                  </a:lnTo>
                  <a:lnTo>
                    <a:pt x="992" y="13913"/>
                  </a:lnTo>
                  <a:lnTo>
                    <a:pt x="765" y="14553"/>
                  </a:lnTo>
                  <a:lnTo>
                    <a:pt x="579" y="15213"/>
                  </a:lnTo>
                  <a:lnTo>
                    <a:pt x="414" y="15853"/>
                  </a:lnTo>
                  <a:lnTo>
                    <a:pt x="290" y="16514"/>
                  </a:lnTo>
                  <a:lnTo>
                    <a:pt x="187" y="17154"/>
                  </a:lnTo>
                  <a:lnTo>
                    <a:pt x="104" y="17773"/>
                  </a:lnTo>
                  <a:lnTo>
                    <a:pt x="42" y="18413"/>
                  </a:lnTo>
                  <a:lnTo>
                    <a:pt x="1" y="19032"/>
                  </a:lnTo>
                  <a:lnTo>
                    <a:pt x="1" y="19631"/>
                  </a:lnTo>
                  <a:lnTo>
                    <a:pt x="1" y="20229"/>
                  </a:lnTo>
                  <a:lnTo>
                    <a:pt x="22" y="20807"/>
                  </a:lnTo>
                  <a:lnTo>
                    <a:pt x="63" y="21385"/>
                  </a:lnTo>
                  <a:lnTo>
                    <a:pt x="145" y="21942"/>
                  </a:lnTo>
                  <a:lnTo>
                    <a:pt x="207" y="22500"/>
                  </a:lnTo>
                  <a:lnTo>
                    <a:pt x="310" y="23036"/>
                  </a:lnTo>
                  <a:lnTo>
                    <a:pt x="414" y="23552"/>
                  </a:lnTo>
                  <a:lnTo>
                    <a:pt x="558" y="24048"/>
                  </a:lnTo>
                  <a:lnTo>
                    <a:pt x="682" y="24523"/>
                  </a:lnTo>
                  <a:lnTo>
                    <a:pt x="847" y="24997"/>
                  </a:lnTo>
                  <a:lnTo>
                    <a:pt x="1012" y="25431"/>
                  </a:lnTo>
                  <a:lnTo>
                    <a:pt x="1177" y="25864"/>
                  </a:lnTo>
                  <a:lnTo>
                    <a:pt x="1363" y="26277"/>
                  </a:lnTo>
                  <a:lnTo>
                    <a:pt x="1735" y="27061"/>
                  </a:lnTo>
                  <a:lnTo>
                    <a:pt x="2127" y="27743"/>
                  </a:lnTo>
                  <a:lnTo>
                    <a:pt x="2519" y="28362"/>
                  </a:lnTo>
                  <a:lnTo>
                    <a:pt x="2911" y="28919"/>
                  </a:lnTo>
                  <a:lnTo>
                    <a:pt x="3303" y="29394"/>
                  </a:lnTo>
                  <a:lnTo>
                    <a:pt x="3985" y="30178"/>
                  </a:lnTo>
                  <a:lnTo>
                    <a:pt x="4542" y="30694"/>
                  </a:lnTo>
                  <a:lnTo>
                    <a:pt x="4893" y="31004"/>
                  </a:lnTo>
                  <a:lnTo>
                    <a:pt x="5017" y="31107"/>
                  </a:lnTo>
                  <a:lnTo>
                    <a:pt x="4893" y="30983"/>
                  </a:lnTo>
                  <a:lnTo>
                    <a:pt x="4583" y="30653"/>
                  </a:lnTo>
                  <a:lnTo>
                    <a:pt x="4047" y="30116"/>
                  </a:lnTo>
                  <a:lnTo>
                    <a:pt x="3386" y="29353"/>
                  </a:lnTo>
                  <a:lnTo>
                    <a:pt x="3014" y="28857"/>
                  </a:lnTo>
                  <a:lnTo>
                    <a:pt x="2622" y="28300"/>
                  </a:lnTo>
                  <a:lnTo>
                    <a:pt x="2230" y="27681"/>
                  </a:lnTo>
                  <a:lnTo>
                    <a:pt x="1859" y="26999"/>
                  </a:lnTo>
                  <a:lnTo>
                    <a:pt x="1487" y="26215"/>
                  </a:lnTo>
                  <a:lnTo>
                    <a:pt x="1322" y="25802"/>
                  </a:lnTo>
                  <a:lnTo>
                    <a:pt x="1157" y="25389"/>
                  </a:lnTo>
                  <a:lnTo>
                    <a:pt x="992" y="24935"/>
                  </a:lnTo>
                  <a:lnTo>
                    <a:pt x="847" y="24481"/>
                  </a:lnTo>
                  <a:lnTo>
                    <a:pt x="723" y="24006"/>
                  </a:lnTo>
                  <a:lnTo>
                    <a:pt x="599" y="23511"/>
                  </a:lnTo>
                  <a:lnTo>
                    <a:pt x="496" y="22995"/>
                  </a:lnTo>
                  <a:lnTo>
                    <a:pt x="393" y="22479"/>
                  </a:lnTo>
                  <a:lnTo>
                    <a:pt x="331" y="21922"/>
                  </a:lnTo>
                  <a:lnTo>
                    <a:pt x="269" y="21364"/>
                  </a:lnTo>
                  <a:lnTo>
                    <a:pt x="228" y="20807"/>
                  </a:lnTo>
                  <a:lnTo>
                    <a:pt x="207" y="20229"/>
                  </a:lnTo>
                  <a:lnTo>
                    <a:pt x="187" y="19631"/>
                  </a:lnTo>
                  <a:lnTo>
                    <a:pt x="207" y="19032"/>
                  </a:lnTo>
                  <a:lnTo>
                    <a:pt x="249" y="18413"/>
                  </a:lnTo>
                  <a:lnTo>
                    <a:pt x="310" y="17793"/>
                  </a:lnTo>
                  <a:lnTo>
                    <a:pt x="393" y="17174"/>
                  </a:lnTo>
                  <a:lnTo>
                    <a:pt x="496" y="16555"/>
                  </a:lnTo>
                  <a:lnTo>
                    <a:pt x="641" y="15915"/>
                  </a:lnTo>
                  <a:lnTo>
                    <a:pt x="806" y="15275"/>
                  </a:lnTo>
                  <a:lnTo>
                    <a:pt x="992" y="14635"/>
                  </a:lnTo>
                  <a:lnTo>
                    <a:pt x="1198" y="13995"/>
                  </a:lnTo>
                  <a:lnTo>
                    <a:pt x="1466" y="13356"/>
                  </a:lnTo>
                  <a:lnTo>
                    <a:pt x="1735" y="12716"/>
                  </a:lnTo>
                  <a:lnTo>
                    <a:pt x="2044" y="12096"/>
                  </a:lnTo>
                  <a:lnTo>
                    <a:pt x="2395" y="11457"/>
                  </a:lnTo>
                  <a:lnTo>
                    <a:pt x="2746" y="10837"/>
                  </a:lnTo>
                  <a:lnTo>
                    <a:pt x="3138" y="10239"/>
                  </a:lnTo>
                  <a:lnTo>
                    <a:pt x="3551" y="9620"/>
                  </a:lnTo>
                  <a:lnTo>
                    <a:pt x="4005" y="9042"/>
                  </a:lnTo>
                  <a:lnTo>
                    <a:pt x="4459" y="8464"/>
                  </a:lnTo>
                  <a:lnTo>
                    <a:pt x="4955" y="7886"/>
                  </a:lnTo>
                  <a:lnTo>
                    <a:pt x="5491" y="7349"/>
                  </a:lnTo>
                  <a:lnTo>
                    <a:pt x="6028" y="6812"/>
                  </a:lnTo>
                  <a:lnTo>
                    <a:pt x="6585" y="6276"/>
                  </a:lnTo>
                  <a:lnTo>
                    <a:pt x="7184" y="5780"/>
                  </a:lnTo>
                  <a:lnTo>
                    <a:pt x="7803" y="5306"/>
                  </a:lnTo>
                  <a:lnTo>
                    <a:pt x="8443" y="4851"/>
                  </a:lnTo>
                  <a:lnTo>
                    <a:pt x="9083" y="4397"/>
                  </a:lnTo>
                  <a:lnTo>
                    <a:pt x="9744" y="3984"/>
                  </a:lnTo>
                  <a:lnTo>
                    <a:pt x="10425" y="3613"/>
                  </a:lnTo>
                  <a:lnTo>
                    <a:pt x="11106" y="3241"/>
                  </a:lnTo>
                  <a:lnTo>
                    <a:pt x="11787" y="2911"/>
                  </a:lnTo>
                  <a:lnTo>
                    <a:pt x="12468" y="2581"/>
                  </a:lnTo>
                  <a:lnTo>
                    <a:pt x="13170" y="2292"/>
                  </a:lnTo>
                  <a:lnTo>
                    <a:pt x="13872" y="2024"/>
                  </a:lnTo>
                  <a:lnTo>
                    <a:pt x="14553" y="1776"/>
                  </a:lnTo>
                  <a:lnTo>
                    <a:pt x="15255" y="1549"/>
                  </a:lnTo>
                  <a:lnTo>
                    <a:pt x="15957" y="1342"/>
                  </a:lnTo>
                  <a:lnTo>
                    <a:pt x="16658" y="1136"/>
                  </a:lnTo>
                  <a:lnTo>
                    <a:pt x="17340" y="971"/>
                  </a:lnTo>
                  <a:lnTo>
                    <a:pt x="18021" y="826"/>
                  </a:lnTo>
                  <a:lnTo>
                    <a:pt x="18702" y="703"/>
                  </a:lnTo>
                  <a:lnTo>
                    <a:pt x="19383" y="579"/>
                  </a:lnTo>
                  <a:lnTo>
                    <a:pt x="20064" y="475"/>
                  </a:lnTo>
                  <a:lnTo>
                    <a:pt x="20725" y="414"/>
                  </a:lnTo>
                  <a:lnTo>
                    <a:pt x="21385" y="331"/>
                  </a:lnTo>
                  <a:lnTo>
                    <a:pt x="22025" y="290"/>
                  </a:lnTo>
                  <a:lnTo>
                    <a:pt x="22686" y="248"/>
                  </a:lnTo>
                  <a:lnTo>
                    <a:pt x="23305" y="228"/>
                  </a:lnTo>
                  <a:lnTo>
                    <a:pt x="24543" y="207"/>
                  </a:lnTo>
                  <a:lnTo>
                    <a:pt x="25740" y="248"/>
                  </a:lnTo>
                  <a:lnTo>
                    <a:pt x="26896" y="331"/>
                  </a:lnTo>
                  <a:lnTo>
                    <a:pt x="27990" y="455"/>
                  </a:lnTo>
                  <a:lnTo>
                    <a:pt x="29043" y="620"/>
                  </a:lnTo>
                  <a:lnTo>
                    <a:pt x="30013" y="826"/>
                  </a:lnTo>
                  <a:lnTo>
                    <a:pt x="30942" y="1053"/>
                  </a:lnTo>
                  <a:lnTo>
                    <a:pt x="31830" y="1301"/>
                  </a:lnTo>
                  <a:lnTo>
                    <a:pt x="32635" y="1569"/>
                  </a:lnTo>
                  <a:lnTo>
                    <a:pt x="33357" y="1858"/>
                  </a:lnTo>
                  <a:lnTo>
                    <a:pt x="34038" y="2147"/>
                  </a:lnTo>
                  <a:lnTo>
                    <a:pt x="34658" y="2436"/>
                  </a:lnTo>
                  <a:lnTo>
                    <a:pt x="35194" y="2705"/>
                  </a:lnTo>
                  <a:lnTo>
                    <a:pt x="35669" y="2973"/>
                  </a:lnTo>
                  <a:lnTo>
                    <a:pt x="36082" y="3221"/>
                  </a:lnTo>
                  <a:lnTo>
                    <a:pt x="36701" y="3634"/>
                  </a:lnTo>
                  <a:lnTo>
                    <a:pt x="37093" y="3902"/>
                  </a:lnTo>
                  <a:lnTo>
                    <a:pt x="37238" y="3984"/>
                  </a:lnTo>
                  <a:lnTo>
                    <a:pt x="37114" y="3881"/>
                  </a:lnTo>
                  <a:lnTo>
                    <a:pt x="36742" y="3592"/>
                  </a:lnTo>
                  <a:lnTo>
                    <a:pt x="36123" y="3159"/>
                  </a:lnTo>
                  <a:lnTo>
                    <a:pt x="35710" y="2911"/>
                  </a:lnTo>
                  <a:lnTo>
                    <a:pt x="35235" y="2622"/>
                  </a:lnTo>
                  <a:lnTo>
                    <a:pt x="34699" y="2333"/>
                  </a:lnTo>
                  <a:lnTo>
                    <a:pt x="34100" y="2044"/>
                  </a:lnTo>
                  <a:lnTo>
                    <a:pt x="33419" y="1735"/>
                  </a:lnTo>
                  <a:lnTo>
                    <a:pt x="32676" y="1446"/>
                  </a:lnTo>
                  <a:lnTo>
                    <a:pt x="31871" y="1157"/>
                  </a:lnTo>
                  <a:lnTo>
                    <a:pt x="30983" y="909"/>
                  </a:lnTo>
                  <a:lnTo>
                    <a:pt x="30055" y="661"/>
                  </a:lnTo>
                  <a:lnTo>
                    <a:pt x="29064" y="455"/>
                  </a:lnTo>
                  <a:lnTo>
                    <a:pt x="28011" y="290"/>
                  </a:lnTo>
                  <a:lnTo>
                    <a:pt x="26896" y="145"/>
                  </a:lnTo>
                  <a:lnTo>
                    <a:pt x="25761" y="42"/>
                  </a:lnTo>
                  <a:lnTo>
                    <a:pt x="24543"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62" name="Google Shape;2162;p211"/>
            <p:cNvSpPr/>
            <p:nvPr/>
          </p:nvSpPr>
          <p:spPr>
            <a:xfrm>
              <a:off x="2417200" y="4084600"/>
              <a:ext cx="109425" cy="406675"/>
            </a:xfrm>
            <a:custGeom>
              <a:avLst/>
              <a:gdLst/>
              <a:ahLst/>
              <a:cxnLst/>
              <a:rect l="l" t="t" r="r" b="b"/>
              <a:pathLst>
                <a:path w="4377" h="16267" extrusionOk="0">
                  <a:moveTo>
                    <a:pt x="3943" y="1"/>
                  </a:moveTo>
                  <a:lnTo>
                    <a:pt x="3923" y="63"/>
                  </a:lnTo>
                  <a:lnTo>
                    <a:pt x="3923" y="207"/>
                  </a:lnTo>
                  <a:lnTo>
                    <a:pt x="3902" y="765"/>
                  </a:lnTo>
                  <a:lnTo>
                    <a:pt x="3902" y="1673"/>
                  </a:lnTo>
                  <a:lnTo>
                    <a:pt x="3902" y="2849"/>
                  </a:lnTo>
                  <a:lnTo>
                    <a:pt x="3943" y="4294"/>
                  </a:lnTo>
                  <a:lnTo>
                    <a:pt x="4005" y="5925"/>
                  </a:lnTo>
                  <a:lnTo>
                    <a:pt x="4067" y="7762"/>
                  </a:lnTo>
                  <a:lnTo>
                    <a:pt x="4129" y="9702"/>
                  </a:lnTo>
                  <a:lnTo>
                    <a:pt x="4150" y="11663"/>
                  </a:lnTo>
                  <a:lnTo>
                    <a:pt x="4129" y="12138"/>
                  </a:lnTo>
                  <a:lnTo>
                    <a:pt x="4129" y="12592"/>
                  </a:lnTo>
                  <a:lnTo>
                    <a:pt x="4088" y="13026"/>
                  </a:lnTo>
                  <a:lnTo>
                    <a:pt x="4026" y="13459"/>
                  </a:lnTo>
                  <a:lnTo>
                    <a:pt x="3943" y="13872"/>
                  </a:lnTo>
                  <a:lnTo>
                    <a:pt x="3819" y="14264"/>
                  </a:lnTo>
                  <a:lnTo>
                    <a:pt x="3654" y="14615"/>
                  </a:lnTo>
                  <a:lnTo>
                    <a:pt x="3469" y="14945"/>
                  </a:lnTo>
                  <a:lnTo>
                    <a:pt x="3241" y="15255"/>
                  </a:lnTo>
                  <a:lnTo>
                    <a:pt x="3014" y="15502"/>
                  </a:lnTo>
                  <a:lnTo>
                    <a:pt x="2746" y="15730"/>
                  </a:lnTo>
                  <a:lnTo>
                    <a:pt x="2622" y="15812"/>
                  </a:lnTo>
                  <a:lnTo>
                    <a:pt x="2478" y="15895"/>
                  </a:lnTo>
                  <a:lnTo>
                    <a:pt x="2189" y="16019"/>
                  </a:lnTo>
                  <a:lnTo>
                    <a:pt x="1900" y="16101"/>
                  </a:lnTo>
                  <a:lnTo>
                    <a:pt x="1631" y="16122"/>
                  </a:lnTo>
                  <a:lnTo>
                    <a:pt x="1384" y="16122"/>
                  </a:lnTo>
                  <a:lnTo>
                    <a:pt x="1136" y="16080"/>
                  </a:lnTo>
                  <a:lnTo>
                    <a:pt x="909" y="16039"/>
                  </a:lnTo>
                  <a:lnTo>
                    <a:pt x="723" y="15957"/>
                  </a:lnTo>
                  <a:lnTo>
                    <a:pt x="558" y="15874"/>
                  </a:lnTo>
                  <a:lnTo>
                    <a:pt x="414" y="15771"/>
                  </a:lnTo>
                  <a:lnTo>
                    <a:pt x="290" y="15688"/>
                  </a:lnTo>
                  <a:lnTo>
                    <a:pt x="125" y="15502"/>
                  </a:lnTo>
                  <a:lnTo>
                    <a:pt x="42" y="15399"/>
                  </a:lnTo>
                  <a:lnTo>
                    <a:pt x="1" y="15358"/>
                  </a:lnTo>
                  <a:lnTo>
                    <a:pt x="1" y="15358"/>
                  </a:lnTo>
                  <a:lnTo>
                    <a:pt x="21" y="15420"/>
                  </a:lnTo>
                  <a:lnTo>
                    <a:pt x="83" y="15544"/>
                  </a:lnTo>
                  <a:lnTo>
                    <a:pt x="166" y="15626"/>
                  </a:lnTo>
                  <a:lnTo>
                    <a:pt x="248" y="15730"/>
                  </a:lnTo>
                  <a:lnTo>
                    <a:pt x="352" y="15833"/>
                  </a:lnTo>
                  <a:lnTo>
                    <a:pt x="496" y="15957"/>
                  </a:lnTo>
                  <a:lnTo>
                    <a:pt x="661" y="16060"/>
                  </a:lnTo>
                  <a:lnTo>
                    <a:pt x="868" y="16142"/>
                  </a:lnTo>
                  <a:lnTo>
                    <a:pt x="1095" y="16204"/>
                  </a:lnTo>
                  <a:lnTo>
                    <a:pt x="1363" y="16266"/>
                  </a:lnTo>
                  <a:lnTo>
                    <a:pt x="1631" y="16266"/>
                  </a:lnTo>
                  <a:lnTo>
                    <a:pt x="1941" y="16246"/>
                  </a:lnTo>
                  <a:lnTo>
                    <a:pt x="2251" y="16184"/>
                  </a:lnTo>
                  <a:lnTo>
                    <a:pt x="2395" y="16122"/>
                  </a:lnTo>
                  <a:lnTo>
                    <a:pt x="2560" y="16060"/>
                  </a:lnTo>
                  <a:lnTo>
                    <a:pt x="2705" y="15977"/>
                  </a:lnTo>
                  <a:lnTo>
                    <a:pt x="2849" y="15874"/>
                  </a:lnTo>
                  <a:lnTo>
                    <a:pt x="3014" y="15771"/>
                  </a:lnTo>
                  <a:lnTo>
                    <a:pt x="3138" y="15647"/>
                  </a:lnTo>
                  <a:lnTo>
                    <a:pt x="3407" y="15379"/>
                  </a:lnTo>
                  <a:lnTo>
                    <a:pt x="3634" y="15069"/>
                  </a:lnTo>
                  <a:lnTo>
                    <a:pt x="3840" y="14718"/>
                  </a:lnTo>
                  <a:lnTo>
                    <a:pt x="4026" y="14326"/>
                  </a:lnTo>
                  <a:lnTo>
                    <a:pt x="4150" y="13934"/>
                  </a:lnTo>
                  <a:lnTo>
                    <a:pt x="4253" y="13500"/>
                  </a:lnTo>
                  <a:lnTo>
                    <a:pt x="4315" y="13046"/>
                  </a:lnTo>
                  <a:lnTo>
                    <a:pt x="4356" y="12592"/>
                  </a:lnTo>
                  <a:lnTo>
                    <a:pt x="4377" y="12138"/>
                  </a:lnTo>
                  <a:lnTo>
                    <a:pt x="4377" y="11663"/>
                  </a:lnTo>
                  <a:lnTo>
                    <a:pt x="4377" y="10693"/>
                  </a:lnTo>
                  <a:lnTo>
                    <a:pt x="4377" y="9702"/>
                  </a:lnTo>
                  <a:lnTo>
                    <a:pt x="4315" y="7741"/>
                  </a:lnTo>
                  <a:lnTo>
                    <a:pt x="4232" y="5925"/>
                  </a:lnTo>
                  <a:lnTo>
                    <a:pt x="4088" y="2849"/>
                  </a:lnTo>
                  <a:lnTo>
                    <a:pt x="4005" y="765"/>
                  </a:lnTo>
                  <a:lnTo>
                    <a:pt x="3964" y="207"/>
                  </a:lnTo>
                  <a:lnTo>
                    <a:pt x="3964" y="63"/>
                  </a:lnTo>
                  <a:lnTo>
                    <a:pt x="3943"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63" name="Google Shape;2163;p211"/>
            <p:cNvSpPr/>
            <p:nvPr/>
          </p:nvSpPr>
          <p:spPr>
            <a:xfrm>
              <a:off x="2747975" y="4084600"/>
              <a:ext cx="109425" cy="406675"/>
            </a:xfrm>
            <a:custGeom>
              <a:avLst/>
              <a:gdLst/>
              <a:ahLst/>
              <a:cxnLst/>
              <a:rect l="l" t="t" r="r" b="b"/>
              <a:pathLst>
                <a:path w="4377" h="16267" extrusionOk="0">
                  <a:moveTo>
                    <a:pt x="3943" y="1"/>
                  </a:moveTo>
                  <a:lnTo>
                    <a:pt x="3923" y="63"/>
                  </a:lnTo>
                  <a:lnTo>
                    <a:pt x="3902" y="207"/>
                  </a:lnTo>
                  <a:lnTo>
                    <a:pt x="3881" y="765"/>
                  </a:lnTo>
                  <a:lnTo>
                    <a:pt x="3881" y="1673"/>
                  </a:lnTo>
                  <a:lnTo>
                    <a:pt x="3902" y="2849"/>
                  </a:lnTo>
                  <a:lnTo>
                    <a:pt x="3943" y="4294"/>
                  </a:lnTo>
                  <a:lnTo>
                    <a:pt x="3985" y="5925"/>
                  </a:lnTo>
                  <a:lnTo>
                    <a:pt x="4047" y="7762"/>
                  </a:lnTo>
                  <a:lnTo>
                    <a:pt x="4108" y="9702"/>
                  </a:lnTo>
                  <a:lnTo>
                    <a:pt x="4129" y="11663"/>
                  </a:lnTo>
                  <a:lnTo>
                    <a:pt x="4129" y="12138"/>
                  </a:lnTo>
                  <a:lnTo>
                    <a:pt x="4108" y="12592"/>
                  </a:lnTo>
                  <a:lnTo>
                    <a:pt x="4067" y="13026"/>
                  </a:lnTo>
                  <a:lnTo>
                    <a:pt x="4026" y="13459"/>
                  </a:lnTo>
                  <a:lnTo>
                    <a:pt x="3923" y="13872"/>
                  </a:lnTo>
                  <a:lnTo>
                    <a:pt x="3799" y="14264"/>
                  </a:lnTo>
                  <a:lnTo>
                    <a:pt x="3654" y="14615"/>
                  </a:lnTo>
                  <a:lnTo>
                    <a:pt x="3469" y="14945"/>
                  </a:lnTo>
                  <a:lnTo>
                    <a:pt x="3242" y="15255"/>
                  </a:lnTo>
                  <a:lnTo>
                    <a:pt x="3014" y="15502"/>
                  </a:lnTo>
                  <a:lnTo>
                    <a:pt x="2746" y="15730"/>
                  </a:lnTo>
                  <a:lnTo>
                    <a:pt x="2602" y="15812"/>
                  </a:lnTo>
                  <a:lnTo>
                    <a:pt x="2478" y="15895"/>
                  </a:lnTo>
                  <a:lnTo>
                    <a:pt x="2189" y="16019"/>
                  </a:lnTo>
                  <a:lnTo>
                    <a:pt x="1900" y="16101"/>
                  </a:lnTo>
                  <a:lnTo>
                    <a:pt x="1631" y="16122"/>
                  </a:lnTo>
                  <a:lnTo>
                    <a:pt x="1363" y="16122"/>
                  </a:lnTo>
                  <a:lnTo>
                    <a:pt x="1115" y="16080"/>
                  </a:lnTo>
                  <a:lnTo>
                    <a:pt x="909" y="16039"/>
                  </a:lnTo>
                  <a:lnTo>
                    <a:pt x="703" y="15957"/>
                  </a:lnTo>
                  <a:lnTo>
                    <a:pt x="538" y="15874"/>
                  </a:lnTo>
                  <a:lnTo>
                    <a:pt x="414" y="15771"/>
                  </a:lnTo>
                  <a:lnTo>
                    <a:pt x="290" y="15688"/>
                  </a:lnTo>
                  <a:lnTo>
                    <a:pt x="125" y="15502"/>
                  </a:lnTo>
                  <a:lnTo>
                    <a:pt x="42" y="15399"/>
                  </a:lnTo>
                  <a:lnTo>
                    <a:pt x="1" y="15358"/>
                  </a:lnTo>
                  <a:lnTo>
                    <a:pt x="1" y="15358"/>
                  </a:lnTo>
                  <a:lnTo>
                    <a:pt x="21" y="15420"/>
                  </a:lnTo>
                  <a:lnTo>
                    <a:pt x="83" y="15544"/>
                  </a:lnTo>
                  <a:lnTo>
                    <a:pt x="145" y="15626"/>
                  </a:lnTo>
                  <a:lnTo>
                    <a:pt x="228" y="15730"/>
                  </a:lnTo>
                  <a:lnTo>
                    <a:pt x="352" y="15833"/>
                  </a:lnTo>
                  <a:lnTo>
                    <a:pt x="496" y="15957"/>
                  </a:lnTo>
                  <a:lnTo>
                    <a:pt x="661" y="16060"/>
                  </a:lnTo>
                  <a:lnTo>
                    <a:pt x="868" y="16142"/>
                  </a:lnTo>
                  <a:lnTo>
                    <a:pt x="1095" y="16204"/>
                  </a:lnTo>
                  <a:lnTo>
                    <a:pt x="1363" y="16266"/>
                  </a:lnTo>
                  <a:lnTo>
                    <a:pt x="1631" y="16266"/>
                  </a:lnTo>
                  <a:lnTo>
                    <a:pt x="1920" y="16246"/>
                  </a:lnTo>
                  <a:lnTo>
                    <a:pt x="2230" y="16184"/>
                  </a:lnTo>
                  <a:lnTo>
                    <a:pt x="2395" y="16122"/>
                  </a:lnTo>
                  <a:lnTo>
                    <a:pt x="2540" y="16060"/>
                  </a:lnTo>
                  <a:lnTo>
                    <a:pt x="2705" y="15977"/>
                  </a:lnTo>
                  <a:lnTo>
                    <a:pt x="2849" y="15874"/>
                  </a:lnTo>
                  <a:lnTo>
                    <a:pt x="2994" y="15771"/>
                  </a:lnTo>
                  <a:lnTo>
                    <a:pt x="3138" y="15647"/>
                  </a:lnTo>
                  <a:lnTo>
                    <a:pt x="3407" y="15379"/>
                  </a:lnTo>
                  <a:lnTo>
                    <a:pt x="3634" y="15069"/>
                  </a:lnTo>
                  <a:lnTo>
                    <a:pt x="3840" y="14718"/>
                  </a:lnTo>
                  <a:lnTo>
                    <a:pt x="4005" y="14326"/>
                  </a:lnTo>
                  <a:lnTo>
                    <a:pt x="4150" y="13934"/>
                  </a:lnTo>
                  <a:lnTo>
                    <a:pt x="4232" y="13500"/>
                  </a:lnTo>
                  <a:lnTo>
                    <a:pt x="4315" y="13046"/>
                  </a:lnTo>
                  <a:lnTo>
                    <a:pt x="4356" y="12592"/>
                  </a:lnTo>
                  <a:lnTo>
                    <a:pt x="4377" y="12138"/>
                  </a:lnTo>
                  <a:lnTo>
                    <a:pt x="4377" y="11663"/>
                  </a:lnTo>
                  <a:lnTo>
                    <a:pt x="4377" y="10693"/>
                  </a:lnTo>
                  <a:lnTo>
                    <a:pt x="4356" y="9702"/>
                  </a:lnTo>
                  <a:lnTo>
                    <a:pt x="4294" y="7741"/>
                  </a:lnTo>
                  <a:lnTo>
                    <a:pt x="4212" y="5925"/>
                  </a:lnTo>
                  <a:lnTo>
                    <a:pt x="4067" y="2849"/>
                  </a:lnTo>
                  <a:lnTo>
                    <a:pt x="3985" y="765"/>
                  </a:lnTo>
                  <a:lnTo>
                    <a:pt x="3964" y="207"/>
                  </a:lnTo>
                  <a:lnTo>
                    <a:pt x="3943" y="63"/>
                  </a:lnTo>
                  <a:lnTo>
                    <a:pt x="3943"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64" name="Google Shape;2164;p211"/>
            <p:cNvSpPr/>
            <p:nvPr/>
          </p:nvSpPr>
          <p:spPr>
            <a:xfrm>
              <a:off x="2564275" y="4370500"/>
              <a:ext cx="692550" cy="375175"/>
            </a:xfrm>
            <a:custGeom>
              <a:avLst/>
              <a:gdLst/>
              <a:ahLst/>
              <a:cxnLst/>
              <a:rect l="l" t="t" r="r" b="b"/>
              <a:pathLst>
                <a:path w="27702" h="15007" extrusionOk="0">
                  <a:moveTo>
                    <a:pt x="27701" y="0"/>
                  </a:moveTo>
                  <a:lnTo>
                    <a:pt x="27660" y="83"/>
                  </a:lnTo>
                  <a:lnTo>
                    <a:pt x="27557" y="310"/>
                  </a:lnTo>
                  <a:lnTo>
                    <a:pt x="27391" y="681"/>
                  </a:lnTo>
                  <a:lnTo>
                    <a:pt x="27288" y="929"/>
                  </a:lnTo>
                  <a:lnTo>
                    <a:pt x="27164" y="1218"/>
                  </a:lnTo>
                  <a:lnTo>
                    <a:pt x="26855" y="1858"/>
                  </a:lnTo>
                  <a:lnTo>
                    <a:pt x="26442" y="2601"/>
                  </a:lnTo>
                  <a:lnTo>
                    <a:pt x="25947" y="3427"/>
                  </a:lnTo>
                  <a:lnTo>
                    <a:pt x="25658" y="3860"/>
                  </a:lnTo>
                  <a:lnTo>
                    <a:pt x="25348" y="4335"/>
                  </a:lnTo>
                  <a:lnTo>
                    <a:pt x="25018" y="4810"/>
                  </a:lnTo>
                  <a:lnTo>
                    <a:pt x="24646" y="5284"/>
                  </a:lnTo>
                  <a:lnTo>
                    <a:pt x="24233" y="5780"/>
                  </a:lnTo>
                  <a:lnTo>
                    <a:pt x="23821" y="6296"/>
                  </a:lnTo>
                  <a:lnTo>
                    <a:pt x="23346" y="6791"/>
                  </a:lnTo>
                  <a:lnTo>
                    <a:pt x="22871" y="7307"/>
                  </a:lnTo>
                  <a:lnTo>
                    <a:pt x="22355" y="7803"/>
                  </a:lnTo>
                  <a:lnTo>
                    <a:pt x="21798" y="8319"/>
                  </a:lnTo>
                  <a:lnTo>
                    <a:pt x="21220" y="8814"/>
                  </a:lnTo>
                  <a:lnTo>
                    <a:pt x="20621" y="9309"/>
                  </a:lnTo>
                  <a:lnTo>
                    <a:pt x="19981" y="9805"/>
                  </a:lnTo>
                  <a:lnTo>
                    <a:pt x="19321" y="10280"/>
                  </a:lnTo>
                  <a:lnTo>
                    <a:pt x="18619" y="10734"/>
                  </a:lnTo>
                  <a:lnTo>
                    <a:pt x="17917" y="11167"/>
                  </a:lnTo>
                  <a:lnTo>
                    <a:pt x="17174" y="11580"/>
                  </a:lnTo>
                  <a:lnTo>
                    <a:pt x="16390" y="11993"/>
                  </a:lnTo>
                  <a:lnTo>
                    <a:pt x="15626" y="12364"/>
                  </a:lnTo>
                  <a:lnTo>
                    <a:pt x="14842" y="12715"/>
                  </a:lnTo>
                  <a:lnTo>
                    <a:pt x="14057" y="13045"/>
                  </a:lnTo>
                  <a:lnTo>
                    <a:pt x="13294" y="13334"/>
                  </a:lnTo>
                  <a:lnTo>
                    <a:pt x="12509" y="13603"/>
                  </a:lnTo>
                  <a:lnTo>
                    <a:pt x="11766" y="13850"/>
                  </a:lnTo>
                  <a:lnTo>
                    <a:pt x="11002" y="14057"/>
                  </a:lnTo>
                  <a:lnTo>
                    <a:pt x="10259" y="14243"/>
                  </a:lnTo>
                  <a:lnTo>
                    <a:pt x="9537" y="14387"/>
                  </a:lnTo>
                  <a:lnTo>
                    <a:pt x="8814" y="14511"/>
                  </a:lnTo>
                  <a:lnTo>
                    <a:pt x="8113" y="14614"/>
                  </a:lnTo>
                  <a:lnTo>
                    <a:pt x="7431" y="14676"/>
                  </a:lnTo>
                  <a:lnTo>
                    <a:pt x="6771" y="14738"/>
                  </a:lnTo>
                  <a:lnTo>
                    <a:pt x="6152" y="14779"/>
                  </a:lnTo>
                  <a:lnTo>
                    <a:pt x="4954" y="14821"/>
                  </a:lnTo>
                  <a:lnTo>
                    <a:pt x="3860" y="14821"/>
                  </a:lnTo>
                  <a:lnTo>
                    <a:pt x="2890" y="14800"/>
                  </a:lnTo>
                  <a:lnTo>
                    <a:pt x="1322" y="14738"/>
                  </a:lnTo>
                  <a:lnTo>
                    <a:pt x="351" y="14717"/>
                  </a:lnTo>
                  <a:lnTo>
                    <a:pt x="1" y="14717"/>
                  </a:lnTo>
                  <a:lnTo>
                    <a:pt x="83" y="14738"/>
                  </a:lnTo>
                  <a:lnTo>
                    <a:pt x="331" y="14759"/>
                  </a:lnTo>
                  <a:lnTo>
                    <a:pt x="1322" y="14841"/>
                  </a:lnTo>
                  <a:lnTo>
                    <a:pt x="2870" y="14944"/>
                  </a:lnTo>
                  <a:lnTo>
                    <a:pt x="3860" y="14986"/>
                  </a:lnTo>
                  <a:lnTo>
                    <a:pt x="4954" y="15006"/>
                  </a:lnTo>
                  <a:lnTo>
                    <a:pt x="6152" y="14965"/>
                  </a:lnTo>
                  <a:lnTo>
                    <a:pt x="6792" y="14944"/>
                  </a:lnTo>
                  <a:lnTo>
                    <a:pt x="7452" y="14883"/>
                  </a:lnTo>
                  <a:lnTo>
                    <a:pt x="8133" y="14821"/>
                  </a:lnTo>
                  <a:lnTo>
                    <a:pt x="8856" y="14738"/>
                  </a:lnTo>
                  <a:lnTo>
                    <a:pt x="9578" y="14614"/>
                  </a:lnTo>
                  <a:lnTo>
                    <a:pt x="10301" y="14449"/>
                  </a:lnTo>
                  <a:lnTo>
                    <a:pt x="11064" y="14284"/>
                  </a:lnTo>
                  <a:lnTo>
                    <a:pt x="11828" y="14077"/>
                  </a:lnTo>
                  <a:lnTo>
                    <a:pt x="12592" y="13830"/>
                  </a:lnTo>
                  <a:lnTo>
                    <a:pt x="13376" y="13561"/>
                  </a:lnTo>
                  <a:lnTo>
                    <a:pt x="14160" y="13272"/>
                  </a:lnTo>
                  <a:lnTo>
                    <a:pt x="14945" y="12942"/>
                  </a:lnTo>
                  <a:lnTo>
                    <a:pt x="15729" y="12591"/>
                  </a:lnTo>
                  <a:lnTo>
                    <a:pt x="16514" y="12220"/>
                  </a:lnTo>
                  <a:lnTo>
                    <a:pt x="17277" y="11807"/>
                  </a:lnTo>
                  <a:lnTo>
                    <a:pt x="18041" y="11373"/>
                  </a:lnTo>
                  <a:lnTo>
                    <a:pt x="18763" y="10940"/>
                  </a:lnTo>
                  <a:lnTo>
                    <a:pt x="19465" y="10465"/>
                  </a:lnTo>
                  <a:lnTo>
                    <a:pt x="20126" y="9991"/>
                  </a:lnTo>
                  <a:lnTo>
                    <a:pt x="20766" y="9495"/>
                  </a:lnTo>
                  <a:lnTo>
                    <a:pt x="21364" y="9000"/>
                  </a:lnTo>
                  <a:lnTo>
                    <a:pt x="21963" y="8484"/>
                  </a:lnTo>
                  <a:lnTo>
                    <a:pt x="22500" y="7968"/>
                  </a:lnTo>
                  <a:lnTo>
                    <a:pt x="23016" y="7452"/>
                  </a:lnTo>
                  <a:lnTo>
                    <a:pt x="23511" y="6936"/>
                  </a:lnTo>
                  <a:lnTo>
                    <a:pt x="23965" y="6420"/>
                  </a:lnTo>
                  <a:lnTo>
                    <a:pt x="24398" y="5924"/>
                  </a:lnTo>
                  <a:lnTo>
                    <a:pt x="24791" y="5408"/>
                  </a:lnTo>
                  <a:lnTo>
                    <a:pt x="25162" y="4913"/>
                  </a:lnTo>
                  <a:lnTo>
                    <a:pt x="25492" y="4438"/>
                  </a:lnTo>
                  <a:lnTo>
                    <a:pt x="25802" y="3963"/>
                  </a:lnTo>
                  <a:lnTo>
                    <a:pt x="26091" y="3509"/>
                  </a:lnTo>
                  <a:lnTo>
                    <a:pt x="26566" y="2663"/>
                  </a:lnTo>
                  <a:lnTo>
                    <a:pt x="26958" y="1899"/>
                  </a:lnTo>
                  <a:lnTo>
                    <a:pt x="27247" y="1239"/>
                  </a:lnTo>
                  <a:lnTo>
                    <a:pt x="27371" y="970"/>
                  </a:lnTo>
                  <a:lnTo>
                    <a:pt x="27453" y="723"/>
                  </a:lnTo>
                  <a:lnTo>
                    <a:pt x="27598" y="330"/>
                  </a:lnTo>
                  <a:lnTo>
                    <a:pt x="27680" y="83"/>
                  </a:lnTo>
                  <a:lnTo>
                    <a:pt x="27701"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65" name="Google Shape;2165;p211"/>
            <p:cNvSpPr/>
            <p:nvPr/>
          </p:nvSpPr>
          <p:spPr>
            <a:xfrm>
              <a:off x="2390375" y="4039725"/>
              <a:ext cx="118200" cy="279200"/>
            </a:xfrm>
            <a:custGeom>
              <a:avLst/>
              <a:gdLst/>
              <a:ahLst/>
              <a:cxnLst/>
              <a:rect l="l" t="t" r="r" b="b"/>
              <a:pathLst>
                <a:path w="4728" h="11168" extrusionOk="0">
                  <a:moveTo>
                    <a:pt x="2766" y="0"/>
                  </a:moveTo>
                  <a:lnTo>
                    <a:pt x="2498" y="21"/>
                  </a:lnTo>
                  <a:lnTo>
                    <a:pt x="2209" y="83"/>
                  </a:lnTo>
                  <a:lnTo>
                    <a:pt x="1920" y="186"/>
                  </a:lnTo>
                  <a:lnTo>
                    <a:pt x="1631" y="310"/>
                  </a:lnTo>
                  <a:lnTo>
                    <a:pt x="1363" y="475"/>
                  </a:lnTo>
                  <a:lnTo>
                    <a:pt x="1094" y="681"/>
                  </a:lnTo>
                  <a:lnTo>
                    <a:pt x="847" y="929"/>
                  </a:lnTo>
                  <a:lnTo>
                    <a:pt x="620" y="1197"/>
                  </a:lnTo>
                  <a:lnTo>
                    <a:pt x="434" y="1507"/>
                  </a:lnTo>
                  <a:lnTo>
                    <a:pt x="269" y="1837"/>
                  </a:lnTo>
                  <a:lnTo>
                    <a:pt x="166" y="2188"/>
                  </a:lnTo>
                  <a:lnTo>
                    <a:pt x="83" y="2560"/>
                  </a:lnTo>
                  <a:lnTo>
                    <a:pt x="42" y="2952"/>
                  </a:lnTo>
                  <a:lnTo>
                    <a:pt x="21" y="3323"/>
                  </a:lnTo>
                  <a:lnTo>
                    <a:pt x="0" y="3716"/>
                  </a:lnTo>
                  <a:lnTo>
                    <a:pt x="42" y="6626"/>
                  </a:lnTo>
                  <a:lnTo>
                    <a:pt x="104" y="8979"/>
                  </a:lnTo>
                  <a:lnTo>
                    <a:pt x="145" y="10589"/>
                  </a:lnTo>
                  <a:lnTo>
                    <a:pt x="186" y="11023"/>
                  </a:lnTo>
                  <a:lnTo>
                    <a:pt x="186" y="11126"/>
                  </a:lnTo>
                  <a:lnTo>
                    <a:pt x="207" y="11167"/>
                  </a:lnTo>
                  <a:lnTo>
                    <a:pt x="228" y="11126"/>
                  </a:lnTo>
                  <a:lnTo>
                    <a:pt x="228" y="11023"/>
                  </a:lnTo>
                  <a:lnTo>
                    <a:pt x="248" y="10589"/>
                  </a:lnTo>
                  <a:lnTo>
                    <a:pt x="269" y="8979"/>
                  </a:lnTo>
                  <a:lnTo>
                    <a:pt x="269" y="6626"/>
                  </a:lnTo>
                  <a:lnTo>
                    <a:pt x="269" y="3716"/>
                  </a:lnTo>
                  <a:lnTo>
                    <a:pt x="269" y="3344"/>
                  </a:lnTo>
                  <a:lnTo>
                    <a:pt x="289" y="2972"/>
                  </a:lnTo>
                  <a:lnTo>
                    <a:pt x="331" y="2601"/>
                  </a:lnTo>
                  <a:lnTo>
                    <a:pt x="393" y="2250"/>
                  </a:lnTo>
                  <a:lnTo>
                    <a:pt x="496" y="1920"/>
                  </a:lnTo>
                  <a:lnTo>
                    <a:pt x="640" y="1610"/>
                  </a:lnTo>
                  <a:lnTo>
                    <a:pt x="805" y="1321"/>
                  </a:lnTo>
                  <a:lnTo>
                    <a:pt x="1012" y="1073"/>
                  </a:lnTo>
                  <a:lnTo>
                    <a:pt x="1239" y="846"/>
                  </a:lnTo>
                  <a:lnTo>
                    <a:pt x="1487" y="661"/>
                  </a:lnTo>
                  <a:lnTo>
                    <a:pt x="1734" y="496"/>
                  </a:lnTo>
                  <a:lnTo>
                    <a:pt x="2003" y="372"/>
                  </a:lnTo>
                  <a:lnTo>
                    <a:pt x="2271" y="268"/>
                  </a:lnTo>
                  <a:lnTo>
                    <a:pt x="2519" y="207"/>
                  </a:lnTo>
                  <a:lnTo>
                    <a:pt x="2787" y="186"/>
                  </a:lnTo>
                  <a:lnTo>
                    <a:pt x="3035" y="165"/>
                  </a:lnTo>
                  <a:lnTo>
                    <a:pt x="3262" y="207"/>
                  </a:lnTo>
                  <a:lnTo>
                    <a:pt x="3489" y="248"/>
                  </a:lnTo>
                  <a:lnTo>
                    <a:pt x="3695" y="310"/>
                  </a:lnTo>
                  <a:lnTo>
                    <a:pt x="3881" y="392"/>
                  </a:lnTo>
                  <a:lnTo>
                    <a:pt x="4025" y="496"/>
                  </a:lnTo>
                  <a:lnTo>
                    <a:pt x="4170" y="578"/>
                  </a:lnTo>
                  <a:lnTo>
                    <a:pt x="4294" y="681"/>
                  </a:lnTo>
                  <a:lnTo>
                    <a:pt x="4397" y="784"/>
                  </a:lnTo>
                  <a:lnTo>
                    <a:pt x="4542" y="991"/>
                  </a:lnTo>
                  <a:lnTo>
                    <a:pt x="4645" y="1135"/>
                  </a:lnTo>
                  <a:lnTo>
                    <a:pt x="4707" y="1239"/>
                  </a:lnTo>
                  <a:lnTo>
                    <a:pt x="4727" y="1259"/>
                  </a:lnTo>
                  <a:lnTo>
                    <a:pt x="4727" y="1218"/>
                  </a:lnTo>
                  <a:lnTo>
                    <a:pt x="4686" y="1115"/>
                  </a:lnTo>
                  <a:lnTo>
                    <a:pt x="4603" y="950"/>
                  </a:lnTo>
                  <a:lnTo>
                    <a:pt x="4562" y="846"/>
                  </a:lnTo>
                  <a:lnTo>
                    <a:pt x="4480" y="723"/>
                  </a:lnTo>
                  <a:lnTo>
                    <a:pt x="4376" y="619"/>
                  </a:lnTo>
                  <a:lnTo>
                    <a:pt x="4253" y="496"/>
                  </a:lnTo>
                  <a:lnTo>
                    <a:pt x="4108" y="372"/>
                  </a:lnTo>
                  <a:lnTo>
                    <a:pt x="3943" y="268"/>
                  </a:lnTo>
                  <a:lnTo>
                    <a:pt x="3737" y="165"/>
                  </a:lnTo>
                  <a:lnTo>
                    <a:pt x="3530" y="83"/>
                  </a:lnTo>
                  <a:lnTo>
                    <a:pt x="3303" y="41"/>
                  </a:lnTo>
                  <a:lnTo>
                    <a:pt x="3035" y="0"/>
                  </a:lnTo>
                  <a:close/>
                </a:path>
              </a:pathLst>
            </a:custGeom>
            <a:solidFill>
              <a:srgbClr val="FFFFFF"/>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66" name="Google Shape;2166;p211"/>
            <p:cNvSpPr/>
            <p:nvPr/>
          </p:nvSpPr>
          <p:spPr>
            <a:xfrm>
              <a:off x="2724250" y="4099050"/>
              <a:ext cx="6725" cy="281275"/>
            </a:xfrm>
            <a:custGeom>
              <a:avLst/>
              <a:gdLst/>
              <a:ahLst/>
              <a:cxnLst/>
              <a:rect l="l" t="t" r="r" b="b"/>
              <a:pathLst>
                <a:path w="269" h="11251" extrusionOk="0">
                  <a:moveTo>
                    <a:pt x="145" y="1"/>
                  </a:moveTo>
                  <a:lnTo>
                    <a:pt x="124" y="22"/>
                  </a:lnTo>
                  <a:lnTo>
                    <a:pt x="104" y="104"/>
                  </a:lnTo>
                  <a:lnTo>
                    <a:pt x="83" y="434"/>
                  </a:lnTo>
                  <a:lnTo>
                    <a:pt x="42" y="1652"/>
                  </a:lnTo>
                  <a:lnTo>
                    <a:pt x="21" y="3427"/>
                  </a:lnTo>
                  <a:lnTo>
                    <a:pt x="0" y="5636"/>
                  </a:lnTo>
                  <a:lnTo>
                    <a:pt x="21" y="7824"/>
                  </a:lnTo>
                  <a:lnTo>
                    <a:pt x="42" y="9620"/>
                  </a:lnTo>
                  <a:lnTo>
                    <a:pt x="83" y="10817"/>
                  </a:lnTo>
                  <a:lnTo>
                    <a:pt x="104" y="11147"/>
                  </a:lnTo>
                  <a:lnTo>
                    <a:pt x="124" y="11230"/>
                  </a:lnTo>
                  <a:lnTo>
                    <a:pt x="145" y="11250"/>
                  </a:lnTo>
                  <a:lnTo>
                    <a:pt x="145" y="11230"/>
                  </a:lnTo>
                  <a:lnTo>
                    <a:pt x="165" y="11147"/>
                  </a:lnTo>
                  <a:lnTo>
                    <a:pt x="186" y="10817"/>
                  </a:lnTo>
                  <a:lnTo>
                    <a:pt x="227" y="9620"/>
                  </a:lnTo>
                  <a:lnTo>
                    <a:pt x="248" y="7824"/>
                  </a:lnTo>
                  <a:lnTo>
                    <a:pt x="269" y="5636"/>
                  </a:lnTo>
                  <a:lnTo>
                    <a:pt x="248" y="3427"/>
                  </a:lnTo>
                  <a:lnTo>
                    <a:pt x="227" y="1652"/>
                  </a:lnTo>
                  <a:lnTo>
                    <a:pt x="186" y="434"/>
                  </a:lnTo>
                  <a:lnTo>
                    <a:pt x="165" y="104"/>
                  </a:lnTo>
                  <a:lnTo>
                    <a:pt x="145" y="22"/>
                  </a:lnTo>
                  <a:lnTo>
                    <a:pt x="145" y="1"/>
                  </a:lnTo>
                  <a:close/>
                </a:path>
              </a:pathLst>
            </a:custGeom>
            <a:solidFill>
              <a:srgbClr val="FFFFFF"/>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67" name="Google Shape;2167;p211"/>
            <p:cNvSpPr/>
            <p:nvPr/>
          </p:nvSpPr>
          <p:spPr>
            <a:xfrm>
              <a:off x="2114300" y="3826075"/>
              <a:ext cx="512950" cy="419050"/>
            </a:xfrm>
            <a:custGeom>
              <a:avLst/>
              <a:gdLst/>
              <a:ahLst/>
              <a:cxnLst/>
              <a:rect l="l" t="t" r="r" b="b"/>
              <a:pathLst>
                <a:path w="20518" h="16762" extrusionOk="0">
                  <a:moveTo>
                    <a:pt x="18763" y="1"/>
                  </a:moveTo>
                  <a:lnTo>
                    <a:pt x="18041" y="42"/>
                  </a:lnTo>
                  <a:lnTo>
                    <a:pt x="17215" y="124"/>
                  </a:lnTo>
                  <a:lnTo>
                    <a:pt x="16286" y="248"/>
                  </a:lnTo>
                  <a:lnTo>
                    <a:pt x="15791" y="352"/>
                  </a:lnTo>
                  <a:lnTo>
                    <a:pt x="15275" y="455"/>
                  </a:lnTo>
                  <a:lnTo>
                    <a:pt x="14738" y="579"/>
                  </a:lnTo>
                  <a:lnTo>
                    <a:pt x="14181" y="723"/>
                  </a:lnTo>
                  <a:lnTo>
                    <a:pt x="13624" y="888"/>
                  </a:lnTo>
                  <a:lnTo>
                    <a:pt x="13046" y="1074"/>
                  </a:lnTo>
                  <a:lnTo>
                    <a:pt x="12447" y="1301"/>
                  </a:lnTo>
                  <a:lnTo>
                    <a:pt x="11848" y="1528"/>
                  </a:lnTo>
                  <a:lnTo>
                    <a:pt x="11250" y="1796"/>
                  </a:lnTo>
                  <a:lnTo>
                    <a:pt x="10651" y="2085"/>
                  </a:lnTo>
                  <a:lnTo>
                    <a:pt x="10032" y="2416"/>
                  </a:lnTo>
                  <a:lnTo>
                    <a:pt x="9413" y="2746"/>
                  </a:lnTo>
                  <a:lnTo>
                    <a:pt x="8814" y="3117"/>
                  </a:lnTo>
                  <a:lnTo>
                    <a:pt x="8195" y="3530"/>
                  </a:lnTo>
                  <a:lnTo>
                    <a:pt x="7596" y="3964"/>
                  </a:lnTo>
                  <a:lnTo>
                    <a:pt x="7018" y="4418"/>
                  </a:lnTo>
                  <a:lnTo>
                    <a:pt x="6440" y="4913"/>
                  </a:lnTo>
                  <a:lnTo>
                    <a:pt x="5883" y="5409"/>
                  </a:lnTo>
                  <a:lnTo>
                    <a:pt x="5367" y="5925"/>
                  </a:lnTo>
                  <a:lnTo>
                    <a:pt x="4892" y="6441"/>
                  </a:lnTo>
                  <a:lnTo>
                    <a:pt x="4418" y="6977"/>
                  </a:lnTo>
                  <a:lnTo>
                    <a:pt x="3984" y="7514"/>
                  </a:lnTo>
                  <a:lnTo>
                    <a:pt x="3571" y="8051"/>
                  </a:lnTo>
                  <a:lnTo>
                    <a:pt x="3200" y="8587"/>
                  </a:lnTo>
                  <a:lnTo>
                    <a:pt x="2849" y="9124"/>
                  </a:lnTo>
                  <a:lnTo>
                    <a:pt x="2519" y="9661"/>
                  </a:lnTo>
                  <a:lnTo>
                    <a:pt x="2209" y="10177"/>
                  </a:lnTo>
                  <a:lnTo>
                    <a:pt x="1920" y="10693"/>
                  </a:lnTo>
                  <a:lnTo>
                    <a:pt x="1672" y="11209"/>
                  </a:lnTo>
                  <a:lnTo>
                    <a:pt x="1445" y="11704"/>
                  </a:lnTo>
                  <a:lnTo>
                    <a:pt x="1239" y="12200"/>
                  </a:lnTo>
                  <a:lnTo>
                    <a:pt x="1053" y="12654"/>
                  </a:lnTo>
                  <a:lnTo>
                    <a:pt x="743" y="13541"/>
                  </a:lnTo>
                  <a:lnTo>
                    <a:pt x="496" y="14346"/>
                  </a:lnTo>
                  <a:lnTo>
                    <a:pt x="310" y="15048"/>
                  </a:lnTo>
                  <a:lnTo>
                    <a:pt x="166" y="15647"/>
                  </a:lnTo>
                  <a:lnTo>
                    <a:pt x="83" y="16121"/>
                  </a:lnTo>
                  <a:lnTo>
                    <a:pt x="21" y="16472"/>
                  </a:lnTo>
                  <a:lnTo>
                    <a:pt x="0" y="16699"/>
                  </a:lnTo>
                  <a:lnTo>
                    <a:pt x="0" y="16761"/>
                  </a:lnTo>
                  <a:lnTo>
                    <a:pt x="21" y="16699"/>
                  </a:lnTo>
                  <a:lnTo>
                    <a:pt x="83" y="16493"/>
                  </a:lnTo>
                  <a:lnTo>
                    <a:pt x="145" y="16142"/>
                  </a:lnTo>
                  <a:lnTo>
                    <a:pt x="269" y="15667"/>
                  </a:lnTo>
                  <a:lnTo>
                    <a:pt x="413" y="15069"/>
                  </a:lnTo>
                  <a:lnTo>
                    <a:pt x="620" y="14388"/>
                  </a:lnTo>
                  <a:lnTo>
                    <a:pt x="888" y="13603"/>
                  </a:lnTo>
                  <a:lnTo>
                    <a:pt x="1218" y="12736"/>
                  </a:lnTo>
                  <a:lnTo>
                    <a:pt x="1404" y="12262"/>
                  </a:lnTo>
                  <a:lnTo>
                    <a:pt x="1610" y="11787"/>
                  </a:lnTo>
                  <a:lnTo>
                    <a:pt x="1858" y="11291"/>
                  </a:lnTo>
                  <a:lnTo>
                    <a:pt x="2106" y="10796"/>
                  </a:lnTo>
                  <a:lnTo>
                    <a:pt x="2395" y="10280"/>
                  </a:lnTo>
                  <a:lnTo>
                    <a:pt x="2704" y="9764"/>
                  </a:lnTo>
                  <a:lnTo>
                    <a:pt x="3035" y="9248"/>
                  </a:lnTo>
                  <a:lnTo>
                    <a:pt x="3386" y="8711"/>
                  </a:lnTo>
                  <a:lnTo>
                    <a:pt x="3778" y="8175"/>
                  </a:lnTo>
                  <a:lnTo>
                    <a:pt x="4170" y="7659"/>
                  </a:lnTo>
                  <a:lnTo>
                    <a:pt x="4603" y="7122"/>
                  </a:lnTo>
                  <a:lnTo>
                    <a:pt x="5057" y="6606"/>
                  </a:lnTo>
                  <a:lnTo>
                    <a:pt x="5553" y="6090"/>
                  </a:lnTo>
                  <a:lnTo>
                    <a:pt x="6069" y="5594"/>
                  </a:lnTo>
                  <a:lnTo>
                    <a:pt x="6606" y="5099"/>
                  </a:lnTo>
                  <a:lnTo>
                    <a:pt x="7163" y="4604"/>
                  </a:lnTo>
                  <a:lnTo>
                    <a:pt x="7741" y="4150"/>
                  </a:lnTo>
                  <a:lnTo>
                    <a:pt x="8339" y="3737"/>
                  </a:lnTo>
                  <a:lnTo>
                    <a:pt x="8938" y="3324"/>
                  </a:lnTo>
                  <a:lnTo>
                    <a:pt x="9537" y="2952"/>
                  </a:lnTo>
                  <a:lnTo>
                    <a:pt x="10156" y="2622"/>
                  </a:lnTo>
                  <a:lnTo>
                    <a:pt x="10754" y="2292"/>
                  </a:lnTo>
                  <a:lnTo>
                    <a:pt x="11353" y="2003"/>
                  </a:lnTo>
                  <a:lnTo>
                    <a:pt x="11952" y="1735"/>
                  </a:lnTo>
                  <a:lnTo>
                    <a:pt x="12530" y="1507"/>
                  </a:lnTo>
                  <a:lnTo>
                    <a:pt x="13108" y="1280"/>
                  </a:lnTo>
                  <a:lnTo>
                    <a:pt x="13686" y="1095"/>
                  </a:lnTo>
                  <a:lnTo>
                    <a:pt x="14243" y="909"/>
                  </a:lnTo>
                  <a:lnTo>
                    <a:pt x="14780" y="764"/>
                  </a:lnTo>
                  <a:lnTo>
                    <a:pt x="15316" y="641"/>
                  </a:lnTo>
                  <a:lnTo>
                    <a:pt x="15832" y="517"/>
                  </a:lnTo>
                  <a:lnTo>
                    <a:pt x="16307" y="434"/>
                  </a:lnTo>
                  <a:lnTo>
                    <a:pt x="17236" y="290"/>
                  </a:lnTo>
                  <a:lnTo>
                    <a:pt x="18061" y="186"/>
                  </a:lnTo>
                  <a:lnTo>
                    <a:pt x="18784" y="124"/>
                  </a:lnTo>
                  <a:lnTo>
                    <a:pt x="19383" y="104"/>
                  </a:lnTo>
                  <a:lnTo>
                    <a:pt x="19878" y="83"/>
                  </a:lnTo>
                  <a:lnTo>
                    <a:pt x="20229" y="83"/>
                  </a:lnTo>
                  <a:lnTo>
                    <a:pt x="20435" y="63"/>
                  </a:lnTo>
                  <a:lnTo>
                    <a:pt x="20518" y="63"/>
                  </a:lnTo>
                  <a:lnTo>
                    <a:pt x="20435" y="42"/>
                  </a:lnTo>
                  <a:lnTo>
                    <a:pt x="20229" y="21"/>
                  </a:lnTo>
                  <a:lnTo>
                    <a:pt x="19878" y="1"/>
                  </a:lnTo>
                  <a:close/>
                </a:path>
              </a:pathLst>
            </a:custGeom>
            <a:solidFill>
              <a:srgbClr val="FFFFFF"/>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68" name="Google Shape;2168;p211"/>
            <p:cNvSpPr/>
            <p:nvPr/>
          </p:nvSpPr>
          <p:spPr>
            <a:xfrm>
              <a:off x="2215950" y="3218200"/>
              <a:ext cx="98600" cy="682725"/>
            </a:xfrm>
            <a:custGeom>
              <a:avLst/>
              <a:gdLst/>
              <a:ahLst/>
              <a:cxnLst/>
              <a:rect l="l" t="t" r="r" b="b"/>
              <a:pathLst>
                <a:path w="3944" h="27309" extrusionOk="0">
                  <a:moveTo>
                    <a:pt x="3943" y="0"/>
                  </a:moveTo>
                  <a:lnTo>
                    <a:pt x="3902" y="62"/>
                  </a:lnTo>
                  <a:lnTo>
                    <a:pt x="3819" y="248"/>
                  </a:lnTo>
                  <a:lnTo>
                    <a:pt x="3468" y="991"/>
                  </a:lnTo>
                  <a:lnTo>
                    <a:pt x="3241" y="1528"/>
                  </a:lnTo>
                  <a:lnTo>
                    <a:pt x="2973" y="2188"/>
                  </a:lnTo>
                  <a:lnTo>
                    <a:pt x="2684" y="2931"/>
                  </a:lnTo>
                  <a:lnTo>
                    <a:pt x="2519" y="3344"/>
                  </a:lnTo>
                  <a:lnTo>
                    <a:pt x="2374" y="3778"/>
                  </a:lnTo>
                  <a:lnTo>
                    <a:pt x="2065" y="4727"/>
                  </a:lnTo>
                  <a:lnTo>
                    <a:pt x="1900" y="5222"/>
                  </a:lnTo>
                  <a:lnTo>
                    <a:pt x="1755" y="5759"/>
                  </a:lnTo>
                  <a:lnTo>
                    <a:pt x="1590" y="6296"/>
                  </a:lnTo>
                  <a:lnTo>
                    <a:pt x="1446" y="6874"/>
                  </a:lnTo>
                  <a:lnTo>
                    <a:pt x="1136" y="8050"/>
                  </a:lnTo>
                  <a:lnTo>
                    <a:pt x="868" y="9309"/>
                  </a:lnTo>
                  <a:lnTo>
                    <a:pt x="620" y="10630"/>
                  </a:lnTo>
                  <a:lnTo>
                    <a:pt x="414" y="11993"/>
                  </a:lnTo>
                  <a:lnTo>
                    <a:pt x="228" y="13417"/>
                  </a:lnTo>
                  <a:lnTo>
                    <a:pt x="125" y="14841"/>
                  </a:lnTo>
                  <a:lnTo>
                    <a:pt x="42" y="16224"/>
                  </a:lnTo>
                  <a:lnTo>
                    <a:pt x="1" y="17566"/>
                  </a:lnTo>
                  <a:lnTo>
                    <a:pt x="21" y="18866"/>
                  </a:lnTo>
                  <a:lnTo>
                    <a:pt x="63" y="20084"/>
                  </a:lnTo>
                  <a:lnTo>
                    <a:pt x="83" y="20662"/>
                  </a:lnTo>
                  <a:lnTo>
                    <a:pt x="145" y="21240"/>
                  </a:lnTo>
                  <a:lnTo>
                    <a:pt x="186" y="21777"/>
                  </a:lnTo>
                  <a:lnTo>
                    <a:pt x="228" y="22293"/>
                  </a:lnTo>
                  <a:lnTo>
                    <a:pt x="352" y="23284"/>
                  </a:lnTo>
                  <a:lnTo>
                    <a:pt x="414" y="23758"/>
                  </a:lnTo>
                  <a:lnTo>
                    <a:pt x="475" y="24192"/>
                  </a:lnTo>
                  <a:lnTo>
                    <a:pt x="599" y="24976"/>
                  </a:lnTo>
                  <a:lnTo>
                    <a:pt x="723" y="25657"/>
                  </a:lnTo>
                  <a:lnTo>
                    <a:pt x="847" y="26235"/>
                  </a:lnTo>
                  <a:lnTo>
                    <a:pt x="1033" y="27040"/>
                  </a:lnTo>
                  <a:lnTo>
                    <a:pt x="1074" y="27247"/>
                  </a:lnTo>
                  <a:lnTo>
                    <a:pt x="1095" y="27309"/>
                  </a:lnTo>
                  <a:lnTo>
                    <a:pt x="1095" y="27226"/>
                  </a:lnTo>
                  <a:lnTo>
                    <a:pt x="1074" y="27020"/>
                  </a:lnTo>
                  <a:lnTo>
                    <a:pt x="950" y="26215"/>
                  </a:lnTo>
                  <a:lnTo>
                    <a:pt x="847" y="25637"/>
                  </a:lnTo>
                  <a:lnTo>
                    <a:pt x="744" y="24956"/>
                  </a:lnTo>
                  <a:lnTo>
                    <a:pt x="620" y="24171"/>
                  </a:lnTo>
                  <a:lnTo>
                    <a:pt x="579" y="23717"/>
                  </a:lnTo>
                  <a:lnTo>
                    <a:pt x="517" y="23263"/>
                  </a:lnTo>
                  <a:lnTo>
                    <a:pt x="414" y="22293"/>
                  </a:lnTo>
                  <a:lnTo>
                    <a:pt x="352" y="21219"/>
                  </a:lnTo>
                  <a:lnTo>
                    <a:pt x="310" y="20662"/>
                  </a:lnTo>
                  <a:lnTo>
                    <a:pt x="290" y="20064"/>
                  </a:lnTo>
                  <a:lnTo>
                    <a:pt x="248" y="18846"/>
                  </a:lnTo>
                  <a:lnTo>
                    <a:pt x="248" y="17566"/>
                  </a:lnTo>
                  <a:lnTo>
                    <a:pt x="290" y="16245"/>
                  </a:lnTo>
                  <a:lnTo>
                    <a:pt x="352" y="14862"/>
                  </a:lnTo>
                  <a:lnTo>
                    <a:pt x="475" y="13438"/>
                  </a:lnTo>
                  <a:lnTo>
                    <a:pt x="661" y="12034"/>
                  </a:lnTo>
                  <a:lnTo>
                    <a:pt x="868" y="10672"/>
                  </a:lnTo>
                  <a:lnTo>
                    <a:pt x="1095" y="9351"/>
                  </a:lnTo>
                  <a:lnTo>
                    <a:pt x="1363" y="8112"/>
                  </a:lnTo>
                  <a:lnTo>
                    <a:pt x="1652" y="6915"/>
                  </a:lnTo>
                  <a:lnTo>
                    <a:pt x="1797" y="6358"/>
                  </a:lnTo>
                  <a:lnTo>
                    <a:pt x="1941" y="5821"/>
                  </a:lnTo>
                  <a:lnTo>
                    <a:pt x="2251" y="4789"/>
                  </a:lnTo>
                  <a:lnTo>
                    <a:pt x="2540" y="3840"/>
                  </a:lnTo>
                  <a:lnTo>
                    <a:pt x="2684" y="3406"/>
                  </a:lnTo>
                  <a:lnTo>
                    <a:pt x="2829" y="2993"/>
                  </a:lnTo>
                  <a:lnTo>
                    <a:pt x="3097" y="2229"/>
                  </a:lnTo>
                  <a:lnTo>
                    <a:pt x="3345" y="1569"/>
                  </a:lnTo>
                  <a:lnTo>
                    <a:pt x="3572" y="1032"/>
                  </a:lnTo>
                  <a:lnTo>
                    <a:pt x="3861" y="269"/>
                  </a:lnTo>
                  <a:lnTo>
                    <a:pt x="3923" y="83"/>
                  </a:lnTo>
                  <a:lnTo>
                    <a:pt x="3943" y="0"/>
                  </a:lnTo>
                  <a:close/>
                </a:path>
              </a:pathLst>
            </a:custGeom>
            <a:solidFill>
              <a:srgbClr val="FFFFFF"/>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69" name="Google Shape;2169;p211"/>
            <p:cNvSpPr/>
            <p:nvPr/>
          </p:nvSpPr>
          <p:spPr>
            <a:xfrm>
              <a:off x="2286125" y="2596375"/>
              <a:ext cx="46475" cy="565075"/>
            </a:xfrm>
            <a:custGeom>
              <a:avLst/>
              <a:gdLst/>
              <a:ahLst/>
              <a:cxnLst/>
              <a:rect l="l" t="t" r="r" b="b"/>
              <a:pathLst>
                <a:path w="1859" h="22603" extrusionOk="0">
                  <a:moveTo>
                    <a:pt x="1859" y="1"/>
                  </a:moveTo>
                  <a:lnTo>
                    <a:pt x="1797" y="42"/>
                  </a:lnTo>
                  <a:lnTo>
                    <a:pt x="1694" y="166"/>
                  </a:lnTo>
                  <a:lnTo>
                    <a:pt x="1508" y="393"/>
                  </a:lnTo>
                  <a:lnTo>
                    <a:pt x="1281" y="723"/>
                  </a:lnTo>
                  <a:lnTo>
                    <a:pt x="1054" y="1136"/>
                  </a:lnTo>
                  <a:lnTo>
                    <a:pt x="930" y="1383"/>
                  </a:lnTo>
                  <a:lnTo>
                    <a:pt x="806" y="1672"/>
                  </a:lnTo>
                  <a:lnTo>
                    <a:pt x="682" y="1961"/>
                  </a:lnTo>
                  <a:lnTo>
                    <a:pt x="579" y="2292"/>
                  </a:lnTo>
                  <a:lnTo>
                    <a:pt x="476" y="2643"/>
                  </a:lnTo>
                  <a:lnTo>
                    <a:pt x="393" y="3014"/>
                  </a:lnTo>
                  <a:lnTo>
                    <a:pt x="311" y="3427"/>
                  </a:lnTo>
                  <a:lnTo>
                    <a:pt x="249" y="3840"/>
                  </a:lnTo>
                  <a:lnTo>
                    <a:pt x="145" y="4727"/>
                  </a:lnTo>
                  <a:lnTo>
                    <a:pt x="83" y="5677"/>
                  </a:lnTo>
                  <a:lnTo>
                    <a:pt x="42" y="6668"/>
                  </a:lnTo>
                  <a:lnTo>
                    <a:pt x="22" y="7741"/>
                  </a:lnTo>
                  <a:lnTo>
                    <a:pt x="1" y="8835"/>
                  </a:lnTo>
                  <a:lnTo>
                    <a:pt x="1" y="9970"/>
                  </a:lnTo>
                  <a:lnTo>
                    <a:pt x="22" y="11147"/>
                  </a:lnTo>
                  <a:lnTo>
                    <a:pt x="63" y="12344"/>
                  </a:lnTo>
                  <a:lnTo>
                    <a:pt x="125" y="13479"/>
                  </a:lnTo>
                  <a:lnTo>
                    <a:pt x="187" y="14573"/>
                  </a:lnTo>
                  <a:lnTo>
                    <a:pt x="269" y="15626"/>
                  </a:lnTo>
                  <a:lnTo>
                    <a:pt x="352" y="16637"/>
                  </a:lnTo>
                  <a:lnTo>
                    <a:pt x="455" y="17587"/>
                  </a:lnTo>
                  <a:lnTo>
                    <a:pt x="661" y="19279"/>
                  </a:lnTo>
                  <a:lnTo>
                    <a:pt x="868" y="20662"/>
                  </a:lnTo>
                  <a:lnTo>
                    <a:pt x="1054" y="21715"/>
                  </a:lnTo>
                  <a:lnTo>
                    <a:pt x="1177" y="22376"/>
                  </a:lnTo>
                  <a:lnTo>
                    <a:pt x="1219" y="22541"/>
                  </a:lnTo>
                  <a:lnTo>
                    <a:pt x="1239" y="22603"/>
                  </a:lnTo>
                  <a:lnTo>
                    <a:pt x="1239" y="22541"/>
                  </a:lnTo>
                  <a:lnTo>
                    <a:pt x="1239" y="22355"/>
                  </a:lnTo>
                  <a:lnTo>
                    <a:pt x="1157" y="21694"/>
                  </a:lnTo>
                  <a:lnTo>
                    <a:pt x="847" y="19259"/>
                  </a:lnTo>
                  <a:lnTo>
                    <a:pt x="661" y="17566"/>
                  </a:lnTo>
                  <a:lnTo>
                    <a:pt x="496" y="15605"/>
                  </a:lnTo>
                  <a:lnTo>
                    <a:pt x="414" y="14553"/>
                  </a:lnTo>
                  <a:lnTo>
                    <a:pt x="352" y="13459"/>
                  </a:lnTo>
                  <a:lnTo>
                    <a:pt x="311" y="12323"/>
                  </a:lnTo>
                  <a:lnTo>
                    <a:pt x="269" y="11147"/>
                  </a:lnTo>
                  <a:lnTo>
                    <a:pt x="249" y="9970"/>
                  </a:lnTo>
                  <a:lnTo>
                    <a:pt x="249" y="8835"/>
                  </a:lnTo>
                  <a:lnTo>
                    <a:pt x="249" y="7741"/>
                  </a:lnTo>
                  <a:lnTo>
                    <a:pt x="269" y="6688"/>
                  </a:lnTo>
                  <a:lnTo>
                    <a:pt x="311" y="5677"/>
                  </a:lnTo>
                  <a:lnTo>
                    <a:pt x="352" y="4727"/>
                  </a:lnTo>
                  <a:lnTo>
                    <a:pt x="455" y="3860"/>
                  </a:lnTo>
                  <a:lnTo>
                    <a:pt x="496" y="3448"/>
                  </a:lnTo>
                  <a:lnTo>
                    <a:pt x="579" y="3055"/>
                  </a:lnTo>
                  <a:lnTo>
                    <a:pt x="641" y="2684"/>
                  </a:lnTo>
                  <a:lnTo>
                    <a:pt x="744" y="2333"/>
                  </a:lnTo>
                  <a:lnTo>
                    <a:pt x="827" y="2023"/>
                  </a:lnTo>
                  <a:lnTo>
                    <a:pt x="930" y="1714"/>
                  </a:lnTo>
                  <a:lnTo>
                    <a:pt x="1157" y="1198"/>
                  </a:lnTo>
                  <a:lnTo>
                    <a:pt x="1363" y="764"/>
                  </a:lnTo>
                  <a:lnTo>
                    <a:pt x="1570" y="434"/>
                  </a:lnTo>
                  <a:lnTo>
                    <a:pt x="1735" y="207"/>
                  </a:lnTo>
                  <a:lnTo>
                    <a:pt x="1817" y="62"/>
                  </a:lnTo>
                  <a:lnTo>
                    <a:pt x="1859" y="1"/>
                  </a:lnTo>
                  <a:close/>
                </a:path>
              </a:pathLst>
            </a:custGeom>
            <a:solidFill>
              <a:srgbClr val="FFFFFF"/>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70" name="Google Shape;2170;p211"/>
            <p:cNvSpPr/>
            <p:nvPr/>
          </p:nvSpPr>
          <p:spPr>
            <a:xfrm>
              <a:off x="2786675" y="2221725"/>
              <a:ext cx="710100" cy="369525"/>
            </a:xfrm>
            <a:custGeom>
              <a:avLst/>
              <a:gdLst/>
              <a:ahLst/>
              <a:cxnLst/>
              <a:rect l="l" t="t" r="r" b="b"/>
              <a:pathLst>
                <a:path w="28404" h="14781" extrusionOk="0">
                  <a:moveTo>
                    <a:pt x="28403" y="1"/>
                  </a:moveTo>
                  <a:lnTo>
                    <a:pt x="28300" y="22"/>
                  </a:lnTo>
                  <a:lnTo>
                    <a:pt x="28073" y="84"/>
                  </a:lnTo>
                  <a:lnTo>
                    <a:pt x="27165" y="352"/>
                  </a:lnTo>
                  <a:lnTo>
                    <a:pt x="25741" y="785"/>
                  </a:lnTo>
                  <a:lnTo>
                    <a:pt x="23862" y="1405"/>
                  </a:lnTo>
                  <a:lnTo>
                    <a:pt x="21592" y="2168"/>
                  </a:lnTo>
                  <a:lnTo>
                    <a:pt x="20333" y="2602"/>
                  </a:lnTo>
                  <a:lnTo>
                    <a:pt x="19012" y="3097"/>
                  </a:lnTo>
                  <a:lnTo>
                    <a:pt x="17608" y="3634"/>
                  </a:lnTo>
                  <a:lnTo>
                    <a:pt x="16184" y="4212"/>
                  </a:lnTo>
                  <a:lnTo>
                    <a:pt x="14697" y="4831"/>
                  </a:lnTo>
                  <a:lnTo>
                    <a:pt x="13191" y="5533"/>
                  </a:lnTo>
                  <a:lnTo>
                    <a:pt x="12427" y="5884"/>
                  </a:lnTo>
                  <a:lnTo>
                    <a:pt x="11684" y="6255"/>
                  </a:lnTo>
                  <a:lnTo>
                    <a:pt x="10982" y="6627"/>
                  </a:lnTo>
                  <a:lnTo>
                    <a:pt x="10260" y="6998"/>
                  </a:lnTo>
                  <a:lnTo>
                    <a:pt x="8918" y="7762"/>
                  </a:lnTo>
                  <a:lnTo>
                    <a:pt x="7638" y="8526"/>
                  </a:lnTo>
                  <a:lnTo>
                    <a:pt x="6441" y="9290"/>
                  </a:lnTo>
                  <a:lnTo>
                    <a:pt x="5347" y="10053"/>
                  </a:lnTo>
                  <a:lnTo>
                    <a:pt x="4336" y="10796"/>
                  </a:lnTo>
                  <a:lnTo>
                    <a:pt x="3448" y="11519"/>
                  </a:lnTo>
                  <a:lnTo>
                    <a:pt x="2643" y="12179"/>
                  </a:lnTo>
                  <a:lnTo>
                    <a:pt x="1941" y="12799"/>
                  </a:lnTo>
                  <a:lnTo>
                    <a:pt x="1343" y="13356"/>
                  </a:lnTo>
                  <a:lnTo>
                    <a:pt x="868" y="13851"/>
                  </a:lnTo>
                  <a:lnTo>
                    <a:pt x="496" y="14243"/>
                  </a:lnTo>
                  <a:lnTo>
                    <a:pt x="207" y="14532"/>
                  </a:lnTo>
                  <a:lnTo>
                    <a:pt x="63" y="14718"/>
                  </a:lnTo>
                  <a:lnTo>
                    <a:pt x="1" y="14780"/>
                  </a:lnTo>
                  <a:lnTo>
                    <a:pt x="1" y="14780"/>
                  </a:lnTo>
                  <a:lnTo>
                    <a:pt x="63" y="14739"/>
                  </a:lnTo>
                  <a:lnTo>
                    <a:pt x="249" y="14574"/>
                  </a:lnTo>
                  <a:lnTo>
                    <a:pt x="538" y="14285"/>
                  </a:lnTo>
                  <a:lnTo>
                    <a:pt x="930" y="13913"/>
                  </a:lnTo>
                  <a:lnTo>
                    <a:pt x="1425" y="13459"/>
                  </a:lnTo>
                  <a:lnTo>
                    <a:pt x="2044" y="12902"/>
                  </a:lnTo>
                  <a:lnTo>
                    <a:pt x="2746" y="12303"/>
                  </a:lnTo>
                  <a:lnTo>
                    <a:pt x="3551" y="11643"/>
                  </a:lnTo>
                  <a:lnTo>
                    <a:pt x="4459" y="10941"/>
                  </a:lnTo>
                  <a:lnTo>
                    <a:pt x="5471" y="10218"/>
                  </a:lnTo>
                  <a:lnTo>
                    <a:pt x="6565" y="9475"/>
                  </a:lnTo>
                  <a:lnTo>
                    <a:pt x="7762" y="8712"/>
                  </a:lnTo>
                  <a:lnTo>
                    <a:pt x="9042" y="7969"/>
                  </a:lnTo>
                  <a:lnTo>
                    <a:pt x="10383" y="7205"/>
                  </a:lnTo>
                  <a:lnTo>
                    <a:pt x="11808" y="6462"/>
                  </a:lnTo>
                  <a:lnTo>
                    <a:pt x="12551" y="6111"/>
                  </a:lnTo>
                  <a:lnTo>
                    <a:pt x="13294" y="5739"/>
                  </a:lnTo>
                  <a:lnTo>
                    <a:pt x="14801" y="5058"/>
                  </a:lnTo>
                  <a:lnTo>
                    <a:pt x="16266" y="4439"/>
                  </a:lnTo>
                  <a:lnTo>
                    <a:pt x="17711" y="3840"/>
                  </a:lnTo>
                  <a:lnTo>
                    <a:pt x="19094" y="3304"/>
                  </a:lnTo>
                  <a:lnTo>
                    <a:pt x="20415" y="2808"/>
                  </a:lnTo>
                  <a:lnTo>
                    <a:pt x="21654" y="2354"/>
                  </a:lnTo>
                  <a:lnTo>
                    <a:pt x="23924" y="1570"/>
                  </a:lnTo>
                  <a:lnTo>
                    <a:pt x="27206" y="434"/>
                  </a:lnTo>
                  <a:lnTo>
                    <a:pt x="28094" y="125"/>
                  </a:lnTo>
                  <a:lnTo>
                    <a:pt x="28321" y="42"/>
                  </a:lnTo>
                  <a:lnTo>
                    <a:pt x="28403" y="1"/>
                  </a:lnTo>
                  <a:close/>
                </a:path>
              </a:pathLst>
            </a:custGeom>
            <a:solidFill>
              <a:srgbClr val="FFFFFF"/>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71" name="Google Shape;2171;p211"/>
            <p:cNvSpPr/>
            <p:nvPr/>
          </p:nvSpPr>
          <p:spPr>
            <a:xfrm>
              <a:off x="3452875" y="2518450"/>
              <a:ext cx="459825" cy="477350"/>
            </a:xfrm>
            <a:custGeom>
              <a:avLst/>
              <a:gdLst/>
              <a:ahLst/>
              <a:cxnLst/>
              <a:rect l="l" t="t" r="r" b="b"/>
              <a:pathLst>
                <a:path w="18393" h="19094" extrusionOk="0">
                  <a:moveTo>
                    <a:pt x="18392" y="1"/>
                  </a:moveTo>
                  <a:lnTo>
                    <a:pt x="18330" y="21"/>
                  </a:lnTo>
                  <a:lnTo>
                    <a:pt x="18144" y="125"/>
                  </a:lnTo>
                  <a:lnTo>
                    <a:pt x="17484" y="537"/>
                  </a:lnTo>
                  <a:lnTo>
                    <a:pt x="17009" y="847"/>
                  </a:lnTo>
                  <a:lnTo>
                    <a:pt x="16452" y="1219"/>
                  </a:lnTo>
                  <a:lnTo>
                    <a:pt x="15131" y="2147"/>
                  </a:lnTo>
                  <a:lnTo>
                    <a:pt x="14367" y="2725"/>
                  </a:lnTo>
                  <a:lnTo>
                    <a:pt x="13541" y="3345"/>
                  </a:lnTo>
                  <a:lnTo>
                    <a:pt x="12674" y="4046"/>
                  </a:lnTo>
                  <a:lnTo>
                    <a:pt x="11787" y="4789"/>
                  </a:lnTo>
                  <a:lnTo>
                    <a:pt x="10858" y="5615"/>
                  </a:lnTo>
                  <a:lnTo>
                    <a:pt x="9909" y="6482"/>
                  </a:lnTo>
                  <a:lnTo>
                    <a:pt x="8959" y="7411"/>
                  </a:lnTo>
                  <a:lnTo>
                    <a:pt x="7989" y="8381"/>
                  </a:lnTo>
                  <a:lnTo>
                    <a:pt x="7060" y="9372"/>
                  </a:lnTo>
                  <a:lnTo>
                    <a:pt x="6173" y="10383"/>
                  </a:lnTo>
                  <a:lnTo>
                    <a:pt x="5326" y="11353"/>
                  </a:lnTo>
                  <a:lnTo>
                    <a:pt x="4562" y="12303"/>
                  </a:lnTo>
                  <a:lnTo>
                    <a:pt x="3840" y="13232"/>
                  </a:lnTo>
                  <a:lnTo>
                    <a:pt x="3180" y="14119"/>
                  </a:lnTo>
                  <a:lnTo>
                    <a:pt x="2581" y="14945"/>
                  </a:lnTo>
                  <a:lnTo>
                    <a:pt x="2044" y="15729"/>
                  </a:lnTo>
                  <a:lnTo>
                    <a:pt x="1136" y="17112"/>
                  </a:lnTo>
                  <a:lnTo>
                    <a:pt x="785" y="17670"/>
                  </a:lnTo>
                  <a:lnTo>
                    <a:pt x="496" y="18165"/>
                  </a:lnTo>
                  <a:lnTo>
                    <a:pt x="125" y="18846"/>
                  </a:lnTo>
                  <a:lnTo>
                    <a:pt x="21" y="19032"/>
                  </a:lnTo>
                  <a:lnTo>
                    <a:pt x="1" y="19094"/>
                  </a:lnTo>
                  <a:lnTo>
                    <a:pt x="1" y="19094"/>
                  </a:lnTo>
                  <a:lnTo>
                    <a:pt x="42" y="19032"/>
                  </a:lnTo>
                  <a:lnTo>
                    <a:pt x="166" y="18867"/>
                  </a:lnTo>
                  <a:lnTo>
                    <a:pt x="579" y="18206"/>
                  </a:lnTo>
                  <a:lnTo>
                    <a:pt x="1260" y="17174"/>
                  </a:lnTo>
                  <a:lnTo>
                    <a:pt x="2189" y="15833"/>
                  </a:lnTo>
                  <a:lnTo>
                    <a:pt x="2725" y="15069"/>
                  </a:lnTo>
                  <a:lnTo>
                    <a:pt x="3345" y="14243"/>
                  </a:lnTo>
                  <a:lnTo>
                    <a:pt x="4005" y="13356"/>
                  </a:lnTo>
                  <a:lnTo>
                    <a:pt x="4728" y="12447"/>
                  </a:lnTo>
                  <a:lnTo>
                    <a:pt x="5512" y="11498"/>
                  </a:lnTo>
                  <a:lnTo>
                    <a:pt x="6358" y="10528"/>
                  </a:lnTo>
                  <a:lnTo>
                    <a:pt x="7246" y="9558"/>
                  </a:lnTo>
                  <a:lnTo>
                    <a:pt x="8175" y="8546"/>
                  </a:lnTo>
                  <a:lnTo>
                    <a:pt x="9124" y="7576"/>
                  </a:lnTo>
                  <a:lnTo>
                    <a:pt x="10074" y="6668"/>
                  </a:lnTo>
                  <a:lnTo>
                    <a:pt x="11023" y="5801"/>
                  </a:lnTo>
                  <a:lnTo>
                    <a:pt x="11931" y="4975"/>
                  </a:lnTo>
                  <a:lnTo>
                    <a:pt x="12819" y="4212"/>
                  </a:lnTo>
                  <a:lnTo>
                    <a:pt x="13665" y="3510"/>
                  </a:lnTo>
                  <a:lnTo>
                    <a:pt x="14470" y="2870"/>
                  </a:lnTo>
                  <a:lnTo>
                    <a:pt x="15234" y="2292"/>
                  </a:lnTo>
                  <a:lnTo>
                    <a:pt x="16534" y="1322"/>
                  </a:lnTo>
                  <a:lnTo>
                    <a:pt x="17546" y="620"/>
                  </a:lnTo>
                  <a:lnTo>
                    <a:pt x="18186" y="166"/>
                  </a:lnTo>
                  <a:lnTo>
                    <a:pt x="18351" y="42"/>
                  </a:lnTo>
                  <a:lnTo>
                    <a:pt x="18392" y="1"/>
                  </a:lnTo>
                  <a:close/>
                </a:path>
              </a:pathLst>
            </a:custGeom>
            <a:solidFill>
              <a:srgbClr val="FFFFFF"/>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72" name="Google Shape;2172;p211"/>
            <p:cNvSpPr/>
            <p:nvPr/>
          </p:nvSpPr>
          <p:spPr>
            <a:xfrm>
              <a:off x="5755925" y="3350300"/>
              <a:ext cx="55750" cy="218825"/>
            </a:xfrm>
            <a:custGeom>
              <a:avLst/>
              <a:gdLst/>
              <a:ahLst/>
              <a:cxnLst/>
              <a:rect l="l" t="t" r="r" b="b"/>
              <a:pathLst>
                <a:path w="2230" h="8753" extrusionOk="0">
                  <a:moveTo>
                    <a:pt x="1" y="0"/>
                  </a:moveTo>
                  <a:lnTo>
                    <a:pt x="1" y="21"/>
                  </a:lnTo>
                  <a:lnTo>
                    <a:pt x="1" y="83"/>
                  </a:lnTo>
                  <a:lnTo>
                    <a:pt x="83" y="351"/>
                  </a:lnTo>
                  <a:lnTo>
                    <a:pt x="393" y="1260"/>
                  </a:lnTo>
                  <a:lnTo>
                    <a:pt x="599" y="1899"/>
                  </a:lnTo>
                  <a:lnTo>
                    <a:pt x="826" y="2642"/>
                  </a:lnTo>
                  <a:lnTo>
                    <a:pt x="1074" y="3447"/>
                  </a:lnTo>
                  <a:lnTo>
                    <a:pt x="1301" y="4335"/>
                  </a:lnTo>
                  <a:lnTo>
                    <a:pt x="1528" y="5223"/>
                  </a:lnTo>
                  <a:lnTo>
                    <a:pt x="1693" y="6048"/>
                  </a:lnTo>
                  <a:lnTo>
                    <a:pt x="1838" y="6791"/>
                  </a:lnTo>
                  <a:lnTo>
                    <a:pt x="1962" y="7452"/>
                  </a:lnTo>
                  <a:lnTo>
                    <a:pt x="2127" y="8422"/>
                  </a:lnTo>
                  <a:lnTo>
                    <a:pt x="2189" y="8670"/>
                  </a:lnTo>
                  <a:lnTo>
                    <a:pt x="2209" y="8732"/>
                  </a:lnTo>
                  <a:lnTo>
                    <a:pt x="2209" y="8752"/>
                  </a:lnTo>
                  <a:lnTo>
                    <a:pt x="2230" y="8670"/>
                  </a:lnTo>
                  <a:lnTo>
                    <a:pt x="2230" y="8401"/>
                  </a:lnTo>
                  <a:lnTo>
                    <a:pt x="2189" y="7989"/>
                  </a:lnTo>
                  <a:lnTo>
                    <a:pt x="2147" y="7431"/>
                  </a:lnTo>
                  <a:lnTo>
                    <a:pt x="2044" y="6771"/>
                  </a:lnTo>
                  <a:lnTo>
                    <a:pt x="1920" y="6007"/>
                  </a:lnTo>
                  <a:lnTo>
                    <a:pt x="1755" y="5161"/>
                  </a:lnTo>
                  <a:lnTo>
                    <a:pt x="1549" y="4273"/>
                  </a:lnTo>
                  <a:lnTo>
                    <a:pt x="1301" y="3386"/>
                  </a:lnTo>
                  <a:lnTo>
                    <a:pt x="1053" y="2560"/>
                  </a:lnTo>
                  <a:lnTo>
                    <a:pt x="806" y="1837"/>
                  </a:lnTo>
                  <a:lnTo>
                    <a:pt x="558" y="1198"/>
                  </a:lnTo>
                  <a:lnTo>
                    <a:pt x="352" y="702"/>
                  </a:lnTo>
                  <a:lnTo>
                    <a:pt x="166" y="310"/>
                  </a:lnTo>
                  <a:lnTo>
                    <a:pt x="42" y="83"/>
                  </a:lnTo>
                  <a:lnTo>
                    <a:pt x="1" y="0"/>
                  </a:lnTo>
                  <a:close/>
                </a:path>
              </a:pathLst>
            </a:custGeom>
            <a:solidFill>
              <a:srgbClr val="FFFFFF"/>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73" name="Google Shape;2173;p211"/>
            <p:cNvSpPr/>
            <p:nvPr/>
          </p:nvSpPr>
          <p:spPr>
            <a:xfrm>
              <a:off x="2801125" y="4720875"/>
              <a:ext cx="2668425" cy="468575"/>
            </a:xfrm>
            <a:custGeom>
              <a:avLst/>
              <a:gdLst/>
              <a:ahLst/>
              <a:cxnLst/>
              <a:rect l="l" t="t" r="r" b="b"/>
              <a:pathLst>
                <a:path w="106737" h="18743" extrusionOk="0">
                  <a:moveTo>
                    <a:pt x="106737" y="1"/>
                  </a:moveTo>
                  <a:lnTo>
                    <a:pt x="106489" y="166"/>
                  </a:lnTo>
                  <a:lnTo>
                    <a:pt x="105767" y="640"/>
                  </a:lnTo>
                  <a:lnTo>
                    <a:pt x="104611" y="1425"/>
                  </a:lnTo>
                  <a:lnTo>
                    <a:pt x="103868" y="1941"/>
                  </a:lnTo>
                  <a:lnTo>
                    <a:pt x="103001" y="2478"/>
                  </a:lnTo>
                  <a:lnTo>
                    <a:pt x="102051" y="3097"/>
                  </a:lnTo>
                  <a:lnTo>
                    <a:pt x="100978" y="3757"/>
                  </a:lnTo>
                  <a:lnTo>
                    <a:pt x="99801" y="4480"/>
                  </a:lnTo>
                  <a:lnTo>
                    <a:pt x="98522" y="5223"/>
                  </a:lnTo>
                  <a:lnTo>
                    <a:pt x="97139" y="5987"/>
                  </a:lnTo>
                  <a:lnTo>
                    <a:pt x="95652" y="6792"/>
                  </a:lnTo>
                  <a:lnTo>
                    <a:pt x="94063" y="7617"/>
                  </a:lnTo>
                  <a:lnTo>
                    <a:pt x="92391" y="8463"/>
                  </a:lnTo>
                  <a:lnTo>
                    <a:pt x="90595" y="9310"/>
                  </a:lnTo>
                  <a:lnTo>
                    <a:pt x="88717" y="10156"/>
                  </a:lnTo>
                  <a:lnTo>
                    <a:pt x="86735" y="10982"/>
                  </a:lnTo>
                  <a:lnTo>
                    <a:pt x="85703" y="11415"/>
                  </a:lnTo>
                  <a:lnTo>
                    <a:pt x="84651" y="11807"/>
                  </a:lnTo>
                  <a:lnTo>
                    <a:pt x="82504" y="12633"/>
                  </a:lnTo>
                  <a:lnTo>
                    <a:pt x="80254" y="13417"/>
                  </a:lnTo>
                  <a:lnTo>
                    <a:pt x="79676" y="13603"/>
                  </a:lnTo>
                  <a:lnTo>
                    <a:pt x="79098" y="13789"/>
                  </a:lnTo>
                  <a:lnTo>
                    <a:pt x="77901" y="14160"/>
                  </a:lnTo>
                  <a:lnTo>
                    <a:pt x="76704" y="14532"/>
                  </a:lnTo>
                  <a:lnTo>
                    <a:pt x="76105" y="14697"/>
                  </a:lnTo>
                  <a:lnTo>
                    <a:pt x="75486" y="14883"/>
                  </a:lnTo>
                  <a:lnTo>
                    <a:pt x="74247" y="15213"/>
                  </a:lnTo>
                  <a:lnTo>
                    <a:pt x="72988" y="15543"/>
                  </a:lnTo>
                  <a:lnTo>
                    <a:pt x="71709" y="15853"/>
                  </a:lnTo>
                  <a:lnTo>
                    <a:pt x="70429" y="16142"/>
                  </a:lnTo>
                  <a:lnTo>
                    <a:pt x="69108" y="16431"/>
                  </a:lnTo>
                  <a:lnTo>
                    <a:pt x="67787" y="16699"/>
                  </a:lnTo>
                  <a:lnTo>
                    <a:pt x="66424" y="16968"/>
                  </a:lnTo>
                  <a:lnTo>
                    <a:pt x="65062" y="17195"/>
                  </a:lnTo>
                  <a:lnTo>
                    <a:pt x="63700" y="17422"/>
                  </a:lnTo>
                  <a:lnTo>
                    <a:pt x="62296" y="17628"/>
                  </a:lnTo>
                  <a:lnTo>
                    <a:pt x="60893" y="17814"/>
                  </a:lnTo>
                  <a:lnTo>
                    <a:pt x="59468" y="17979"/>
                  </a:lnTo>
                  <a:lnTo>
                    <a:pt x="58044" y="18144"/>
                  </a:lnTo>
                  <a:lnTo>
                    <a:pt x="56599" y="18247"/>
                  </a:lnTo>
                  <a:lnTo>
                    <a:pt x="55154" y="18351"/>
                  </a:lnTo>
                  <a:lnTo>
                    <a:pt x="53689" y="18433"/>
                  </a:lnTo>
                  <a:lnTo>
                    <a:pt x="52203" y="18474"/>
                  </a:lnTo>
                  <a:lnTo>
                    <a:pt x="50758" y="18495"/>
                  </a:lnTo>
                  <a:lnTo>
                    <a:pt x="49313" y="18495"/>
                  </a:lnTo>
                  <a:lnTo>
                    <a:pt x="47868" y="18454"/>
                  </a:lnTo>
                  <a:lnTo>
                    <a:pt x="46444" y="18392"/>
                  </a:lnTo>
                  <a:lnTo>
                    <a:pt x="45019" y="18309"/>
                  </a:lnTo>
                  <a:lnTo>
                    <a:pt x="43616" y="18206"/>
                  </a:lnTo>
                  <a:lnTo>
                    <a:pt x="42233" y="18062"/>
                  </a:lnTo>
                  <a:lnTo>
                    <a:pt x="40850" y="17938"/>
                  </a:lnTo>
                  <a:lnTo>
                    <a:pt x="40169" y="17855"/>
                  </a:lnTo>
                  <a:lnTo>
                    <a:pt x="39488" y="17752"/>
                  </a:lnTo>
                  <a:lnTo>
                    <a:pt x="36825" y="17381"/>
                  </a:lnTo>
                  <a:lnTo>
                    <a:pt x="34224" y="16906"/>
                  </a:lnTo>
                  <a:lnTo>
                    <a:pt x="32944" y="16658"/>
                  </a:lnTo>
                  <a:lnTo>
                    <a:pt x="31685" y="16369"/>
                  </a:lnTo>
                  <a:lnTo>
                    <a:pt x="30447" y="16101"/>
                  </a:lnTo>
                  <a:lnTo>
                    <a:pt x="29229" y="15812"/>
                  </a:lnTo>
                  <a:lnTo>
                    <a:pt x="28032" y="15502"/>
                  </a:lnTo>
                  <a:lnTo>
                    <a:pt x="26855" y="15193"/>
                  </a:lnTo>
                  <a:lnTo>
                    <a:pt x="25699" y="14862"/>
                  </a:lnTo>
                  <a:lnTo>
                    <a:pt x="24564" y="14532"/>
                  </a:lnTo>
                  <a:lnTo>
                    <a:pt x="23449" y="14181"/>
                  </a:lnTo>
                  <a:lnTo>
                    <a:pt x="22376" y="13830"/>
                  </a:lnTo>
                  <a:lnTo>
                    <a:pt x="21303" y="13479"/>
                  </a:lnTo>
                  <a:lnTo>
                    <a:pt x="20250" y="13108"/>
                  </a:lnTo>
                  <a:lnTo>
                    <a:pt x="19239" y="12757"/>
                  </a:lnTo>
                  <a:lnTo>
                    <a:pt x="18227" y="12365"/>
                  </a:lnTo>
                  <a:lnTo>
                    <a:pt x="17257" y="11993"/>
                  </a:lnTo>
                  <a:lnTo>
                    <a:pt x="16307" y="11622"/>
                  </a:lnTo>
                  <a:lnTo>
                    <a:pt x="15399" y="11229"/>
                  </a:lnTo>
                  <a:lnTo>
                    <a:pt x="14491" y="10837"/>
                  </a:lnTo>
                  <a:lnTo>
                    <a:pt x="12778" y="10074"/>
                  </a:lnTo>
                  <a:lnTo>
                    <a:pt x="11168" y="9310"/>
                  </a:lnTo>
                  <a:lnTo>
                    <a:pt x="9640" y="8546"/>
                  </a:lnTo>
                  <a:lnTo>
                    <a:pt x="8237" y="7824"/>
                  </a:lnTo>
                  <a:lnTo>
                    <a:pt x="6936" y="7101"/>
                  </a:lnTo>
                  <a:lnTo>
                    <a:pt x="5760" y="6420"/>
                  </a:lnTo>
                  <a:lnTo>
                    <a:pt x="4686" y="5759"/>
                  </a:lnTo>
                  <a:lnTo>
                    <a:pt x="3716" y="5161"/>
                  </a:lnTo>
                  <a:lnTo>
                    <a:pt x="2849" y="4624"/>
                  </a:lnTo>
                  <a:lnTo>
                    <a:pt x="2106" y="4108"/>
                  </a:lnTo>
                  <a:lnTo>
                    <a:pt x="1487" y="3675"/>
                  </a:lnTo>
                  <a:lnTo>
                    <a:pt x="950" y="3303"/>
                  </a:lnTo>
                  <a:lnTo>
                    <a:pt x="249" y="2828"/>
                  </a:lnTo>
                  <a:lnTo>
                    <a:pt x="1" y="2663"/>
                  </a:lnTo>
                  <a:lnTo>
                    <a:pt x="228" y="2849"/>
                  </a:lnTo>
                  <a:lnTo>
                    <a:pt x="930" y="3344"/>
                  </a:lnTo>
                  <a:lnTo>
                    <a:pt x="2065" y="4170"/>
                  </a:lnTo>
                  <a:lnTo>
                    <a:pt x="2808" y="4686"/>
                  </a:lnTo>
                  <a:lnTo>
                    <a:pt x="3654" y="5243"/>
                  </a:lnTo>
                  <a:lnTo>
                    <a:pt x="4625" y="5863"/>
                  </a:lnTo>
                  <a:lnTo>
                    <a:pt x="5698" y="6523"/>
                  </a:lnTo>
                  <a:lnTo>
                    <a:pt x="6874" y="7204"/>
                  </a:lnTo>
                  <a:lnTo>
                    <a:pt x="8175" y="7947"/>
                  </a:lnTo>
                  <a:lnTo>
                    <a:pt x="9578" y="8691"/>
                  </a:lnTo>
                  <a:lnTo>
                    <a:pt x="11085" y="9454"/>
                  </a:lnTo>
                  <a:lnTo>
                    <a:pt x="12716" y="10218"/>
                  </a:lnTo>
                  <a:lnTo>
                    <a:pt x="14429" y="11002"/>
                  </a:lnTo>
                  <a:lnTo>
                    <a:pt x="15317" y="11395"/>
                  </a:lnTo>
                  <a:lnTo>
                    <a:pt x="16246" y="11787"/>
                  </a:lnTo>
                  <a:lnTo>
                    <a:pt x="17195" y="12179"/>
                  </a:lnTo>
                  <a:lnTo>
                    <a:pt x="18165" y="12550"/>
                  </a:lnTo>
                  <a:lnTo>
                    <a:pt x="19156" y="12922"/>
                  </a:lnTo>
                  <a:lnTo>
                    <a:pt x="20188" y="13294"/>
                  </a:lnTo>
                  <a:lnTo>
                    <a:pt x="21241" y="13665"/>
                  </a:lnTo>
                  <a:lnTo>
                    <a:pt x="22293" y="14037"/>
                  </a:lnTo>
                  <a:lnTo>
                    <a:pt x="23387" y="14388"/>
                  </a:lnTo>
                  <a:lnTo>
                    <a:pt x="24502" y="14738"/>
                  </a:lnTo>
                  <a:lnTo>
                    <a:pt x="25637" y="15069"/>
                  </a:lnTo>
                  <a:lnTo>
                    <a:pt x="26793" y="15399"/>
                  </a:lnTo>
                  <a:lnTo>
                    <a:pt x="27970" y="15709"/>
                  </a:lnTo>
                  <a:lnTo>
                    <a:pt x="29188" y="16018"/>
                  </a:lnTo>
                  <a:lnTo>
                    <a:pt x="30405" y="16328"/>
                  </a:lnTo>
                  <a:lnTo>
                    <a:pt x="31644" y="16596"/>
                  </a:lnTo>
                  <a:lnTo>
                    <a:pt x="32903" y="16885"/>
                  </a:lnTo>
                  <a:lnTo>
                    <a:pt x="34183" y="17133"/>
                  </a:lnTo>
                  <a:lnTo>
                    <a:pt x="36784" y="17608"/>
                  </a:lnTo>
                  <a:lnTo>
                    <a:pt x="39467" y="18000"/>
                  </a:lnTo>
                  <a:lnTo>
                    <a:pt x="40148" y="18082"/>
                  </a:lnTo>
                  <a:lnTo>
                    <a:pt x="40829" y="18186"/>
                  </a:lnTo>
                  <a:lnTo>
                    <a:pt x="42212" y="18309"/>
                  </a:lnTo>
                  <a:lnTo>
                    <a:pt x="43595" y="18454"/>
                  </a:lnTo>
                  <a:lnTo>
                    <a:pt x="44999" y="18557"/>
                  </a:lnTo>
                  <a:lnTo>
                    <a:pt x="46423" y="18640"/>
                  </a:lnTo>
                  <a:lnTo>
                    <a:pt x="47847" y="18702"/>
                  </a:lnTo>
                  <a:lnTo>
                    <a:pt x="49292" y="18743"/>
                  </a:lnTo>
                  <a:lnTo>
                    <a:pt x="50758" y="18743"/>
                  </a:lnTo>
                  <a:lnTo>
                    <a:pt x="52223" y="18722"/>
                  </a:lnTo>
                  <a:lnTo>
                    <a:pt x="53689" y="18681"/>
                  </a:lnTo>
                  <a:lnTo>
                    <a:pt x="55154" y="18598"/>
                  </a:lnTo>
                  <a:lnTo>
                    <a:pt x="56620" y="18495"/>
                  </a:lnTo>
                  <a:lnTo>
                    <a:pt x="58065" y="18392"/>
                  </a:lnTo>
                  <a:lnTo>
                    <a:pt x="59510" y="18227"/>
                  </a:lnTo>
                  <a:lnTo>
                    <a:pt x="60934" y="18062"/>
                  </a:lnTo>
                  <a:lnTo>
                    <a:pt x="62337" y="17876"/>
                  </a:lnTo>
                  <a:lnTo>
                    <a:pt x="63741" y="17669"/>
                  </a:lnTo>
                  <a:lnTo>
                    <a:pt x="65103" y="17442"/>
                  </a:lnTo>
                  <a:lnTo>
                    <a:pt x="66486" y="17195"/>
                  </a:lnTo>
                  <a:lnTo>
                    <a:pt x="67828" y="16947"/>
                  </a:lnTo>
                  <a:lnTo>
                    <a:pt x="69149" y="16679"/>
                  </a:lnTo>
                  <a:lnTo>
                    <a:pt x="70470" y="16390"/>
                  </a:lnTo>
                  <a:lnTo>
                    <a:pt x="71770" y="16080"/>
                  </a:lnTo>
                  <a:lnTo>
                    <a:pt x="73050" y="15770"/>
                  </a:lnTo>
                  <a:lnTo>
                    <a:pt x="74309" y="15440"/>
                  </a:lnTo>
                  <a:lnTo>
                    <a:pt x="75548" y="15089"/>
                  </a:lnTo>
                  <a:lnTo>
                    <a:pt x="76167" y="14924"/>
                  </a:lnTo>
                  <a:lnTo>
                    <a:pt x="76766" y="14738"/>
                  </a:lnTo>
                  <a:lnTo>
                    <a:pt x="77963" y="14367"/>
                  </a:lnTo>
                  <a:lnTo>
                    <a:pt x="79160" y="13995"/>
                  </a:lnTo>
                  <a:lnTo>
                    <a:pt x="79738" y="13810"/>
                  </a:lnTo>
                  <a:lnTo>
                    <a:pt x="80316" y="13624"/>
                  </a:lnTo>
                  <a:lnTo>
                    <a:pt x="82566" y="12839"/>
                  </a:lnTo>
                  <a:lnTo>
                    <a:pt x="84733" y="12014"/>
                  </a:lnTo>
                  <a:lnTo>
                    <a:pt x="85786" y="11601"/>
                  </a:lnTo>
                  <a:lnTo>
                    <a:pt x="86797" y="11167"/>
                  </a:lnTo>
                  <a:lnTo>
                    <a:pt x="88799" y="10342"/>
                  </a:lnTo>
                  <a:lnTo>
                    <a:pt x="90678" y="9475"/>
                  </a:lnTo>
                  <a:lnTo>
                    <a:pt x="92453" y="8629"/>
                  </a:lnTo>
                  <a:lnTo>
                    <a:pt x="94146" y="7762"/>
                  </a:lnTo>
                  <a:lnTo>
                    <a:pt x="95735" y="6936"/>
                  </a:lnTo>
                  <a:lnTo>
                    <a:pt x="97221" y="6131"/>
                  </a:lnTo>
                  <a:lnTo>
                    <a:pt x="98604" y="5326"/>
                  </a:lnTo>
                  <a:lnTo>
                    <a:pt x="99884" y="4583"/>
                  </a:lnTo>
                  <a:lnTo>
                    <a:pt x="101040" y="3860"/>
                  </a:lnTo>
                  <a:lnTo>
                    <a:pt x="102113" y="3200"/>
                  </a:lnTo>
                  <a:lnTo>
                    <a:pt x="103063" y="2560"/>
                  </a:lnTo>
                  <a:lnTo>
                    <a:pt x="103909" y="2003"/>
                  </a:lnTo>
                  <a:lnTo>
                    <a:pt x="104652" y="1487"/>
                  </a:lnTo>
                  <a:lnTo>
                    <a:pt x="105808" y="682"/>
                  </a:lnTo>
                  <a:lnTo>
                    <a:pt x="106510" y="186"/>
                  </a:lnTo>
                  <a:lnTo>
                    <a:pt x="106737"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74" name="Google Shape;2174;p211"/>
            <p:cNvSpPr/>
            <p:nvPr/>
          </p:nvSpPr>
          <p:spPr>
            <a:xfrm>
              <a:off x="4954525" y="4489700"/>
              <a:ext cx="562500" cy="974275"/>
            </a:xfrm>
            <a:custGeom>
              <a:avLst/>
              <a:gdLst/>
              <a:ahLst/>
              <a:cxnLst/>
              <a:rect l="l" t="t" r="r" b="b"/>
              <a:pathLst>
                <a:path w="22500" h="38971" extrusionOk="0">
                  <a:moveTo>
                    <a:pt x="22500" y="0"/>
                  </a:moveTo>
                  <a:lnTo>
                    <a:pt x="1" y="14367"/>
                  </a:lnTo>
                  <a:lnTo>
                    <a:pt x="9620" y="38971"/>
                  </a:lnTo>
                  <a:lnTo>
                    <a:pt x="16184" y="38971"/>
                  </a:lnTo>
                  <a:lnTo>
                    <a:pt x="17628" y="36824"/>
                  </a:lnTo>
                  <a:lnTo>
                    <a:pt x="19300" y="38971"/>
                  </a:lnTo>
                  <a:lnTo>
                    <a:pt x="21633" y="38971"/>
                  </a:lnTo>
                  <a:lnTo>
                    <a:pt x="22500" y="0"/>
                  </a:lnTo>
                  <a:close/>
                </a:path>
              </a:pathLst>
            </a:custGeom>
            <a:solidFill>
              <a:schemeClr val="dk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75" name="Google Shape;2175;p211"/>
            <p:cNvSpPr/>
            <p:nvPr/>
          </p:nvSpPr>
          <p:spPr>
            <a:xfrm>
              <a:off x="3444625" y="4849375"/>
              <a:ext cx="520175" cy="614600"/>
            </a:xfrm>
            <a:custGeom>
              <a:avLst/>
              <a:gdLst/>
              <a:ahLst/>
              <a:cxnLst/>
              <a:rect l="l" t="t" r="r" b="b"/>
              <a:pathLst>
                <a:path w="20807" h="24584" extrusionOk="0">
                  <a:moveTo>
                    <a:pt x="19754" y="0"/>
                  </a:moveTo>
                  <a:lnTo>
                    <a:pt x="19341" y="21"/>
                  </a:lnTo>
                  <a:lnTo>
                    <a:pt x="18268" y="124"/>
                  </a:lnTo>
                  <a:lnTo>
                    <a:pt x="16906" y="310"/>
                  </a:lnTo>
                  <a:lnTo>
                    <a:pt x="15358" y="558"/>
                  </a:lnTo>
                  <a:lnTo>
                    <a:pt x="13624" y="847"/>
                  </a:lnTo>
                  <a:lnTo>
                    <a:pt x="11807" y="1156"/>
                  </a:lnTo>
                  <a:lnTo>
                    <a:pt x="9929" y="1507"/>
                  </a:lnTo>
                  <a:lnTo>
                    <a:pt x="6255" y="2209"/>
                  </a:lnTo>
                  <a:lnTo>
                    <a:pt x="3076" y="2828"/>
                  </a:lnTo>
                  <a:lnTo>
                    <a:pt x="1" y="3447"/>
                  </a:lnTo>
                  <a:lnTo>
                    <a:pt x="8133" y="24584"/>
                  </a:lnTo>
                  <a:lnTo>
                    <a:pt x="15605" y="24584"/>
                  </a:lnTo>
                  <a:lnTo>
                    <a:pt x="17133" y="22128"/>
                  </a:lnTo>
                  <a:lnTo>
                    <a:pt x="18598" y="24584"/>
                  </a:lnTo>
                  <a:lnTo>
                    <a:pt x="20456" y="24584"/>
                  </a:lnTo>
                  <a:lnTo>
                    <a:pt x="20559" y="20848"/>
                  </a:lnTo>
                  <a:lnTo>
                    <a:pt x="20662" y="16988"/>
                  </a:lnTo>
                  <a:lnTo>
                    <a:pt x="20766" y="12571"/>
                  </a:lnTo>
                  <a:lnTo>
                    <a:pt x="20786" y="10321"/>
                  </a:lnTo>
                  <a:lnTo>
                    <a:pt x="20807" y="8112"/>
                  </a:lnTo>
                  <a:lnTo>
                    <a:pt x="20807" y="6048"/>
                  </a:lnTo>
                  <a:lnTo>
                    <a:pt x="20786" y="4170"/>
                  </a:lnTo>
                  <a:lnTo>
                    <a:pt x="20745" y="2580"/>
                  </a:lnTo>
                  <a:lnTo>
                    <a:pt x="20724" y="1899"/>
                  </a:lnTo>
                  <a:lnTo>
                    <a:pt x="20683" y="1321"/>
                  </a:lnTo>
                  <a:lnTo>
                    <a:pt x="20642" y="826"/>
                  </a:lnTo>
                  <a:lnTo>
                    <a:pt x="20580" y="454"/>
                  </a:lnTo>
                  <a:lnTo>
                    <a:pt x="20518" y="186"/>
                  </a:lnTo>
                  <a:lnTo>
                    <a:pt x="20497" y="103"/>
                  </a:lnTo>
                  <a:lnTo>
                    <a:pt x="20456" y="62"/>
                  </a:lnTo>
                  <a:lnTo>
                    <a:pt x="20394" y="42"/>
                  </a:lnTo>
                  <a:lnTo>
                    <a:pt x="20311" y="21"/>
                  </a:lnTo>
                  <a:lnTo>
                    <a:pt x="20084" y="0"/>
                  </a:lnTo>
                  <a:close/>
                </a:path>
              </a:pathLst>
            </a:custGeom>
            <a:solidFill>
              <a:schemeClr val="dk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76" name="Google Shape;2176;p211"/>
            <p:cNvSpPr/>
            <p:nvPr/>
          </p:nvSpPr>
          <p:spPr>
            <a:xfrm>
              <a:off x="5121200" y="3755375"/>
              <a:ext cx="696675" cy="1105875"/>
            </a:xfrm>
            <a:custGeom>
              <a:avLst/>
              <a:gdLst/>
              <a:ahLst/>
              <a:cxnLst/>
              <a:rect l="l" t="t" r="r" b="b"/>
              <a:pathLst>
                <a:path w="27867" h="44235" extrusionOk="0">
                  <a:moveTo>
                    <a:pt x="27867" y="1"/>
                  </a:moveTo>
                  <a:lnTo>
                    <a:pt x="27846" y="145"/>
                  </a:lnTo>
                  <a:lnTo>
                    <a:pt x="27784" y="537"/>
                  </a:lnTo>
                  <a:lnTo>
                    <a:pt x="27578" y="2106"/>
                  </a:lnTo>
                  <a:lnTo>
                    <a:pt x="27454" y="3241"/>
                  </a:lnTo>
                  <a:lnTo>
                    <a:pt x="27351" y="3902"/>
                  </a:lnTo>
                  <a:lnTo>
                    <a:pt x="27206" y="4583"/>
                  </a:lnTo>
                  <a:lnTo>
                    <a:pt x="26938" y="6131"/>
                  </a:lnTo>
                  <a:lnTo>
                    <a:pt x="26773" y="6957"/>
                  </a:lnTo>
                  <a:lnTo>
                    <a:pt x="26566" y="7824"/>
                  </a:lnTo>
                  <a:lnTo>
                    <a:pt x="26112" y="9702"/>
                  </a:lnTo>
                  <a:lnTo>
                    <a:pt x="25968" y="10198"/>
                  </a:lnTo>
                  <a:lnTo>
                    <a:pt x="25823" y="10693"/>
                  </a:lnTo>
                  <a:lnTo>
                    <a:pt x="25513" y="11704"/>
                  </a:lnTo>
                  <a:lnTo>
                    <a:pt x="25348" y="12220"/>
                  </a:lnTo>
                  <a:lnTo>
                    <a:pt x="25183" y="12757"/>
                  </a:lnTo>
                  <a:lnTo>
                    <a:pt x="24812" y="13830"/>
                  </a:lnTo>
                  <a:lnTo>
                    <a:pt x="23986" y="16039"/>
                  </a:lnTo>
                  <a:lnTo>
                    <a:pt x="23511" y="17174"/>
                  </a:lnTo>
                  <a:lnTo>
                    <a:pt x="22995" y="18330"/>
                  </a:lnTo>
                  <a:lnTo>
                    <a:pt x="22459" y="19486"/>
                  </a:lnTo>
                  <a:lnTo>
                    <a:pt x="21881" y="20663"/>
                  </a:lnTo>
                  <a:lnTo>
                    <a:pt x="21261" y="21860"/>
                  </a:lnTo>
                  <a:lnTo>
                    <a:pt x="20621" y="23057"/>
                  </a:lnTo>
                  <a:lnTo>
                    <a:pt x="19920" y="24234"/>
                  </a:lnTo>
                  <a:lnTo>
                    <a:pt x="19197" y="25431"/>
                  </a:lnTo>
                  <a:lnTo>
                    <a:pt x="18434" y="26607"/>
                  </a:lnTo>
                  <a:lnTo>
                    <a:pt x="17670" y="27743"/>
                  </a:lnTo>
                  <a:lnTo>
                    <a:pt x="16865" y="28837"/>
                  </a:lnTo>
                  <a:lnTo>
                    <a:pt x="16060" y="29910"/>
                  </a:lnTo>
                  <a:lnTo>
                    <a:pt x="15255" y="30921"/>
                  </a:lnTo>
                  <a:lnTo>
                    <a:pt x="14429" y="31933"/>
                  </a:lnTo>
                  <a:lnTo>
                    <a:pt x="13624" y="32882"/>
                  </a:lnTo>
                  <a:lnTo>
                    <a:pt x="12798" y="33811"/>
                  </a:lnTo>
                  <a:lnTo>
                    <a:pt x="11168" y="35504"/>
                  </a:lnTo>
                  <a:lnTo>
                    <a:pt x="10363" y="36309"/>
                  </a:lnTo>
                  <a:lnTo>
                    <a:pt x="9950" y="36680"/>
                  </a:lnTo>
                  <a:lnTo>
                    <a:pt x="9537" y="37052"/>
                  </a:lnTo>
                  <a:lnTo>
                    <a:pt x="8773" y="37774"/>
                  </a:lnTo>
                  <a:lnTo>
                    <a:pt x="8381" y="38125"/>
                  </a:lnTo>
                  <a:lnTo>
                    <a:pt x="8010" y="38455"/>
                  </a:lnTo>
                  <a:lnTo>
                    <a:pt x="6503" y="39673"/>
                  </a:lnTo>
                  <a:lnTo>
                    <a:pt x="5822" y="40251"/>
                  </a:lnTo>
                  <a:lnTo>
                    <a:pt x="5141" y="40767"/>
                  </a:lnTo>
                  <a:lnTo>
                    <a:pt x="3861" y="41675"/>
                  </a:lnTo>
                  <a:lnTo>
                    <a:pt x="3303" y="42088"/>
                  </a:lnTo>
                  <a:lnTo>
                    <a:pt x="2767" y="42460"/>
                  </a:lnTo>
                  <a:lnTo>
                    <a:pt x="1797" y="43079"/>
                  </a:lnTo>
                  <a:lnTo>
                    <a:pt x="476" y="43925"/>
                  </a:lnTo>
                  <a:lnTo>
                    <a:pt x="125" y="44152"/>
                  </a:lnTo>
                  <a:lnTo>
                    <a:pt x="1" y="44235"/>
                  </a:lnTo>
                  <a:lnTo>
                    <a:pt x="145" y="44173"/>
                  </a:lnTo>
                  <a:lnTo>
                    <a:pt x="496" y="43967"/>
                  </a:lnTo>
                  <a:lnTo>
                    <a:pt x="1859" y="43162"/>
                  </a:lnTo>
                  <a:lnTo>
                    <a:pt x="2829" y="42563"/>
                  </a:lnTo>
                  <a:lnTo>
                    <a:pt x="3365" y="42192"/>
                  </a:lnTo>
                  <a:lnTo>
                    <a:pt x="3943" y="41779"/>
                  </a:lnTo>
                  <a:lnTo>
                    <a:pt x="5223" y="40891"/>
                  </a:lnTo>
                  <a:lnTo>
                    <a:pt x="5925" y="40375"/>
                  </a:lnTo>
                  <a:lnTo>
                    <a:pt x="6627" y="39818"/>
                  </a:lnTo>
                  <a:lnTo>
                    <a:pt x="8134" y="38600"/>
                  </a:lnTo>
                  <a:lnTo>
                    <a:pt x="8505" y="38270"/>
                  </a:lnTo>
                  <a:lnTo>
                    <a:pt x="8897" y="37919"/>
                  </a:lnTo>
                  <a:lnTo>
                    <a:pt x="9682" y="37217"/>
                  </a:lnTo>
                  <a:lnTo>
                    <a:pt x="10094" y="36845"/>
                  </a:lnTo>
                  <a:lnTo>
                    <a:pt x="10507" y="36474"/>
                  </a:lnTo>
                  <a:lnTo>
                    <a:pt x="11312" y="35669"/>
                  </a:lnTo>
                  <a:lnTo>
                    <a:pt x="12964" y="33956"/>
                  </a:lnTo>
                  <a:lnTo>
                    <a:pt x="13789" y="33047"/>
                  </a:lnTo>
                  <a:lnTo>
                    <a:pt x="14615" y="32077"/>
                  </a:lnTo>
                  <a:lnTo>
                    <a:pt x="15441" y="31087"/>
                  </a:lnTo>
                  <a:lnTo>
                    <a:pt x="16266" y="30054"/>
                  </a:lnTo>
                  <a:lnTo>
                    <a:pt x="17071" y="28981"/>
                  </a:lnTo>
                  <a:lnTo>
                    <a:pt x="17856" y="27887"/>
                  </a:lnTo>
                  <a:lnTo>
                    <a:pt x="18640" y="26731"/>
                  </a:lnTo>
                  <a:lnTo>
                    <a:pt x="19424" y="25575"/>
                  </a:lnTo>
                  <a:lnTo>
                    <a:pt x="20147" y="24378"/>
                  </a:lnTo>
                  <a:lnTo>
                    <a:pt x="20828" y="23160"/>
                  </a:lnTo>
                  <a:lnTo>
                    <a:pt x="21488" y="21963"/>
                  </a:lnTo>
                  <a:lnTo>
                    <a:pt x="22087" y="20787"/>
                  </a:lnTo>
                  <a:lnTo>
                    <a:pt x="22665" y="19589"/>
                  </a:lnTo>
                  <a:lnTo>
                    <a:pt x="23222" y="18433"/>
                  </a:lnTo>
                  <a:lnTo>
                    <a:pt x="23718" y="17278"/>
                  </a:lnTo>
                  <a:lnTo>
                    <a:pt x="24192" y="16122"/>
                  </a:lnTo>
                  <a:lnTo>
                    <a:pt x="25018" y="13892"/>
                  </a:lnTo>
                  <a:lnTo>
                    <a:pt x="25390" y="12819"/>
                  </a:lnTo>
                  <a:lnTo>
                    <a:pt x="25555" y="12282"/>
                  </a:lnTo>
                  <a:lnTo>
                    <a:pt x="25699" y="11766"/>
                  </a:lnTo>
                  <a:lnTo>
                    <a:pt x="26009" y="10734"/>
                  </a:lnTo>
                  <a:lnTo>
                    <a:pt x="26153" y="10239"/>
                  </a:lnTo>
                  <a:lnTo>
                    <a:pt x="26298" y="9743"/>
                  </a:lnTo>
                  <a:lnTo>
                    <a:pt x="26731" y="7865"/>
                  </a:lnTo>
                  <a:lnTo>
                    <a:pt x="26938" y="6998"/>
                  </a:lnTo>
                  <a:lnTo>
                    <a:pt x="27103" y="6152"/>
                  </a:lnTo>
                  <a:lnTo>
                    <a:pt x="27351" y="4604"/>
                  </a:lnTo>
                  <a:lnTo>
                    <a:pt x="27474" y="3902"/>
                  </a:lnTo>
                  <a:lnTo>
                    <a:pt x="27578" y="3262"/>
                  </a:lnTo>
                  <a:lnTo>
                    <a:pt x="27681" y="2127"/>
                  </a:lnTo>
                  <a:lnTo>
                    <a:pt x="27825" y="558"/>
                  </a:lnTo>
                  <a:lnTo>
                    <a:pt x="27867" y="145"/>
                  </a:lnTo>
                  <a:lnTo>
                    <a:pt x="27867" y="1"/>
                  </a:lnTo>
                  <a:close/>
                </a:path>
              </a:pathLst>
            </a:custGeom>
            <a:solidFill>
              <a:srgbClr val="FFFFFF"/>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77" name="Google Shape;2177;p211"/>
            <p:cNvSpPr/>
            <p:nvPr/>
          </p:nvSpPr>
          <p:spPr>
            <a:xfrm>
              <a:off x="5003550" y="2905475"/>
              <a:ext cx="652800" cy="1403125"/>
            </a:xfrm>
            <a:custGeom>
              <a:avLst/>
              <a:gdLst/>
              <a:ahLst/>
              <a:cxnLst/>
              <a:rect l="l" t="t" r="r" b="b"/>
              <a:pathLst>
                <a:path w="26112" h="56125" extrusionOk="0">
                  <a:moveTo>
                    <a:pt x="6771" y="1"/>
                  </a:moveTo>
                  <a:lnTo>
                    <a:pt x="6420" y="21"/>
                  </a:lnTo>
                  <a:lnTo>
                    <a:pt x="6090" y="63"/>
                  </a:lnTo>
                  <a:lnTo>
                    <a:pt x="5760" y="124"/>
                  </a:lnTo>
                  <a:lnTo>
                    <a:pt x="5450" y="186"/>
                  </a:lnTo>
                  <a:lnTo>
                    <a:pt x="5120" y="290"/>
                  </a:lnTo>
                  <a:lnTo>
                    <a:pt x="4810" y="393"/>
                  </a:lnTo>
                  <a:lnTo>
                    <a:pt x="4500" y="496"/>
                  </a:lnTo>
                  <a:lnTo>
                    <a:pt x="4191" y="620"/>
                  </a:lnTo>
                  <a:lnTo>
                    <a:pt x="3902" y="764"/>
                  </a:lnTo>
                  <a:lnTo>
                    <a:pt x="3613" y="929"/>
                  </a:lnTo>
                  <a:lnTo>
                    <a:pt x="3324" y="1095"/>
                  </a:lnTo>
                  <a:lnTo>
                    <a:pt x="3056" y="1280"/>
                  </a:lnTo>
                  <a:lnTo>
                    <a:pt x="2787" y="1466"/>
                  </a:lnTo>
                  <a:lnTo>
                    <a:pt x="2519" y="1673"/>
                  </a:lnTo>
                  <a:lnTo>
                    <a:pt x="2271" y="1900"/>
                  </a:lnTo>
                  <a:lnTo>
                    <a:pt x="2044" y="2127"/>
                  </a:lnTo>
                  <a:lnTo>
                    <a:pt x="1817" y="2374"/>
                  </a:lnTo>
                  <a:lnTo>
                    <a:pt x="1590" y="2622"/>
                  </a:lnTo>
                  <a:lnTo>
                    <a:pt x="1404" y="2890"/>
                  </a:lnTo>
                  <a:lnTo>
                    <a:pt x="1198" y="3159"/>
                  </a:lnTo>
                  <a:lnTo>
                    <a:pt x="1012" y="3427"/>
                  </a:lnTo>
                  <a:lnTo>
                    <a:pt x="847" y="3737"/>
                  </a:lnTo>
                  <a:lnTo>
                    <a:pt x="702" y="4026"/>
                  </a:lnTo>
                  <a:lnTo>
                    <a:pt x="558" y="4335"/>
                  </a:lnTo>
                  <a:lnTo>
                    <a:pt x="434" y="4666"/>
                  </a:lnTo>
                  <a:lnTo>
                    <a:pt x="331" y="4975"/>
                  </a:lnTo>
                  <a:lnTo>
                    <a:pt x="228" y="5305"/>
                  </a:lnTo>
                  <a:lnTo>
                    <a:pt x="145" y="5656"/>
                  </a:lnTo>
                  <a:lnTo>
                    <a:pt x="83" y="6007"/>
                  </a:lnTo>
                  <a:lnTo>
                    <a:pt x="42" y="6358"/>
                  </a:lnTo>
                  <a:lnTo>
                    <a:pt x="21" y="6730"/>
                  </a:lnTo>
                  <a:lnTo>
                    <a:pt x="1" y="6833"/>
                  </a:lnTo>
                  <a:lnTo>
                    <a:pt x="1" y="7473"/>
                  </a:lnTo>
                  <a:lnTo>
                    <a:pt x="21" y="8113"/>
                  </a:lnTo>
                  <a:lnTo>
                    <a:pt x="63" y="8753"/>
                  </a:lnTo>
                  <a:lnTo>
                    <a:pt x="145" y="9392"/>
                  </a:lnTo>
                  <a:lnTo>
                    <a:pt x="248" y="10032"/>
                  </a:lnTo>
                  <a:lnTo>
                    <a:pt x="393" y="10672"/>
                  </a:lnTo>
                  <a:lnTo>
                    <a:pt x="558" y="11291"/>
                  </a:lnTo>
                  <a:lnTo>
                    <a:pt x="744" y="11911"/>
                  </a:lnTo>
                  <a:lnTo>
                    <a:pt x="950" y="12530"/>
                  </a:lnTo>
                  <a:lnTo>
                    <a:pt x="1177" y="13149"/>
                  </a:lnTo>
                  <a:lnTo>
                    <a:pt x="1425" y="13748"/>
                  </a:lnTo>
                  <a:lnTo>
                    <a:pt x="1693" y="14346"/>
                  </a:lnTo>
                  <a:lnTo>
                    <a:pt x="1962" y="14945"/>
                  </a:lnTo>
                  <a:lnTo>
                    <a:pt x="2251" y="15544"/>
                  </a:lnTo>
                  <a:lnTo>
                    <a:pt x="2870" y="16699"/>
                  </a:lnTo>
                  <a:lnTo>
                    <a:pt x="3489" y="17835"/>
                  </a:lnTo>
                  <a:lnTo>
                    <a:pt x="4150" y="18949"/>
                  </a:lnTo>
                  <a:lnTo>
                    <a:pt x="5471" y="21199"/>
                  </a:lnTo>
                  <a:lnTo>
                    <a:pt x="6111" y="22334"/>
                  </a:lnTo>
                  <a:lnTo>
                    <a:pt x="6730" y="23470"/>
                  </a:lnTo>
                  <a:lnTo>
                    <a:pt x="7019" y="24048"/>
                  </a:lnTo>
                  <a:lnTo>
                    <a:pt x="7308" y="24626"/>
                  </a:lnTo>
                  <a:lnTo>
                    <a:pt x="7576" y="25224"/>
                  </a:lnTo>
                  <a:lnTo>
                    <a:pt x="7824" y="25823"/>
                  </a:lnTo>
                  <a:lnTo>
                    <a:pt x="8009" y="26318"/>
                  </a:lnTo>
                  <a:lnTo>
                    <a:pt x="8195" y="26834"/>
                  </a:lnTo>
                  <a:lnTo>
                    <a:pt x="8360" y="27330"/>
                  </a:lnTo>
                  <a:lnTo>
                    <a:pt x="8526" y="27846"/>
                  </a:lnTo>
                  <a:lnTo>
                    <a:pt x="8670" y="28362"/>
                  </a:lnTo>
                  <a:lnTo>
                    <a:pt x="8815" y="28878"/>
                  </a:lnTo>
                  <a:lnTo>
                    <a:pt x="8918" y="29394"/>
                  </a:lnTo>
                  <a:lnTo>
                    <a:pt x="9042" y="29930"/>
                  </a:lnTo>
                  <a:lnTo>
                    <a:pt x="9227" y="30983"/>
                  </a:lnTo>
                  <a:lnTo>
                    <a:pt x="9351" y="32036"/>
                  </a:lnTo>
                  <a:lnTo>
                    <a:pt x="9434" y="33109"/>
                  </a:lnTo>
                  <a:lnTo>
                    <a:pt x="9475" y="34183"/>
                  </a:lnTo>
                  <a:lnTo>
                    <a:pt x="9454" y="35256"/>
                  </a:lnTo>
                  <a:lnTo>
                    <a:pt x="9392" y="36309"/>
                  </a:lnTo>
                  <a:lnTo>
                    <a:pt x="9289" y="37382"/>
                  </a:lnTo>
                  <a:lnTo>
                    <a:pt x="9124" y="38435"/>
                  </a:lnTo>
                  <a:lnTo>
                    <a:pt x="9042" y="38971"/>
                  </a:lnTo>
                  <a:lnTo>
                    <a:pt x="8918" y="39487"/>
                  </a:lnTo>
                  <a:lnTo>
                    <a:pt x="8815" y="40003"/>
                  </a:lnTo>
                  <a:lnTo>
                    <a:pt x="8670" y="40519"/>
                  </a:lnTo>
                  <a:lnTo>
                    <a:pt x="8526" y="41035"/>
                  </a:lnTo>
                  <a:lnTo>
                    <a:pt x="8360" y="41551"/>
                  </a:lnTo>
                  <a:lnTo>
                    <a:pt x="8195" y="42068"/>
                  </a:lnTo>
                  <a:lnTo>
                    <a:pt x="8009" y="42563"/>
                  </a:lnTo>
                  <a:lnTo>
                    <a:pt x="7493" y="43843"/>
                  </a:lnTo>
                  <a:lnTo>
                    <a:pt x="6977" y="45164"/>
                  </a:lnTo>
                  <a:lnTo>
                    <a:pt x="6709" y="45804"/>
                  </a:lnTo>
                  <a:lnTo>
                    <a:pt x="6482" y="46464"/>
                  </a:lnTo>
                  <a:lnTo>
                    <a:pt x="6255" y="47125"/>
                  </a:lnTo>
                  <a:lnTo>
                    <a:pt x="6069" y="47785"/>
                  </a:lnTo>
                  <a:lnTo>
                    <a:pt x="5925" y="48446"/>
                  </a:lnTo>
                  <a:lnTo>
                    <a:pt x="5822" y="49106"/>
                  </a:lnTo>
                  <a:lnTo>
                    <a:pt x="5780" y="49436"/>
                  </a:lnTo>
                  <a:lnTo>
                    <a:pt x="5760" y="49746"/>
                  </a:lnTo>
                  <a:lnTo>
                    <a:pt x="5760" y="50076"/>
                  </a:lnTo>
                  <a:lnTo>
                    <a:pt x="5780" y="50407"/>
                  </a:lnTo>
                  <a:lnTo>
                    <a:pt x="5801" y="50737"/>
                  </a:lnTo>
                  <a:lnTo>
                    <a:pt x="5842" y="51067"/>
                  </a:lnTo>
                  <a:lnTo>
                    <a:pt x="5904" y="51377"/>
                  </a:lnTo>
                  <a:lnTo>
                    <a:pt x="5987" y="51707"/>
                  </a:lnTo>
                  <a:lnTo>
                    <a:pt x="6090" y="52037"/>
                  </a:lnTo>
                  <a:lnTo>
                    <a:pt x="6214" y="52347"/>
                  </a:lnTo>
                  <a:lnTo>
                    <a:pt x="6358" y="52677"/>
                  </a:lnTo>
                  <a:lnTo>
                    <a:pt x="6523" y="52987"/>
                  </a:lnTo>
                  <a:lnTo>
                    <a:pt x="6750" y="53358"/>
                  </a:lnTo>
                  <a:lnTo>
                    <a:pt x="7019" y="53709"/>
                  </a:lnTo>
                  <a:lnTo>
                    <a:pt x="7287" y="54039"/>
                  </a:lnTo>
                  <a:lnTo>
                    <a:pt x="7576" y="54328"/>
                  </a:lnTo>
                  <a:lnTo>
                    <a:pt x="7886" y="54617"/>
                  </a:lnTo>
                  <a:lnTo>
                    <a:pt x="8216" y="54865"/>
                  </a:lnTo>
                  <a:lnTo>
                    <a:pt x="8567" y="55113"/>
                  </a:lnTo>
                  <a:lnTo>
                    <a:pt x="8938" y="55319"/>
                  </a:lnTo>
                  <a:lnTo>
                    <a:pt x="9310" y="55505"/>
                  </a:lnTo>
                  <a:lnTo>
                    <a:pt x="9702" y="55670"/>
                  </a:lnTo>
                  <a:lnTo>
                    <a:pt x="10094" y="55794"/>
                  </a:lnTo>
                  <a:lnTo>
                    <a:pt x="10507" y="55918"/>
                  </a:lnTo>
                  <a:lnTo>
                    <a:pt x="10920" y="56000"/>
                  </a:lnTo>
                  <a:lnTo>
                    <a:pt x="11353" y="56062"/>
                  </a:lnTo>
                  <a:lnTo>
                    <a:pt x="11787" y="56104"/>
                  </a:lnTo>
                  <a:lnTo>
                    <a:pt x="12220" y="56124"/>
                  </a:lnTo>
                  <a:lnTo>
                    <a:pt x="12551" y="56104"/>
                  </a:lnTo>
                  <a:lnTo>
                    <a:pt x="12881" y="56083"/>
                  </a:lnTo>
                  <a:lnTo>
                    <a:pt x="13335" y="56042"/>
                  </a:lnTo>
                  <a:lnTo>
                    <a:pt x="13768" y="55959"/>
                  </a:lnTo>
                  <a:lnTo>
                    <a:pt x="14202" y="55856"/>
                  </a:lnTo>
                  <a:lnTo>
                    <a:pt x="14615" y="55732"/>
                  </a:lnTo>
                  <a:lnTo>
                    <a:pt x="15007" y="55608"/>
                  </a:lnTo>
                  <a:lnTo>
                    <a:pt x="15399" y="55443"/>
                  </a:lnTo>
                  <a:lnTo>
                    <a:pt x="15771" y="55278"/>
                  </a:lnTo>
                  <a:lnTo>
                    <a:pt x="16142" y="55072"/>
                  </a:lnTo>
                  <a:lnTo>
                    <a:pt x="16493" y="54865"/>
                  </a:lnTo>
                  <a:lnTo>
                    <a:pt x="16844" y="54638"/>
                  </a:lnTo>
                  <a:lnTo>
                    <a:pt x="17174" y="54390"/>
                  </a:lnTo>
                  <a:lnTo>
                    <a:pt x="17504" y="54143"/>
                  </a:lnTo>
                  <a:lnTo>
                    <a:pt x="17814" y="53874"/>
                  </a:lnTo>
                  <a:lnTo>
                    <a:pt x="18124" y="53585"/>
                  </a:lnTo>
                  <a:lnTo>
                    <a:pt x="18413" y="53296"/>
                  </a:lnTo>
                  <a:lnTo>
                    <a:pt x="18722" y="52987"/>
                  </a:lnTo>
                  <a:lnTo>
                    <a:pt x="19280" y="52347"/>
                  </a:lnTo>
                  <a:lnTo>
                    <a:pt x="19816" y="51666"/>
                  </a:lnTo>
                  <a:lnTo>
                    <a:pt x="20312" y="50964"/>
                  </a:lnTo>
                  <a:lnTo>
                    <a:pt x="20807" y="50241"/>
                  </a:lnTo>
                  <a:lnTo>
                    <a:pt x="21282" y="49498"/>
                  </a:lnTo>
                  <a:lnTo>
                    <a:pt x="21736" y="48735"/>
                  </a:lnTo>
                  <a:lnTo>
                    <a:pt x="22623" y="47228"/>
                  </a:lnTo>
                  <a:lnTo>
                    <a:pt x="22954" y="46609"/>
                  </a:lnTo>
                  <a:lnTo>
                    <a:pt x="23305" y="45927"/>
                  </a:lnTo>
                  <a:lnTo>
                    <a:pt x="23614" y="45246"/>
                  </a:lnTo>
                  <a:lnTo>
                    <a:pt x="23924" y="44524"/>
                  </a:lnTo>
                  <a:lnTo>
                    <a:pt x="24234" y="43760"/>
                  </a:lnTo>
                  <a:lnTo>
                    <a:pt x="24522" y="42996"/>
                  </a:lnTo>
                  <a:lnTo>
                    <a:pt x="24770" y="42212"/>
                  </a:lnTo>
                  <a:lnTo>
                    <a:pt x="25018" y="41428"/>
                  </a:lnTo>
                  <a:lnTo>
                    <a:pt x="25245" y="40623"/>
                  </a:lnTo>
                  <a:lnTo>
                    <a:pt x="25451" y="39818"/>
                  </a:lnTo>
                  <a:lnTo>
                    <a:pt x="25637" y="39013"/>
                  </a:lnTo>
                  <a:lnTo>
                    <a:pt x="25782" y="38228"/>
                  </a:lnTo>
                  <a:lnTo>
                    <a:pt x="25905" y="37444"/>
                  </a:lnTo>
                  <a:lnTo>
                    <a:pt x="26009" y="36680"/>
                  </a:lnTo>
                  <a:lnTo>
                    <a:pt x="26071" y="35916"/>
                  </a:lnTo>
                  <a:lnTo>
                    <a:pt x="26091" y="35194"/>
                  </a:lnTo>
                  <a:lnTo>
                    <a:pt x="26112" y="33749"/>
                  </a:lnTo>
                  <a:lnTo>
                    <a:pt x="26112" y="32304"/>
                  </a:lnTo>
                  <a:lnTo>
                    <a:pt x="26050" y="30901"/>
                  </a:lnTo>
                  <a:lnTo>
                    <a:pt x="25967" y="29497"/>
                  </a:lnTo>
                  <a:lnTo>
                    <a:pt x="25864" y="28114"/>
                  </a:lnTo>
                  <a:lnTo>
                    <a:pt x="25720" y="26731"/>
                  </a:lnTo>
                  <a:lnTo>
                    <a:pt x="25534" y="25369"/>
                  </a:lnTo>
                  <a:lnTo>
                    <a:pt x="25307" y="24006"/>
                  </a:lnTo>
                  <a:lnTo>
                    <a:pt x="25039" y="22665"/>
                  </a:lnTo>
                  <a:lnTo>
                    <a:pt x="24750" y="21323"/>
                  </a:lnTo>
                  <a:lnTo>
                    <a:pt x="24419" y="19981"/>
                  </a:lnTo>
                  <a:lnTo>
                    <a:pt x="24048" y="18640"/>
                  </a:lnTo>
                  <a:lnTo>
                    <a:pt x="23635" y="17298"/>
                  </a:lnTo>
                  <a:lnTo>
                    <a:pt x="23181" y="15956"/>
                  </a:lnTo>
                  <a:lnTo>
                    <a:pt x="22706" y="14615"/>
                  </a:lnTo>
                  <a:lnTo>
                    <a:pt x="22169" y="13252"/>
                  </a:lnTo>
                  <a:lnTo>
                    <a:pt x="21963" y="12757"/>
                  </a:lnTo>
                  <a:lnTo>
                    <a:pt x="21736" y="12241"/>
                  </a:lnTo>
                  <a:lnTo>
                    <a:pt x="21488" y="11746"/>
                  </a:lnTo>
                  <a:lnTo>
                    <a:pt x="21241" y="11250"/>
                  </a:lnTo>
                  <a:lnTo>
                    <a:pt x="20972" y="10755"/>
                  </a:lnTo>
                  <a:lnTo>
                    <a:pt x="20683" y="10259"/>
                  </a:lnTo>
                  <a:lnTo>
                    <a:pt x="20394" y="9785"/>
                  </a:lnTo>
                  <a:lnTo>
                    <a:pt x="20085" y="9289"/>
                  </a:lnTo>
                  <a:lnTo>
                    <a:pt x="19754" y="8814"/>
                  </a:lnTo>
                  <a:lnTo>
                    <a:pt x="19424" y="8360"/>
                  </a:lnTo>
                  <a:lnTo>
                    <a:pt x="19073" y="7886"/>
                  </a:lnTo>
                  <a:lnTo>
                    <a:pt x="18722" y="7431"/>
                  </a:lnTo>
                  <a:lnTo>
                    <a:pt x="18351" y="6998"/>
                  </a:lnTo>
                  <a:lnTo>
                    <a:pt x="17979" y="6544"/>
                  </a:lnTo>
                  <a:lnTo>
                    <a:pt x="17587" y="6110"/>
                  </a:lnTo>
                  <a:lnTo>
                    <a:pt x="17195" y="5698"/>
                  </a:lnTo>
                  <a:lnTo>
                    <a:pt x="16782" y="5285"/>
                  </a:lnTo>
                  <a:lnTo>
                    <a:pt x="16369" y="4872"/>
                  </a:lnTo>
                  <a:lnTo>
                    <a:pt x="15936" y="4480"/>
                  </a:lnTo>
                  <a:lnTo>
                    <a:pt x="15502" y="4108"/>
                  </a:lnTo>
                  <a:lnTo>
                    <a:pt x="15069" y="3737"/>
                  </a:lnTo>
                  <a:lnTo>
                    <a:pt x="14615" y="3365"/>
                  </a:lnTo>
                  <a:lnTo>
                    <a:pt x="14161" y="3014"/>
                  </a:lnTo>
                  <a:lnTo>
                    <a:pt x="13686" y="2684"/>
                  </a:lnTo>
                  <a:lnTo>
                    <a:pt x="13211" y="2354"/>
                  </a:lnTo>
                  <a:lnTo>
                    <a:pt x="12736" y="2044"/>
                  </a:lnTo>
                  <a:lnTo>
                    <a:pt x="12241" y="1755"/>
                  </a:lnTo>
                  <a:lnTo>
                    <a:pt x="11746" y="1487"/>
                  </a:lnTo>
                  <a:lnTo>
                    <a:pt x="11250" y="1218"/>
                  </a:lnTo>
                  <a:lnTo>
                    <a:pt x="10755" y="971"/>
                  </a:lnTo>
                  <a:lnTo>
                    <a:pt x="10239" y="723"/>
                  </a:lnTo>
                  <a:lnTo>
                    <a:pt x="9723" y="517"/>
                  </a:lnTo>
                  <a:lnTo>
                    <a:pt x="9392" y="393"/>
                  </a:lnTo>
                  <a:lnTo>
                    <a:pt x="9062" y="290"/>
                  </a:lnTo>
                  <a:lnTo>
                    <a:pt x="8732" y="186"/>
                  </a:lnTo>
                  <a:lnTo>
                    <a:pt x="8422" y="124"/>
                  </a:lnTo>
                  <a:lnTo>
                    <a:pt x="8092" y="63"/>
                  </a:lnTo>
                  <a:lnTo>
                    <a:pt x="7762" y="21"/>
                  </a:lnTo>
                  <a:lnTo>
                    <a:pt x="7432" y="1"/>
                  </a:lnTo>
                  <a:close/>
                </a:path>
              </a:pathLst>
            </a:custGeom>
            <a:solidFill>
              <a:srgbClr val="FFFFFF">
                <a:alpha val="10059"/>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78" name="Google Shape;2178;p211"/>
            <p:cNvSpPr/>
            <p:nvPr/>
          </p:nvSpPr>
          <p:spPr>
            <a:xfrm>
              <a:off x="5003550" y="2905475"/>
              <a:ext cx="652800" cy="1403125"/>
            </a:xfrm>
            <a:custGeom>
              <a:avLst/>
              <a:gdLst/>
              <a:ahLst/>
              <a:cxnLst/>
              <a:rect l="l" t="t" r="r" b="b"/>
              <a:pathLst>
                <a:path w="26112" h="56125" fill="none" extrusionOk="0">
                  <a:moveTo>
                    <a:pt x="7101" y="1"/>
                  </a:moveTo>
                  <a:lnTo>
                    <a:pt x="7101" y="1"/>
                  </a:lnTo>
                  <a:lnTo>
                    <a:pt x="6771" y="1"/>
                  </a:lnTo>
                  <a:lnTo>
                    <a:pt x="6420" y="21"/>
                  </a:lnTo>
                  <a:lnTo>
                    <a:pt x="6090" y="63"/>
                  </a:lnTo>
                  <a:lnTo>
                    <a:pt x="5760" y="124"/>
                  </a:lnTo>
                  <a:lnTo>
                    <a:pt x="5450" y="186"/>
                  </a:lnTo>
                  <a:lnTo>
                    <a:pt x="5120" y="290"/>
                  </a:lnTo>
                  <a:lnTo>
                    <a:pt x="4810" y="393"/>
                  </a:lnTo>
                  <a:lnTo>
                    <a:pt x="4500" y="496"/>
                  </a:lnTo>
                  <a:lnTo>
                    <a:pt x="4191" y="620"/>
                  </a:lnTo>
                  <a:lnTo>
                    <a:pt x="3902" y="764"/>
                  </a:lnTo>
                  <a:lnTo>
                    <a:pt x="3613" y="929"/>
                  </a:lnTo>
                  <a:lnTo>
                    <a:pt x="3324" y="1095"/>
                  </a:lnTo>
                  <a:lnTo>
                    <a:pt x="3056" y="1280"/>
                  </a:lnTo>
                  <a:lnTo>
                    <a:pt x="2787" y="1466"/>
                  </a:lnTo>
                  <a:lnTo>
                    <a:pt x="2519" y="1673"/>
                  </a:lnTo>
                  <a:lnTo>
                    <a:pt x="2271" y="1900"/>
                  </a:lnTo>
                  <a:lnTo>
                    <a:pt x="2044" y="2127"/>
                  </a:lnTo>
                  <a:lnTo>
                    <a:pt x="1817" y="2374"/>
                  </a:lnTo>
                  <a:lnTo>
                    <a:pt x="1590" y="2622"/>
                  </a:lnTo>
                  <a:lnTo>
                    <a:pt x="1404" y="2890"/>
                  </a:lnTo>
                  <a:lnTo>
                    <a:pt x="1198" y="3159"/>
                  </a:lnTo>
                  <a:lnTo>
                    <a:pt x="1012" y="3427"/>
                  </a:lnTo>
                  <a:lnTo>
                    <a:pt x="847" y="3737"/>
                  </a:lnTo>
                  <a:lnTo>
                    <a:pt x="702" y="4026"/>
                  </a:lnTo>
                  <a:lnTo>
                    <a:pt x="558" y="4335"/>
                  </a:lnTo>
                  <a:lnTo>
                    <a:pt x="434" y="4666"/>
                  </a:lnTo>
                  <a:lnTo>
                    <a:pt x="331" y="4975"/>
                  </a:lnTo>
                  <a:lnTo>
                    <a:pt x="228" y="5305"/>
                  </a:lnTo>
                  <a:lnTo>
                    <a:pt x="145" y="5656"/>
                  </a:lnTo>
                  <a:lnTo>
                    <a:pt x="83" y="6007"/>
                  </a:lnTo>
                  <a:lnTo>
                    <a:pt x="42" y="6358"/>
                  </a:lnTo>
                  <a:lnTo>
                    <a:pt x="21" y="6730"/>
                  </a:lnTo>
                  <a:lnTo>
                    <a:pt x="21" y="6730"/>
                  </a:lnTo>
                  <a:lnTo>
                    <a:pt x="1" y="6833"/>
                  </a:lnTo>
                  <a:lnTo>
                    <a:pt x="1" y="6833"/>
                  </a:lnTo>
                  <a:lnTo>
                    <a:pt x="1" y="7473"/>
                  </a:lnTo>
                  <a:lnTo>
                    <a:pt x="21" y="8113"/>
                  </a:lnTo>
                  <a:lnTo>
                    <a:pt x="63" y="8753"/>
                  </a:lnTo>
                  <a:lnTo>
                    <a:pt x="145" y="9392"/>
                  </a:lnTo>
                  <a:lnTo>
                    <a:pt x="248" y="10032"/>
                  </a:lnTo>
                  <a:lnTo>
                    <a:pt x="393" y="10672"/>
                  </a:lnTo>
                  <a:lnTo>
                    <a:pt x="558" y="11291"/>
                  </a:lnTo>
                  <a:lnTo>
                    <a:pt x="744" y="11911"/>
                  </a:lnTo>
                  <a:lnTo>
                    <a:pt x="950" y="12530"/>
                  </a:lnTo>
                  <a:lnTo>
                    <a:pt x="1177" y="13149"/>
                  </a:lnTo>
                  <a:lnTo>
                    <a:pt x="1425" y="13748"/>
                  </a:lnTo>
                  <a:lnTo>
                    <a:pt x="1693" y="14346"/>
                  </a:lnTo>
                  <a:lnTo>
                    <a:pt x="1962" y="14945"/>
                  </a:lnTo>
                  <a:lnTo>
                    <a:pt x="2251" y="15544"/>
                  </a:lnTo>
                  <a:lnTo>
                    <a:pt x="2870" y="16699"/>
                  </a:lnTo>
                  <a:lnTo>
                    <a:pt x="2870" y="16699"/>
                  </a:lnTo>
                  <a:lnTo>
                    <a:pt x="3489" y="17835"/>
                  </a:lnTo>
                  <a:lnTo>
                    <a:pt x="4150" y="18949"/>
                  </a:lnTo>
                  <a:lnTo>
                    <a:pt x="5471" y="21199"/>
                  </a:lnTo>
                  <a:lnTo>
                    <a:pt x="6111" y="22334"/>
                  </a:lnTo>
                  <a:lnTo>
                    <a:pt x="6730" y="23470"/>
                  </a:lnTo>
                  <a:lnTo>
                    <a:pt x="7019" y="24048"/>
                  </a:lnTo>
                  <a:lnTo>
                    <a:pt x="7308" y="24626"/>
                  </a:lnTo>
                  <a:lnTo>
                    <a:pt x="7576" y="25224"/>
                  </a:lnTo>
                  <a:lnTo>
                    <a:pt x="7824" y="25823"/>
                  </a:lnTo>
                  <a:lnTo>
                    <a:pt x="7824" y="25823"/>
                  </a:lnTo>
                  <a:lnTo>
                    <a:pt x="8009" y="26318"/>
                  </a:lnTo>
                  <a:lnTo>
                    <a:pt x="8195" y="26834"/>
                  </a:lnTo>
                  <a:lnTo>
                    <a:pt x="8360" y="27330"/>
                  </a:lnTo>
                  <a:lnTo>
                    <a:pt x="8526" y="27846"/>
                  </a:lnTo>
                  <a:lnTo>
                    <a:pt x="8670" y="28362"/>
                  </a:lnTo>
                  <a:lnTo>
                    <a:pt x="8815" y="28878"/>
                  </a:lnTo>
                  <a:lnTo>
                    <a:pt x="8918" y="29394"/>
                  </a:lnTo>
                  <a:lnTo>
                    <a:pt x="9042" y="29930"/>
                  </a:lnTo>
                  <a:lnTo>
                    <a:pt x="9227" y="30983"/>
                  </a:lnTo>
                  <a:lnTo>
                    <a:pt x="9351" y="32036"/>
                  </a:lnTo>
                  <a:lnTo>
                    <a:pt x="9434" y="33109"/>
                  </a:lnTo>
                  <a:lnTo>
                    <a:pt x="9475" y="34183"/>
                  </a:lnTo>
                  <a:lnTo>
                    <a:pt x="9454" y="35256"/>
                  </a:lnTo>
                  <a:lnTo>
                    <a:pt x="9392" y="36309"/>
                  </a:lnTo>
                  <a:lnTo>
                    <a:pt x="9289" y="37382"/>
                  </a:lnTo>
                  <a:lnTo>
                    <a:pt x="9124" y="38435"/>
                  </a:lnTo>
                  <a:lnTo>
                    <a:pt x="9042" y="38971"/>
                  </a:lnTo>
                  <a:lnTo>
                    <a:pt x="8918" y="39487"/>
                  </a:lnTo>
                  <a:lnTo>
                    <a:pt x="8815" y="40003"/>
                  </a:lnTo>
                  <a:lnTo>
                    <a:pt x="8670" y="40519"/>
                  </a:lnTo>
                  <a:lnTo>
                    <a:pt x="8526" y="41035"/>
                  </a:lnTo>
                  <a:lnTo>
                    <a:pt x="8360" y="41551"/>
                  </a:lnTo>
                  <a:lnTo>
                    <a:pt x="8195" y="42068"/>
                  </a:lnTo>
                  <a:lnTo>
                    <a:pt x="8009" y="42563"/>
                  </a:lnTo>
                  <a:lnTo>
                    <a:pt x="8009" y="42563"/>
                  </a:lnTo>
                  <a:lnTo>
                    <a:pt x="7493" y="43843"/>
                  </a:lnTo>
                  <a:lnTo>
                    <a:pt x="6977" y="45164"/>
                  </a:lnTo>
                  <a:lnTo>
                    <a:pt x="6709" y="45804"/>
                  </a:lnTo>
                  <a:lnTo>
                    <a:pt x="6482" y="46464"/>
                  </a:lnTo>
                  <a:lnTo>
                    <a:pt x="6255" y="47125"/>
                  </a:lnTo>
                  <a:lnTo>
                    <a:pt x="6069" y="47785"/>
                  </a:lnTo>
                  <a:lnTo>
                    <a:pt x="5925" y="48446"/>
                  </a:lnTo>
                  <a:lnTo>
                    <a:pt x="5822" y="49106"/>
                  </a:lnTo>
                  <a:lnTo>
                    <a:pt x="5780" y="49436"/>
                  </a:lnTo>
                  <a:lnTo>
                    <a:pt x="5760" y="49746"/>
                  </a:lnTo>
                  <a:lnTo>
                    <a:pt x="5760" y="50076"/>
                  </a:lnTo>
                  <a:lnTo>
                    <a:pt x="5780" y="50407"/>
                  </a:lnTo>
                  <a:lnTo>
                    <a:pt x="5801" y="50737"/>
                  </a:lnTo>
                  <a:lnTo>
                    <a:pt x="5842" y="51067"/>
                  </a:lnTo>
                  <a:lnTo>
                    <a:pt x="5904" y="51377"/>
                  </a:lnTo>
                  <a:lnTo>
                    <a:pt x="5987" y="51707"/>
                  </a:lnTo>
                  <a:lnTo>
                    <a:pt x="6090" y="52037"/>
                  </a:lnTo>
                  <a:lnTo>
                    <a:pt x="6214" y="52347"/>
                  </a:lnTo>
                  <a:lnTo>
                    <a:pt x="6358" y="52677"/>
                  </a:lnTo>
                  <a:lnTo>
                    <a:pt x="6523" y="52987"/>
                  </a:lnTo>
                  <a:lnTo>
                    <a:pt x="6523" y="52987"/>
                  </a:lnTo>
                  <a:lnTo>
                    <a:pt x="6750" y="53358"/>
                  </a:lnTo>
                  <a:lnTo>
                    <a:pt x="7019" y="53709"/>
                  </a:lnTo>
                  <a:lnTo>
                    <a:pt x="7287" y="54039"/>
                  </a:lnTo>
                  <a:lnTo>
                    <a:pt x="7576" y="54328"/>
                  </a:lnTo>
                  <a:lnTo>
                    <a:pt x="7886" y="54617"/>
                  </a:lnTo>
                  <a:lnTo>
                    <a:pt x="8216" y="54865"/>
                  </a:lnTo>
                  <a:lnTo>
                    <a:pt x="8567" y="55113"/>
                  </a:lnTo>
                  <a:lnTo>
                    <a:pt x="8938" y="55319"/>
                  </a:lnTo>
                  <a:lnTo>
                    <a:pt x="9310" y="55505"/>
                  </a:lnTo>
                  <a:lnTo>
                    <a:pt x="9702" y="55670"/>
                  </a:lnTo>
                  <a:lnTo>
                    <a:pt x="10094" y="55794"/>
                  </a:lnTo>
                  <a:lnTo>
                    <a:pt x="10507" y="55918"/>
                  </a:lnTo>
                  <a:lnTo>
                    <a:pt x="10920" y="56000"/>
                  </a:lnTo>
                  <a:lnTo>
                    <a:pt x="11353" y="56062"/>
                  </a:lnTo>
                  <a:lnTo>
                    <a:pt x="11787" y="56104"/>
                  </a:lnTo>
                  <a:lnTo>
                    <a:pt x="12220" y="56124"/>
                  </a:lnTo>
                  <a:lnTo>
                    <a:pt x="12220" y="56124"/>
                  </a:lnTo>
                  <a:lnTo>
                    <a:pt x="12551" y="56104"/>
                  </a:lnTo>
                  <a:lnTo>
                    <a:pt x="12881" y="56083"/>
                  </a:lnTo>
                  <a:lnTo>
                    <a:pt x="12881" y="56083"/>
                  </a:lnTo>
                  <a:lnTo>
                    <a:pt x="13335" y="56042"/>
                  </a:lnTo>
                  <a:lnTo>
                    <a:pt x="13768" y="55959"/>
                  </a:lnTo>
                  <a:lnTo>
                    <a:pt x="14202" y="55856"/>
                  </a:lnTo>
                  <a:lnTo>
                    <a:pt x="14615" y="55732"/>
                  </a:lnTo>
                  <a:lnTo>
                    <a:pt x="15007" y="55608"/>
                  </a:lnTo>
                  <a:lnTo>
                    <a:pt x="15399" y="55443"/>
                  </a:lnTo>
                  <a:lnTo>
                    <a:pt x="15771" y="55278"/>
                  </a:lnTo>
                  <a:lnTo>
                    <a:pt x="16142" y="55072"/>
                  </a:lnTo>
                  <a:lnTo>
                    <a:pt x="16493" y="54865"/>
                  </a:lnTo>
                  <a:lnTo>
                    <a:pt x="16844" y="54638"/>
                  </a:lnTo>
                  <a:lnTo>
                    <a:pt x="17174" y="54390"/>
                  </a:lnTo>
                  <a:lnTo>
                    <a:pt x="17504" y="54143"/>
                  </a:lnTo>
                  <a:lnTo>
                    <a:pt x="17814" y="53874"/>
                  </a:lnTo>
                  <a:lnTo>
                    <a:pt x="18124" y="53585"/>
                  </a:lnTo>
                  <a:lnTo>
                    <a:pt x="18413" y="53296"/>
                  </a:lnTo>
                  <a:lnTo>
                    <a:pt x="18722" y="52987"/>
                  </a:lnTo>
                  <a:lnTo>
                    <a:pt x="19280" y="52347"/>
                  </a:lnTo>
                  <a:lnTo>
                    <a:pt x="19816" y="51666"/>
                  </a:lnTo>
                  <a:lnTo>
                    <a:pt x="20312" y="50964"/>
                  </a:lnTo>
                  <a:lnTo>
                    <a:pt x="20807" y="50241"/>
                  </a:lnTo>
                  <a:lnTo>
                    <a:pt x="21282" y="49498"/>
                  </a:lnTo>
                  <a:lnTo>
                    <a:pt x="21736" y="48735"/>
                  </a:lnTo>
                  <a:lnTo>
                    <a:pt x="22623" y="47228"/>
                  </a:lnTo>
                  <a:lnTo>
                    <a:pt x="22623" y="47228"/>
                  </a:lnTo>
                  <a:lnTo>
                    <a:pt x="22954" y="46609"/>
                  </a:lnTo>
                  <a:lnTo>
                    <a:pt x="23305" y="45927"/>
                  </a:lnTo>
                  <a:lnTo>
                    <a:pt x="23614" y="45246"/>
                  </a:lnTo>
                  <a:lnTo>
                    <a:pt x="23924" y="44524"/>
                  </a:lnTo>
                  <a:lnTo>
                    <a:pt x="24234" y="43760"/>
                  </a:lnTo>
                  <a:lnTo>
                    <a:pt x="24522" y="42996"/>
                  </a:lnTo>
                  <a:lnTo>
                    <a:pt x="24770" y="42212"/>
                  </a:lnTo>
                  <a:lnTo>
                    <a:pt x="25018" y="41428"/>
                  </a:lnTo>
                  <a:lnTo>
                    <a:pt x="25245" y="40623"/>
                  </a:lnTo>
                  <a:lnTo>
                    <a:pt x="25451" y="39818"/>
                  </a:lnTo>
                  <a:lnTo>
                    <a:pt x="25637" y="39013"/>
                  </a:lnTo>
                  <a:lnTo>
                    <a:pt x="25782" y="38228"/>
                  </a:lnTo>
                  <a:lnTo>
                    <a:pt x="25905" y="37444"/>
                  </a:lnTo>
                  <a:lnTo>
                    <a:pt x="26009" y="36680"/>
                  </a:lnTo>
                  <a:lnTo>
                    <a:pt x="26071" y="35916"/>
                  </a:lnTo>
                  <a:lnTo>
                    <a:pt x="26091" y="35194"/>
                  </a:lnTo>
                  <a:lnTo>
                    <a:pt x="26091" y="35194"/>
                  </a:lnTo>
                  <a:lnTo>
                    <a:pt x="26112" y="33749"/>
                  </a:lnTo>
                  <a:lnTo>
                    <a:pt x="26112" y="32304"/>
                  </a:lnTo>
                  <a:lnTo>
                    <a:pt x="26050" y="30901"/>
                  </a:lnTo>
                  <a:lnTo>
                    <a:pt x="25967" y="29497"/>
                  </a:lnTo>
                  <a:lnTo>
                    <a:pt x="25864" y="28114"/>
                  </a:lnTo>
                  <a:lnTo>
                    <a:pt x="25720" y="26731"/>
                  </a:lnTo>
                  <a:lnTo>
                    <a:pt x="25534" y="25369"/>
                  </a:lnTo>
                  <a:lnTo>
                    <a:pt x="25307" y="24006"/>
                  </a:lnTo>
                  <a:lnTo>
                    <a:pt x="25039" y="22665"/>
                  </a:lnTo>
                  <a:lnTo>
                    <a:pt x="24750" y="21323"/>
                  </a:lnTo>
                  <a:lnTo>
                    <a:pt x="24419" y="19981"/>
                  </a:lnTo>
                  <a:lnTo>
                    <a:pt x="24048" y="18640"/>
                  </a:lnTo>
                  <a:lnTo>
                    <a:pt x="23635" y="17298"/>
                  </a:lnTo>
                  <a:lnTo>
                    <a:pt x="23181" y="15956"/>
                  </a:lnTo>
                  <a:lnTo>
                    <a:pt x="22706" y="14615"/>
                  </a:lnTo>
                  <a:lnTo>
                    <a:pt x="22169" y="13252"/>
                  </a:lnTo>
                  <a:lnTo>
                    <a:pt x="22169" y="13252"/>
                  </a:lnTo>
                  <a:lnTo>
                    <a:pt x="21963" y="12757"/>
                  </a:lnTo>
                  <a:lnTo>
                    <a:pt x="21736" y="12241"/>
                  </a:lnTo>
                  <a:lnTo>
                    <a:pt x="21488" y="11746"/>
                  </a:lnTo>
                  <a:lnTo>
                    <a:pt x="21241" y="11250"/>
                  </a:lnTo>
                  <a:lnTo>
                    <a:pt x="20972" y="10755"/>
                  </a:lnTo>
                  <a:lnTo>
                    <a:pt x="20683" y="10259"/>
                  </a:lnTo>
                  <a:lnTo>
                    <a:pt x="20394" y="9785"/>
                  </a:lnTo>
                  <a:lnTo>
                    <a:pt x="20085" y="9289"/>
                  </a:lnTo>
                  <a:lnTo>
                    <a:pt x="19754" y="8814"/>
                  </a:lnTo>
                  <a:lnTo>
                    <a:pt x="19424" y="8360"/>
                  </a:lnTo>
                  <a:lnTo>
                    <a:pt x="19073" y="7886"/>
                  </a:lnTo>
                  <a:lnTo>
                    <a:pt x="18722" y="7431"/>
                  </a:lnTo>
                  <a:lnTo>
                    <a:pt x="18351" y="6998"/>
                  </a:lnTo>
                  <a:lnTo>
                    <a:pt x="17979" y="6544"/>
                  </a:lnTo>
                  <a:lnTo>
                    <a:pt x="17587" y="6110"/>
                  </a:lnTo>
                  <a:lnTo>
                    <a:pt x="17195" y="5698"/>
                  </a:lnTo>
                  <a:lnTo>
                    <a:pt x="16782" y="5285"/>
                  </a:lnTo>
                  <a:lnTo>
                    <a:pt x="16369" y="4872"/>
                  </a:lnTo>
                  <a:lnTo>
                    <a:pt x="15936" y="4480"/>
                  </a:lnTo>
                  <a:lnTo>
                    <a:pt x="15502" y="4108"/>
                  </a:lnTo>
                  <a:lnTo>
                    <a:pt x="15069" y="3737"/>
                  </a:lnTo>
                  <a:lnTo>
                    <a:pt x="14615" y="3365"/>
                  </a:lnTo>
                  <a:lnTo>
                    <a:pt x="14161" y="3014"/>
                  </a:lnTo>
                  <a:lnTo>
                    <a:pt x="13686" y="2684"/>
                  </a:lnTo>
                  <a:lnTo>
                    <a:pt x="13211" y="2354"/>
                  </a:lnTo>
                  <a:lnTo>
                    <a:pt x="12736" y="2044"/>
                  </a:lnTo>
                  <a:lnTo>
                    <a:pt x="12241" y="1755"/>
                  </a:lnTo>
                  <a:lnTo>
                    <a:pt x="11746" y="1487"/>
                  </a:lnTo>
                  <a:lnTo>
                    <a:pt x="11250" y="1218"/>
                  </a:lnTo>
                  <a:lnTo>
                    <a:pt x="10755" y="971"/>
                  </a:lnTo>
                  <a:lnTo>
                    <a:pt x="10239" y="723"/>
                  </a:lnTo>
                  <a:lnTo>
                    <a:pt x="9723" y="517"/>
                  </a:lnTo>
                  <a:lnTo>
                    <a:pt x="9723" y="517"/>
                  </a:lnTo>
                  <a:lnTo>
                    <a:pt x="9392" y="393"/>
                  </a:lnTo>
                  <a:lnTo>
                    <a:pt x="9062" y="290"/>
                  </a:lnTo>
                  <a:lnTo>
                    <a:pt x="8732" y="186"/>
                  </a:lnTo>
                  <a:lnTo>
                    <a:pt x="8422" y="124"/>
                  </a:lnTo>
                  <a:lnTo>
                    <a:pt x="8092" y="63"/>
                  </a:lnTo>
                  <a:lnTo>
                    <a:pt x="7762" y="21"/>
                  </a:lnTo>
                  <a:lnTo>
                    <a:pt x="7432" y="1"/>
                  </a:lnTo>
                  <a:lnTo>
                    <a:pt x="710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79" name="Google Shape;2179;p211"/>
            <p:cNvSpPr/>
            <p:nvPr/>
          </p:nvSpPr>
          <p:spPr>
            <a:xfrm>
              <a:off x="5100575" y="2888450"/>
              <a:ext cx="9825" cy="25"/>
            </a:xfrm>
            <a:custGeom>
              <a:avLst/>
              <a:gdLst/>
              <a:ahLst/>
              <a:cxnLst/>
              <a:rect l="l" t="t" r="r" b="b"/>
              <a:pathLst>
                <a:path w="393" h="1" extrusionOk="0">
                  <a:moveTo>
                    <a:pt x="83" y="0"/>
                  </a:moveTo>
                  <a:lnTo>
                    <a:pt x="83" y="0"/>
                  </a:lnTo>
                  <a:lnTo>
                    <a:pt x="372" y="0"/>
                  </a:lnTo>
                  <a:lnTo>
                    <a:pt x="372" y="0"/>
                  </a:lnTo>
                  <a:lnTo>
                    <a:pt x="392" y="0"/>
                  </a:lnTo>
                  <a:lnTo>
                    <a:pt x="83" y="0"/>
                  </a:lnTo>
                  <a:close/>
                  <a:moveTo>
                    <a:pt x="0" y="0"/>
                  </a:moveTo>
                  <a:lnTo>
                    <a:pt x="0" y="0"/>
                  </a:lnTo>
                  <a:lnTo>
                    <a:pt x="0" y="0"/>
                  </a:lnTo>
                  <a:lnTo>
                    <a:pt x="83" y="0"/>
                  </a:lnTo>
                  <a:lnTo>
                    <a:pt x="83" y="0"/>
                  </a:lnTo>
                  <a:lnTo>
                    <a:pt x="0" y="0"/>
                  </a:lnTo>
                  <a:close/>
                </a:path>
              </a:pathLst>
            </a:custGeom>
            <a:solidFill>
              <a:srgbClr val="FF8F7D"/>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80" name="Google Shape;2180;p211"/>
            <p:cNvSpPr/>
            <p:nvPr/>
          </p:nvSpPr>
          <p:spPr>
            <a:xfrm>
              <a:off x="5102625" y="2888450"/>
              <a:ext cx="7775" cy="25"/>
            </a:xfrm>
            <a:custGeom>
              <a:avLst/>
              <a:gdLst/>
              <a:ahLst/>
              <a:cxnLst/>
              <a:rect l="l" t="t" r="r" b="b"/>
              <a:pathLst>
                <a:path w="311" h="1" fill="none" extrusionOk="0">
                  <a:moveTo>
                    <a:pt x="1" y="0"/>
                  </a:moveTo>
                  <a:lnTo>
                    <a:pt x="1" y="0"/>
                  </a:lnTo>
                  <a:lnTo>
                    <a:pt x="290" y="0"/>
                  </a:lnTo>
                  <a:lnTo>
                    <a:pt x="290" y="0"/>
                  </a:lnTo>
                  <a:lnTo>
                    <a:pt x="310" y="0"/>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81" name="Google Shape;2181;p211"/>
            <p:cNvSpPr/>
            <p:nvPr/>
          </p:nvSpPr>
          <p:spPr>
            <a:xfrm>
              <a:off x="5100575" y="2888450"/>
              <a:ext cx="2075" cy="25"/>
            </a:xfrm>
            <a:custGeom>
              <a:avLst/>
              <a:gdLst/>
              <a:ahLst/>
              <a:cxnLst/>
              <a:rect l="l" t="t" r="r" b="b"/>
              <a:pathLst>
                <a:path w="83" h="1" fill="none" extrusionOk="0">
                  <a:moveTo>
                    <a:pt x="0" y="0"/>
                  </a:moveTo>
                  <a:lnTo>
                    <a:pt x="0" y="0"/>
                  </a:lnTo>
                  <a:lnTo>
                    <a:pt x="0" y="0"/>
                  </a:lnTo>
                  <a:lnTo>
                    <a:pt x="83" y="0"/>
                  </a:lnTo>
                  <a:lnTo>
                    <a:pt x="83" y="0"/>
                  </a:lnTo>
                  <a:lnTo>
                    <a:pt x="0"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82" name="Google Shape;2182;p211"/>
            <p:cNvSpPr/>
            <p:nvPr/>
          </p:nvSpPr>
          <p:spPr>
            <a:xfrm>
              <a:off x="3511200" y="3483950"/>
              <a:ext cx="198700" cy="134700"/>
            </a:xfrm>
            <a:custGeom>
              <a:avLst/>
              <a:gdLst/>
              <a:ahLst/>
              <a:cxnLst/>
              <a:rect l="l" t="t" r="r" b="b"/>
              <a:pathLst>
                <a:path w="7948" h="5388" extrusionOk="0">
                  <a:moveTo>
                    <a:pt x="4108" y="0"/>
                  </a:moveTo>
                  <a:lnTo>
                    <a:pt x="3695" y="21"/>
                  </a:lnTo>
                  <a:lnTo>
                    <a:pt x="3303" y="83"/>
                  </a:lnTo>
                  <a:lnTo>
                    <a:pt x="2911" y="186"/>
                  </a:lnTo>
                  <a:lnTo>
                    <a:pt x="2560" y="331"/>
                  </a:lnTo>
                  <a:lnTo>
                    <a:pt x="2229" y="496"/>
                  </a:lnTo>
                  <a:lnTo>
                    <a:pt x="1920" y="682"/>
                  </a:lnTo>
                  <a:lnTo>
                    <a:pt x="1652" y="909"/>
                  </a:lnTo>
                  <a:lnTo>
                    <a:pt x="1383" y="1136"/>
                  </a:lnTo>
                  <a:lnTo>
                    <a:pt x="1156" y="1383"/>
                  </a:lnTo>
                  <a:lnTo>
                    <a:pt x="950" y="1631"/>
                  </a:lnTo>
                  <a:lnTo>
                    <a:pt x="785" y="1879"/>
                  </a:lnTo>
                  <a:lnTo>
                    <a:pt x="640" y="2127"/>
                  </a:lnTo>
                  <a:lnTo>
                    <a:pt x="496" y="2374"/>
                  </a:lnTo>
                  <a:lnTo>
                    <a:pt x="392" y="2622"/>
                  </a:lnTo>
                  <a:lnTo>
                    <a:pt x="289" y="2870"/>
                  </a:lnTo>
                  <a:lnTo>
                    <a:pt x="227" y="3097"/>
                  </a:lnTo>
                  <a:lnTo>
                    <a:pt x="103" y="3551"/>
                  </a:lnTo>
                  <a:lnTo>
                    <a:pt x="42" y="3943"/>
                  </a:lnTo>
                  <a:lnTo>
                    <a:pt x="0" y="4273"/>
                  </a:lnTo>
                  <a:lnTo>
                    <a:pt x="0" y="4562"/>
                  </a:lnTo>
                  <a:lnTo>
                    <a:pt x="21" y="4810"/>
                  </a:lnTo>
                  <a:lnTo>
                    <a:pt x="62" y="4975"/>
                  </a:lnTo>
                  <a:lnTo>
                    <a:pt x="103" y="5078"/>
                  </a:lnTo>
                  <a:lnTo>
                    <a:pt x="124" y="5120"/>
                  </a:lnTo>
                  <a:lnTo>
                    <a:pt x="186" y="5120"/>
                  </a:lnTo>
                  <a:lnTo>
                    <a:pt x="227" y="5099"/>
                  </a:lnTo>
                  <a:lnTo>
                    <a:pt x="310" y="5016"/>
                  </a:lnTo>
                  <a:lnTo>
                    <a:pt x="372" y="4872"/>
                  </a:lnTo>
                  <a:lnTo>
                    <a:pt x="475" y="4665"/>
                  </a:lnTo>
                  <a:lnTo>
                    <a:pt x="702" y="4129"/>
                  </a:lnTo>
                  <a:lnTo>
                    <a:pt x="867" y="3798"/>
                  </a:lnTo>
                  <a:lnTo>
                    <a:pt x="1032" y="3427"/>
                  </a:lnTo>
                  <a:lnTo>
                    <a:pt x="1239" y="3055"/>
                  </a:lnTo>
                  <a:lnTo>
                    <a:pt x="1507" y="2684"/>
                  </a:lnTo>
                  <a:lnTo>
                    <a:pt x="1652" y="2498"/>
                  </a:lnTo>
                  <a:lnTo>
                    <a:pt x="1817" y="2312"/>
                  </a:lnTo>
                  <a:lnTo>
                    <a:pt x="1982" y="2147"/>
                  </a:lnTo>
                  <a:lnTo>
                    <a:pt x="2168" y="1982"/>
                  </a:lnTo>
                  <a:lnTo>
                    <a:pt x="2353" y="1817"/>
                  </a:lnTo>
                  <a:lnTo>
                    <a:pt x="2580" y="1693"/>
                  </a:lnTo>
                  <a:lnTo>
                    <a:pt x="2807" y="1569"/>
                  </a:lnTo>
                  <a:lnTo>
                    <a:pt x="3055" y="1445"/>
                  </a:lnTo>
                  <a:lnTo>
                    <a:pt x="3303" y="1363"/>
                  </a:lnTo>
                  <a:lnTo>
                    <a:pt x="3551" y="1301"/>
                  </a:lnTo>
                  <a:lnTo>
                    <a:pt x="3819" y="1260"/>
                  </a:lnTo>
                  <a:lnTo>
                    <a:pt x="4067" y="1260"/>
                  </a:lnTo>
                  <a:lnTo>
                    <a:pt x="4335" y="1280"/>
                  </a:lnTo>
                  <a:lnTo>
                    <a:pt x="4583" y="1322"/>
                  </a:lnTo>
                  <a:lnTo>
                    <a:pt x="4810" y="1404"/>
                  </a:lnTo>
                  <a:lnTo>
                    <a:pt x="5057" y="1507"/>
                  </a:lnTo>
                  <a:lnTo>
                    <a:pt x="5284" y="1652"/>
                  </a:lnTo>
                  <a:lnTo>
                    <a:pt x="5491" y="1796"/>
                  </a:lnTo>
                  <a:lnTo>
                    <a:pt x="5677" y="1961"/>
                  </a:lnTo>
                  <a:lnTo>
                    <a:pt x="5862" y="2127"/>
                  </a:lnTo>
                  <a:lnTo>
                    <a:pt x="6048" y="2312"/>
                  </a:lnTo>
                  <a:lnTo>
                    <a:pt x="6193" y="2519"/>
                  </a:lnTo>
                  <a:lnTo>
                    <a:pt x="6482" y="2911"/>
                  </a:lnTo>
                  <a:lnTo>
                    <a:pt x="6709" y="3303"/>
                  </a:lnTo>
                  <a:lnTo>
                    <a:pt x="6894" y="3695"/>
                  </a:lnTo>
                  <a:lnTo>
                    <a:pt x="7225" y="4397"/>
                  </a:lnTo>
                  <a:lnTo>
                    <a:pt x="7472" y="4954"/>
                  </a:lnTo>
                  <a:lnTo>
                    <a:pt x="7576" y="5161"/>
                  </a:lnTo>
                  <a:lnTo>
                    <a:pt x="7679" y="5305"/>
                  </a:lnTo>
                  <a:lnTo>
                    <a:pt x="7761" y="5388"/>
                  </a:lnTo>
                  <a:lnTo>
                    <a:pt x="7865" y="5388"/>
                  </a:lnTo>
                  <a:lnTo>
                    <a:pt x="7885" y="5347"/>
                  </a:lnTo>
                  <a:lnTo>
                    <a:pt x="7926" y="5243"/>
                  </a:lnTo>
                  <a:lnTo>
                    <a:pt x="7947" y="5058"/>
                  </a:lnTo>
                  <a:lnTo>
                    <a:pt x="7947" y="4831"/>
                  </a:lnTo>
                  <a:lnTo>
                    <a:pt x="7926" y="4562"/>
                  </a:lnTo>
                  <a:lnTo>
                    <a:pt x="7885" y="4211"/>
                  </a:lnTo>
                  <a:lnTo>
                    <a:pt x="7823" y="3840"/>
                  </a:lnTo>
                  <a:lnTo>
                    <a:pt x="7741" y="3406"/>
                  </a:lnTo>
                  <a:lnTo>
                    <a:pt x="7596" y="2932"/>
                  </a:lnTo>
                  <a:lnTo>
                    <a:pt x="7493" y="2684"/>
                  </a:lnTo>
                  <a:lnTo>
                    <a:pt x="7390" y="2416"/>
                  </a:lnTo>
                  <a:lnTo>
                    <a:pt x="7245" y="2147"/>
                  </a:lnTo>
                  <a:lnTo>
                    <a:pt x="7101" y="1899"/>
                  </a:lnTo>
                  <a:lnTo>
                    <a:pt x="6936" y="1631"/>
                  </a:lnTo>
                  <a:lnTo>
                    <a:pt x="6729" y="1363"/>
                  </a:lnTo>
                  <a:lnTo>
                    <a:pt x="6502" y="1115"/>
                  </a:lnTo>
                  <a:lnTo>
                    <a:pt x="6234" y="867"/>
                  </a:lnTo>
                  <a:lnTo>
                    <a:pt x="5966" y="640"/>
                  </a:lnTo>
                  <a:lnTo>
                    <a:pt x="5635" y="455"/>
                  </a:lnTo>
                  <a:lnTo>
                    <a:pt x="5284" y="269"/>
                  </a:lnTo>
                  <a:lnTo>
                    <a:pt x="4913" y="145"/>
                  </a:lnTo>
                  <a:lnTo>
                    <a:pt x="4727" y="83"/>
                  </a:lnTo>
                  <a:lnTo>
                    <a:pt x="4521" y="42"/>
                  </a:lnTo>
                  <a:lnTo>
                    <a:pt x="4314" y="21"/>
                  </a:lnTo>
                  <a:lnTo>
                    <a:pt x="4108" y="0"/>
                  </a:lnTo>
                  <a:close/>
                </a:path>
              </a:pathLst>
            </a:custGeom>
            <a:solidFill>
              <a:schemeClr val="dk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83" name="Google Shape;2183;p211"/>
            <p:cNvSpPr/>
            <p:nvPr/>
          </p:nvSpPr>
          <p:spPr>
            <a:xfrm>
              <a:off x="2626725" y="3459700"/>
              <a:ext cx="171850" cy="171850"/>
            </a:xfrm>
            <a:custGeom>
              <a:avLst/>
              <a:gdLst/>
              <a:ahLst/>
              <a:cxnLst/>
              <a:rect l="l" t="t" r="r" b="b"/>
              <a:pathLst>
                <a:path w="6874" h="6874" extrusionOk="0">
                  <a:moveTo>
                    <a:pt x="3447" y="0"/>
                  </a:moveTo>
                  <a:lnTo>
                    <a:pt x="3096" y="21"/>
                  </a:lnTo>
                  <a:lnTo>
                    <a:pt x="2745" y="83"/>
                  </a:lnTo>
                  <a:lnTo>
                    <a:pt x="2415" y="165"/>
                  </a:lnTo>
                  <a:lnTo>
                    <a:pt x="2106" y="269"/>
                  </a:lnTo>
                  <a:lnTo>
                    <a:pt x="1796" y="413"/>
                  </a:lnTo>
                  <a:lnTo>
                    <a:pt x="1528" y="599"/>
                  </a:lnTo>
                  <a:lnTo>
                    <a:pt x="1259" y="785"/>
                  </a:lnTo>
                  <a:lnTo>
                    <a:pt x="1012" y="1012"/>
                  </a:lnTo>
                  <a:lnTo>
                    <a:pt x="785" y="1259"/>
                  </a:lnTo>
                  <a:lnTo>
                    <a:pt x="599" y="1528"/>
                  </a:lnTo>
                  <a:lnTo>
                    <a:pt x="413" y="1796"/>
                  </a:lnTo>
                  <a:lnTo>
                    <a:pt x="268" y="2106"/>
                  </a:lnTo>
                  <a:lnTo>
                    <a:pt x="165" y="2415"/>
                  </a:lnTo>
                  <a:lnTo>
                    <a:pt x="83" y="2746"/>
                  </a:lnTo>
                  <a:lnTo>
                    <a:pt x="21" y="3097"/>
                  </a:lnTo>
                  <a:lnTo>
                    <a:pt x="0" y="3447"/>
                  </a:lnTo>
                  <a:lnTo>
                    <a:pt x="21" y="3798"/>
                  </a:lnTo>
                  <a:lnTo>
                    <a:pt x="83" y="4129"/>
                  </a:lnTo>
                  <a:lnTo>
                    <a:pt x="165" y="4459"/>
                  </a:lnTo>
                  <a:lnTo>
                    <a:pt x="268" y="4789"/>
                  </a:lnTo>
                  <a:lnTo>
                    <a:pt x="413" y="5078"/>
                  </a:lnTo>
                  <a:lnTo>
                    <a:pt x="599" y="5367"/>
                  </a:lnTo>
                  <a:lnTo>
                    <a:pt x="785" y="5635"/>
                  </a:lnTo>
                  <a:lnTo>
                    <a:pt x="1012" y="5883"/>
                  </a:lnTo>
                  <a:lnTo>
                    <a:pt x="1259" y="6090"/>
                  </a:lnTo>
                  <a:lnTo>
                    <a:pt x="1528" y="6296"/>
                  </a:lnTo>
                  <a:lnTo>
                    <a:pt x="1796" y="6461"/>
                  </a:lnTo>
                  <a:lnTo>
                    <a:pt x="2106" y="6606"/>
                  </a:lnTo>
                  <a:lnTo>
                    <a:pt x="2415" y="6729"/>
                  </a:lnTo>
                  <a:lnTo>
                    <a:pt x="2745" y="6812"/>
                  </a:lnTo>
                  <a:lnTo>
                    <a:pt x="3096" y="6853"/>
                  </a:lnTo>
                  <a:lnTo>
                    <a:pt x="3447" y="6874"/>
                  </a:lnTo>
                  <a:lnTo>
                    <a:pt x="3798" y="6853"/>
                  </a:lnTo>
                  <a:lnTo>
                    <a:pt x="4128" y="6812"/>
                  </a:lnTo>
                  <a:lnTo>
                    <a:pt x="4459" y="6729"/>
                  </a:lnTo>
                  <a:lnTo>
                    <a:pt x="4789" y="6606"/>
                  </a:lnTo>
                  <a:lnTo>
                    <a:pt x="5078" y="6461"/>
                  </a:lnTo>
                  <a:lnTo>
                    <a:pt x="5367" y="6296"/>
                  </a:lnTo>
                  <a:lnTo>
                    <a:pt x="5635" y="6090"/>
                  </a:lnTo>
                  <a:lnTo>
                    <a:pt x="5883" y="5883"/>
                  </a:lnTo>
                  <a:lnTo>
                    <a:pt x="6089" y="5635"/>
                  </a:lnTo>
                  <a:lnTo>
                    <a:pt x="6296" y="5367"/>
                  </a:lnTo>
                  <a:lnTo>
                    <a:pt x="6461" y="5078"/>
                  </a:lnTo>
                  <a:lnTo>
                    <a:pt x="6605" y="4789"/>
                  </a:lnTo>
                  <a:lnTo>
                    <a:pt x="6729" y="4459"/>
                  </a:lnTo>
                  <a:lnTo>
                    <a:pt x="6812" y="4129"/>
                  </a:lnTo>
                  <a:lnTo>
                    <a:pt x="6853" y="3798"/>
                  </a:lnTo>
                  <a:lnTo>
                    <a:pt x="6874" y="3447"/>
                  </a:lnTo>
                  <a:lnTo>
                    <a:pt x="6853" y="3097"/>
                  </a:lnTo>
                  <a:lnTo>
                    <a:pt x="6812" y="2746"/>
                  </a:lnTo>
                  <a:lnTo>
                    <a:pt x="6729" y="2415"/>
                  </a:lnTo>
                  <a:lnTo>
                    <a:pt x="6605" y="2106"/>
                  </a:lnTo>
                  <a:lnTo>
                    <a:pt x="6461" y="1796"/>
                  </a:lnTo>
                  <a:lnTo>
                    <a:pt x="6296" y="1528"/>
                  </a:lnTo>
                  <a:lnTo>
                    <a:pt x="6089" y="1259"/>
                  </a:lnTo>
                  <a:lnTo>
                    <a:pt x="5883" y="1012"/>
                  </a:lnTo>
                  <a:lnTo>
                    <a:pt x="5635" y="785"/>
                  </a:lnTo>
                  <a:lnTo>
                    <a:pt x="5367" y="599"/>
                  </a:lnTo>
                  <a:lnTo>
                    <a:pt x="5078" y="413"/>
                  </a:lnTo>
                  <a:lnTo>
                    <a:pt x="4789" y="269"/>
                  </a:lnTo>
                  <a:lnTo>
                    <a:pt x="4459" y="165"/>
                  </a:lnTo>
                  <a:lnTo>
                    <a:pt x="4128" y="83"/>
                  </a:lnTo>
                  <a:lnTo>
                    <a:pt x="3798" y="21"/>
                  </a:lnTo>
                  <a:lnTo>
                    <a:pt x="3447" y="0"/>
                  </a:lnTo>
                  <a:close/>
                </a:path>
              </a:pathLst>
            </a:custGeom>
            <a:solidFill>
              <a:schemeClr val="dk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84" name="Google Shape;2184;p211"/>
            <p:cNvSpPr/>
            <p:nvPr/>
          </p:nvSpPr>
          <p:spPr>
            <a:xfrm>
              <a:off x="4855450" y="2306375"/>
              <a:ext cx="673975" cy="520175"/>
            </a:xfrm>
            <a:custGeom>
              <a:avLst/>
              <a:gdLst/>
              <a:ahLst/>
              <a:cxnLst/>
              <a:rect l="l" t="t" r="r" b="b"/>
              <a:pathLst>
                <a:path w="26959" h="20807" extrusionOk="0">
                  <a:moveTo>
                    <a:pt x="1" y="0"/>
                  </a:moveTo>
                  <a:lnTo>
                    <a:pt x="83" y="41"/>
                  </a:lnTo>
                  <a:lnTo>
                    <a:pt x="310" y="165"/>
                  </a:lnTo>
                  <a:lnTo>
                    <a:pt x="1218" y="599"/>
                  </a:lnTo>
                  <a:lnTo>
                    <a:pt x="1879" y="888"/>
                  </a:lnTo>
                  <a:lnTo>
                    <a:pt x="2663" y="1280"/>
                  </a:lnTo>
                  <a:lnTo>
                    <a:pt x="3551" y="1713"/>
                  </a:lnTo>
                  <a:lnTo>
                    <a:pt x="4026" y="1961"/>
                  </a:lnTo>
                  <a:lnTo>
                    <a:pt x="4542" y="2209"/>
                  </a:lnTo>
                  <a:lnTo>
                    <a:pt x="5615" y="2787"/>
                  </a:lnTo>
                  <a:lnTo>
                    <a:pt x="6771" y="3447"/>
                  </a:lnTo>
                  <a:lnTo>
                    <a:pt x="7370" y="3777"/>
                  </a:lnTo>
                  <a:lnTo>
                    <a:pt x="7989" y="4149"/>
                  </a:lnTo>
                  <a:lnTo>
                    <a:pt x="9269" y="4933"/>
                  </a:lnTo>
                  <a:lnTo>
                    <a:pt x="10590" y="5800"/>
                  </a:lnTo>
                  <a:lnTo>
                    <a:pt x="11952" y="6709"/>
                  </a:lnTo>
                  <a:lnTo>
                    <a:pt x="13356" y="7699"/>
                  </a:lnTo>
                  <a:lnTo>
                    <a:pt x="14759" y="8752"/>
                  </a:lnTo>
                  <a:lnTo>
                    <a:pt x="16142" y="9846"/>
                  </a:lnTo>
                  <a:lnTo>
                    <a:pt x="17443" y="10940"/>
                  </a:lnTo>
                  <a:lnTo>
                    <a:pt x="18681" y="12034"/>
                  </a:lnTo>
                  <a:lnTo>
                    <a:pt x="19858" y="13107"/>
                  </a:lnTo>
                  <a:lnTo>
                    <a:pt x="20931" y="14139"/>
                  </a:lnTo>
                  <a:lnTo>
                    <a:pt x="21447" y="14635"/>
                  </a:lnTo>
                  <a:lnTo>
                    <a:pt x="21922" y="15151"/>
                  </a:lnTo>
                  <a:lnTo>
                    <a:pt x="22851" y="16100"/>
                  </a:lnTo>
                  <a:lnTo>
                    <a:pt x="23676" y="16988"/>
                  </a:lnTo>
                  <a:lnTo>
                    <a:pt x="24068" y="17421"/>
                  </a:lnTo>
                  <a:lnTo>
                    <a:pt x="24419" y="17814"/>
                  </a:lnTo>
                  <a:lnTo>
                    <a:pt x="25059" y="18577"/>
                  </a:lnTo>
                  <a:lnTo>
                    <a:pt x="25637" y="19217"/>
                  </a:lnTo>
                  <a:lnTo>
                    <a:pt x="26091" y="19774"/>
                  </a:lnTo>
                  <a:lnTo>
                    <a:pt x="26731" y="20559"/>
                  </a:lnTo>
                  <a:lnTo>
                    <a:pt x="26896" y="20745"/>
                  </a:lnTo>
                  <a:lnTo>
                    <a:pt x="26958" y="20807"/>
                  </a:lnTo>
                  <a:lnTo>
                    <a:pt x="26917" y="20724"/>
                  </a:lnTo>
                  <a:lnTo>
                    <a:pt x="26772" y="20518"/>
                  </a:lnTo>
                  <a:lnTo>
                    <a:pt x="26174" y="19713"/>
                  </a:lnTo>
                  <a:lnTo>
                    <a:pt x="25720" y="19155"/>
                  </a:lnTo>
                  <a:lnTo>
                    <a:pt x="25183" y="18474"/>
                  </a:lnTo>
                  <a:lnTo>
                    <a:pt x="24543" y="17710"/>
                  </a:lnTo>
                  <a:lnTo>
                    <a:pt x="24192" y="17298"/>
                  </a:lnTo>
                  <a:lnTo>
                    <a:pt x="23800" y="16885"/>
                  </a:lnTo>
                  <a:lnTo>
                    <a:pt x="22995" y="15956"/>
                  </a:lnTo>
                  <a:lnTo>
                    <a:pt x="22541" y="15481"/>
                  </a:lnTo>
                  <a:lnTo>
                    <a:pt x="22087" y="15006"/>
                  </a:lnTo>
                  <a:lnTo>
                    <a:pt x="21591" y="14490"/>
                  </a:lnTo>
                  <a:lnTo>
                    <a:pt x="21075" y="13974"/>
                  </a:lnTo>
                  <a:lnTo>
                    <a:pt x="20002" y="12922"/>
                  </a:lnTo>
                  <a:lnTo>
                    <a:pt x="18846" y="11848"/>
                  </a:lnTo>
                  <a:lnTo>
                    <a:pt x="17608" y="10754"/>
                  </a:lnTo>
                  <a:lnTo>
                    <a:pt x="16287" y="9660"/>
                  </a:lnTo>
                  <a:lnTo>
                    <a:pt x="14904" y="8566"/>
                  </a:lnTo>
                  <a:lnTo>
                    <a:pt x="13500" y="7514"/>
                  </a:lnTo>
                  <a:lnTo>
                    <a:pt x="12096" y="6523"/>
                  </a:lnTo>
                  <a:lnTo>
                    <a:pt x="10734" y="5594"/>
                  </a:lnTo>
                  <a:lnTo>
                    <a:pt x="9392" y="4748"/>
                  </a:lnTo>
                  <a:lnTo>
                    <a:pt x="8092" y="3963"/>
                  </a:lnTo>
                  <a:lnTo>
                    <a:pt x="7473" y="3592"/>
                  </a:lnTo>
                  <a:lnTo>
                    <a:pt x="6874" y="3261"/>
                  </a:lnTo>
                  <a:lnTo>
                    <a:pt x="6276" y="2931"/>
                  </a:lnTo>
                  <a:lnTo>
                    <a:pt x="5698" y="2622"/>
                  </a:lnTo>
                  <a:lnTo>
                    <a:pt x="4604" y="2064"/>
                  </a:lnTo>
                  <a:lnTo>
                    <a:pt x="4108" y="1796"/>
                  </a:lnTo>
                  <a:lnTo>
                    <a:pt x="3613" y="1569"/>
                  </a:lnTo>
                  <a:lnTo>
                    <a:pt x="2725" y="1156"/>
                  </a:lnTo>
                  <a:lnTo>
                    <a:pt x="1941" y="785"/>
                  </a:lnTo>
                  <a:lnTo>
                    <a:pt x="1260" y="496"/>
                  </a:lnTo>
                  <a:lnTo>
                    <a:pt x="331" y="124"/>
                  </a:lnTo>
                  <a:lnTo>
                    <a:pt x="83" y="21"/>
                  </a:lnTo>
                  <a:lnTo>
                    <a:pt x="1" y="0"/>
                  </a:lnTo>
                  <a:close/>
                </a:path>
              </a:pathLst>
            </a:custGeom>
            <a:solidFill>
              <a:srgbClr val="FFFFFF"/>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85" name="Google Shape;2185;p211"/>
            <p:cNvSpPr/>
            <p:nvPr/>
          </p:nvSpPr>
          <p:spPr>
            <a:xfrm>
              <a:off x="3691300" y="2342500"/>
              <a:ext cx="934025" cy="97550"/>
            </a:xfrm>
            <a:custGeom>
              <a:avLst/>
              <a:gdLst/>
              <a:ahLst/>
              <a:cxnLst/>
              <a:rect l="l" t="t" r="r" b="b"/>
              <a:pathLst>
                <a:path w="37361" h="3902" extrusionOk="0">
                  <a:moveTo>
                    <a:pt x="16823" y="0"/>
                  </a:moveTo>
                  <a:lnTo>
                    <a:pt x="15873" y="21"/>
                  </a:lnTo>
                  <a:lnTo>
                    <a:pt x="14924" y="41"/>
                  </a:lnTo>
                  <a:lnTo>
                    <a:pt x="14015" y="103"/>
                  </a:lnTo>
                  <a:lnTo>
                    <a:pt x="13107" y="145"/>
                  </a:lnTo>
                  <a:lnTo>
                    <a:pt x="12220" y="227"/>
                  </a:lnTo>
                  <a:lnTo>
                    <a:pt x="11353" y="310"/>
                  </a:lnTo>
                  <a:lnTo>
                    <a:pt x="9701" y="516"/>
                  </a:lnTo>
                  <a:lnTo>
                    <a:pt x="8917" y="619"/>
                  </a:lnTo>
                  <a:lnTo>
                    <a:pt x="8153" y="764"/>
                  </a:lnTo>
                  <a:lnTo>
                    <a:pt x="7410" y="888"/>
                  </a:lnTo>
                  <a:lnTo>
                    <a:pt x="6688" y="1011"/>
                  </a:lnTo>
                  <a:lnTo>
                    <a:pt x="5367" y="1300"/>
                  </a:lnTo>
                  <a:lnTo>
                    <a:pt x="4748" y="1424"/>
                  </a:lnTo>
                  <a:lnTo>
                    <a:pt x="4170" y="1569"/>
                  </a:lnTo>
                  <a:lnTo>
                    <a:pt x="3117" y="1858"/>
                  </a:lnTo>
                  <a:lnTo>
                    <a:pt x="2188" y="2105"/>
                  </a:lnTo>
                  <a:lnTo>
                    <a:pt x="1424" y="2353"/>
                  </a:lnTo>
                  <a:lnTo>
                    <a:pt x="372" y="2704"/>
                  </a:lnTo>
                  <a:lnTo>
                    <a:pt x="83" y="2787"/>
                  </a:lnTo>
                  <a:lnTo>
                    <a:pt x="0" y="2828"/>
                  </a:lnTo>
                  <a:lnTo>
                    <a:pt x="103" y="2828"/>
                  </a:lnTo>
                  <a:lnTo>
                    <a:pt x="372" y="2745"/>
                  </a:lnTo>
                  <a:lnTo>
                    <a:pt x="1445" y="2436"/>
                  </a:lnTo>
                  <a:lnTo>
                    <a:pt x="2209" y="2229"/>
                  </a:lnTo>
                  <a:lnTo>
                    <a:pt x="3137" y="1982"/>
                  </a:lnTo>
                  <a:lnTo>
                    <a:pt x="4211" y="1734"/>
                  </a:lnTo>
                  <a:lnTo>
                    <a:pt x="4789" y="1589"/>
                  </a:lnTo>
                  <a:lnTo>
                    <a:pt x="5408" y="1466"/>
                  </a:lnTo>
                  <a:lnTo>
                    <a:pt x="6729" y="1197"/>
                  </a:lnTo>
                  <a:lnTo>
                    <a:pt x="7431" y="1073"/>
                  </a:lnTo>
                  <a:lnTo>
                    <a:pt x="8174" y="950"/>
                  </a:lnTo>
                  <a:lnTo>
                    <a:pt x="8938" y="826"/>
                  </a:lnTo>
                  <a:lnTo>
                    <a:pt x="9722" y="722"/>
                  </a:lnTo>
                  <a:lnTo>
                    <a:pt x="11373" y="537"/>
                  </a:lnTo>
                  <a:lnTo>
                    <a:pt x="13128" y="392"/>
                  </a:lnTo>
                  <a:lnTo>
                    <a:pt x="14015" y="330"/>
                  </a:lnTo>
                  <a:lnTo>
                    <a:pt x="14944" y="289"/>
                  </a:lnTo>
                  <a:lnTo>
                    <a:pt x="15873" y="268"/>
                  </a:lnTo>
                  <a:lnTo>
                    <a:pt x="16823" y="248"/>
                  </a:lnTo>
                  <a:lnTo>
                    <a:pt x="17793" y="248"/>
                  </a:lnTo>
                  <a:lnTo>
                    <a:pt x="18784" y="268"/>
                  </a:lnTo>
                  <a:lnTo>
                    <a:pt x="19754" y="310"/>
                  </a:lnTo>
                  <a:lnTo>
                    <a:pt x="20724" y="351"/>
                  </a:lnTo>
                  <a:lnTo>
                    <a:pt x="21673" y="433"/>
                  </a:lnTo>
                  <a:lnTo>
                    <a:pt x="22602" y="516"/>
                  </a:lnTo>
                  <a:lnTo>
                    <a:pt x="23510" y="599"/>
                  </a:lnTo>
                  <a:lnTo>
                    <a:pt x="24419" y="722"/>
                  </a:lnTo>
                  <a:lnTo>
                    <a:pt x="26132" y="950"/>
                  </a:lnTo>
                  <a:lnTo>
                    <a:pt x="27783" y="1239"/>
                  </a:lnTo>
                  <a:lnTo>
                    <a:pt x="28567" y="1404"/>
                  </a:lnTo>
                  <a:lnTo>
                    <a:pt x="29311" y="1569"/>
                  </a:lnTo>
                  <a:lnTo>
                    <a:pt x="30054" y="1734"/>
                  </a:lnTo>
                  <a:lnTo>
                    <a:pt x="30735" y="1878"/>
                  </a:lnTo>
                  <a:lnTo>
                    <a:pt x="32056" y="2229"/>
                  </a:lnTo>
                  <a:lnTo>
                    <a:pt x="32654" y="2394"/>
                  </a:lnTo>
                  <a:lnTo>
                    <a:pt x="33232" y="2560"/>
                  </a:lnTo>
                  <a:lnTo>
                    <a:pt x="34285" y="2890"/>
                  </a:lnTo>
                  <a:lnTo>
                    <a:pt x="35193" y="3179"/>
                  </a:lnTo>
                  <a:lnTo>
                    <a:pt x="35957" y="3447"/>
                  </a:lnTo>
                  <a:lnTo>
                    <a:pt x="36989" y="3798"/>
                  </a:lnTo>
                  <a:lnTo>
                    <a:pt x="37278" y="3881"/>
                  </a:lnTo>
                  <a:lnTo>
                    <a:pt x="37361" y="3901"/>
                  </a:lnTo>
                  <a:lnTo>
                    <a:pt x="37361" y="3901"/>
                  </a:lnTo>
                  <a:lnTo>
                    <a:pt x="37278" y="3860"/>
                  </a:lnTo>
                  <a:lnTo>
                    <a:pt x="37010" y="3757"/>
                  </a:lnTo>
                  <a:lnTo>
                    <a:pt x="35978" y="3344"/>
                  </a:lnTo>
                  <a:lnTo>
                    <a:pt x="35235" y="3055"/>
                  </a:lnTo>
                  <a:lnTo>
                    <a:pt x="34326" y="2745"/>
                  </a:lnTo>
                  <a:lnTo>
                    <a:pt x="33274" y="2415"/>
                  </a:lnTo>
                  <a:lnTo>
                    <a:pt x="32716" y="2229"/>
                  </a:lnTo>
                  <a:lnTo>
                    <a:pt x="32097" y="2064"/>
                  </a:lnTo>
                  <a:lnTo>
                    <a:pt x="30797" y="1693"/>
                  </a:lnTo>
                  <a:lnTo>
                    <a:pt x="30095" y="1527"/>
                  </a:lnTo>
                  <a:lnTo>
                    <a:pt x="29352" y="1362"/>
                  </a:lnTo>
                  <a:lnTo>
                    <a:pt x="28609" y="1197"/>
                  </a:lnTo>
                  <a:lnTo>
                    <a:pt x="27824" y="1032"/>
                  </a:lnTo>
                  <a:lnTo>
                    <a:pt x="26173" y="722"/>
                  </a:lnTo>
                  <a:lnTo>
                    <a:pt x="25327" y="599"/>
                  </a:lnTo>
                  <a:lnTo>
                    <a:pt x="24439" y="475"/>
                  </a:lnTo>
                  <a:lnTo>
                    <a:pt x="23552" y="372"/>
                  </a:lnTo>
                  <a:lnTo>
                    <a:pt x="22623" y="268"/>
                  </a:lnTo>
                  <a:lnTo>
                    <a:pt x="21694" y="186"/>
                  </a:lnTo>
                  <a:lnTo>
                    <a:pt x="20724" y="103"/>
                  </a:lnTo>
                  <a:lnTo>
                    <a:pt x="19774" y="62"/>
                  </a:lnTo>
                  <a:lnTo>
                    <a:pt x="18784" y="21"/>
                  </a:lnTo>
                  <a:lnTo>
                    <a:pt x="17793" y="0"/>
                  </a:lnTo>
                  <a:close/>
                </a:path>
              </a:pathLst>
            </a:custGeom>
            <a:solidFill>
              <a:srgbClr val="FFFFFF"/>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86" name="Google Shape;2186;p211"/>
            <p:cNvSpPr/>
            <p:nvPr/>
          </p:nvSpPr>
          <p:spPr>
            <a:xfrm>
              <a:off x="5040200" y="4974250"/>
              <a:ext cx="116125" cy="262675"/>
            </a:xfrm>
            <a:custGeom>
              <a:avLst/>
              <a:gdLst/>
              <a:ahLst/>
              <a:cxnLst/>
              <a:rect l="l" t="t" r="r" b="b"/>
              <a:pathLst>
                <a:path w="4645" h="10507" extrusionOk="0">
                  <a:moveTo>
                    <a:pt x="2250" y="0"/>
                  </a:moveTo>
                  <a:lnTo>
                    <a:pt x="2106" y="21"/>
                  </a:lnTo>
                  <a:lnTo>
                    <a:pt x="1961" y="42"/>
                  </a:lnTo>
                  <a:lnTo>
                    <a:pt x="1817" y="83"/>
                  </a:lnTo>
                  <a:lnTo>
                    <a:pt x="1693" y="145"/>
                  </a:lnTo>
                  <a:lnTo>
                    <a:pt x="1548" y="227"/>
                  </a:lnTo>
                  <a:lnTo>
                    <a:pt x="1424" y="331"/>
                  </a:lnTo>
                  <a:lnTo>
                    <a:pt x="1301" y="455"/>
                  </a:lnTo>
                  <a:lnTo>
                    <a:pt x="1197" y="599"/>
                  </a:lnTo>
                  <a:lnTo>
                    <a:pt x="1074" y="744"/>
                  </a:lnTo>
                  <a:lnTo>
                    <a:pt x="867" y="1074"/>
                  </a:lnTo>
                  <a:lnTo>
                    <a:pt x="681" y="1445"/>
                  </a:lnTo>
                  <a:lnTo>
                    <a:pt x="516" y="1858"/>
                  </a:lnTo>
                  <a:lnTo>
                    <a:pt x="372" y="2292"/>
                  </a:lnTo>
                  <a:lnTo>
                    <a:pt x="269" y="2746"/>
                  </a:lnTo>
                  <a:lnTo>
                    <a:pt x="165" y="3220"/>
                  </a:lnTo>
                  <a:lnTo>
                    <a:pt x="83" y="3675"/>
                  </a:lnTo>
                  <a:lnTo>
                    <a:pt x="42" y="4149"/>
                  </a:lnTo>
                  <a:lnTo>
                    <a:pt x="0" y="4583"/>
                  </a:lnTo>
                  <a:lnTo>
                    <a:pt x="0" y="5016"/>
                  </a:lnTo>
                  <a:lnTo>
                    <a:pt x="21" y="5408"/>
                  </a:lnTo>
                  <a:lnTo>
                    <a:pt x="83" y="5924"/>
                  </a:lnTo>
                  <a:lnTo>
                    <a:pt x="165" y="6523"/>
                  </a:lnTo>
                  <a:lnTo>
                    <a:pt x="310" y="7204"/>
                  </a:lnTo>
                  <a:lnTo>
                    <a:pt x="392" y="7555"/>
                  </a:lnTo>
                  <a:lnTo>
                    <a:pt x="496" y="7906"/>
                  </a:lnTo>
                  <a:lnTo>
                    <a:pt x="619" y="8257"/>
                  </a:lnTo>
                  <a:lnTo>
                    <a:pt x="764" y="8608"/>
                  </a:lnTo>
                  <a:lnTo>
                    <a:pt x="929" y="8959"/>
                  </a:lnTo>
                  <a:lnTo>
                    <a:pt x="1115" y="9289"/>
                  </a:lnTo>
                  <a:lnTo>
                    <a:pt x="1321" y="9619"/>
                  </a:lnTo>
                  <a:lnTo>
                    <a:pt x="1569" y="9950"/>
                  </a:lnTo>
                  <a:lnTo>
                    <a:pt x="1817" y="10238"/>
                  </a:lnTo>
                  <a:lnTo>
                    <a:pt x="2106" y="10507"/>
                  </a:lnTo>
                  <a:lnTo>
                    <a:pt x="2539" y="9929"/>
                  </a:lnTo>
                  <a:lnTo>
                    <a:pt x="2952" y="9289"/>
                  </a:lnTo>
                  <a:lnTo>
                    <a:pt x="3344" y="8649"/>
                  </a:lnTo>
                  <a:lnTo>
                    <a:pt x="3716" y="7968"/>
                  </a:lnTo>
                  <a:lnTo>
                    <a:pt x="3860" y="7617"/>
                  </a:lnTo>
                  <a:lnTo>
                    <a:pt x="4025" y="7287"/>
                  </a:lnTo>
                  <a:lnTo>
                    <a:pt x="4149" y="6936"/>
                  </a:lnTo>
                  <a:lnTo>
                    <a:pt x="4273" y="6564"/>
                  </a:lnTo>
                  <a:lnTo>
                    <a:pt x="4376" y="6213"/>
                  </a:lnTo>
                  <a:lnTo>
                    <a:pt x="4459" y="5863"/>
                  </a:lnTo>
                  <a:lnTo>
                    <a:pt x="4541" y="5491"/>
                  </a:lnTo>
                  <a:lnTo>
                    <a:pt x="4583" y="5140"/>
                  </a:lnTo>
                  <a:lnTo>
                    <a:pt x="4624" y="4769"/>
                  </a:lnTo>
                  <a:lnTo>
                    <a:pt x="4645" y="4397"/>
                  </a:lnTo>
                  <a:lnTo>
                    <a:pt x="4645" y="4025"/>
                  </a:lnTo>
                  <a:lnTo>
                    <a:pt x="4624" y="3654"/>
                  </a:lnTo>
                  <a:lnTo>
                    <a:pt x="4583" y="3282"/>
                  </a:lnTo>
                  <a:lnTo>
                    <a:pt x="4521" y="2911"/>
                  </a:lnTo>
                  <a:lnTo>
                    <a:pt x="4438" y="2560"/>
                  </a:lnTo>
                  <a:lnTo>
                    <a:pt x="4335" y="2188"/>
                  </a:lnTo>
                  <a:lnTo>
                    <a:pt x="4190" y="1858"/>
                  </a:lnTo>
                  <a:lnTo>
                    <a:pt x="4025" y="1507"/>
                  </a:lnTo>
                  <a:lnTo>
                    <a:pt x="3819" y="1198"/>
                  </a:lnTo>
                  <a:lnTo>
                    <a:pt x="3592" y="909"/>
                  </a:lnTo>
                  <a:lnTo>
                    <a:pt x="3323" y="640"/>
                  </a:lnTo>
                  <a:lnTo>
                    <a:pt x="3055" y="393"/>
                  </a:lnTo>
                  <a:lnTo>
                    <a:pt x="2746" y="186"/>
                  </a:lnTo>
                  <a:lnTo>
                    <a:pt x="2415" y="21"/>
                  </a:lnTo>
                  <a:lnTo>
                    <a:pt x="2250" y="0"/>
                  </a:lnTo>
                  <a:close/>
                </a:path>
              </a:pathLst>
            </a:custGeom>
            <a:solidFill>
              <a:schemeClr val="lt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87" name="Google Shape;2187;p211"/>
            <p:cNvSpPr/>
            <p:nvPr/>
          </p:nvSpPr>
          <p:spPr>
            <a:xfrm>
              <a:off x="5040200" y="4974250"/>
              <a:ext cx="116125" cy="262675"/>
            </a:xfrm>
            <a:custGeom>
              <a:avLst/>
              <a:gdLst/>
              <a:ahLst/>
              <a:cxnLst/>
              <a:rect l="l" t="t" r="r" b="b"/>
              <a:pathLst>
                <a:path w="4645" h="10507" fill="none" extrusionOk="0">
                  <a:moveTo>
                    <a:pt x="2415" y="21"/>
                  </a:moveTo>
                  <a:lnTo>
                    <a:pt x="2415" y="21"/>
                  </a:lnTo>
                  <a:lnTo>
                    <a:pt x="2746" y="186"/>
                  </a:lnTo>
                  <a:lnTo>
                    <a:pt x="3055" y="393"/>
                  </a:lnTo>
                  <a:lnTo>
                    <a:pt x="3323" y="640"/>
                  </a:lnTo>
                  <a:lnTo>
                    <a:pt x="3592" y="909"/>
                  </a:lnTo>
                  <a:lnTo>
                    <a:pt x="3819" y="1198"/>
                  </a:lnTo>
                  <a:lnTo>
                    <a:pt x="4025" y="1507"/>
                  </a:lnTo>
                  <a:lnTo>
                    <a:pt x="4190" y="1858"/>
                  </a:lnTo>
                  <a:lnTo>
                    <a:pt x="4335" y="2188"/>
                  </a:lnTo>
                  <a:lnTo>
                    <a:pt x="4335" y="2188"/>
                  </a:lnTo>
                  <a:lnTo>
                    <a:pt x="4438" y="2560"/>
                  </a:lnTo>
                  <a:lnTo>
                    <a:pt x="4521" y="2911"/>
                  </a:lnTo>
                  <a:lnTo>
                    <a:pt x="4583" y="3282"/>
                  </a:lnTo>
                  <a:lnTo>
                    <a:pt x="4624" y="3654"/>
                  </a:lnTo>
                  <a:lnTo>
                    <a:pt x="4645" y="4025"/>
                  </a:lnTo>
                  <a:lnTo>
                    <a:pt x="4645" y="4397"/>
                  </a:lnTo>
                  <a:lnTo>
                    <a:pt x="4624" y="4769"/>
                  </a:lnTo>
                  <a:lnTo>
                    <a:pt x="4583" y="5140"/>
                  </a:lnTo>
                  <a:lnTo>
                    <a:pt x="4583" y="5140"/>
                  </a:lnTo>
                  <a:lnTo>
                    <a:pt x="4541" y="5491"/>
                  </a:lnTo>
                  <a:lnTo>
                    <a:pt x="4459" y="5863"/>
                  </a:lnTo>
                  <a:lnTo>
                    <a:pt x="4376" y="6213"/>
                  </a:lnTo>
                  <a:lnTo>
                    <a:pt x="4273" y="6564"/>
                  </a:lnTo>
                  <a:lnTo>
                    <a:pt x="4149" y="6936"/>
                  </a:lnTo>
                  <a:lnTo>
                    <a:pt x="4025" y="7287"/>
                  </a:lnTo>
                  <a:lnTo>
                    <a:pt x="3860" y="7617"/>
                  </a:lnTo>
                  <a:lnTo>
                    <a:pt x="3716" y="7968"/>
                  </a:lnTo>
                  <a:lnTo>
                    <a:pt x="3344" y="8649"/>
                  </a:lnTo>
                  <a:lnTo>
                    <a:pt x="2952" y="9289"/>
                  </a:lnTo>
                  <a:lnTo>
                    <a:pt x="2539" y="9929"/>
                  </a:lnTo>
                  <a:lnTo>
                    <a:pt x="2106" y="10507"/>
                  </a:lnTo>
                  <a:lnTo>
                    <a:pt x="2106" y="10507"/>
                  </a:lnTo>
                  <a:lnTo>
                    <a:pt x="1817" y="10238"/>
                  </a:lnTo>
                  <a:lnTo>
                    <a:pt x="1569" y="9950"/>
                  </a:lnTo>
                  <a:lnTo>
                    <a:pt x="1321" y="9619"/>
                  </a:lnTo>
                  <a:lnTo>
                    <a:pt x="1115" y="9289"/>
                  </a:lnTo>
                  <a:lnTo>
                    <a:pt x="929" y="8959"/>
                  </a:lnTo>
                  <a:lnTo>
                    <a:pt x="764" y="8608"/>
                  </a:lnTo>
                  <a:lnTo>
                    <a:pt x="619" y="8257"/>
                  </a:lnTo>
                  <a:lnTo>
                    <a:pt x="496" y="7906"/>
                  </a:lnTo>
                  <a:lnTo>
                    <a:pt x="392" y="7555"/>
                  </a:lnTo>
                  <a:lnTo>
                    <a:pt x="310" y="7204"/>
                  </a:lnTo>
                  <a:lnTo>
                    <a:pt x="165" y="6523"/>
                  </a:lnTo>
                  <a:lnTo>
                    <a:pt x="83" y="5924"/>
                  </a:lnTo>
                  <a:lnTo>
                    <a:pt x="21" y="5408"/>
                  </a:lnTo>
                  <a:lnTo>
                    <a:pt x="21" y="5408"/>
                  </a:lnTo>
                  <a:lnTo>
                    <a:pt x="0" y="5016"/>
                  </a:lnTo>
                  <a:lnTo>
                    <a:pt x="0" y="4583"/>
                  </a:lnTo>
                  <a:lnTo>
                    <a:pt x="42" y="4149"/>
                  </a:lnTo>
                  <a:lnTo>
                    <a:pt x="83" y="3675"/>
                  </a:lnTo>
                  <a:lnTo>
                    <a:pt x="165" y="3220"/>
                  </a:lnTo>
                  <a:lnTo>
                    <a:pt x="269" y="2746"/>
                  </a:lnTo>
                  <a:lnTo>
                    <a:pt x="372" y="2292"/>
                  </a:lnTo>
                  <a:lnTo>
                    <a:pt x="516" y="1858"/>
                  </a:lnTo>
                  <a:lnTo>
                    <a:pt x="681" y="1445"/>
                  </a:lnTo>
                  <a:lnTo>
                    <a:pt x="867" y="1074"/>
                  </a:lnTo>
                  <a:lnTo>
                    <a:pt x="1074" y="744"/>
                  </a:lnTo>
                  <a:lnTo>
                    <a:pt x="1197" y="599"/>
                  </a:lnTo>
                  <a:lnTo>
                    <a:pt x="1301" y="455"/>
                  </a:lnTo>
                  <a:lnTo>
                    <a:pt x="1424" y="331"/>
                  </a:lnTo>
                  <a:lnTo>
                    <a:pt x="1548" y="227"/>
                  </a:lnTo>
                  <a:lnTo>
                    <a:pt x="1693" y="145"/>
                  </a:lnTo>
                  <a:lnTo>
                    <a:pt x="1817" y="83"/>
                  </a:lnTo>
                  <a:lnTo>
                    <a:pt x="1961" y="42"/>
                  </a:lnTo>
                  <a:lnTo>
                    <a:pt x="2106" y="21"/>
                  </a:lnTo>
                  <a:lnTo>
                    <a:pt x="2250" y="0"/>
                  </a:lnTo>
                  <a:lnTo>
                    <a:pt x="2415" y="2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88" name="Google Shape;2188;p211"/>
            <p:cNvSpPr/>
            <p:nvPr/>
          </p:nvSpPr>
          <p:spPr>
            <a:xfrm>
              <a:off x="5137725" y="5216275"/>
              <a:ext cx="144000" cy="103750"/>
            </a:xfrm>
            <a:custGeom>
              <a:avLst/>
              <a:gdLst/>
              <a:ahLst/>
              <a:cxnLst/>
              <a:rect l="l" t="t" r="r" b="b"/>
              <a:pathLst>
                <a:path w="5760" h="4150" extrusionOk="0">
                  <a:moveTo>
                    <a:pt x="3778" y="0"/>
                  </a:moveTo>
                  <a:lnTo>
                    <a:pt x="3365" y="21"/>
                  </a:lnTo>
                  <a:lnTo>
                    <a:pt x="2952" y="83"/>
                  </a:lnTo>
                  <a:lnTo>
                    <a:pt x="2539" y="186"/>
                  </a:lnTo>
                  <a:lnTo>
                    <a:pt x="2147" y="330"/>
                  </a:lnTo>
                  <a:lnTo>
                    <a:pt x="1776" y="516"/>
                  </a:lnTo>
                  <a:lnTo>
                    <a:pt x="1425" y="723"/>
                  </a:lnTo>
                  <a:lnTo>
                    <a:pt x="1094" y="991"/>
                  </a:lnTo>
                  <a:lnTo>
                    <a:pt x="950" y="1135"/>
                  </a:lnTo>
                  <a:lnTo>
                    <a:pt x="805" y="1280"/>
                  </a:lnTo>
                  <a:lnTo>
                    <a:pt x="682" y="1445"/>
                  </a:lnTo>
                  <a:lnTo>
                    <a:pt x="558" y="1610"/>
                  </a:lnTo>
                  <a:lnTo>
                    <a:pt x="455" y="1796"/>
                  </a:lnTo>
                  <a:lnTo>
                    <a:pt x="351" y="1982"/>
                  </a:lnTo>
                  <a:lnTo>
                    <a:pt x="269" y="2168"/>
                  </a:lnTo>
                  <a:lnTo>
                    <a:pt x="186" y="2353"/>
                  </a:lnTo>
                  <a:lnTo>
                    <a:pt x="124" y="2560"/>
                  </a:lnTo>
                  <a:lnTo>
                    <a:pt x="83" y="2745"/>
                  </a:lnTo>
                  <a:lnTo>
                    <a:pt x="42" y="2952"/>
                  </a:lnTo>
                  <a:lnTo>
                    <a:pt x="21" y="3158"/>
                  </a:lnTo>
                  <a:lnTo>
                    <a:pt x="0" y="3365"/>
                  </a:lnTo>
                  <a:lnTo>
                    <a:pt x="21" y="3571"/>
                  </a:lnTo>
                  <a:lnTo>
                    <a:pt x="42" y="3778"/>
                  </a:lnTo>
                  <a:lnTo>
                    <a:pt x="83" y="3984"/>
                  </a:lnTo>
                  <a:lnTo>
                    <a:pt x="372" y="4067"/>
                  </a:lnTo>
                  <a:lnTo>
                    <a:pt x="661" y="4108"/>
                  </a:lnTo>
                  <a:lnTo>
                    <a:pt x="971" y="4149"/>
                  </a:lnTo>
                  <a:lnTo>
                    <a:pt x="1549" y="4149"/>
                  </a:lnTo>
                  <a:lnTo>
                    <a:pt x="1817" y="4108"/>
                  </a:lnTo>
                  <a:lnTo>
                    <a:pt x="2106" y="4067"/>
                  </a:lnTo>
                  <a:lnTo>
                    <a:pt x="2395" y="4005"/>
                  </a:lnTo>
                  <a:lnTo>
                    <a:pt x="2663" y="3922"/>
                  </a:lnTo>
                  <a:lnTo>
                    <a:pt x="2952" y="3819"/>
                  </a:lnTo>
                  <a:lnTo>
                    <a:pt x="3220" y="3716"/>
                  </a:lnTo>
                  <a:lnTo>
                    <a:pt x="3489" y="3592"/>
                  </a:lnTo>
                  <a:lnTo>
                    <a:pt x="4046" y="3303"/>
                  </a:lnTo>
                  <a:lnTo>
                    <a:pt x="4562" y="2993"/>
                  </a:lnTo>
                  <a:lnTo>
                    <a:pt x="4872" y="2787"/>
                  </a:lnTo>
                  <a:lnTo>
                    <a:pt x="5140" y="2560"/>
                  </a:lnTo>
                  <a:lnTo>
                    <a:pt x="5264" y="2436"/>
                  </a:lnTo>
                  <a:lnTo>
                    <a:pt x="5388" y="2291"/>
                  </a:lnTo>
                  <a:lnTo>
                    <a:pt x="5491" y="2147"/>
                  </a:lnTo>
                  <a:lnTo>
                    <a:pt x="5574" y="2002"/>
                  </a:lnTo>
                  <a:lnTo>
                    <a:pt x="5656" y="1837"/>
                  </a:lnTo>
                  <a:lnTo>
                    <a:pt x="5718" y="1651"/>
                  </a:lnTo>
                  <a:lnTo>
                    <a:pt x="5739" y="1486"/>
                  </a:lnTo>
                  <a:lnTo>
                    <a:pt x="5759" y="1301"/>
                  </a:lnTo>
                  <a:lnTo>
                    <a:pt x="5739" y="1115"/>
                  </a:lnTo>
                  <a:lnTo>
                    <a:pt x="5718" y="950"/>
                  </a:lnTo>
                  <a:lnTo>
                    <a:pt x="5656" y="785"/>
                  </a:lnTo>
                  <a:lnTo>
                    <a:pt x="5553" y="619"/>
                  </a:lnTo>
                  <a:lnTo>
                    <a:pt x="5429" y="475"/>
                  </a:lnTo>
                  <a:lnTo>
                    <a:pt x="5285" y="351"/>
                  </a:lnTo>
                  <a:lnTo>
                    <a:pt x="5140" y="248"/>
                  </a:lnTo>
                  <a:lnTo>
                    <a:pt x="4954" y="186"/>
                  </a:lnTo>
                  <a:lnTo>
                    <a:pt x="4769" y="103"/>
                  </a:lnTo>
                  <a:lnTo>
                    <a:pt x="4583" y="62"/>
                  </a:lnTo>
                  <a:lnTo>
                    <a:pt x="4397" y="41"/>
                  </a:lnTo>
                  <a:lnTo>
                    <a:pt x="4191" y="21"/>
                  </a:lnTo>
                  <a:lnTo>
                    <a:pt x="3778" y="0"/>
                  </a:lnTo>
                  <a:close/>
                </a:path>
              </a:pathLst>
            </a:custGeom>
            <a:solidFill>
              <a:schemeClr val="lt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89" name="Google Shape;2189;p211"/>
            <p:cNvSpPr/>
            <p:nvPr/>
          </p:nvSpPr>
          <p:spPr>
            <a:xfrm>
              <a:off x="5088175" y="5263750"/>
              <a:ext cx="128525" cy="198700"/>
            </a:xfrm>
            <a:custGeom>
              <a:avLst/>
              <a:gdLst/>
              <a:ahLst/>
              <a:cxnLst/>
              <a:rect l="l" t="t" r="r" b="b"/>
              <a:pathLst>
                <a:path w="5141" h="7948" extrusionOk="0">
                  <a:moveTo>
                    <a:pt x="5058" y="0"/>
                  </a:moveTo>
                  <a:lnTo>
                    <a:pt x="4934" y="41"/>
                  </a:lnTo>
                  <a:lnTo>
                    <a:pt x="4769" y="83"/>
                  </a:lnTo>
                  <a:lnTo>
                    <a:pt x="4563" y="145"/>
                  </a:lnTo>
                  <a:lnTo>
                    <a:pt x="4336" y="248"/>
                  </a:lnTo>
                  <a:lnTo>
                    <a:pt x="4067" y="351"/>
                  </a:lnTo>
                  <a:lnTo>
                    <a:pt x="3778" y="516"/>
                  </a:lnTo>
                  <a:lnTo>
                    <a:pt x="3469" y="702"/>
                  </a:lnTo>
                  <a:lnTo>
                    <a:pt x="3159" y="929"/>
                  </a:lnTo>
                  <a:lnTo>
                    <a:pt x="2829" y="1218"/>
                  </a:lnTo>
                  <a:lnTo>
                    <a:pt x="2519" y="1528"/>
                  </a:lnTo>
                  <a:lnTo>
                    <a:pt x="2209" y="1858"/>
                  </a:lnTo>
                  <a:lnTo>
                    <a:pt x="1900" y="2250"/>
                  </a:lnTo>
                  <a:lnTo>
                    <a:pt x="1611" y="2663"/>
                  </a:lnTo>
                  <a:lnTo>
                    <a:pt x="1343" y="3096"/>
                  </a:lnTo>
                  <a:lnTo>
                    <a:pt x="1115" y="3571"/>
                  </a:lnTo>
                  <a:lnTo>
                    <a:pt x="909" y="4025"/>
                  </a:lnTo>
                  <a:lnTo>
                    <a:pt x="744" y="4479"/>
                  </a:lnTo>
                  <a:lnTo>
                    <a:pt x="599" y="4933"/>
                  </a:lnTo>
                  <a:lnTo>
                    <a:pt x="496" y="5367"/>
                  </a:lnTo>
                  <a:lnTo>
                    <a:pt x="393" y="5759"/>
                  </a:lnTo>
                  <a:lnTo>
                    <a:pt x="249" y="6502"/>
                  </a:lnTo>
                  <a:lnTo>
                    <a:pt x="63" y="7555"/>
                  </a:lnTo>
                  <a:lnTo>
                    <a:pt x="1" y="7844"/>
                  </a:lnTo>
                  <a:lnTo>
                    <a:pt x="1" y="7947"/>
                  </a:lnTo>
                  <a:lnTo>
                    <a:pt x="42" y="7844"/>
                  </a:lnTo>
                  <a:lnTo>
                    <a:pt x="104" y="7576"/>
                  </a:lnTo>
                  <a:lnTo>
                    <a:pt x="352" y="6523"/>
                  </a:lnTo>
                  <a:lnTo>
                    <a:pt x="517" y="5800"/>
                  </a:lnTo>
                  <a:lnTo>
                    <a:pt x="620" y="5388"/>
                  </a:lnTo>
                  <a:lnTo>
                    <a:pt x="723" y="4975"/>
                  </a:lnTo>
                  <a:lnTo>
                    <a:pt x="868" y="4521"/>
                  </a:lnTo>
                  <a:lnTo>
                    <a:pt x="1033" y="4087"/>
                  </a:lnTo>
                  <a:lnTo>
                    <a:pt x="1239" y="3633"/>
                  </a:lnTo>
                  <a:lnTo>
                    <a:pt x="1466" y="3179"/>
                  </a:lnTo>
                  <a:lnTo>
                    <a:pt x="1735" y="2725"/>
                  </a:lnTo>
                  <a:lnTo>
                    <a:pt x="2003" y="2333"/>
                  </a:lnTo>
                  <a:lnTo>
                    <a:pt x="2313" y="1940"/>
                  </a:lnTo>
                  <a:lnTo>
                    <a:pt x="2602" y="1610"/>
                  </a:lnTo>
                  <a:lnTo>
                    <a:pt x="2911" y="1301"/>
                  </a:lnTo>
                  <a:lnTo>
                    <a:pt x="3221" y="1032"/>
                  </a:lnTo>
                  <a:lnTo>
                    <a:pt x="3531" y="805"/>
                  </a:lnTo>
                  <a:lnTo>
                    <a:pt x="3840" y="599"/>
                  </a:lnTo>
                  <a:lnTo>
                    <a:pt x="4108" y="434"/>
                  </a:lnTo>
                  <a:lnTo>
                    <a:pt x="4377" y="310"/>
                  </a:lnTo>
                  <a:lnTo>
                    <a:pt x="4790" y="124"/>
                  </a:lnTo>
                  <a:lnTo>
                    <a:pt x="5058" y="41"/>
                  </a:lnTo>
                  <a:lnTo>
                    <a:pt x="5141"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90" name="Google Shape;2190;p211"/>
            <p:cNvSpPr/>
            <p:nvPr/>
          </p:nvSpPr>
          <p:spPr>
            <a:xfrm>
              <a:off x="5087675" y="5046500"/>
              <a:ext cx="7250" cy="423175"/>
            </a:xfrm>
            <a:custGeom>
              <a:avLst/>
              <a:gdLst/>
              <a:ahLst/>
              <a:cxnLst/>
              <a:rect l="l" t="t" r="r" b="b"/>
              <a:pathLst>
                <a:path w="290" h="16927" extrusionOk="0">
                  <a:moveTo>
                    <a:pt x="83" y="0"/>
                  </a:moveTo>
                  <a:lnTo>
                    <a:pt x="62" y="165"/>
                  </a:lnTo>
                  <a:lnTo>
                    <a:pt x="83" y="661"/>
                  </a:lnTo>
                  <a:lnTo>
                    <a:pt x="103" y="2477"/>
                  </a:lnTo>
                  <a:lnTo>
                    <a:pt x="145" y="5181"/>
                  </a:lnTo>
                  <a:lnTo>
                    <a:pt x="145" y="8463"/>
                  </a:lnTo>
                  <a:lnTo>
                    <a:pt x="103" y="11766"/>
                  </a:lnTo>
                  <a:lnTo>
                    <a:pt x="41" y="14449"/>
                  </a:lnTo>
                  <a:lnTo>
                    <a:pt x="0" y="16266"/>
                  </a:lnTo>
                  <a:lnTo>
                    <a:pt x="0" y="16761"/>
                  </a:lnTo>
                  <a:lnTo>
                    <a:pt x="0" y="16926"/>
                  </a:lnTo>
                  <a:lnTo>
                    <a:pt x="21" y="16761"/>
                  </a:lnTo>
                  <a:lnTo>
                    <a:pt x="62" y="16266"/>
                  </a:lnTo>
                  <a:lnTo>
                    <a:pt x="145" y="14449"/>
                  </a:lnTo>
                  <a:lnTo>
                    <a:pt x="186" y="13211"/>
                  </a:lnTo>
                  <a:lnTo>
                    <a:pt x="227" y="11766"/>
                  </a:lnTo>
                  <a:lnTo>
                    <a:pt x="269" y="10176"/>
                  </a:lnTo>
                  <a:lnTo>
                    <a:pt x="289" y="8463"/>
                  </a:lnTo>
                  <a:lnTo>
                    <a:pt x="289" y="6771"/>
                  </a:lnTo>
                  <a:lnTo>
                    <a:pt x="269" y="5181"/>
                  </a:lnTo>
                  <a:lnTo>
                    <a:pt x="227" y="3736"/>
                  </a:lnTo>
                  <a:lnTo>
                    <a:pt x="207" y="2477"/>
                  </a:lnTo>
                  <a:lnTo>
                    <a:pt x="124" y="661"/>
                  </a:lnTo>
                  <a:lnTo>
                    <a:pt x="103" y="165"/>
                  </a:lnTo>
                  <a:lnTo>
                    <a:pt x="83"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91" name="Google Shape;2191;p211"/>
            <p:cNvSpPr/>
            <p:nvPr/>
          </p:nvSpPr>
          <p:spPr>
            <a:xfrm>
              <a:off x="4919450" y="5202850"/>
              <a:ext cx="150700" cy="146050"/>
            </a:xfrm>
            <a:custGeom>
              <a:avLst/>
              <a:gdLst/>
              <a:ahLst/>
              <a:cxnLst/>
              <a:rect l="l" t="t" r="r" b="b"/>
              <a:pathLst>
                <a:path w="6028" h="5842" extrusionOk="0">
                  <a:moveTo>
                    <a:pt x="888" y="1"/>
                  </a:moveTo>
                  <a:lnTo>
                    <a:pt x="681" y="42"/>
                  </a:lnTo>
                  <a:lnTo>
                    <a:pt x="475" y="124"/>
                  </a:lnTo>
                  <a:lnTo>
                    <a:pt x="392" y="186"/>
                  </a:lnTo>
                  <a:lnTo>
                    <a:pt x="310" y="248"/>
                  </a:lnTo>
                  <a:lnTo>
                    <a:pt x="227" y="331"/>
                  </a:lnTo>
                  <a:lnTo>
                    <a:pt x="165" y="413"/>
                  </a:lnTo>
                  <a:lnTo>
                    <a:pt x="62" y="599"/>
                  </a:lnTo>
                  <a:lnTo>
                    <a:pt x="21" y="806"/>
                  </a:lnTo>
                  <a:lnTo>
                    <a:pt x="0" y="1033"/>
                  </a:lnTo>
                  <a:lnTo>
                    <a:pt x="0" y="1260"/>
                  </a:lnTo>
                  <a:lnTo>
                    <a:pt x="41" y="1487"/>
                  </a:lnTo>
                  <a:lnTo>
                    <a:pt x="103" y="1714"/>
                  </a:lnTo>
                  <a:lnTo>
                    <a:pt x="186" y="1920"/>
                  </a:lnTo>
                  <a:lnTo>
                    <a:pt x="372" y="2354"/>
                  </a:lnTo>
                  <a:lnTo>
                    <a:pt x="578" y="2766"/>
                  </a:lnTo>
                  <a:lnTo>
                    <a:pt x="846" y="3138"/>
                  </a:lnTo>
                  <a:lnTo>
                    <a:pt x="1115" y="3510"/>
                  </a:lnTo>
                  <a:lnTo>
                    <a:pt x="1424" y="3860"/>
                  </a:lnTo>
                  <a:lnTo>
                    <a:pt x="1755" y="4191"/>
                  </a:lnTo>
                  <a:lnTo>
                    <a:pt x="2106" y="4480"/>
                  </a:lnTo>
                  <a:lnTo>
                    <a:pt x="2498" y="4769"/>
                  </a:lnTo>
                  <a:lnTo>
                    <a:pt x="2890" y="5016"/>
                  </a:lnTo>
                  <a:lnTo>
                    <a:pt x="3303" y="5223"/>
                  </a:lnTo>
                  <a:lnTo>
                    <a:pt x="3716" y="5409"/>
                  </a:lnTo>
                  <a:lnTo>
                    <a:pt x="4170" y="5574"/>
                  </a:lnTo>
                  <a:lnTo>
                    <a:pt x="4603" y="5697"/>
                  </a:lnTo>
                  <a:lnTo>
                    <a:pt x="5057" y="5780"/>
                  </a:lnTo>
                  <a:lnTo>
                    <a:pt x="5532" y="5821"/>
                  </a:lnTo>
                  <a:lnTo>
                    <a:pt x="5986" y="5842"/>
                  </a:lnTo>
                  <a:lnTo>
                    <a:pt x="6027" y="5697"/>
                  </a:lnTo>
                  <a:lnTo>
                    <a:pt x="5945" y="5264"/>
                  </a:lnTo>
                  <a:lnTo>
                    <a:pt x="5842" y="4831"/>
                  </a:lnTo>
                  <a:lnTo>
                    <a:pt x="5697" y="4418"/>
                  </a:lnTo>
                  <a:lnTo>
                    <a:pt x="5532" y="4005"/>
                  </a:lnTo>
                  <a:lnTo>
                    <a:pt x="5346" y="3613"/>
                  </a:lnTo>
                  <a:lnTo>
                    <a:pt x="5140" y="3221"/>
                  </a:lnTo>
                  <a:lnTo>
                    <a:pt x="4913" y="2849"/>
                  </a:lnTo>
                  <a:lnTo>
                    <a:pt x="4665" y="2498"/>
                  </a:lnTo>
                  <a:lnTo>
                    <a:pt x="4397" y="2147"/>
                  </a:lnTo>
                  <a:lnTo>
                    <a:pt x="4108" y="1817"/>
                  </a:lnTo>
                  <a:lnTo>
                    <a:pt x="3798" y="1507"/>
                  </a:lnTo>
                  <a:lnTo>
                    <a:pt x="3468" y="1218"/>
                  </a:lnTo>
                  <a:lnTo>
                    <a:pt x="3117" y="950"/>
                  </a:lnTo>
                  <a:lnTo>
                    <a:pt x="2745" y="702"/>
                  </a:lnTo>
                  <a:lnTo>
                    <a:pt x="2374" y="475"/>
                  </a:lnTo>
                  <a:lnTo>
                    <a:pt x="1982" y="269"/>
                  </a:lnTo>
                  <a:lnTo>
                    <a:pt x="1775" y="186"/>
                  </a:lnTo>
                  <a:lnTo>
                    <a:pt x="1569" y="104"/>
                  </a:lnTo>
                  <a:lnTo>
                    <a:pt x="1342" y="42"/>
                  </a:lnTo>
                  <a:lnTo>
                    <a:pt x="1115" y="21"/>
                  </a:lnTo>
                  <a:lnTo>
                    <a:pt x="888" y="1"/>
                  </a:lnTo>
                  <a:close/>
                </a:path>
              </a:pathLst>
            </a:custGeom>
            <a:solidFill>
              <a:schemeClr val="lt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92" name="Google Shape;2192;p211"/>
            <p:cNvSpPr/>
            <p:nvPr/>
          </p:nvSpPr>
          <p:spPr>
            <a:xfrm>
              <a:off x="4919450" y="5202850"/>
              <a:ext cx="150700" cy="146050"/>
            </a:xfrm>
            <a:custGeom>
              <a:avLst/>
              <a:gdLst/>
              <a:ahLst/>
              <a:cxnLst/>
              <a:rect l="l" t="t" r="r" b="b"/>
              <a:pathLst>
                <a:path w="6028" h="5842" fill="none" extrusionOk="0">
                  <a:moveTo>
                    <a:pt x="6027" y="5697"/>
                  </a:moveTo>
                  <a:lnTo>
                    <a:pt x="6027" y="5697"/>
                  </a:lnTo>
                  <a:lnTo>
                    <a:pt x="5945" y="5264"/>
                  </a:lnTo>
                  <a:lnTo>
                    <a:pt x="5842" y="4831"/>
                  </a:lnTo>
                  <a:lnTo>
                    <a:pt x="5697" y="4418"/>
                  </a:lnTo>
                  <a:lnTo>
                    <a:pt x="5532" y="4005"/>
                  </a:lnTo>
                  <a:lnTo>
                    <a:pt x="5346" y="3613"/>
                  </a:lnTo>
                  <a:lnTo>
                    <a:pt x="5140" y="3221"/>
                  </a:lnTo>
                  <a:lnTo>
                    <a:pt x="4913" y="2849"/>
                  </a:lnTo>
                  <a:lnTo>
                    <a:pt x="4665" y="2498"/>
                  </a:lnTo>
                  <a:lnTo>
                    <a:pt x="4397" y="2147"/>
                  </a:lnTo>
                  <a:lnTo>
                    <a:pt x="4108" y="1817"/>
                  </a:lnTo>
                  <a:lnTo>
                    <a:pt x="3798" y="1507"/>
                  </a:lnTo>
                  <a:lnTo>
                    <a:pt x="3468" y="1218"/>
                  </a:lnTo>
                  <a:lnTo>
                    <a:pt x="3117" y="950"/>
                  </a:lnTo>
                  <a:lnTo>
                    <a:pt x="2745" y="702"/>
                  </a:lnTo>
                  <a:lnTo>
                    <a:pt x="2374" y="475"/>
                  </a:lnTo>
                  <a:lnTo>
                    <a:pt x="1982" y="269"/>
                  </a:lnTo>
                  <a:lnTo>
                    <a:pt x="1982" y="269"/>
                  </a:lnTo>
                  <a:lnTo>
                    <a:pt x="1775" y="186"/>
                  </a:lnTo>
                  <a:lnTo>
                    <a:pt x="1569" y="104"/>
                  </a:lnTo>
                  <a:lnTo>
                    <a:pt x="1342" y="42"/>
                  </a:lnTo>
                  <a:lnTo>
                    <a:pt x="1115" y="21"/>
                  </a:lnTo>
                  <a:lnTo>
                    <a:pt x="888" y="1"/>
                  </a:lnTo>
                  <a:lnTo>
                    <a:pt x="681" y="42"/>
                  </a:lnTo>
                  <a:lnTo>
                    <a:pt x="475" y="124"/>
                  </a:lnTo>
                  <a:lnTo>
                    <a:pt x="392" y="186"/>
                  </a:lnTo>
                  <a:lnTo>
                    <a:pt x="310" y="248"/>
                  </a:lnTo>
                  <a:lnTo>
                    <a:pt x="310" y="248"/>
                  </a:lnTo>
                  <a:lnTo>
                    <a:pt x="227" y="331"/>
                  </a:lnTo>
                  <a:lnTo>
                    <a:pt x="165" y="413"/>
                  </a:lnTo>
                  <a:lnTo>
                    <a:pt x="62" y="599"/>
                  </a:lnTo>
                  <a:lnTo>
                    <a:pt x="21" y="806"/>
                  </a:lnTo>
                  <a:lnTo>
                    <a:pt x="0" y="1033"/>
                  </a:lnTo>
                  <a:lnTo>
                    <a:pt x="0" y="1260"/>
                  </a:lnTo>
                  <a:lnTo>
                    <a:pt x="41" y="1487"/>
                  </a:lnTo>
                  <a:lnTo>
                    <a:pt x="103" y="1714"/>
                  </a:lnTo>
                  <a:lnTo>
                    <a:pt x="186" y="1920"/>
                  </a:lnTo>
                  <a:lnTo>
                    <a:pt x="186" y="1920"/>
                  </a:lnTo>
                  <a:lnTo>
                    <a:pt x="372" y="2354"/>
                  </a:lnTo>
                  <a:lnTo>
                    <a:pt x="578" y="2766"/>
                  </a:lnTo>
                  <a:lnTo>
                    <a:pt x="846" y="3138"/>
                  </a:lnTo>
                  <a:lnTo>
                    <a:pt x="1115" y="3510"/>
                  </a:lnTo>
                  <a:lnTo>
                    <a:pt x="1424" y="3860"/>
                  </a:lnTo>
                  <a:lnTo>
                    <a:pt x="1755" y="4191"/>
                  </a:lnTo>
                  <a:lnTo>
                    <a:pt x="2106" y="4480"/>
                  </a:lnTo>
                  <a:lnTo>
                    <a:pt x="2498" y="4769"/>
                  </a:lnTo>
                  <a:lnTo>
                    <a:pt x="2890" y="5016"/>
                  </a:lnTo>
                  <a:lnTo>
                    <a:pt x="3303" y="5223"/>
                  </a:lnTo>
                  <a:lnTo>
                    <a:pt x="3716" y="5409"/>
                  </a:lnTo>
                  <a:lnTo>
                    <a:pt x="4170" y="5574"/>
                  </a:lnTo>
                  <a:lnTo>
                    <a:pt x="4603" y="5697"/>
                  </a:lnTo>
                  <a:lnTo>
                    <a:pt x="5057" y="5780"/>
                  </a:lnTo>
                  <a:lnTo>
                    <a:pt x="5532" y="5821"/>
                  </a:lnTo>
                  <a:lnTo>
                    <a:pt x="5986" y="584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93" name="Google Shape;2193;p211"/>
            <p:cNvSpPr/>
            <p:nvPr/>
          </p:nvSpPr>
          <p:spPr>
            <a:xfrm>
              <a:off x="4975700" y="5254975"/>
              <a:ext cx="114575" cy="191475"/>
            </a:xfrm>
            <a:custGeom>
              <a:avLst/>
              <a:gdLst/>
              <a:ahLst/>
              <a:cxnLst/>
              <a:rect l="l" t="t" r="r" b="b"/>
              <a:pathLst>
                <a:path w="4583" h="7659" extrusionOk="0">
                  <a:moveTo>
                    <a:pt x="0" y="0"/>
                  </a:moveTo>
                  <a:lnTo>
                    <a:pt x="83" y="62"/>
                  </a:lnTo>
                  <a:lnTo>
                    <a:pt x="310" y="186"/>
                  </a:lnTo>
                  <a:lnTo>
                    <a:pt x="681" y="413"/>
                  </a:lnTo>
                  <a:lnTo>
                    <a:pt x="1156" y="743"/>
                  </a:lnTo>
                  <a:lnTo>
                    <a:pt x="1424" y="950"/>
                  </a:lnTo>
                  <a:lnTo>
                    <a:pt x="1713" y="1177"/>
                  </a:lnTo>
                  <a:lnTo>
                    <a:pt x="2002" y="1425"/>
                  </a:lnTo>
                  <a:lnTo>
                    <a:pt x="2291" y="1713"/>
                  </a:lnTo>
                  <a:lnTo>
                    <a:pt x="2580" y="2044"/>
                  </a:lnTo>
                  <a:lnTo>
                    <a:pt x="2869" y="2395"/>
                  </a:lnTo>
                  <a:lnTo>
                    <a:pt x="3138" y="2766"/>
                  </a:lnTo>
                  <a:lnTo>
                    <a:pt x="3406" y="3158"/>
                  </a:lnTo>
                  <a:lnTo>
                    <a:pt x="3633" y="3571"/>
                  </a:lnTo>
                  <a:lnTo>
                    <a:pt x="3839" y="4005"/>
                  </a:lnTo>
                  <a:lnTo>
                    <a:pt x="4004" y="4417"/>
                  </a:lnTo>
                  <a:lnTo>
                    <a:pt x="4149" y="4830"/>
                  </a:lnTo>
                  <a:lnTo>
                    <a:pt x="4252" y="5223"/>
                  </a:lnTo>
                  <a:lnTo>
                    <a:pt x="4335" y="5594"/>
                  </a:lnTo>
                  <a:lnTo>
                    <a:pt x="4417" y="5945"/>
                  </a:lnTo>
                  <a:lnTo>
                    <a:pt x="4459" y="6275"/>
                  </a:lnTo>
                  <a:lnTo>
                    <a:pt x="4500" y="6853"/>
                  </a:lnTo>
                  <a:lnTo>
                    <a:pt x="4520" y="7287"/>
                  </a:lnTo>
                  <a:lnTo>
                    <a:pt x="4520" y="7555"/>
                  </a:lnTo>
                  <a:lnTo>
                    <a:pt x="4520" y="7658"/>
                  </a:lnTo>
                  <a:lnTo>
                    <a:pt x="4541" y="7555"/>
                  </a:lnTo>
                  <a:lnTo>
                    <a:pt x="4562" y="7287"/>
                  </a:lnTo>
                  <a:lnTo>
                    <a:pt x="4582" y="7080"/>
                  </a:lnTo>
                  <a:lnTo>
                    <a:pt x="4582" y="6853"/>
                  </a:lnTo>
                  <a:lnTo>
                    <a:pt x="4582" y="6564"/>
                  </a:lnTo>
                  <a:lnTo>
                    <a:pt x="4562" y="6275"/>
                  </a:lnTo>
                  <a:lnTo>
                    <a:pt x="4520" y="5924"/>
                  </a:lnTo>
                  <a:lnTo>
                    <a:pt x="4459" y="5573"/>
                  </a:lnTo>
                  <a:lnTo>
                    <a:pt x="4376" y="5181"/>
                  </a:lnTo>
                  <a:lnTo>
                    <a:pt x="4273" y="4789"/>
                  </a:lnTo>
                  <a:lnTo>
                    <a:pt x="4128" y="4376"/>
                  </a:lnTo>
                  <a:lnTo>
                    <a:pt x="3963" y="3943"/>
                  </a:lnTo>
                  <a:lnTo>
                    <a:pt x="3757" y="3509"/>
                  </a:lnTo>
                  <a:lnTo>
                    <a:pt x="3509" y="3096"/>
                  </a:lnTo>
                  <a:lnTo>
                    <a:pt x="3261" y="2684"/>
                  </a:lnTo>
                  <a:lnTo>
                    <a:pt x="2972" y="2291"/>
                  </a:lnTo>
                  <a:lnTo>
                    <a:pt x="2683" y="1941"/>
                  </a:lnTo>
                  <a:lnTo>
                    <a:pt x="2374" y="1631"/>
                  </a:lnTo>
                  <a:lnTo>
                    <a:pt x="2085" y="1342"/>
                  </a:lnTo>
                  <a:lnTo>
                    <a:pt x="1775" y="1094"/>
                  </a:lnTo>
                  <a:lnTo>
                    <a:pt x="1486" y="867"/>
                  </a:lnTo>
                  <a:lnTo>
                    <a:pt x="1218" y="661"/>
                  </a:lnTo>
                  <a:lnTo>
                    <a:pt x="970" y="496"/>
                  </a:lnTo>
                  <a:lnTo>
                    <a:pt x="723" y="351"/>
                  </a:lnTo>
                  <a:lnTo>
                    <a:pt x="516" y="227"/>
                  </a:lnTo>
                  <a:lnTo>
                    <a:pt x="351" y="145"/>
                  </a:lnTo>
                  <a:lnTo>
                    <a:pt x="83" y="42"/>
                  </a:lnTo>
                  <a:lnTo>
                    <a:pt x="0"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94" name="Google Shape;2194;p211"/>
            <p:cNvSpPr/>
            <p:nvPr/>
          </p:nvSpPr>
          <p:spPr>
            <a:xfrm>
              <a:off x="1187500" y="4993350"/>
              <a:ext cx="120775" cy="256475"/>
            </a:xfrm>
            <a:custGeom>
              <a:avLst/>
              <a:gdLst/>
              <a:ahLst/>
              <a:cxnLst/>
              <a:rect l="l" t="t" r="r" b="b"/>
              <a:pathLst>
                <a:path w="4831" h="10259" extrusionOk="0">
                  <a:moveTo>
                    <a:pt x="1425" y="0"/>
                  </a:moveTo>
                  <a:lnTo>
                    <a:pt x="1280" y="41"/>
                  </a:lnTo>
                  <a:lnTo>
                    <a:pt x="1136" y="83"/>
                  </a:lnTo>
                  <a:lnTo>
                    <a:pt x="992" y="145"/>
                  </a:lnTo>
                  <a:lnTo>
                    <a:pt x="868" y="207"/>
                  </a:lnTo>
                  <a:lnTo>
                    <a:pt x="764" y="310"/>
                  </a:lnTo>
                  <a:lnTo>
                    <a:pt x="641" y="434"/>
                  </a:lnTo>
                  <a:lnTo>
                    <a:pt x="558" y="557"/>
                  </a:lnTo>
                  <a:lnTo>
                    <a:pt x="455" y="702"/>
                  </a:lnTo>
                  <a:lnTo>
                    <a:pt x="393" y="867"/>
                  </a:lnTo>
                  <a:lnTo>
                    <a:pt x="310" y="1032"/>
                  </a:lnTo>
                  <a:lnTo>
                    <a:pt x="186" y="1404"/>
                  </a:lnTo>
                  <a:lnTo>
                    <a:pt x="104" y="1817"/>
                  </a:lnTo>
                  <a:lnTo>
                    <a:pt x="42" y="2250"/>
                  </a:lnTo>
                  <a:lnTo>
                    <a:pt x="21" y="2704"/>
                  </a:lnTo>
                  <a:lnTo>
                    <a:pt x="1" y="3179"/>
                  </a:lnTo>
                  <a:lnTo>
                    <a:pt x="21" y="3654"/>
                  </a:lnTo>
                  <a:lnTo>
                    <a:pt x="63" y="4128"/>
                  </a:lnTo>
                  <a:lnTo>
                    <a:pt x="125" y="4583"/>
                  </a:lnTo>
                  <a:lnTo>
                    <a:pt x="207" y="5016"/>
                  </a:lnTo>
                  <a:lnTo>
                    <a:pt x="310" y="5429"/>
                  </a:lnTo>
                  <a:lnTo>
                    <a:pt x="414" y="5800"/>
                  </a:lnTo>
                  <a:lnTo>
                    <a:pt x="599" y="6296"/>
                  </a:lnTo>
                  <a:lnTo>
                    <a:pt x="826" y="6874"/>
                  </a:lnTo>
                  <a:lnTo>
                    <a:pt x="1136" y="7493"/>
                  </a:lnTo>
                  <a:lnTo>
                    <a:pt x="1301" y="7803"/>
                  </a:lnTo>
                  <a:lnTo>
                    <a:pt x="1487" y="8112"/>
                  </a:lnTo>
                  <a:lnTo>
                    <a:pt x="1693" y="8422"/>
                  </a:lnTo>
                  <a:lnTo>
                    <a:pt x="1920" y="8731"/>
                  </a:lnTo>
                  <a:lnTo>
                    <a:pt x="2168" y="9041"/>
                  </a:lnTo>
                  <a:lnTo>
                    <a:pt x="2436" y="9330"/>
                  </a:lnTo>
                  <a:lnTo>
                    <a:pt x="2705" y="9598"/>
                  </a:lnTo>
                  <a:lnTo>
                    <a:pt x="3014" y="9846"/>
                  </a:lnTo>
                  <a:lnTo>
                    <a:pt x="3345" y="10052"/>
                  </a:lnTo>
                  <a:lnTo>
                    <a:pt x="3675" y="10259"/>
                  </a:lnTo>
                  <a:lnTo>
                    <a:pt x="3964" y="9578"/>
                  </a:lnTo>
                  <a:lnTo>
                    <a:pt x="4212" y="8876"/>
                  </a:lnTo>
                  <a:lnTo>
                    <a:pt x="4439" y="8153"/>
                  </a:lnTo>
                  <a:lnTo>
                    <a:pt x="4604" y="7410"/>
                  </a:lnTo>
                  <a:lnTo>
                    <a:pt x="4686" y="7039"/>
                  </a:lnTo>
                  <a:lnTo>
                    <a:pt x="4748" y="6667"/>
                  </a:lnTo>
                  <a:lnTo>
                    <a:pt x="4789" y="6296"/>
                  </a:lnTo>
                  <a:lnTo>
                    <a:pt x="4831" y="5924"/>
                  </a:lnTo>
                  <a:lnTo>
                    <a:pt x="4831" y="5553"/>
                  </a:lnTo>
                  <a:lnTo>
                    <a:pt x="4831" y="5181"/>
                  </a:lnTo>
                  <a:lnTo>
                    <a:pt x="4810" y="4810"/>
                  </a:lnTo>
                  <a:lnTo>
                    <a:pt x="4789" y="4459"/>
                  </a:lnTo>
                  <a:lnTo>
                    <a:pt x="4728" y="4087"/>
                  </a:lnTo>
                  <a:lnTo>
                    <a:pt x="4645" y="3716"/>
                  </a:lnTo>
                  <a:lnTo>
                    <a:pt x="4562" y="3344"/>
                  </a:lnTo>
                  <a:lnTo>
                    <a:pt x="4459" y="2993"/>
                  </a:lnTo>
                  <a:lnTo>
                    <a:pt x="4335" y="2642"/>
                  </a:lnTo>
                  <a:lnTo>
                    <a:pt x="4191" y="2291"/>
                  </a:lnTo>
                  <a:lnTo>
                    <a:pt x="4005" y="1961"/>
                  </a:lnTo>
                  <a:lnTo>
                    <a:pt x="3819" y="1651"/>
                  </a:lnTo>
                  <a:lnTo>
                    <a:pt x="3592" y="1362"/>
                  </a:lnTo>
                  <a:lnTo>
                    <a:pt x="3345" y="1073"/>
                  </a:lnTo>
                  <a:lnTo>
                    <a:pt x="3076" y="805"/>
                  </a:lnTo>
                  <a:lnTo>
                    <a:pt x="2787" y="578"/>
                  </a:lnTo>
                  <a:lnTo>
                    <a:pt x="2478" y="392"/>
                  </a:lnTo>
                  <a:lnTo>
                    <a:pt x="2147" y="227"/>
                  </a:lnTo>
                  <a:lnTo>
                    <a:pt x="1797" y="103"/>
                  </a:lnTo>
                  <a:lnTo>
                    <a:pt x="1425" y="0"/>
                  </a:lnTo>
                  <a:close/>
                </a:path>
              </a:pathLst>
            </a:custGeom>
            <a:solidFill>
              <a:schemeClr val="lt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95" name="Google Shape;2195;p211"/>
            <p:cNvSpPr/>
            <p:nvPr/>
          </p:nvSpPr>
          <p:spPr>
            <a:xfrm>
              <a:off x="1187500" y="4993350"/>
              <a:ext cx="120775" cy="256475"/>
            </a:xfrm>
            <a:custGeom>
              <a:avLst/>
              <a:gdLst/>
              <a:ahLst/>
              <a:cxnLst/>
              <a:rect l="l" t="t" r="r" b="b"/>
              <a:pathLst>
                <a:path w="4831" h="10259" fill="none" extrusionOk="0">
                  <a:moveTo>
                    <a:pt x="1425" y="0"/>
                  </a:moveTo>
                  <a:lnTo>
                    <a:pt x="1425" y="0"/>
                  </a:lnTo>
                  <a:lnTo>
                    <a:pt x="1797" y="103"/>
                  </a:lnTo>
                  <a:lnTo>
                    <a:pt x="2147" y="227"/>
                  </a:lnTo>
                  <a:lnTo>
                    <a:pt x="2478" y="392"/>
                  </a:lnTo>
                  <a:lnTo>
                    <a:pt x="2787" y="578"/>
                  </a:lnTo>
                  <a:lnTo>
                    <a:pt x="3076" y="805"/>
                  </a:lnTo>
                  <a:lnTo>
                    <a:pt x="3345" y="1073"/>
                  </a:lnTo>
                  <a:lnTo>
                    <a:pt x="3592" y="1362"/>
                  </a:lnTo>
                  <a:lnTo>
                    <a:pt x="3819" y="1651"/>
                  </a:lnTo>
                  <a:lnTo>
                    <a:pt x="3819" y="1651"/>
                  </a:lnTo>
                  <a:lnTo>
                    <a:pt x="4005" y="1961"/>
                  </a:lnTo>
                  <a:lnTo>
                    <a:pt x="4191" y="2291"/>
                  </a:lnTo>
                  <a:lnTo>
                    <a:pt x="4335" y="2642"/>
                  </a:lnTo>
                  <a:lnTo>
                    <a:pt x="4459" y="2993"/>
                  </a:lnTo>
                  <a:lnTo>
                    <a:pt x="4562" y="3344"/>
                  </a:lnTo>
                  <a:lnTo>
                    <a:pt x="4645" y="3716"/>
                  </a:lnTo>
                  <a:lnTo>
                    <a:pt x="4728" y="4087"/>
                  </a:lnTo>
                  <a:lnTo>
                    <a:pt x="4789" y="4459"/>
                  </a:lnTo>
                  <a:lnTo>
                    <a:pt x="4789" y="4459"/>
                  </a:lnTo>
                  <a:lnTo>
                    <a:pt x="4810" y="4810"/>
                  </a:lnTo>
                  <a:lnTo>
                    <a:pt x="4831" y="5181"/>
                  </a:lnTo>
                  <a:lnTo>
                    <a:pt x="4831" y="5553"/>
                  </a:lnTo>
                  <a:lnTo>
                    <a:pt x="4831" y="5924"/>
                  </a:lnTo>
                  <a:lnTo>
                    <a:pt x="4789" y="6296"/>
                  </a:lnTo>
                  <a:lnTo>
                    <a:pt x="4748" y="6667"/>
                  </a:lnTo>
                  <a:lnTo>
                    <a:pt x="4686" y="7039"/>
                  </a:lnTo>
                  <a:lnTo>
                    <a:pt x="4604" y="7410"/>
                  </a:lnTo>
                  <a:lnTo>
                    <a:pt x="4439" y="8153"/>
                  </a:lnTo>
                  <a:lnTo>
                    <a:pt x="4212" y="8876"/>
                  </a:lnTo>
                  <a:lnTo>
                    <a:pt x="3964" y="9578"/>
                  </a:lnTo>
                  <a:lnTo>
                    <a:pt x="3675" y="10259"/>
                  </a:lnTo>
                  <a:lnTo>
                    <a:pt x="3675" y="10259"/>
                  </a:lnTo>
                  <a:lnTo>
                    <a:pt x="3345" y="10052"/>
                  </a:lnTo>
                  <a:lnTo>
                    <a:pt x="3014" y="9846"/>
                  </a:lnTo>
                  <a:lnTo>
                    <a:pt x="2705" y="9598"/>
                  </a:lnTo>
                  <a:lnTo>
                    <a:pt x="2436" y="9330"/>
                  </a:lnTo>
                  <a:lnTo>
                    <a:pt x="2168" y="9041"/>
                  </a:lnTo>
                  <a:lnTo>
                    <a:pt x="1920" y="8731"/>
                  </a:lnTo>
                  <a:lnTo>
                    <a:pt x="1693" y="8422"/>
                  </a:lnTo>
                  <a:lnTo>
                    <a:pt x="1487" y="8112"/>
                  </a:lnTo>
                  <a:lnTo>
                    <a:pt x="1301" y="7803"/>
                  </a:lnTo>
                  <a:lnTo>
                    <a:pt x="1136" y="7493"/>
                  </a:lnTo>
                  <a:lnTo>
                    <a:pt x="826" y="6874"/>
                  </a:lnTo>
                  <a:lnTo>
                    <a:pt x="599" y="6296"/>
                  </a:lnTo>
                  <a:lnTo>
                    <a:pt x="414" y="5800"/>
                  </a:lnTo>
                  <a:lnTo>
                    <a:pt x="414" y="5800"/>
                  </a:lnTo>
                  <a:lnTo>
                    <a:pt x="310" y="5429"/>
                  </a:lnTo>
                  <a:lnTo>
                    <a:pt x="207" y="5016"/>
                  </a:lnTo>
                  <a:lnTo>
                    <a:pt x="125" y="4583"/>
                  </a:lnTo>
                  <a:lnTo>
                    <a:pt x="63" y="4128"/>
                  </a:lnTo>
                  <a:lnTo>
                    <a:pt x="21" y="3654"/>
                  </a:lnTo>
                  <a:lnTo>
                    <a:pt x="1" y="3179"/>
                  </a:lnTo>
                  <a:lnTo>
                    <a:pt x="21" y="2704"/>
                  </a:lnTo>
                  <a:lnTo>
                    <a:pt x="42" y="2250"/>
                  </a:lnTo>
                  <a:lnTo>
                    <a:pt x="104" y="1817"/>
                  </a:lnTo>
                  <a:lnTo>
                    <a:pt x="186" y="1404"/>
                  </a:lnTo>
                  <a:lnTo>
                    <a:pt x="310" y="1032"/>
                  </a:lnTo>
                  <a:lnTo>
                    <a:pt x="393" y="867"/>
                  </a:lnTo>
                  <a:lnTo>
                    <a:pt x="455" y="702"/>
                  </a:lnTo>
                  <a:lnTo>
                    <a:pt x="558" y="557"/>
                  </a:lnTo>
                  <a:lnTo>
                    <a:pt x="641" y="434"/>
                  </a:lnTo>
                  <a:lnTo>
                    <a:pt x="764" y="310"/>
                  </a:lnTo>
                  <a:lnTo>
                    <a:pt x="868" y="207"/>
                  </a:lnTo>
                  <a:lnTo>
                    <a:pt x="992" y="145"/>
                  </a:lnTo>
                  <a:lnTo>
                    <a:pt x="1136" y="83"/>
                  </a:lnTo>
                  <a:lnTo>
                    <a:pt x="1280" y="41"/>
                  </a:lnTo>
                  <a:lnTo>
                    <a:pt x="1425"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96" name="Google Shape;2196;p211"/>
            <p:cNvSpPr/>
            <p:nvPr/>
          </p:nvSpPr>
          <p:spPr>
            <a:xfrm>
              <a:off x="1336125" y="5192525"/>
              <a:ext cx="130050" cy="122850"/>
            </a:xfrm>
            <a:custGeom>
              <a:avLst/>
              <a:gdLst/>
              <a:ahLst/>
              <a:cxnLst/>
              <a:rect l="l" t="t" r="r" b="b"/>
              <a:pathLst>
                <a:path w="5202" h="4914" extrusionOk="0">
                  <a:moveTo>
                    <a:pt x="3736" y="1"/>
                  </a:moveTo>
                  <a:lnTo>
                    <a:pt x="3551" y="21"/>
                  </a:lnTo>
                  <a:lnTo>
                    <a:pt x="3344" y="42"/>
                  </a:lnTo>
                  <a:lnTo>
                    <a:pt x="2952" y="145"/>
                  </a:lnTo>
                  <a:lnTo>
                    <a:pt x="2539" y="269"/>
                  </a:lnTo>
                  <a:lnTo>
                    <a:pt x="2147" y="414"/>
                  </a:lnTo>
                  <a:lnTo>
                    <a:pt x="1796" y="620"/>
                  </a:lnTo>
                  <a:lnTo>
                    <a:pt x="1445" y="847"/>
                  </a:lnTo>
                  <a:lnTo>
                    <a:pt x="1115" y="1115"/>
                  </a:lnTo>
                  <a:lnTo>
                    <a:pt x="826" y="1404"/>
                  </a:lnTo>
                  <a:lnTo>
                    <a:pt x="578" y="1735"/>
                  </a:lnTo>
                  <a:lnTo>
                    <a:pt x="475" y="1920"/>
                  </a:lnTo>
                  <a:lnTo>
                    <a:pt x="372" y="2106"/>
                  </a:lnTo>
                  <a:lnTo>
                    <a:pt x="289" y="2292"/>
                  </a:lnTo>
                  <a:lnTo>
                    <a:pt x="207" y="2478"/>
                  </a:lnTo>
                  <a:lnTo>
                    <a:pt x="145" y="2684"/>
                  </a:lnTo>
                  <a:lnTo>
                    <a:pt x="83" y="2890"/>
                  </a:lnTo>
                  <a:lnTo>
                    <a:pt x="42" y="3097"/>
                  </a:lnTo>
                  <a:lnTo>
                    <a:pt x="21" y="3303"/>
                  </a:lnTo>
                  <a:lnTo>
                    <a:pt x="0" y="3510"/>
                  </a:lnTo>
                  <a:lnTo>
                    <a:pt x="21" y="3716"/>
                  </a:lnTo>
                  <a:lnTo>
                    <a:pt x="21" y="3923"/>
                  </a:lnTo>
                  <a:lnTo>
                    <a:pt x="62" y="4129"/>
                  </a:lnTo>
                  <a:lnTo>
                    <a:pt x="104" y="4315"/>
                  </a:lnTo>
                  <a:lnTo>
                    <a:pt x="166" y="4521"/>
                  </a:lnTo>
                  <a:lnTo>
                    <a:pt x="227" y="4707"/>
                  </a:lnTo>
                  <a:lnTo>
                    <a:pt x="310" y="4893"/>
                  </a:lnTo>
                  <a:lnTo>
                    <a:pt x="620" y="4913"/>
                  </a:lnTo>
                  <a:lnTo>
                    <a:pt x="929" y="4893"/>
                  </a:lnTo>
                  <a:lnTo>
                    <a:pt x="1218" y="4851"/>
                  </a:lnTo>
                  <a:lnTo>
                    <a:pt x="1487" y="4789"/>
                  </a:lnTo>
                  <a:lnTo>
                    <a:pt x="1776" y="4707"/>
                  </a:lnTo>
                  <a:lnTo>
                    <a:pt x="2044" y="4604"/>
                  </a:lnTo>
                  <a:lnTo>
                    <a:pt x="2312" y="4480"/>
                  </a:lnTo>
                  <a:lnTo>
                    <a:pt x="2560" y="4356"/>
                  </a:lnTo>
                  <a:lnTo>
                    <a:pt x="2808" y="4211"/>
                  </a:lnTo>
                  <a:lnTo>
                    <a:pt x="3055" y="4046"/>
                  </a:lnTo>
                  <a:lnTo>
                    <a:pt x="3303" y="3861"/>
                  </a:lnTo>
                  <a:lnTo>
                    <a:pt x="3530" y="3675"/>
                  </a:lnTo>
                  <a:lnTo>
                    <a:pt x="3984" y="3283"/>
                  </a:lnTo>
                  <a:lnTo>
                    <a:pt x="4418" y="2849"/>
                  </a:lnTo>
                  <a:lnTo>
                    <a:pt x="4665" y="2581"/>
                  </a:lnTo>
                  <a:lnTo>
                    <a:pt x="4872" y="2292"/>
                  </a:lnTo>
                  <a:lnTo>
                    <a:pt x="4975" y="2127"/>
                  </a:lnTo>
                  <a:lnTo>
                    <a:pt x="5058" y="1982"/>
                  </a:lnTo>
                  <a:lnTo>
                    <a:pt x="5119" y="1817"/>
                  </a:lnTo>
                  <a:lnTo>
                    <a:pt x="5161" y="1631"/>
                  </a:lnTo>
                  <a:lnTo>
                    <a:pt x="5202" y="1466"/>
                  </a:lnTo>
                  <a:lnTo>
                    <a:pt x="5202" y="1280"/>
                  </a:lnTo>
                  <a:lnTo>
                    <a:pt x="5202" y="1095"/>
                  </a:lnTo>
                  <a:lnTo>
                    <a:pt x="5161" y="909"/>
                  </a:lnTo>
                  <a:lnTo>
                    <a:pt x="5119" y="744"/>
                  </a:lnTo>
                  <a:lnTo>
                    <a:pt x="5037" y="579"/>
                  </a:lnTo>
                  <a:lnTo>
                    <a:pt x="4934" y="434"/>
                  </a:lnTo>
                  <a:lnTo>
                    <a:pt x="4810" y="310"/>
                  </a:lnTo>
                  <a:lnTo>
                    <a:pt x="4665" y="207"/>
                  </a:lnTo>
                  <a:lnTo>
                    <a:pt x="4500" y="125"/>
                  </a:lnTo>
                  <a:lnTo>
                    <a:pt x="4314" y="63"/>
                  </a:lnTo>
                  <a:lnTo>
                    <a:pt x="4129" y="21"/>
                  </a:lnTo>
                  <a:lnTo>
                    <a:pt x="3943" y="1"/>
                  </a:lnTo>
                  <a:close/>
                </a:path>
              </a:pathLst>
            </a:custGeom>
            <a:solidFill>
              <a:schemeClr val="lt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97" name="Google Shape;2197;p211"/>
            <p:cNvSpPr/>
            <p:nvPr/>
          </p:nvSpPr>
          <p:spPr>
            <a:xfrm>
              <a:off x="1336125" y="5192525"/>
              <a:ext cx="130050" cy="122850"/>
            </a:xfrm>
            <a:custGeom>
              <a:avLst/>
              <a:gdLst/>
              <a:ahLst/>
              <a:cxnLst/>
              <a:rect l="l" t="t" r="r" b="b"/>
              <a:pathLst>
                <a:path w="5202" h="4914" fill="none" extrusionOk="0">
                  <a:moveTo>
                    <a:pt x="310" y="4893"/>
                  </a:moveTo>
                  <a:lnTo>
                    <a:pt x="310" y="4893"/>
                  </a:lnTo>
                  <a:lnTo>
                    <a:pt x="227" y="4707"/>
                  </a:lnTo>
                  <a:lnTo>
                    <a:pt x="166" y="4521"/>
                  </a:lnTo>
                  <a:lnTo>
                    <a:pt x="104" y="4315"/>
                  </a:lnTo>
                  <a:lnTo>
                    <a:pt x="62" y="4129"/>
                  </a:lnTo>
                  <a:lnTo>
                    <a:pt x="21" y="3923"/>
                  </a:lnTo>
                  <a:lnTo>
                    <a:pt x="21" y="3716"/>
                  </a:lnTo>
                  <a:lnTo>
                    <a:pt x="0" y="3510"/>
                  </a:lnTo>
                  <a:lnTo>
                    <a:pt x="21" y="3303"/>
                  </a:lnTo>
                  <a:lnTo>
                    <a:pt x="42" y="3097"/>
                  </a:lnTo>
                  <a:lnTo>
                    <a:pt x="83" y="2890"/>
                  </a:lnTo>
                  <a:lnTo>
                    <a:pt x="145" y="2684"/>
                  </a:lnTo>
                  <a:lnTo>
                    <a:pt x="207" y="2478"/>
                  </a:lnTo>
                  <a:lnTo>
                    <a:pt x="289" y="2292"/>
                  </a:lnTo>
                  <a:lnTo>
                    <a:pt x="372" y="2106"/>
                  </a:lnTo>
                  <a:lnTo>
                    <a:pt x="475" y="1920"/>
                  </a:lnTo>
                  <a:lnTo>
                    <a:pt x="578" y="1735"/>
                  </a:lnTo>
                  <a:lnTo>
                    <a:pt x="578" y="1735"/>
                  </a:lnTo>
                  <a:lnTo>
                    <a:pt x="826" y="1404"/>
                  </a:lnTo>
                  <a:lnTo>
                    <a:pt x="1115" y="1115"/>
                  </a:lnTo>
                  <a:lnTo>
                    <a:pt x="1445" y="847"/>
                  </a:lnTo>
                  <a:lnTo>
                    <a:pt x="1796" y="620"/>
                  </a:lnTo>
                  <a:lnTo>
                    <a:pt x="2147" y="414"/>
                  </a:lnTo>
                  <a:lnTo>
                    <a:pt x="2539" y="269"/>
                  </a:lnTo>
                  <a:lnTo>
                    <a:pt x="2952" y="145"/>
                  </a:lnTo>
                  <a:lnTo>
                    <a:pt x="3344" y="42"/>
                  </a:lnTo>
                  <a:lnTo>
                    <a:pt x="3344" y="42"/>
                  </a:lnTo>
                  <a:lnTo>
                    <a:pt x="3551" y="21"/>
                  </a:lnTo>
                  <a:lnTo>
                    <a:pt x="3736" y="1"/>
                  </a:lnTo>
                  <a:lnTo>
                    <a:pt x="3943" y="1"/>
                  </a:lnTo>
                  <a:lnTo>
                    <a:pt x="4129" y="21"/>
                  </a:lnTo>
                  <a:lnTo>
                    <a:pt x="4314" y="63"/>
                  </a:lnTo>
                  <a:lnTo>
                    <a:pt x="4500" y="125"/>
                  </a:lnTo>
                  <a:lnTo>
                    <a:pt x="4665" y="207"/>
                  </a:lnTo>
                  <a:lnTo>
                    <a:pt x="4810" y="310"/>
                  </a:lnTo>
                  <a:lnTo>
                    <a:pt x="4810" y="310"/>
                  </a:lnTo>
                  <a:lnTo>
                    <a:pt x="4934" y="434"/>
                  </a:lnTo>
                  <a:lnTo>
                    <a:pt x="5037" y="579"/>
                  </a:lnTo>
                  <a:lnTo>
                    <a:pt x="5119" y="744"/>
                  </a:lnTo>
                  <a:lnTo>
                    <a:pt x="5161" y="909"/>
                  </a:lnTo>
                  <a:lnTo>
                    <a:pt x="5202" y="1095"/>
                  </a:lnTo>
                  <a:lnTo>
                    <a:pt x="5202" y="1280"/>
                  </a:lnTo>
                  <a:lnTo>
                    <a:pt x="5202" y="1466"/>
                  </a:lnTo>
                  <a:lnTo>
                    <a:pt x="5161" y="1631"/>
                  </a:lnTo>
                  <a:lnTo>
                    <a:pt x="5161" y="1631"/>
                  </a:lnTo>
                  <a:lnTo>
                    <a:pt x="5119" y="1817"/>
                  </a:lnTo>
                  <a:lnTo>
                    <a:pt x="5058" y="1982"/>
                  </a:lnTo>
                  <a:lnTo>
                    <a:pt x="4975" y="2127"/>
                  </a:lnTo>
                  <a:lnTo>
                    <a:pt x="4872" y="2292"/>
                  </a:lnTo>
                  <a:lnTo>
                    <a:pt x="4665" y="2581"/>
                  </a:lnTo>
                  <a:lnTo>
                    <a:pt x="4418" y="2849"/>
                  </a:lnTo>
                  <a:lnTo>
                    <a:pt x="4418" y="2849"/>
                  </a:lnTo>
                  <a:lnTo>
                    <a:pt x="3984" y="3283"/>
                  </a:lnTo>
                  <a:lnTo>
                    <a:pt x="3530" y="3675"/>
                  </a:lnTo>
                  <a:lnTo>
                    <a:pt x="3303" y="3861"/>
                  </a:lnTo>
                  <a:lnTo>
                    <a:pt x="3055" y="4046"/>
                  </a:lnTo>
                  <a:lnTo>
                    <a:pt x="2808" y="4211"/>
                  </a:lnTo>
                  <a:lnTo>
                    <a:pt x="2560" y="4356"/>
                  </a:lnTo>
                  <a:lnTo>
                    <a:pt x="2312" y="4480"/>
                  </a:lnTo>
                  <a:lnTo>
                    <a:pt x="2044" y="4604"/>
                  </a:lnTo>
                  <a:lnTo>
                    <a:pt x="1776" y="4707"/>
                  </a:lnTo>
                  <a:lnTo>
                    <a:pt x="1487" y="4789"/>
                  </a:lnTo>
                  <a:lnTo>
                    <a:pt x="1218" y="4851"/>
                  </a:lnTo>
                  <a:lnTo>
                    <a:pt x="929" y="4893"/>
                  </a:lnTo>
                  <a:lnTo>
                    <a:pt x="620" y="4913"/>
                  </a:lnTo>
                  <a:lnTo>
                    <a:pt x="310" y="4893"/>
                  </a:lnTo>
                </a:path>
              </a:pathLst>
            </a:custGeom>
            <a:solidFill>
              <a:schemeClr val="lt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98" name="Google Shape;2198;p211"/>
            <p:cNvSpPr/>
            <p:nvPr/>
          </p:nvSpPr>
          <p:spPr>
            <a:xfrm>
              <a:off x="1325800" y="5245175"/>
              <a:ext cx="80525" cy="224500"/>
            </a:xfrm>
            <a:custGeom>
              <a:avLst/>
              <a:gdLst/>
              <a:ahLst/>
              <a:cxnLst/>
              <a:rect l="l" t="t" r="r" b="b"/>
              <a:pathLst>
                <a:path w="3221" h="8980" extrusionOk="0">
                  <a:moveTo>
                    <a:pt x="3221" y="0"/>
                  </a:moveTo>
                  <a:lnTo>
                    <a:pt x="3138" y="41"/>
                  </a:lnTo>
                  <a:lnTo>
                    <a:pt x="3014" y="103"/>
                  </a:lnTo>
                  <a:lnTo>
                    <a:pt x="2870" y="186"/>
                  </a:lnTo>
                  <a:lnTo>
                    <a:pt x="2684" y="310"/>
                  </a:lnTo>
                  <a:lnTo>
                    <a:pt x="2478" y="454"/>
                  </a:lnTo>
                  <a:lnTo>
                    <a:pt x="2250" y="640"/>
                  </a:lnTo>
                  <a:lnTo>
                    <a:pt x="2023" y="846"/>
                  </a:lnTo>
                  <a:lnTo>
                    <a:pt x="1755" y="1115"/>
                  </a:lnTo>
                  <a:lnTo>
                    <a:pt x="1507" y="1424"/>
                  </a:lnTo>
                  <a:lnTo>
                    <a:pt x="1260" y="1755"/>
                  </a:lnTo>
                  <a:lnTo>
                    <a:pt x="1033" y="2126"/>
                  </a:lnTo>
                  <a:lnTo>
                    <a:pt x="806" y="2539"/>
                  </a:lnTo>
                  <a:lnTo>
                    <a:pt x="620" y="2993"/>
                  </a:lnTo>
                  <a:lnTo>
                    <a:pt x="434" y="3447"/>
                  </a:lnTo>
                  <a:lnTo>
                    <a:pt x="290" y="3963"/>
                  </a:lnTo>
                  <a:lnTo>
                    <a:pt x="166" y="4459"/>
                  </a:lnTo>
                  <a:lnTo>
                    <a:pt x="83" y="4954"/>
                  </a:lnTo>
                  <a:lnTo>
                    <a:pt x="21" y="5449"/>
                  </a:lnTo>
                  <a:lnTo>
                    <a:pt x="1" y="5903"/>
                  </a:lnTo>
                  <a:lnTo>
                    <a:pt x="1" y="6358"/>
                  </a:lnTo>
                  <a:lnTo>
                    <a:pt x="1" y="6770"/>
                  </a:lnTo>
                  <a:lnTo>
                    <a:pt x="42" y="7514"/>
                  </a:lnTo>
                  <a:lnTo>
                    <a:pt x="104" y="8587"/>
                  </a:lnTo>
                  <a:lnTo>
                    <a:pt x="124" y="8876"/>
                  </a:lnTo>
                  <a:lnTo>
                    <a:pt x="145" y="8979"/>
                  </a:lnTo>
                  <a:lnTo>
                    <a:pt x="166" y="8876"/>
                  </a:lnTo>
                  <a:lnTo>
                    <a:pt x="166" y="8587"/>
                  </a:lnTo>
                  <a:lnTo>
                    <a:pt x="145" y="7514"/>
                  </a:lnTo>
                  <a:lnTo>
                    <a:pt x="124" y="6770"/>
                  </a:lnTo>
                  <a:lnTo>
                    <a:pt x="124" y="6358"/>
                  </a:lnTo>
                  <a:lnTo>
                    <a:pt x="145" y="5903"/>
                  </a:lnTo>
                  <a:lnTo>
                    <a:pt x="166" y="5449"/>
                  </a:lnTo>
                  <a:lnTo>
                    <a:pt x="207" y="4975"/>
                  </a:lnTo>
                  <a:lnTo>
                    <a:pt x="290" y="4479"/>
                  </a:lnTo>
                  <a:lnTo>
                    <a:pt x="413" y="3984"/>
                  </a:lnTo>
                  <a:lnTo>
                    <a:pt x="558" y="3509"/>
                  </a:lnTo>
                  <a:lnTo>
                    <a:pt x="744" y="3034"/>
                  </a:lnTo>
                  <a:lnTo>
                    <a:pt x="929" y="2601"/>
                  </a:lnTo>
                  <a:lnTo>
                    <a:pt x="1136" y="2188"/>
                  </a:lnTo>
                  <a:lnTo>
                    <a:pt x="1363" y="1817"/>
                  </a:lnTo>
                  <a:lnTo>
                    <a:pt x="1611" y="1486"/>
                  </a:lnTo>
                  <a:lnTo>
                    <a:pt x="1838" y="1177"/>
                  </a:lnTo>
                  <a:lnTo>
                    <a:pt x="2085" y="929"/>
                  </a:lnTo>
                  <a:lnTo>
                    <a:pt x="2312" y="702"/>
                  </a:lnTo>
                  <a:lnTo>
                    <a:pt x="2539" y="516"/>
                  </a:lnTo>
                  <a:lnTo>
                    <a:pt x="2911" y="227"/>
                  </a:lnTo>
                  <a:lnTo>
                    <a:pt x="3138" y="83"/>
                  </a:lnTo>
                  <a:lnTo>
                    <a:pt x="3221" y="21"/>
                  </a:lnTo>
                  <a:lnTo>
                    <a:pt x="3221"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199" name="Google Shape;2199;p211"/>
            <p:cNvSpPr/>
            <p:nvPr/>
          </p:nvSpPr>
          <p:spPr>
            <a:xfrm>
              <a:off x="1230325" y="5065575"/>
              <a:ext cx="100650" cy="411300"/>
            </a:xfrm>
            <a:custGeom>
              <a:avLst/>
              <a:gdLst/>
              <a:ahLst/>
              <a:cxnLst/>
              <a:rect l="l" t="t" r="r" b="b"/>
              <a:pathLst>
                <a:path w="4026" h="16452" extrusionOk="0">
                  <a:moveTo>
                    <a:pt x="1" y="1"/>
                  </a:moveTo>
                  <a:lnTo>
                    <a:pt x="22" y="187"/>
                  </a:lnTo>
                  <a:lnTo>
                    <a:pt x="145" y="661"/>
                  </a:lnTo>
                  <a:lnTo>
                    <a:pt x="620" y="2416"/>
                  </a:lnTo>
                  <a:lnTo>
                    <a:pt x="1301" y="5017"/>
                  </a:lnTo>
                  <a:lnTo>
                    <a:pt x="2106" y="8216"/>
                  </a:lnTo>
                  <a:lnTo>
                    <a:pt x="2870" y="11416"/>
                  </a:lnTo>
                  <a:lnTo>
                    <a:pt x="3469" y="14037"/>
                  </a:lnTo>
                  <a:lnTo>
                    <a:pt x="3861" y="15812"/>
                  </a:lnTo>
                  <a:lnTo>
                    <a:pt x="3985" y="16287"/>
                  </a:lnTo>
                  <a:lnTo>
                    <a:pt x="4026" y="16452"/>
                  </a:lnTo>
                  <a:lnTo>
                    <a:pt x="4026" y="16452"/>
                  </a:lnTo>
                  <a:lnTo>
                    <a:pt x="4005" y="16287"/>
                  </a:lnTo>
                  <a:lnTo>
                    <a:pt x="3923" y="15791"/>
                  </a:lnTo>
                  <a:lnTo>
                    <a:pt x="3572" y="14016"/>
                  </a:lnTo>
                  <a:lnTo>
                    <a:pt x="3304" y="12799"/>
                  </a:lnTo>
                  <a:lnTo>
                    <a:pt x="2994" y="11395"/>
                  </a:lnTo>
                  <a:lnTo>
                    <a:pt x="2643" y="9826"/>
                  </a:lnTo>
                  <a:lnTo>
                    <a:pt x="2230" y="8175"/>
                  </a:lnTo>
                  <a:lnTo>
                    <a:pt x="1817" y="6524"/>
                  </a:lnTo>
                  <a:lnTo>
                    <a:pt x="1425" y="4975"/>
                  </a:lnTo>
                  <a:lnTo>
                    <a:pt x="1054" y="3593"/>
                  </a:lnTo>
                  <a:lnTo>
                    <a:pt x="703" y="2375"/>
                  </a:lnTo>
                  <a:lnTo>
                    <a:pt x="207" y="641"/>
                  </a:lnTo>
                  <a:lnTo>
                    <a:pt x="63" y="166"/>
                  </a:lnTo>
                  <a:lnTo>
                    <a:pt x="1"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00" name="Google Shape;2200;p211"/>
            <p:cNvSpPr/>
            <p:nvPr/>
          </p:nvSpPr>
          <p:spPr>
            <a:xfrm>
              <a:off x="1108025" y="5251875"/>
              <a:ext cx="175475" cy="117150"/>
            </a:xfrm>
            <a:custGeom>
              <a:avLst/>
              <a:gdLst/>
              <a:ahLst/>
              <a:cxnLst/>
              <a:rect l="l" t="t" r="r" b="b"/>
              <a:pathLst>
                <a:path w="7019" h="4686" extrusionOk="0">
                  <a:moveTo>
                    <a:pt x="1095" y="0"/>
                  </a:moveTo>
                  <a:lnTo>
                    <a:pt x="868" y="21"/>
                  </a:lnTo>
                  <a:lnTo>
                    <a:pt x="661" y="62"/>
                  </a:lnTo>
                  <a:lnTo>
                    <a:pt x="476" y="145"/>
                  </a:lnTo>
                  <a:lnTo>
                    <a:pt x="290" y="269"/>
                  </a:lnTo>
                  <a:lnTo>
                    <a:pt x="228" y="351"/>
                  </a:lnTo>
                  <a:lnTo>
                    <a:pt x="145" y="434"/>
                  </a:lnTo>
                  <a:lnTo>
                    <a:pt x="104" y="537"/>
                  </a:lnTo>
                  <a:lnTo>
                    <a:pt x="63" y="640"/>
                  </a:lnTo>
                  <a:lnTo>
                    <a:pt x="1" y="847"/>
                  </a:lnTo>
                  <a:lnTo>
                    <a:pt x="1" y="1053"/>
                  </a:lnTo>
                  <a:lnTo>
                    <a:pt x="42" y="1260"/>
                  </a:lnTo>
                  <a:lnTo>
                    <a:pt x="104" y="1487"/>
                  </a:lnTo>
                  <a:lnTo>
                    <a:pt x="207" y="1693"/>
                  </a:lnTo>
                  <a:lnTo>
                    <a:pt x="311" y="1899"/>
                  </a:lnTo>
                  <a:lnTo>
                    <a:pt x="434" y="2085"/>
                  </a:lnTo>
                  <a:lnTo>
                    <a:pt x="723" y="2457"/>
                  </a:lnTo>
                  <a:lnTo>
                    <a:pt x="1033" y="2808"/>
                  </a:lnTo>
                  <a:lnTo>
                    <a:pt x="1363" y="3117"/>
                  </a:lnTo>
                  <a:lnTo>
                    <a:pt x="1735" y="3406"/>
                  </a:lnTo>
                  <a:lnTo>
                    <a:pt x="2106" y="3675"/>
                  </a:lnTo>
                  <a:lnTo>
                    <a:pt x="2519" y="3902"/>
                  </a:lnTo>
                  <a:lnTo>
                    <a:pt x="2932" y="4108"/>
                  </a:lnTo>
                  <a:lnTo>
                    <a:pt x="3365" y="4294"/>
                  </a:lnTo>
                  <a:lnTo>
                    <a:pt x="3799" y="4438"/>
                  </a:lnTo>
                  <a:lnTo>
                    <a:pt x="4253" y="4541"/>
                  </a:lnTo>
                  <a:lnTo>
                    <a:pt x="4728" y="4624"/>
                  </a:lnTo>
                  <a:lnTo>
                    <a:pt x="5182" y="4665"/>
                  </a:lnTo>
                  <a:lnTo>
                    <a:pt x="5636" y="4686"/>
                  </a:lnTo>
                  <a:lnTo>
                    <a:pt x="6111" y="4645"/>
                  </a:lnTo>
                  <a:lnTo>
                    <a:pt x="6565" y="4583"/>
                  </a:lnTo>
                  <a:lnTo>
                    <a:pt x="7019" y="4500"/>
                  </a:lnTo>
                  <a:lnTo>
                    <a:pt x="7019" y="4335"/>
                  </a:lnTo>
                  <a:lnTo>
                    <a:pt x="6833" y="3943"/>
                  </a:lnTo>
                  <a:lnTo>
                    <a:pt x="6627" y="3551"/>
                  </a:lnTo>
                  <a:lnTo>
                    <a:pt x="6400" y="3179"/>
                  </a:lnTo>
                  <a:lnTo>
                    <a:pt x="6131" y="2828"/>
                  </a:lnTo>
                  <a:lnTo>
                    <a:pt x="5863" y="2477"/>
                  </a:lnTo>
                  <a:lnTo>
                    <a:pt x="5574" y="2147"/>
                  </a:lnTo>
                  <a:lnTo>
                    <a:pt x="5264" y="1858"/>
                  </a:lnTo>
                  <a:lnTo>
                    <a:pt x="4914" y="1569"/>
                  </a:lnTo>
                  <a:lnTo>
                    <a:pt x="4583" y="1301"/>
                  </a:lnTo>
                  <a:lnTo>
                    <a:pt x="4212" y="1053"/>
                  </a:lnTo>
                  <a:lnTo>
                    <a:pt x="3840" y="826"/>
                  </a:lnTo>
                  <a:lnTo>
                    <a:pt x="3448" y="620"/>
                  </a:lnTo>
                  <a:lnTo>
                    <a:pt x="3056" y="434"/>
                  </a:lnTo>
                  <a:lnTo>
                    <a:pt x="2643" y="289"/>
                  </a:lnTo>
                  <a:lnTo>
                    <a:pt x="2210" y="166"/>
                  </a:lnTo>
                  <a:lnTo>
                    <a:pt x="1797" y="62"/>
                  </a:lnTo>
                  <a:lnTo>
                    <a:pt x="1570" y="21"/>
                  </a:lnTo>
                  <a:lnTo>
                    <a:pt x="1343" y="0"/>
                  </a:lnTo>
                  <a:close/>
                </a:path>
              </a:pathLst>
            </a:custGeom>
            <a:solidFill>
              <a:schemeClr val="lt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01" name="Google Shape;2201;p211"/>
            <p:cNvSpPr/>
            <p:nvPr/>
          </p:nvSpPr>
          <p:spPr>
            <a:xfrm>
              <a:off x="1108025" y="5251875"/>
              <a:ext cx="175475" cy="117150"/>
            </a:xfrm>
            <a:custGeom>
              <a:avLst/>
              <a:gdLst/>
              <a:ahLst/>
              <a:cxnLst/>
              <a:rect l="l" t="t" r="r" b="b"/>
              <a:pathLst>
                <a:path w="7019" h="4686" fill="none" extrusionOk="0">
                  <a:moveTo>
                    <a:pt x="7019" y="4335"/>
                  </a:moveTo>
                  <a:lnTo>
                    <a:pt x="7019" y="4335"/>
                  </a:lnTo>
                  <a:lnTo>
                    <a:pt x="6833" y="3943"/>
                  </a:lnTo>
                  <a:lnTo>
                    <a:pt x="6627" y="3551"/>
                  </a:lnTo>
                  <a:lnTo>
                    <a:pt x="6400" y="3179"/>
                  </a:lnTo>
                  <a:lnTo>
                    <a:pt x="6131" y="2828"/>
                  </a:lnTo>
                  <a:lnTo>
                    <a:pt x="5863" y="2477"/>
                  </a:lnTo>
                  <a:lnTo>
                    <a:pt x="5574" y="2147"/>
                  </a:lnTo>
                  <a:lnTo>
                    <a:pt x="5264" y="1858"/>
                  </a:lnTo>
                  <a:lnTo>
                    <a:pt x="4914" y="1569"/>
                  </a:lnTo>
                  <a:lnTo>
                    <a:pt x="4583" y="1301"/>
                  </a:lnTo>
                  <a:lnTo>
                    <a:pt x="4212" y="1053"/>
                  </a:lnTo>
                  <a:lnTo>
                    <a:pt x="3840" y="826"/>
                  </a:lnTo>
                  <a:lnTo>
                    <a:pt x="3448" y="620"/>
                  </a:lnTo>
                  <a:lnTo>
                    <a:pt x="3056" y="434"/>
                  </a:lnTo>
                  <a:lnTo>
                    <a:pt x="2643" y="289"/>
                  </a:lnTo>
                  <a:lnTo>
                    <a:pt x="2210" y="166"/>
                  </a:lnTo>
                  <a:lnTo>
                    <a:pt x="1797" y="62"/>
                  </a:lnTo>
                  <a:lnTo>
                    <a:pt x="1797" y="62"/>
                  </a:lnTo>
                  <a:lnTo>
                    <a:pt x="1570" y="21"/>
                  </a:lnTo>
                  <a:lnTo>
                    <a:pt x="1343" y="0"/>
                  </a:lnTo>
                  <a:lnTo>
                    <a:pt x="1095" y="0"/>
                  </a:lnTo>
                  <a:lnTo>
                    <a:pt x="868" y="21"/>
                  </a:lnTo>
                  <a:lnTo>
                    <a:pt x="661" y="62"/>
                  </a:lnTo>
                  <a:lnTo>
                    <a:pt x="476" y="145"/>
                  </a:lnTo>
                  <a:lnTo>
                    <a:pt x="290" y="269"/>
                  </a:lnTo>
                  <a:lnTo>
                    <a:pt x="228" y="351"/>
                  </a:lnTo>
                  <a:lnTo>
                    <a:pt x="145" y="434"/>
                  </a:lnTo>
                  <a:lnTo>
                    <a:pt x="145" y="434"/>
                  </a:lnTo>
                  <a:lnTo>
                    <a:pt x="104" y="537"/>
                  </a:lnTo>
                  <a:lnTo>
                    <a:pt x="63" y="640"/>
                  </a:lnTo>
                  <a:lnTo>
                    <a:pt x="1" y="847"/>
                  </a:lnTo>
                  <a:lnTo>
                    <a:pt x="1" y="1053"/>
                  </a:lnTo>
                  <a:lnTo>
                    <a:pt x="42" y="1260"/>
                  </a:lnTo>
                  <a:lnTo>
                    <a:pt x="104" y="1487"/>
                  </a:lnTo>
                  <a:lnTo>
                    <a:pt x="207" y="1693"/>
                  </a:lnTo>
                  <a:lnTo>
                    <a:pt x="311" y="1899"/>
                  </a:lnTo>
                  <a:lnTo>
                    <a:pt x="434" y="2085"/>
                  </a:lnTo>
                  <a:lnTo>
                    <a:pt x="434" y="2085"/>
                  </a:lnTo>
                  <a:lnTo>
                    <a:pt x="723" y="2457"/>
                  </a:lnTo>
                  <a:lnTo>
                    <a:pt x="1033" y="2808"/>
                  </a:lnTo>
                  <a:lnTo>
                    <a:pt x="1363" y="3117"/>
                  </a:lnTo>
                  <a:lnTo>
                    <a:pt x="1735" y="3406"/>
                  </a:lnTo>
                  <a:lnTo>
                    <a:pt x="2106" y="3675"/>
                  </a:lnTo>
                  <a:lnTo>
                    <a:pt x="2519" y="3902"/>
                  </a:lnTo>
                  <a:lnTo>
                    <a:pt x="2932" y="4108"/>
                  </a:lnTo>
                  <a:lnTo>
                    <a:pt x="3365" y="4294"/>
                  </a:lnTo>
                  <a:lnTo>
                    <a:pt x="3799" y="4438"/>
                  </a:lnTo>
                  <a:lnTo>
                    <a:pt x="4253" y="4541"/>
                  </a:lnTo>
                  <a:lnTo>
                    <a:pt x="4728" y="4624"/>
                  </a:lnTo>
                  <a:lnTo>
                    <a:pt x="5182" y="4665"/>
                  </a:lnTo>
                  <a:lnTo>
                    <a:pt x="5636" y="4686"/>
                  </a:lnTo>
                  <a:lnTo>
                    <a:pt x="6111" y="4645"/>
                  </a:lnTo>
                  <a:lnTo>
                    <a:pt x="6565" y="4583"/>
                  </a:lnTo>
                  <a:lnTo>
                    <a:pt x="7019" y="4500"/>
                  </a:lnTo>
                </a:path>
              </a:pathLst>
            </a:custGeom>
            <a:solidFill>
              <a:schemeClr val="lt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02" name="Google Shape;2202;p211"/>
            <p:cNvSpPr/>
            <p:nvPr/>
          </p:nvSpPr>
          <p:spPr>
            <a:xfrm>
              <a:off x="1169950" y="5295725"/>
              <a:ext cx="156400" cy="158450"/>
            </a:xfrm>
            <a:custGeom>
              <a:avLst/>
              <a:gdLst/>
              <a:ahLst/>
              <a:cxnLst/>
              <a:rect l="l" t="t" r="r" b="b"/>
              <a:pathLst>
                <a:path w="6256" h="6338" extrusionOk="0">
                  <a:moveTo>
                    <a:pt x="1" y="1"/>
                  </a:moveTo>
                  <a:lnTo>
                    <a:pt x="104" y="42"/>
                  </a:lnTo>
                  <a:lnTo>
                    <a:pt x="352" y="104"/>
                  </a:lnTo>
                  <a:lnTo>
                    <a:pt x="785" y="249"/>
                  </a:lnTo>
                  <a:lnTo>
                    <a:pt x="1322" y="434"/>
                  </a:lnTo>
                  <a:lnTo>
                    <a:pt x="1632" y="558"/>
                  </a:lnTo>
                  <a:lnTo>
                    <a:pt x="1941" y="723"/>
                  </a:lnTo>
                  <a:lnTo>
                    <a:pt x="2292" y="909"/>
                  </a:lnTo>
                  <a:lnTo>
                    <a:pt x="2643" y="1116"/>
                  </a:lnTo>
                  <a:lnTo>
                    <a:pt x="2994" y="1343"/>
                  </a:lnTo>
                  <a:lnTo>
                    <a:pt x="3365" y="1611"/>
                  </a:lnTo>
                  <a:lnTo>
                    <a:pt x="3716" y="1921"/>
                  </a:lnTo>
                  <a:lnTo>
                    <a:pt x="4067" y="2251"/>
                  </a:lnTo>
                  <a:lnTo>
                    <a:pt x="4398" y="2602"/>
                  </a:lnTo>
                  <a:lnTo>
                    <a:pt x="4686" y="2953"/>
                  </a:lnTo>
                  <a:lnTo>
                    <a:pt x="4955" y="3304"/>
                  </a:lnTo>
                  <a:lnTo>
                    <a:pt x="5203" y="3675"/>
                  </a:lnTo>
                  <a:lnTo>
                    <a:pt x="5409" y="4026"/>
                  </a:lnTo>
                  <a:lnTo>
                    <a:pt x="5574" y="4377"/>
                  </a:lnTo>
                  <a:lnTo>
                    <a:pt x="5719" y="4707"/>
                  </a:lnTo>
                  <a:lnTo>
                    <a:pt x="5842" y="5017"/>
                  </a:lnTo>
                  <a:lnTo>
                    <a:pt x="6028" y="5553"/>
                  </a:lnTo>
                  <a:lnTo>
                    <a:pt x="6152" y="5966"/>
                  </a:lnTo>
                  <a:lnTo>
                    <a:pt x="6214" y="6235"/>
                  </a:lnTo>
                  <a:lnTo>
                    <a:pt x="6255" y="6338"/>
                  </a:lnTo>
                  <a:lnTo>
                    <a:pt x="6255" y="6235"/>
                  </a:lnTo>
                  <a:lnTo>
                    <a:pt x="6193" y="5966"/>
                  </a:lnTo>
                  <a:lnTo>
                    <a:pt x="6173" y="5760"/>
                  </a:lnTo>
                  <a:lnTo>
                    <a:pt x="6111" y="5533"/>
                  </a:lnTo>
                  <a:lnTo>
                    <a:pt x="6028" y="5264"/>
                  </a:lnTo>
                  <a:lnTo>
                    <a:pt x="5946" y="4975"/>
                  </a:lnTo>
                  <a:lnTo>
                    <a:pt x="5822" y="4666"/>
                  </a:lnTo>
                  <a:lnTo>
                    <a:pt x="5677" y="4315"/>
                  </a:lnTo>
                  <a:lnTo>
                    <a:pt x="5512" y="3964"/>
                  </a:lnTo>
                  <a:lnTo>
                    <a:pt x="5306" y="3613"/>
                  </a:lnTo>
                  <a:lnTo>
                    <a:pt x="5058" y="3242"/>
                  </a:lnTo>
                  <a:lnTo>
                    <a:pt x="4790" y="2870"/>
                  </a:lnTo>
                  <a:lnTo>
                    <a:pt x="4501" y="2499"/>
                  </a:lnTo>
                  <a:lnTo>
                    <a:pt x="4170" y="2148"/>
                  </a:lnTo>
                  <a:lnTo>
                    <a:pt x="3820" y="1817"/>
                  </a:lnTo>
                  <a:lnTo>
                    <a:pt x="3448" y="1508"/>
                  </a:lnTo>
                  <a:lnTo>
                    <a:pt x="3076" y="1239"/>
                  </a:lnTo>
                  <a:lnTo>
                    <a:pt x="2705" y="992"/>
                  </a:lnTo>
                  <a:lnTo>
                    <a:pt x="2354" y="785"/>
                  </a:lnTo>
                  <a:lnTo>
                    <a:pt x="2003" y="620"/>
                  </a:lnTo>
                  <a:lnTo>
                    <a:pt x="1673" y="476"/>
                  </a:lnTo>
                  <a:lnTo>
                    <a:pt x="1343" y="352"/>
                  </a:lnTo>
                  <a:lnTo>
                    <a:pt x="1054" y="249"/>
                  </a:lnTo>
                  <a:lnTo>
                    <a:pt x="806" y="166"/>
                  </a:lnTo>
                  <a:lnTo>
                    <a:pt x="579" y="104"/>
                  </a:lnTo>
                  <a:lnTo>
                    <a:pt x="372" y="63"/>
                  </a:lnTo>
                  <a:lnTo>
                    <a:pt x="10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grpSp>
      <p:sp>
        <p:nvSpPr>
          <p:cNvPr id="2203" name="Google Shape;2203;p211"/>
          <p:cNvSpPr txBox="1"/>
          <p:nvPr/>
        </p:nvSpPr>
        <p:spPr>
          <a:xfrm>
            <a:off x="472350" y="3892600"/>
            <a:ext cx="2947800" cy="48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b="1" u="sng">
                <a:solidFill>
                  <a:srgbClr val="9AB8FF"/>
                </a:solidFill>
                <a:latin typeface="Roboto"/>
                <a:ea typeface="Roboto"/>
                <a:cs typeface="Roboto"/>
                <a:sym typeface="Roboto"/>
                <a:hlinkClick r:id="rId3">
                  <a:extLst>
                    <a:ext uri="{A12FA001-AC4F-418D-AE19-62706E023703}">
                      <ahyp:hlinkClr xmlns:ahyp="http://schemas.microsoft.com/office/drawing/2018/hyperlinkcolor" val="tx"/>
                    </a:ext>
                  </a:extLst>
                </a:hlinkClick>
              </a:rPr>
              <a:t>Student Guided Notes</a:t>
            </a:r>
            <a:endParaRPr sz="1700" b="1">
              <a:solidFill>
                <a:srgbClr val="9AB8FF"/>
              </a:solidFill>
              <a:latin typeface="Roboto"/>
              <a:ea typeface="Roboto"/>
              <a:cs typeface="Roboto"/>
              <a:sym typeface="Roboto"/>
            </a:endParaRPr>
          </a:p>
        </p:txBody>
      </p:sp>
      <p:pic>
        <p:nvPicPr>
          <p:cNvPr id="2204" name="Google Shape;2204;p211"/>
          <p:cNvPicPr preferRelativeResize="0"/>
          <p:nvPr/>
        </p:nvPicPr>
        <p:blipFill>
          <a:blip r:embed="rId4">
            <a:alphaModFix/>
          </a:blip>
          <a:stretch>
            <a:fillRect/>
          </a:stretch>
        </p:blipFill>
        <p:spPr>
          <a:xfrm>
            <a:off x="2429" y="0"/>
            <a:ext cx="9139139" cy="51434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Shape 2208"/>
        <p:cNvGrpSpPr/>
        <p:nvPr/>
      </p:nvGrpSpPr>
      <p:grpSpPr>
        <a:xfrm>
          <a:off x="0" y="0"/>
          <a:ext cx="0" cy="0"/>
          <a:chOff x="0" y="0"/>
          <a:chExt cx="0" cy="0"/>
        </a:xfrm>
      </p:grpSpPr>
      <p:sp>
        <p:nvSpPr>
          <p:cNvPr id="2209" name="Google Shape;2209;p212"/>
          <p:cNvSpPr txBox="1">
            <a:spLocks noGrp="1"/>
          </p:cNvSpPr>
          <p:nvPr>
            <p:ph type="ctrTitle"/>
          </p:nvPr>
        </p:nvSpPr>
        <p:spPr>
          <a:xfrm>
            <a:off x="345900" y="1602925"/>
            <a:ext cx="4841400" cy="162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6000"/>
              <a:t>Saving Early is a Million Dollar Decision! </a:t>
            </a:r>
            <a:endParaRPr sz="6000"/>
          </a:p>
        </p:txBody>
      </p:sp>
      <p:grpSp>
        <p:nvGrpSpPr>
          <p:cNvPr id="2210" name="Google Shape;2210;p212"/>
          <p:cNvGrpSpPr/>
          <p:nvPr/>
        </p:nvGrpSpPr>
        <p:grpSpPr>
          <a:xfrm>
            <a:off x="5639847" y="1105399"/>
            <a:ext cx="3006389" cy="2856690"/>
            <a:chOff x="1053350" y="238125"/>
            <a:chExt cx="5513275" cy="5238750"/>
          </a:xfrm>
        </p:grpSpPr>
        <p:sp>
          <p:nvSpPr>
            <p:cNvPr id="2211" name="Google Shape;2211;p212"/>
            <p:cNvSpPr/>
            <p:nvPr/>
          </p:nvSpPr>
          <p:spPr>
            <a:xfrm>
              <a:off x="1175125" y="2120600"/>
              <a:ext cx="589325" cy="519675"/>
            </a:xfrm>
            <a:custGeom>
              <a:avLst/>
              <a:gdLst/>
              <a:ahLst/>
              <a:cxnLst/>
              <a:rect l="l" t="t" r="r" b="b"/>
              <a:pathLst>
                <a:path w="23573" h="20787" extrusionOk="0">
                  <a:moveTo>
                    <a:pt x="5904" y="0"/>
                  </a:moveTo>
                  <a:lnTo>
                    <a:pt x="5635" y="21"/>
                  </a:lnTo>
                  <a:lnTo>
                    <a:pt x="5367" y="83"/>
                  </a:lnTo>
                  <a:lnTo>
                    <a:pt x="5099" y="186"/>
                  </a:lnTo>
                  <a:lnTo>
                    <a:pt x="0" y="6936"/>
                  </a:lnTo>
                  <a:lnTo>
                    <a:pt x="186" y="7060"/>
                  </a:lnTo>
                  <a:lnTo>
                    <a:pt x="723" y="7411"/>
                  </a:lnTo>
                  <a:lnTo>
                    <a:pt x="1548" y="7988"/>
                  </a:lnTo>
                  <a:lnTo>
                    <a:pt x="2023" y="8360"/>
                  </a:lnTo>
                  <a:lnTo>
                    <a:pt x="2539" y="8773"/>
                  </a:lnTo>
                  <a:lnTo>
                    <a:pt x="3097" y="9248"/>
                  </a:lnTo>
                  <a:lnTo>
                    <a:pt x="3695" y="9764"/>
                  </a:lnTo>
                  <a:lnTo>
                    <a:pt x="4273" y="10342"/>
                  </a:lnTo>
                  <a:lnTo>
                    <a:pt x="4872" y="10961"/>
                  </a:lnTo>
                  <a:lnTo>
                    <a:pt x="5470" y="11642"/>
                  </a:lnTo>
                  <a:lnTo>
                    <a:pt x="6069" y="12344"/>
                  </a:lnTo>
                  <a:lnTo>
                    <a:pt x="6626" y="13107"/>
                  </a:lnTo>
                  <a:lnTo>
                    <a:pt x="6895" y="13500"/>
                  </a:lnTo>
                  <a:lnTo>
                    <a:pt x="7163" y="13912"/>
                  </a:lnTo>
                  <a:lnTo>
                    <a:pt x="7411" y="14305"/>
                  </a:lnTo>
                  <a:lnTo>
                    <a:pt x="7720" y="14697"/>
                  </a:lnTo>
                  <a:lnTo>
                    <a:pt x="8030" y="15089"/>
                  </a:lnTo>
                  <a:lnTo>
                    <a:pt x="8360" y="15461"/>
                  </a:lnTo>
                  <a:lnTo>
                    <a:pt x="8732" y="15811"/>
                  </a:lnTo>
                  <a:lnTo>
                    <a:pt x="9103" y="16162"/>
                  </a:lnTo>
                  <a:lnTo>
                    <a:pt x="9495" y="16493"/>
                  </a:lnTo>
                  <a:lnTo>
                    <a:pt x="9887" y="16823"/>
                  </a:lnTo>
                  <a:lnTo>
                    <a:pt x="10300" y="17133"/>
                  </a:lnTo>
                  <a:lnTo>
                    <a:pt x="10713" y="17422"/>
                  </a:lnTo>
                  <a:lnTo>
                    <a:pt x="11580" y="17999"/>
                  </a:lnTo>
                  <a:lnTo>
                    <a:pt x="12447" y="18495"/>
                  </a:lnTo>
                  <a:lnTo>
                    <a:pt x="13293" y="18970"/>
                  </a:lnTo>
                  <a:lnTo>
                    <a:pt x="14098" y="19382"/>
                  </a:lnTo>
                  <a:lnTo>
                    <a:pt x="14862" y="19754"/>
                  </a:lnTo>
                  <a:lnTo>
                    <a:pt x="15564" y="20064"/>
                  </a:lnTo>
                  <a:lnTo>
                    <a:pt x="16183" y="20311"/>
                  </a:lnTo>
                  <a:lnTo>
                    <a:pt x="17071" y="20662"/>
                  </a:lnTo>
                  <a:lnTo>
                    <a:pt x="17401" y="20786"/>
                  </a:lnTo>
                  <a:lnTo>
                    <a:pt x="23573" y="11952"/>
                  </a:lnTo>
                  <a:lnTo>
                    <a:pt x="23346" y="11972"/>
                  </a:lnTo>
                  <a:lnTo>
                    <a:pt x="23077" y="11993"/>
                  </a:lnTo>
                  <a:lnTo>
                    <a:pt x="22726" y="11993"/>
                  </a:lnTo>
                  <a:lnTo>
                    <a:pt x="22293" y="11972"/>
                  </a:lnTo>
                  <a:lnTo>
                    <a:pt x="21777" y="11910"/>
                  </a:lnTo>
                  <a:lnTo>
                    <a:pt x="21199" y="11828"/>
                  </a:lnTo>
                  <a:lnTo>
                    <a:pt x="20580" y="11683"/>
                  </a:lnTo>
                  <a:lnTo>
                    <a:pt x="20249" y="11580"/>
                  </a:lnTo>
                  <a:lnTo>
                    <a:pt x="19919" y="11477"/>
                  </a:lnTo>
                  <a:lnTo>
                    <a:pt x="19589" y="11332"/>
                  </a:lnTo>
                  <a:lnTo>
                    <a:pt x="19238" y="11188"/>
                  </a:lnTo>
                  <a:lnTo>
                    <a:pt x="18887" y="11023"/>
                  </a:lnTo>
                  <a:lnTo>
                    <a:pt x="18516" y="10837"/>
                  </a:lnTo>
                  <a:lnTo>
                    <a:pt x="18165" y="10631"/>
                  </a:lnTo>
                  <a:lnTo>
                    <a:pt x="17793" y="10403"/>
                  </a:lnTo>
                  <a:lnTo>
                    <a:pt x="17422" y="10135"/>
                  </a:lnTo>
                  <a:lnTo>
                    <a:pt x="17071" y="9867"/>
                  </a:lnTo>
                  <a:lnTo>
                    <a:pt x="16699" y="9557"/>
                  </a:lnTo>
                  <a:lnTo>
                    <a:pt x="16348" y="9206"/>
                  </a:lnTo>
                  <a:lnTo>
                    <a:pt x="15997" y="8855"/>
                  </a:lnTo>
                  <a:lnTo>
                    <a:pt x="15646" y="8443"/>
                  </a:lnTo>
                  <a:lnTo>
                    <a:pt x="15295" y="8030"/>
                  </a:lnTo>
                  <a:lnTo>
                    <a:pt x="14965" y="7555"/>
                  </a:lnTo>
                  <a:lnTo>
                    <a:pt x="14532" y="6936"/>
                  </a:lnTo>
                  <a:lnTo>
                    <a:pt x="14036" y="6275"/>
                  </a:lnTo>
                  <a:lnTo>
                    <a:pt x="13479" y="5594"/>
                  </a:lnTo>
                  <a:lnTo>
                    <a:pt x="12880" y="4892"/>
                  </a:lnTo>
                  <a:lnTo>
                    <a:pt x="12241" y="4190"/>
                  </a:lnTo>
                  <a:lnTo>
                    <a:pt x="11580" y="3489"/>
                  </a:lnTo>
                  <a:lnTo>
                    <a:pt x="10899" y="2828"/>
                  </a:lnTo>
                  <a:lnTo>
                    <a:pt x="10218" y="2209"/>
                  </a:lnTo>
                  <a:lnTo>
                    <a:pt x="9516" y="1631"/>
                  </a:lnTo>
                  <a:lnTo>
                    <a:pt x="9165" y="1363"/>
                  </a:lnTo>
                  <a:lnTo>
                    <a:pt x="8814" y="1115"/>
                  </a:lnTo>
                  <a:lnTo>
                    <a:pt x="8463" y="888"/>
                  </a:lnTo>
                  <a:lnTo>
                    <a:pt x="8112" y="681"/>
                  </a:lnTo>
                  <a:lnTo>
                    <a:pt x="7782" y="496"/>
                  </a:lnTo>
                  <a:lnTo>
                    <a:pt x="7452" y="351"/>
                  </a:lnTo>
                  <a:lnTo>
                    <a:pt x="7122" y="227"/>
                  </a:lnTo>
                  <a:lnTo>
                    <a:pt x="6812" y="124"/>
                  </a:lnTo>
                  <a:lnTo>
                    <a:pt x="6502" y="42"/>
                  </a:lnTo>
                  <a:lnTo>
                    <a:pt x="6193" y="0"/>
                  </a:lnTo>
                  <a:close/>
                </a:path>
              </a:pathLst>
            </a:custGeom>
            <a:solidFill>
              <a:schemeClr val="lt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12" name="Google Shape;2212;p212"/>
            <p:cNvSpPr/>
            <p:nvPr/>
          </p:nvSpPr>
          <p:spPr>
            <a:xfrm>
              <a:off x="1175125" y="2120600"/>
              <a:ext cx="589325" cy="519675"/>
            </a:xfrm>
            <a:custGeom>
              <a:avLst/>
              <a:gdLst/>
              <a:ahLst/>
              <a:cxnLst/>
              <a:rect l="l" t="t" r="r" b="b"/>
              <a:pathLst>
                <a:path w="23573" h="20787" fill="none" extrusionOk="0">
                  <a:moveTo>
                    <a:pt x="23573" y="11952"/>
                  </a:moveTo>
                  <a:lnTo>
                    <a:pt x="23573" y="11952"/>
                  </a:lnTo>
                  <a:lnTo>
                    <a:pt x="23346" y="11972"/>
                  </a:lnTo>
                  <a:lnTo>
                    <a:pt x="23077" y="11993"/>
                  </a:lnTo>
                  <a:lnTo>
                    <a:pt x="22726" y="11993"/>
                  </a:lnTo>
                  <a:lnTo>
                    <a:pt x="22293" y="11972"/>
                  </a:lnTo>
                  <a:lnTo>
                    <a:pt x="21777" y="11910"/>
                  </a:lnTo>
                  <a:lnTo>
                    <a:pt x="21199" y="11828"/>
                  </a:lnTo>
                  <a:lnTo>
                    <a:pt x="20580" y="11683"/>
                  </a:lnTo>
                  <a:lnTo>
                    <a:pt x="20249" y="11580"/>
                  </a:lnTo>
                  <a:lnTo>
                    <a:pt x="19919" y="11477"/>
                  </a:lnTo>
                  <a:lnTo>
                    <a:pt x="19589" y="11332"/>
                  </a:lnTo>
                  <a:lnTo>
                    <a:pt x="19238" y="11188"/>
                  </a:lnTo>
                  <a:lnTo>
                    <a:pt x="18887" y="11023"/>
                  </a:lnTo>
                  <a:lnTo>
                    <a:pt x="18516" y="10837"/>
                  </a:lnTo>
                  <a:lnTo>
                    <a:pt x="18165" y="10631"/>
                  </a:lnTo>
                  <a:lnTo>
                    <a:pt x="17793" y="10403"/>
                  </a:lnTo>
                  <a:lnTo>
                    <a:pt x="17422" y="10135"/>
                  </a:lnTo>
                  <a:lnTo>
                    <a:pt x="17071" y="9867"/>
                  </a:lnTo>
                  <a:lnTo>
                    <a:pt x="16699" y="9557"/>
                  </a:lnTo>
                  <a:lnTo>
                    <a:pt x="16348" y="9206"/>
                  </a:lnTo>
                  <a:lnTo>
                    <a:pt x="15997" y="8855"/>
                  </a:lnTo>
                  <a:lnTo>
                    <a:pt x="15646" y="8443"/>
                  </a:lnTo>
                  <a:lnTo>
                    <a:pt x="15295" y="8030"/>
                  </a:lnTo>
                  <a:lnTo>
                    <a:pt x="14965" y="7555"/>
                  </a:lnTo>
                  <a:lnTo>
                    <a:pt x="14965" y="7555"/>
                  </a:lnTo>
                  <a:lnTo>
                    <a:pt x="14532" y="6936"/>
                  </a:lnTo>
                  <a:lnTo>
                    <a:pt x="14036" y="6275"/>
                  </a:lnTo>
                  <a:lnTo>
                    <a:pt x="13479" y="5594"/>
                  </a:lnTo>
                  <a:lnTo>
                    <a:pt x="12880" y="4892"/>
                  </a:lnTo>
                  <a:lnTo>
                    <a:pt x="12241" y="4190"/>
                  </a:lnTo>
                  <a:lnTo>
                    <a:pt x="11580" y="3489"/>
                  </a:lnTo>
                  <a:lnTo>
                    <a:pt x="10899" y="2828"/>
                  </a:lnTo>
                  <a:lnTo>
                    <a:pt x="10218" y="2209"/>
                  </a:lnTo>
                  <a:lnTo>
                    <a:pt x="9516" y="1631"/>
                  </a:lnTo>
                  <a:lnTo>
                    <a:pt x="9165" y="1363"/>
                  </a:lnTo>
                  <a:lnTo>
                    <a:pt x="8814" y="1115"/>
                  </a:lnTo>
                  <a:lnTo>
                    <a:pt x="8463" y="888"/>
                  </a:lnTo>
                  <a:lnTo>
                    <a:pt x="8112" y="681"/>
                  </a:lnTo>
                  <a:lnTo>
                    <a:pt x="7782" y="496"/>
                  </a:lnTo>
                  <a:lnTo>
                    <a:pt x="7452" y="351"/>
                  </a:lnTo>
                  <a:lnTo>
                    <a:pt x="7122" y="227"/>
                  </a:lnTo>
                  <a:lnTo>
                    <a:pt x="6812" y="124"/>
                  </a:lnTo>
                  <a:lnTo>
                    <a:pt x="6502" y="42"/>
                  </a:lnTo>
                  <a:lnTo>
                    <a:pt x="6193" y="0"/>
                  </a:lnTo>
                  <a:lnTo>
                    <a:pt x="5904" y="0"/>
                  </a:lnTo>
                  <a:lnTo>
                    <a:pt x="5635" y="21"/>
                  </a:lnTo>
                  <a:lnTo>
                    <a:pt x="5367" y="83"/>
                  </a:lnTo>
                  <a:lnTo>
                    <a:pt x="5099" y="186"/>
                  </a:lnTo>
                  <a:lnTo>
                    <a:pt x="0" y="6936"/>
                  </a:lnTo>
                  <a:lnTo>
                    <a:pt x="0" y="6936"/>
                  </a:lnTo>
                  <a:lnTo>
                    <a:pt x="186" y="7060"/>
                  </a:lnTo>
                  <a:lnTo>
                    <a:pt x="723" y="7411"/>
                  </a:lnTo>
                  <a:lnTo>
                    <a:pt x="1548" y="7988"/>
                  </a:lnTo>
                  <a:lnTo>
                    <a:pt x="2023" y="8360"/>
                  </a:lnTo>
                  <a:lnTo>
                    <a:pt x="2539" y="8773"/>
                  </a:lnTo>
                  <a:lnTo>
                    <a:pt x="3097" y="9248"/>
                  </a:lnTo>
                  <a:lnTo>
                    <a:pt x="3695" y="9764"/>
                  </a:lnTo>
                  <a:lnTo>
                    <a:pt x="4273" y="10342"/>
                  </a:lnTo>
                  <a:lnTo>
                    <a:pt x="4872" y="10961"/>
                  </a:lnTo>
                  <a:lnTo>
                    <a:pt x="5470" y="11642"/>
                  </a:lnTo>
                  <a:lnTo>
                    <a:pt x="6069" y="12344"/>
                  </a:lnTo>
                  <a:lnTo>
                    <a:pt x="6626" y="13107"/>
                  </a:lnTo>
                  <a:lnTo>
                    <a:pt x="6895" y="13500"/>
                  </a:lnTo>
                  <a:lnTo>
                    <a:pt x="7163" y="13912"/>
                  </a:lnTo>
                  <a:lnTo>
                    <a:pt x="7163" y="13912"/>
                  </a:lnTo>
                  <a:lnTo>
                    <a:pt x="7411" y="14305"/>
                  </a:lnTo>
                  <a:lnTo>
                    <a:pt x="7720" y="14697"/>
                  </a:lnTo>
                  <a:lnTo>
                    <a:pt x="8030" y="15089"/>
                  </a:lnTo>
                  <a:lnTo>
                    <a:pt x="8360" y="15461"/>
                  </a:lnTo>
                  <a:lnTo>
                    <a:pt x="8732" y="15811"/>
                  </a:lnTo>
                  <a:lnTo>
                    <a:pt x="9103" y="16162"/>
                  </a:lnTo>
                  <a:lnTo>
                    <a:pt x="9495" y="16493"/>
                  </a:lnTo>
                  <a:lnTo>
                    <a:pt x="9887" y="16823"/>
                  </a:lnTo>
                  <a:lnTo>
                    <a:pt x="10300" y="17133"/>
                  </a:lnTo>
                  <a:lnTo>
                    <a:pt x="10713" y="17422"/>
                  </a:lnTo>
                  <a:lnTo>
                    <a:pt x="11580" y="17999"/>
                  </a:lnTo>
                  <a:lnTo>
                    <a:pt x="12447" y="18495"/>
                  </a:lnTo>
                  <a:lnTo>
                    <a:pt x="13293" y="18970"/>
                  </a:lnTo>
                  <a:lnTo>
                    <a:pt x="14098" y="19382"/>
                  </a:lnTo>
                  <a:lnTo>
                    <a:pt x="14862" y="19754"/>
                  </a:lnTo>
                  <a:lnTo>
                    <a:pt x="15564" y="20064"/>
                  </a:lnTo>
                  <a:lnTo>
                    <a:pt x="16183" y="20311"/>
                  </a:lnTo>
                  <a:lnTo>
                    <a:pt x="17071" y="20662"/>
                  </a:lnTo>
                  <a:lnTo>
                    <a:pt x="17401" y="20786"/>
                  </a:lnTo>
                  <a:lnTo>
                    <a:pt x="23573" y="1195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13" name="Google Shape;2213;p212"/>
            <p:cNvSpPr/>
            <p:nvPr/>
          </p:nvSpPr>
          <p:spPr>
            <a:xfrm>
              <a:off x="1359850" y="2292950"/>
              <a:ext cx="202325" cy="206950"/>
            </a:xfrm>
            <a:custGeom>
              <a:avLst/>
              <a:gdLst/>
              <a:ahLst/>
              <a:cxnLst/>
              <a:rect l="l" t="t" r="r" b="b"/>
              <a:pathLst>
                <a:path w="8093" h="8278" extrusionOk="0">
                  <a:moveTo>
                    <a:pt x="3283" y="0"/>
                  </a:moveTo>
                  <a:lnTo>
                    <a:pt x="2911" y="21"/>
                  </a:lnTo>
                  <a:lnTo>
                    <a:pt x="2560" y="83"/>
                  </a:lnTo>
                  <a:lnTo>
                    <a:pt x="2395" y="124"/>
                  </a:lnTo>
                  <a:lnTo>
                    <a:pt x="2210" y="186"/>
                  </a:lnTo>
                  <a:lnTo>
                    <a:pt x="2044" y="269"/>
                  </a:lnTo>
                  <a:lnTo>
                    <a:pt x="1879" y="351"/>
                  </a:lnTo>
                  <a:lnTo>
                    <a:pt x="1549" y="578"/>
                  </a:lnTo>
                  <a:lnTo>
                    <a:pt x="1260" y="826"/>
                  </a:lnTo>
                  <a:lnTo>
                    <a:pt x="971" y="1115"/>
                  </a:lnTo>
                  <a:lnTo>
                    <a:pt x="723" y="1445"/>
                  </a:lnTo>
                  <a:lnTo>
                    <a:pt x="496" y="1796"/>
                  </a:lnTo>
                  <a:lnTo>
                    <a:pt x="331" y="2168"/>
                  </a:lnTo>
                  <a:lnTo>
                    <a:pt x="187" y="2560"/>
                  </a:lnTo>
                  <a:lnTo>
                    <a:pt x="83" y="2973"/>
                  </a:lnTo>
                  <a:lnTo>
                    <a:pt x="1" y="3406"/>
                  </a:lnTo>
                  <a:lnTo>
                    <a:pt x="1" y="3840"/>
                  </a:lnTo>
                  <a:lnTo>
                    <a:pt x="22" y="4273"/>
                  </a:lnTo>
                  <a:lnTo>
                    <a:pt x="63" y="4500"/>
                  </a:lnTo>
                  <a:lnTo>
                    <a:pt x="104" y="4707"/>
                  </a:lnTo>
                  <a:lnTo>
                    <a:pt x="166" y="4934"/>
                  </a:lnTo>
                  <a:lnTo>
                    <a:pt x="228" y="5140"/>
                  </a:lnTo>
                  <a:lnTo>
                    <a:pt x="311" y="5367"/>
                  </a:lnTo>
                  <a:lnTo>
                    <a:pt x="414" y="5574"/>
                  </a:lnTo>
                  <a:lnTo>
                    <a:pt x="538" y="5801"/>
                  </a:lnTo>
                  <a:lnTo>
                    <a:pt x="661" y="6007"/>
                  </a:lnTo>
                  <a:lnTo>
                    <a:pt x="806" y="6213"/>
                  </a:lnTo>
                  <a:lnTo>
                    <a:pt x="971" y="6399"/>
                  </a:lnTo>
                  <a:lnTo>
                    <a:pt x="1322" y="6812"/>
                  </a:lnTo>
                  <a:lnTo>
                    <a:pt x="1714" y="7163"/>
                  </a:lnTo>
                  <a:lnTo>
                    <a:pt x="1921" y="7328"/>
                  </a:lnTo>
                  <a:lnTo>
                    <a:pt x="2148" y="7493"/>
                  </a:lnTo>
                  <a:lnTo>
                    <a:pt x="2354" y="7638"/>
                  </a:lnTo>
                  <a:lnTo>
                    <a:pt x="2581" y="7762"/>
                  </a:lnTo>
                  <a:lnTo>
                    <a:pt x="2808" y="7885"/>
                  </a:lnTo>
                  <a:lnTo>
                    <a:pt x="3035" y="7989"/>
                  </a:lnTo>
                  <a:lnTo>
                    <a:pt x="3262" y="8071"/>
                  </a:lnTo>
                  <a:lnTo>
                    <a:pt x="3510" y="8154"/>
                  </a:lnTo>
                  <a:lnTo>
                    <a:pt x="3737" y="8195"/>
                  </a:lnTo>
                  <a:lnTo>
                    <a:pt x="3985" y="8236"/>
                  </a:lnTo>
                  <a:lnTo>
                    <a:pt x="4232" y="8278"/>
                  </a:lnTo>
                  <a:lnTo>
                    <a:pt x="4686" y="8278"/>
                  </a:lnTo>
                  <a:lnTo>
                    <a:pt x="4893" y="8257"/>
                  </a:lnTo>
                  <a:lnTo>
                    <a:pt x="5120" y="8216"/>
                  </a:lnTo>
                  <a:lnTo>
                    <a:pt x="5326" y="8174"/>
                  </a:lnTo>
                  <a:lnTo>
                    <a:pt x="5553" y="8092"/>
                  </a:lnTo>
                  <a:lnTo>
                    <a:pt x="5760" y="8030"/>
                  </a:lnTo>
                  <a:lnTo>
                    <a:pt x="5966" y="7927"/>
                  </a:lnTo>
                  <a:lnTo>
                    <a:pt x="6173" y="7803"/>
                  </a:lnTo>
                  <a:lnTo>
                    <a:pt x="6503" y="7596"/>
                  </a:lnTo>
                  <a:lnTo>
                    <a:pt x="6813" y="7369"/>
                  </a:lnTo>
                  <a:lnTo>
                    <a:pt x="7081" y="7101"/>
                  </a:lnTo>
                  <a:lnTo>
                    <a:pt x="7329" y="6812"/>
                  </a:lnTo>
                  <a:lnTo>
                    <a:pt x="7535" y="6502"/>
                  </a:lnTo>
                  <a:lnTo>
                    <a:pt x="7700" y="6172"/>
                  </a:lnTo>
                  <a:lnTo>
                    <a:pt x="7845" y="5842"/>
                  </a:lnTo>
                  <a:lnTo>
                    <a:pt x="7968" y="5491"/>
                  </a:lnTo>
                  <a:lnTo>
                    <a:pt x="8051" y="5140"/>
                  </a:lnTo>
                  <a:lnTo>
                    <a:pt x="8092" y="4769"/>
                  </a:lnTo>
                  <a:lnTo>
                    <a:pt x="8092" y="4397"/>
                  </a:lnTo>
                  <a:lnTo>
                    <a:pt x="8072" y="4026"/>
                  </a:lnTo>
                  <a:lnTo>
                    <a:pt x="8010" y="3675"/>
                  </a:lnTo>
                  <a:lnTo>
                    <a:pt x="7906" y="3303"/>
                  </a:lnTo>
                  <a:lnTo>
                    <a:pt x="7762" y="2952"/>
                  </a:lnTo>
                  <a:lnTo>
                    <a:pt x="7597" y="2601"/>
                  </a:lnTo>
                  <a:lnTo>
                    <a:pt x="7432" y="2333"/>
                  </a:lnTo>
                  <a:lnTo>
                    <a:pt x="7246" y="2085"/>
                  </a:lnTo>
                  <a:lnTo>
                    <a:pt x="7040" y="1838"/>
                  </a:lnTo>
                  <a:lnTo>
                    <a:pt x="6813" y="1590"/>
                  </a:lnTo>
                  <a:lnTo>
                    <a:pt x="6565" y="1363"/>
                  </a:lnTo>
                  <a:lnTo>
                    <a:pt x="6296" y="1156"/>
                  </a:lnTo>
                  <a:lnTo>
                    <a:pt x="6028" y="950"/>
                  </a:lnTo>
                  <a:lnTo>
                    <a:pt x="5760" y="764"/>
                  </a:lnTo>
                  <a:lnTo>
                    <a:pt x="5450" y="599"/>
                  </a:lnTo>
                  <a:lnTo>
                    <a:pt x="5161" y="455"/>
                  </a:lnTo>
                  <a:lnTo>
                    <a:pt x="4852" y="310"/>
                  </a:lnTo>
                  <a:lnTo>
                    <a:pt x="4542" y="207"/>
                  </a:lnTo>
                  <a:lnTo>
                    <a:pt x="4232" y="124"/>
                  </a:lnTo>
                  <a:lnTo>
                    <a:pt x="3902" y="42"/>
                  </a:lnTo>
                  <a:lnTo>
                    <a:pt x="3592" y="21"/>
                  </a:lnTo>
                  <a:lnTo>
                    <a:pt x="3283" y="0"/>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14" name="Google Shape;2214;p212"/>
            <p:cNvSpPr/>
            <p:nvPr/>
          </p:nvSpPr>
          <p:spPr>
            <a:xfrm>
              <a:off x="1359850" y="2292950"/>
              <a:ext cx="202325" cy="206950"/>
            </a:xfrm>
            <a:custGeom>
              <a:avLst/>
              <a:gdLst/>
              <a:ahLst/>
              <a:cxnLst/>
              <a:rect l="l" t="t" r="r" b="b"/>
              <a:pathLst>
                <a:path w="8093" h="8278" fill="none" extrusionOk="0">
                  <a:moveTo>
                    <a:pt x="3283" y="0"/>
                  </a:moveTo>
                  <a:lnTo>
                    <a:pt x="3283" y="0"/>
                  </a:lnTo>
                  <a:lnTo>
                    <a:pt x="2911" y="21"/>
                  </a:lnTo>
                  <a:lnTo>
                    <a:pt x="2560" y="83"/>
                  </a:lnTo>
                  <a:lnTo>
                    <a:pt x="2395" y="124"/>
                  </a:lnTo>
                  <a:lnTo>
                    <a:pt x="2210" y="186"/>
                  </a:lnTo>
                  <a:lnTo>
                    <a:pt x="2044" y="269"/>
                  </a:lnTo>
                  <a:lnTo>
                    <a:pt x="1879" y="351"/>
                  </a:lnTo>
                  <a:lnTo>
                    <a:pt x="1879" y="351"/>
                  </a:lnTo>
                  <a:lnTo>
                    <a:pt x="1549" y="578"/>
                  </a:lnTo>
                  <a:lnTo>
                    <a:pt x="1260" y="826"/>
                  </a:lnTo>
                  <a:lnTo>
                    <a:pt x="971" y="1115"/>
                  </a:lnTo>
                  <a:lnTo>
                    <a:pt x="723" y="1445"/>
                  </a:lnTo>
                  <a:lnTo>
                    <a:pt x="496" y="1796"/>
                  </a:lnTo>
                  <a:lnTo>
                    <a:pt x="331" y="2168"/>
                  </a:lnTo>
                  <a:lnTo>
                    <a:pt x="187" y="2560"/>
                  </a:lnTo>
                  <a:lnTo>
                    <a:pt x="83" y="2973"/>
                  </a:lnTo>
                  <a:lnTo>
                    <a:pt x="1" y="3406"/>
                  </a:lnTo>
                  <a:lnTo>
                    <a:pt x="1" y="3840"/>
                  </a:lnTo>
                  <a:lnTo>
                    <a:pt x="22" y="4273"/>
                  </a:lnTo>
                  <a:lnTo>
                    <a:pt x="63" y="4500"/>
                  </a:lnTo>
                  <a:lnTo>
                    <a:pt x="104" y="4707"/>
                  </a:lnTo>
                  <a:lnTo>
                    <a:pt x="166" y="4934"/>
                  </a:lnTo>
                  <a:lnTo>
                    <a:pt x="228" y="5140"/>
                  </a:lnTo>
                  <a:lnTo>
                    <a:pt x="311" y="5367"/>
                  </a:lnTo>
                  <a:lnTo>
                    <a:pt x="414" y="5574"/>
                  </a:lnTo>
                  <a:lnTo>
                    <a:pt x="538" y="5801"/>
                  </a:lnTo>
                  <a:lnTo>
                    <a:pt x="661" y="6007"/>
                  </a:lnTo>
                  <a:lnTo>
                    <a:pt x="806" y="6213"/>
                  </a:lnTo>
                  <a:lnTo>
                    <a:pt x="971" y="6399"/>
                  </a:lnTo>
                  <a:lnTo>
                    <a:pt x="971" y="6399"/>
                  </a:lnTo>
                  <a:lnTo>
                    <a:pt x="1322" y="6812"/>
                  </a:lnTo>
                  <a:lnTo>
                    <a:pt x="1714" y="7163"/>
                  </a:lnTo>
                  <a:lnTo>
                    <a:pt x="1921" y="7328"/>
                  </a:lnTo>
                  <a:lnTo>
                    <a:pt x="2148" y="7493"/>
                  </a:lnTo>
                  <a:lnTo>
                    <a:pt x="2354" y="7638"/>
                  </a:lnTo>
                  <a:lnTo>
                    <a:pt x="2581" y="7762"/>
                  </a:lnTo>
                  <a:lnTo>
                    <a:pt x="2808" y="7885"/>
                  </a:lnTo>
                  <a:lnTo>
                    <a:pt x="3035" y="7989"/>
                  </a:lnTo>
                  <a:lnTo>
                    <a:pt x="3262" y="8071"/>
                  </a:lnTo>
                  <a:lnTo>
                    <a:pt x="3510" y="8154"/>
                  </a:lnTo>
                  <a:lnTo>
                    <a:pt x="3737" y="8195"/>
                  </a:lnTo>
                  <a:lnTo>
                    <a:pt x="3985" y="8236"/>
                  </a:lnTo>
                  <a:lnTo>
                    <a:pt x="4232" y="8278"/>
                  </a:lnTo>
                  <a:lnTo>
                    <a:pt x="4480" y="8278"/>
                  </a:lnTo>
                  <a:lnTo>
                    <a:pt x="4480" y="8278"/>
                  </a:lnTo>
                  <a:lnTo>
                    <a:pt x="4686" y="8278"/>
                  </a:lnTo>
                  <a:lnTo>
                    <a:pt x="4893" y="8257"/>
                  </a:lnTo>
                  <a:lnTo>
                    <a:pt x="5120" y="8216"/>
                  </a:lnTo>
                  <a:lnTo>
                    <a:pt x="5326" y="8174"/>
                  </a:lnTo>
                  <a:lnTo>
                    <a:pt x="5553" y="8092"/>
                  </a:lnTo>
                  <a:lnTo>
                    <a:pt x="5760" y="8030"/>
                  </a:lnTo>
                  <a:lnTo>
                    <a:pt x="5966" y="7927"/>
                  </a:lnTo>
                  <a:lnTo>
                    <a:pt x="6173" y="7803"/>
                  </a:lnTo>
                  <a:lnTo>
                    <a:pt x="6173" y="7803"/>
                  </a:lnTo>
                  <a:lnTo>
                    <a:pt x="6503" y="7596"/>
                  </a:lnTo>
                  <a:lnTo>
                    <a:pt x="6813" y="7369"/>
                  </a:lnTo>
                  <a:lnTo>
                    <a:pt x="7081" y="7101"/>
                  </a:lnTo>
                  <a:lnTo>
                    <a:pt x="7329" y="6812"/>
                  </a:lnTo>
                  <a:lnTo>
                    <a:pt x="7535" y="6502"/>
                  </a:lnTo>
                  <a:lnTo>
                    <a:pt x="7700" y="6172"/>
                  </a:lnTo>
                  <a:lnTo>
                    <a:pt x="7845" y="5842"/>
                  </a:lnTo>
                  <a:lnTo>
                    <a:pt x="7968" y="5491"/>
                  </a:lnTo>
                  <a:lnTo>
                    <a:pt x="8051" y="5140"/>
                  </a:lnTo>
                  <a:lnTo>
                    <a:pt x="8092" y="4769"/>
                  </a:lnTo>
                  <a:lnTo>
                    <a:pt x="8092" y="4397"/>
                  </a:lnTo>
                  <a:lnTo>
                    <a:pt x="8072" y="4026"/>
                  </a:lnTo>
                  <a:lnTo>
                    <a:pt x="8010" y="3675"/>
                  </a:lnTo>
                  <a:lnTo>
                    <a:pt x="7906" y="3303"/>
                  </a:lnTo>
                  <a:lnTo>
                    <a:pt x="7762" y="2952"/>
                  </a:lnTo>
                  <a:lnTo>
                    <a:pt x="7597" y="2601"/>
                  </a:lnTo>
                  <a:lnTo>
                    <a:pt x="7597" y="2601"/>
                  </a:lnTo>
                  <a:lnTo>
                    <a:pt x="7432" y="2333"/>
                  </a:lnTo>
                  <a:lnTo>
                    <a:pt x="7246" y="2085"/>
                  </a:lnTo>
                  <a:lnTo>
                    <a:pt x="7040" y="1838"/>
                  </a:lnTo>
                  <a:lnTo>
                    <a:pt x="6813" y="1590"/>
                  </a:lnTo>
                  <a:lnTo>
                    <a:pt x="6565" y="1363"/>
                  </a:lnTo>
                  <a:lnTo>
                    <a:pt x="6296" y="1156"/>
                  </a:lnTo>
                  <a:lnTo>
                    <a:pt x="6028" y="950"/>
                  </a:lnTo>
                  <a:lnTo>
                    <a:pt x="5760" y="764"/>
                  </a:lnTo>
                  <a:lnTo>
                    <a:pt x="5450" y="599"/>
                  </a:lnTo>
                  <a:lnTo>
                    <a:pt x="5161" y="455"/>
                  </a:lnTo>
                  <a:lnTo>
                    <a:pt x="4852" y="310"/>
                  </a:lnTo>
                  <a:lnTo>
                    <a:pt x="4542" y="207"/>
                  </a:lnTo>
                  <a:lnTo>
                    <a:pt x="4232" y="124"/>
                  </a:lnTo>
                  <a:lnTo>
                    <a:pt x="3902" y="42"/>
                  </a:lnTo>
                  <a:lnTo>
                    <a:pt x="3592" y="21"/>
                  </a:lnTo>
                  <a:lnTo>
                    <a:pt x="3283"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15" name="Google Shape;2215;p212"/>
            <p:cNvSpPr/>
            <p:nvPr/>
          </p:nvSpPr>
          <p:spPr>
            <a:xfrm>
              <a:off x="1395975" y="2342500"/>
              <a:ext cx="120275" cy="107875"/>
            </a:xfrm>
            <a:custGeom>
              <a:avLst/>
              <a:gdLst/>
              <a:ahLst/>
              <a:cxnLst/>
              <a:rect l="l" t="t" r="r" b="b"/>
              <a:pathLst>
                <a:path w="4811" h="4315" extrusionOk="0">
                  <a:moveTo>
                    <a:pt x="2870" y="867"/>
                  </a:moveTo>
                  <a:lnTo>
                    <a:pt x="2952" y="888"/>
                  </a:lnTo>
                  <a:lnTo>
                    <a:pt x="3056" y="908"/>
                  </a:lnTo>
                  <a:lnTo>
                    <a:pt x="3138" y="950"/>
                  </a:lnTo>
                  <a:lnTo>
                    <a:pt x="3241" y="1011"/>
                  </a:lnTo>
                  <a:lnTo>
                    <a:pt x="2622" y="1589"/>
                  </a:lnTo>
                  <a:lnTo>
                    <a:pt x="2540" y="1404"/>
                  </a:lnTo>
                  <a:lnTo>
                    <a:pt x="2519" y="1239"/>
                  </a:lnTo>
                  <a:lnTo>
                    <a:pt x="2519" y="1177"/>
                  </a:lnTo>
                  <a:lnTo>
                    <a:pt x="2540" y="1115"/>
                  </a:lnTo>
                  <a:lnTo>
                    <a:pt x="2560" y="1053"/>
                  </a:lnTo>
                  <a:lnTo>
                    <a:pt x="2602" y="991"/>
                  </a:lnTo>
                  <a:lnTo>
                    <a:pt x="2664" y="950"/>
                  </a:lnTo>
                  <a:lnTo>
                    <a:pt x="2725" y="908"/>
                  </a:lnTo>
                  <a:lnTo>
                    <a:pt x="2808" y="888"/>
                  </a:lnTo>
                  <a:lnTo>
                    <a:pt x="2870" y="867"/>
                  </a:lnTo>
                  <a:close/>
                  <a:moveTo>
                    <a:pt x="2271" y="2725"/>
                  </a:moveTo>
                  <a:lnTo>
                    <a:pt x="2354" y="2910"/>
                  </a:lnTo>
                  <a:lnTo>
                    <a:pt x="2375" y="3076"/>
                  </a:lnTo>
                  <a:lnTo>
                    <a:pt x="2375" y="3138"/>
                  </a:lnTo>
                  <a:lnTo>
                    <a:pt x="2354" y="3220"/>
                  </a:lnTo>
                  <a:lnTo>
                    <a:pt x="2313" y="3282"/>
                  </a:lnTo>
                  <a:lnTo>
                    <a:pt x="2271" y="3323"/>
                  </a:lnTo>
                  <a:lnTo>
                    <a:pt x="2209" y="3385"/>
                  </a:lnTo>
                  <a:lnTo>
                    <a:pt x="2147" y="3406"/>
                  </a:lnTo>
                  <a:lnTo>
                    <a:pt x="2086" y="3426"/>
                  </a:lnTo>
                  <a:lnTo>
                    <a:pt x="1941" y="3426"/>
                  </a:lnTo>
                  <a:lnTo>
                    <a:pt x="1858" y="3406"/>
                  </a:lnTo>
                  <a:lnTo>
                    <a:pt x="1776" y="3365"/>
                  </a:lnTo>
                  <a:lnTo>
                    <a:pt x="1673" y="3303"/>
                  </a:lnTo>
                  <a:lnTo>
                    <a:pt x="2271" y="2725"/>
                  </a:lnTo>
                  <a:close/>
                  <a:moveTo>
                    <a:pt x="2519" y="0"/>
                  </a:moveTo>
                  <a:lnTo>
                    <a:pt x="2313" y="62"/>
                  </a:lnTo>
                  <a:lnTo>
                    <a:pt x="2106" y="165"/>
                  </a:lnTo>
                  <a:lnTo>
                    <a:pt x="1920" y="310"/>
                  </a:lnTo>
                  <a:lnTo>
                    <a:pt x="1817" y="433"/>
                  </a:lnTo>
                  <a:lnTo>
                    <a:pt x="1714" y="537"/>
                  </a:lnTo>
                  <a:lnTo>
                    <a:pt x="1652" y="661"/>
                  </a:lnTo>
                  <a:lnTo>
                    <a:pt x="1611" y="764"/>
                  </a:lnTo>
                  <a:lnTo>
                    <a:pt x="1590" y="888"/>
                  </a:lnTo>
                  <a:lnTo>
                    <a:pt x="1570" y="1011"/>
                  </a:lnTo>
                  <a:lnTo>
                    <a:pt x="1570" y="1135"/>
                  </a:lnTo>
                  <a:lnTo>
                    <a:pt x="1590" y="1259"/>
                  </a:lnTo>
                  <a:lnTo>
                    <a:pt x="1652" y="1486"/>
                  </a:lnTo>
                  <a:lnTo>
                    <a:pt x="1735" y="1734"/>
                  </a:lnTo>
                  <a:lnTo>
                    <a:pt x="1858" y="1961"/>
                  </a:lnTo>
                  <a:lnTo>
                    <a:pt x="1982" y="2188"/>
                  </a:lnTo>
                  <a:lnTo>
                    <a:pt x="1239" y="2890"/>
                  </a:lnTo>
                  <a:lnTo>
                    <a:pt x="1053" y="2601"/>
                  </a:lnTo>
                  <a:lnTo>
                    <a:pt x="909" y="2312"/>
                  </a:lnTo>
                  <a:lnTo>
                    <a:pt x="806" y="2023"/>
                  </a:lnTo>
                  <a:lnTo>
                    <a:pt x="765" y="1734"/>
                  </a:lnTo>
                  <a:lnTo>
                    <a:pt x="1" y="2002"/>
                  </a:lnTo>
                  <a:lnTo>
                    <a:pt x="21" y="2167"/>
                  </a:lnTo>
                  <a:lnTo>
                    <a:pt x="63" y="2332"/>
                  </a:lnTo>
                  <a:lnTo>
                    <a:pt x="125" y="2518"/>
                  </a:lnTo>
                  <a:lnTo>
                    <a:pt x="207" y="2704"/>
                  </a:lnTo>
                  <a:lnTo>
                    <a:pt x="310" y="2890"/>
                  </a:lnTo>
                  <a:lnTo>
                    <a:pt x="414" y="3055"/>
                  </a:lnTo>
                  <a:lnTo>
                    <a:pt x="537" y="3241"/>
                  </a:lnTo>
                  <a:lnTo>
                    <a:pt x="682" y="3426"/>
                  </a:lnTo>
                  <a:lnTo>
                    <a:pt x="187" y="3860"/>
                  </a:lnTo>
                  <a:lnTo>
                    <a:pt x="599" y="4314"/>
                  </a:lnTo>
                  <a:lnTo>
                    <a:pt x="1095" y="3839"/>
                  </a:lnTo>
                  <a:lnTo>
                    <a:pt x="1363" y="4046"/>
                  </a:lnTo>
                  <a:lnTo>
                    <a:pt x="1631" y="4190"/>
                  </a:lnTo>
                  <a:lnTo>
                    <a:pt x="1900" y="4273"/>
                  </a:lnTo>
                  <a:lnTo>
                    <a:pt x="2147" y="4314"/>
                  </a:lnTo>
                  <a:lnTo>
                    <a:pt x="2375" y="4293"/>
                  </a:lnTo>
                  <a:lnTo>
                    <a:pt x="2602" y="4231"/>
                  </a:lnTo>
                  <a:lnTo>
                    <a:pt x="2808" y="4128"/>
                  </a:lnTo>
                  <a:lnTo>
                    <a:pt x="2994" y="3984"/>
                  </a:lnTo>
                  <a:lnTo>
                    <a:pt x="3097" y="3881"/>
                  </a:lnTo>
                  <a:lnTo>
                    <a:pt x="3180" y="3757"/>
                  </a:lnTo>
                  <a:lnTo>
                    <a:pt x="3241" y="3654"/>
                  </a:lnTo>
                  <a:lnTo>
                    <a:pt x="3283" y="3530"/>
                  </a:lnTo>
                  <a:lnTo>
                    <a:pt x="3324" y="3426"/>
                  </a:lnTo>
                  <a:lnTo>
                    <a:pt x="3324" y="3303"/>
                  </a:lnTo>
                  <a:lnTo>
                    <a:pt x="3324" y="3179"/>
                  </a:lnTo>
                  <a:lnTo>
                    <a:pt x="3324" y="3055"/>
                  </a:lnTo>
                  <a:lnTo>
                    <a:pt x="3262" y="2828"/>
                  </a:lnTo>
                  <a:lnTo>
                    <a:pt x="3159" y="2580"/>
                  </a:lnTo>
                  <a:lnTo>
                    <a:pt x="3056" y="2353"/>
                  </a:lnTo>
                  <a:lnTo>
                    <a:pt x="2911" y="2126"/>
                  </a:lnTo>
                  <a:lnTo>
                    <a:pt x="3654" y="1424"/>
                  </a:lnTo>
                  <a:lnTo>
                    <a:pt x="3799" y="1631"/>
                  </a:lnTo>
                  <a:lnTo>
                    <a:pt x="3902" y="1837"/>
                  </a:lnTo>
                  <a:lnTo>
                    <a:pt x="3985" y="2064"/>
                  </a:lnTo>
                  <a:lnTo>
                    <a:pt x="4067" y="2312"/>
                  </a:lnTo>
                  <a:lnTo>
                    <a:pt x="4810" y="2023"/>
                  </a:lnTo>
                  <a:lnTo>
                    <a:pt x="4728" y="1734"/>
                  </a:lnTo>
                  <a:lnTo>
                    <a:pt x="4604" y="1445"/>
                  </a:lnTo>
                  <a:lnTo>
                    <a:pt x="4439" y="1156"/>
                  </a:lnTo>
                  <a:lnTo>
                    <a:pt x="4232" y="888"/>
                  </a:lnTo>
                  <a:lnTo>
                    <a:pt x="4728" y="433"/>
                  </a:lnTo>
                  <a:lnTo>
                    <a:pt x="4315" y="0"/>
                  </a:lnTo>
                  <a:lnTo>
                    <a:pt x="3819" y="454"/>
                  </a:lnTo>
                  <a:lnTo>
                    <a:pt x="3551" y="248"/>
                  </a:lnTo>
                  <a:lnTo>
                    <a:pt x="3283" y="103"/>
                  </a:lnTo>
                  <a:lnTo>
                    <a:pt x="3014" y="21"/>
                  </a:lnTo>
                  <a:lnTo>
                    <a:pt x="2767" y="0"/>
                  </a:lnTo>
                  <a:close/>
                </a:path>
              </a:pathLst>
            </a:custGeom>
            <a:solidFill>
              <a:schemeClr val="lt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16" name="Google Shape;2216;p212"/>
            <p:cNvSpPr/>
            <p:nvPr/>
          </p:nvSpPr>
          <p:spPr>
            <a:xfrm>
              <a:off x="1203500" y="2137625"/>
              <a:ext cx="460850" cy="469600"/>
            </a:xfrm>
            <a:custGeom>
              <a:avLst/>
              <a:gdLst/>
              <a:ahLst/>
              <a:cxnLst/>
              <a:rect l="l" t="t" r="r" b="b"/>
              <a:pathLst>
                <a:path w="18434" h="18784" extrusionOk="0">
                  <a:moveTo>
                    <a:pt x="4666" y="0"/>
                  </a:moveTo>
                  <a:lnTo>
                    <a:pt x="1" y="6131"/>
                  </a:lnTo>
                  <a:lnTo>
                    <a:pt x="124" y="6213"/>
                  </a:lnTo>
                  <a:lnTo>
                    <a:pt x="310" y="6317"/>
                  </a:lnTo>
                  <a:lnTo>
                    <a:pt x="826" y="6647"/>
                  </a:lnTo>
                  <a:lnTo>
                    <a:pt x="1549" y="7122"/>
                  </a:lnTo>
                  <a:lnTo>
                    <a:pt x="1962" y="7431"/>
                  </a:lnTo>
                  <a:lnTo>
                    <a:pt x="2416" y="7762"/>
                  </a:lnTo>
                  <a:lnTo>
                    <a:pt x="2870" y="8133"/>
                  </a:lnTo>
                  <a:lnTo>
                    <a:pt x="3344" y="8525"/>
                  </a:lnTo>
                  <a:lnTo>
                    <a:pt x="3819" y="8959"/>
                  </a:lnTo>
                  <a:lnTo>
                    <a:pt x="4273" y="9392"/>
                  </a:lnTo>
                  <a:lnTo>
                    <a:pt x="4686" y="9846"/>
                  </a:lnTo>
                  <a:lnTo>
                    <a:pt x="5099" y="10321"/>
                  </a:lnTo>
                  <a:lnTo>
                    <a:pt x="5450" y="10796"/>
                  </a:lnTo>
                  <a:lnTo>
                    <a:pt x="5615" y="11044"/>
                  </a:lnTo>
                  <a:lnTo>
                    <a:pt x="5760" y="11291"/>
                  </a:lnTo>
                  <a:lnTo>
                    <a:pt x="6069" y="11828"/>
                  </a:lnTo>
                  <a:lnTo>
                    <a:pt x="6441" y="12385"/>
                  </a:lnTo>
                  <a:lnTo>
                    <a:pt x="6853" y="12943"/>
                  </a:lnTo>
                  <a:lnTo>
                    <a:pt x="7308" y="13500"/>
                  </a:lnTo>
                  <a:lnTo>
                    <a:pt x="7824" y="14078"/>
                  </a:lnTo>
                  <a:lnTo>
                    <a:pt x="8360" y="14635"/>
                  </a:lnTo>
                  <a:lnTo>
                    <a:pt x="8959" y="15172"/>
                  </a:lnTo>
                  <a:lnTo>
                    <a:pt x="9599" y="15708"/>
                  </a:lnTo>
                  <a:lnTo>
                    <a:pt x="10259" y="16224"/>
                  </a:lnTo>
                  <a:lnTo>
                    <a:pt x="10982" y="16699"/>
                  </a:lnTo>
                  <a:lnTo>
                    <a:pt x="11353" y="16926"/>
                  </a:lnTo>
                  <a:lnTo>
                    <a:pt x="11745" y="17153"/>
                  </a:lnTo>
                  <a:lnTo>
                    <a:pt x="12138" y="17360"/>
                  </a:lnTo>
                  <a:lnTo>
                    <a:pt x="12530" y="17566"/>
                  </a:lnTo>
                  <a:lnTo>
                    <a:pt x="12943" y="17773"/>
                  </a:lnTo>
                  <a:lnTo>
                    <a:pt x="13355" y="17938"/>
                  </a:lnTo>
                  <a:lnTo>
                    <a:pt x="13789" y="18123"/>
                  </a:lnTo>
                  <a:lnTo>
                    <a:pt x="14222" y="18268"/>
                  </a:lnTo>
                  <a:lnTo>
                    <a:pt x="14677" y="18412"/>
                  </a:lnTo>
                  <a:lnTo>
                    <a:pt x="15131" y="18536"/>
                  </a:lnTo>
                  <a:lnTo>
                    <a:pt x="15605" y="18660"/>
                  </a:lnTo>
                  <a:lnTo>
                    <a:pt x="16080" y="18763"/>
                  </a:lnTo>
                  <a:lnTo>
                    <a:pt x="16163" y="18784"/>
                  </a:lnTo>
                  <a:lnTo>
                    <a:pt x="18433" y="15688"/>
                  </a:lnTo>
                  <a:lnTo>
                    <a:pt x="18351" y="15358"/>
                  </a:lnTo>
                  <a:lnTo>
                    <a:pt x="16039" y="18474"/>
                  </a:lnTo>
                  <a:lnTo>
                    <a:pt x="15585" y="18371"/>
                  </a:lnTo>
                  <a:lnTo>
                    <a:pt x="15131" y="18268"/>
                  </a:lnTo>
                  <a:lnTo>
                    <a:pt x="14677" y="18144"/>
                  </a:lnTo>
                  <a:lnTo>
                    <a:pt x="14243" y="18000"/>
                  </a:lnTo>
                  <a:lnTo>
                    <a:pt x="13830" y="17834"/>
                  </a:lnTo>
                  <a:lnTo>
                    <a:pt x="13397" y="17669"/>
                  </a:lnTo>
                  <a:lnTo>
                    <a:pt x="12984" y="17484"/>
                  </a:lnTo>
                  <a:lnTo>
                    <a:pt x="12592" y="17298"/>
                  </a:lnTo>
                  <a:lnTo>
                    <a:pt x="12200" y="17091"/>
                  </a:lnTo>
                  <a:lnTo>
                    <a:pt x="11828" y="16885"/>
                  </a:lnTo>
                  <a:lnTo>
                    <a:pt x="11085" y="16452"/>
                  </a:lnTo>
                  <a:lnTo>
                    <a:pt x="10383" y="15977"/>
                  </a:lnTo>
                  <a:lnTo>
                    <a:pt x="9723" y="15481"/>
                  </a:lnTo>
                  <a:lnTo>
                    <a:pt x="9103" y="14965"/>
                  </a:lnTo>
                  <a:lnTo>
                    <a:pt x="8546" y="14429"/>
                  </a:lnTo>
                  <a:lnTo>
                    <a:pt x="8009" y="13871"/>
                  </a:lnTo>
                  <a:lnTo>
                    <a:pt x="7514" y="13314"/>
                  </a:lnTo>
                  <a:lnTo>
                    <a:pt x="7060" y="12777"/>
                  </a:lnTo>
                  <a:lnTo>
                    <a:pt x="6668" y="12220"/>
                  </a:lnTo>
                  <a:lnTo>
                    <a:pt x="6296" y="11683"/>
                  </a:lnTo>
                  <a:lnTo>
                    <a:pt x="5987" y="11167"/>
                  </a:lnTo>
                  <a:lnTo>
                    <a:pt x="5718" y="10693"/>
                  </a:lnTo>
                  <a:lnTo>
                    <a:pt x="5388" y="10259"/>
                  </a:lnTo>
                  <a:lnTo>
                    <a:pt x="5037" y="9805"/>
                  </a:lnTo>
                  <a:lnTo>
                    <a:pt x="4645" y="9392"/>
                  </a:lnTo>
                  <a:lnTo>
                    <a:pt x="4232" y="8979"/>
                  </a:lnTo>
                  <a:lnTo>
                    <a:pt x="3819" y="8587"/>
                  </a:lnTo>
                  <a:lnTo>
                    <a:pt x="3386" y="8195"/>
                  </a:lnTo>
                  <a:lnTo>
                    <a:pt x="2952" y="7844"/>
                  </a:lnTo>
                  <a:lnTo>
                    <a:pt x="2539" y="7514"/>
                  </a:lnTo>
                  <a:lnTo>
                    <a:pt x="2127" y="7204"/>
                  </a:lnTo>
                  <a:lnTo>
                    <a:pt x="1384" y="6688"/>
                  </a:lnTo>
                  <a:lnTo>
                    <a:pt x="785" y="6296"/>
                  </a:lnTo>
                  <a:lnTo>
                    <a:pt x="393" y="6048"/>
                  </a:lnTo>
                  <a:lnTo>
                    <a:pt x="4789" y="289"/>
                  </a:lnTo>
                  <a:lnTo>
                    <a:pt x="5120" y="351"/>
                  </a:lnTo>
                  <a:lnTo>
                    <a:pt x="5429" y="434"/>
                  </a:lnTo>
                  <a:lnTo>
                    <a:pt x="5760" y="537"/>
                  </a:lnTo>
                  <a:lnTo>
                    <a:pt x="6090" y="661"/>
                  </a:lnTo>
                  <a:lnTo>
                    <a:pt x="6399" y="805"/>
                  </a:lnTo>
                  <a:lnTo>
                    <a:pt x="6709" y="971"/>
                  </a:lnTo>
                  <a:lnTo>
                    <a:pt x="7039" y="1156"/>
                  </a:lnTo>
                  <a:lnTo>
                    <a:pt x="7349" y="1342"/>
                  </a:lnTo>
                  <a:lnTo>
                    <a:pt x="7659" y="1569"/>
                  </a:lnTo>
                  <a:lnTo>
                    <a:pt x="7947" y="1776"/>
                  </a:lnTo>
                  <a:lnTo>
                    <a:pt x="8546" y="2271"/>
                  </a:lnTo>
                  <a:lnTo>
                    <a:pt x="9145" y="2787"/>
                  </a:lnTo>
                  <a:lnTo>
                    <a:pt x="9702" y="3365"/>
                  </a:lnTo>
                  <a:lnTo>
                    <a:pt x="10259" y="3943"/>
                  </a:lnTo>
                  <a:lnTo>
                    <a:pt x="10796" y="4562"/>
                  </a:lnTo>
                  <a:lnTo>
                    <a:pt x="11312" y="5181"/>
                  </a:lnTo>
                  <a:lnTo>
                    <a:pt x="11807" y="5801"/>
                  </a:lnTo>
                  <a:lnTo>
                    <a:pt x="12757" y="7039"/>
                  </a:lnTo>
                  <a:lnTo>
                    <a:pt x="13583" y="8195"/>
                  </a:lnTo>
                  <a:lnTo>
                    <a:pt x="14140" y="8959"/>
                  </a:lnTo>
                  <a:lnTo>
                    <a:pt x="14635" y="9619"/>
                  </a:lnTo>
                  <a:lnTo>
                    <a:pt x="14945" y="9991"/>
                  </a:lnTo>
                  <a:lnTo>
                    <a:pt x="15275" y="10342"/>
                  </a:lnTo>
                  <a:lnTo>
                    <a:pt x="15626" y="10651"/>
                  </a:lnTo>
                  <a:lnTo>
                    <a:pt x="15977" y="10920"/>
                  </a:lnTo>
                  <a:lnTo>
                    <a:pt x="16328" y="11147"/>
                  </a:lnTo>
                  <a:lnTo>
                    <a:pt x="16699" y="11353"/>
                  </a:lnTo>
                  <a:lnTo>
                    <a:pt x="17071" y="11539"/>
                  </a:lnTo>
                  <a:lnTo>
                    <a:pt x="17422" y="11683"/>
                  </a:lnTo>
                  <a:lnTo>
                    <a:pt x="17422" y="11683"/>
                  </a:lnTo>
                  <a:lnTo>
                    <a:pt x="17360" y="11374"/>
                  </a:lnTo>
                  <a:lnTo>
                    <a:pt x="17009" y="11229"/>
                  </a:lnTo>
                  <a:lnTo>
                    <a:pt x="16679" y="11044"/>
                  </a:lnTo>
                  <a:lnTo>
                    <a:pt x="16348" y="10858"/>
                  </a:lnTo>
                  <a:lnTo>
                    <a:pt x="16039" y="10631"/>
                  </a:lnTo>
                  <a:lnTo>
                    <a:pt x="15709" y="10383"/>
                  </a:lnTo>
                  <a:lnTo>
                    <a:pt x="15420" y="10094"/>
                  </a:lnTo>
                  <a:lnTo>
                    <a:pt x="15110" y="9784"/>
                  </a:lnTo>
                  <a:lnTo>
                    <a:pt x="14842" y="9454"/>
                  </a:lnTo>
                  <a:lnTo>
                    <a:pt x="14346" y="8794"/>
                  </a:lnTo>
                  <a:lnTo>
                    <a:pt x="13810" y="8051"/>
                  </a:lnTo>
                  <a:lnTo>
                    <a:pt x="12943" y="6874"/>
                  </a:lnTo>
                  <a:lnTo>
                    <a:pt x="12489" y="6234"/>
                  </a:lnTo>
                  <a:lnTo>
                    <a:pt x="11993" y="5594"/>
                  </a:lnTo>
                  <a:lnTo>
                    <a:pt x="11498" y="4954"/>
                  </a:lnTo>
                  <a:lnTo>
                    <a:pt x="10961" y="4335"/>
                  </a:lnTo>
                  <a:lnTo>
                    <a:pt x="10404" y="3716"/>
                  </a:lnTo>
                  <a:lnTo>
                    <a:pt x="9846" y="3097"/>
                  </a:lnTo>
                  <a:lnTo>
                    <a:pt x="9248" y="2539"/>
                  </a:lnTo>
                  <a:lnTo>
                    <a:pt x="8649" y="2003"/>
                  </a:lnTo>
                  <a:lnTo>
                    <a:pt x="8030" y="1507"/>
                  </a:lnTo>
                  <a:lnTo>
                    <a:pt x="7720" y="1280"/>
                  </a:lnTo>
                  <a:lnTo>
                    <a:pt x="7390" y="1074"/>
                  </a:lnTo>
                  <a:lnTo>
                    <a:pt x="7081" y="867"/>
                  </a:lnTo>
                  <a:lnTo>
                    <a:pt x="6750" y="682"/>
                  </a:lnTo>
                  <a:lnTo>
                    <a:pt x="6420" y="516"/>
                  </a:lnTo>
                  <a:lnTo>
                    <a:pt x="6090" y="372"/>
                  </a:lnTo>
                  <a:lnTo>
                    <a:pt x="5760" y="248"/>
                  </a:lnTo>
                  <a:lnTo>
                    <a:pt x="5429" y="145"/>
                  </a:lnTo>
                  <a:lnTo>
                    <a:pt x="5078" y="62"/>
                  </a:lnTo>
                  <a:lnTo>
                    <a:pt x="4748" y="0"/>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17" name="Google Shape;2217;p212"/>
            <p:cNvSpPr/>
            <p:nvPr/>
          </p:nvSpPr>
          <p:spPr>
            <a:xfrm>
              <a:off x="5285825" y="1365650"/>
              <a:ext cx="1094000" cy="1091425"/>
            </a:xfrm>
            <a:custGeom>
              <a:avLst/>
              <a:gdLst/>
              <a:ahLst/>
              <a:cxnLst/>
              <a:rect l="l" t="t" r="r" b="b"/>
              <a:pathLst>
                <a:path w="43760" h="43657" extrusionOk="0">
                  <a:moveTo>
                    <a:pt x="21529" y="0"/>
                  </a:moveTo>
                  <a:lnTo>
                    <a:pt x="20972" y="21"/>
                  </a:lnTo>
                  <a:lnTo>
                    <a:pt x="20415" y="41"/>
                  </a:lnTo>
                  <a:lnTo>
                    <a:pt x="19857" y="83"/>
                  </a:lnTo>
                  <a:lnTo>
                    <a:pt x="19300" y="145"/>
                  </a:lnTo>
                  <a:lnTo>
                    <a:pt x="18743" y="227"/>
                  </a:lnTo>
                  <a:lnTo>
                    <a:pt x="18185" y="310"/>
                  </a:lnTo>
                  <a:lnTo>
                    <a:pt x="17628" y="413"/>
                  </a:lnTo>
                  <a:lnTo>
                    <a:pt x="17071" y="516"/>
                  </a:lnTo>
                  <a:lnTo>
                    <a:pt x="16534" y="661"/>
                  </a:lnTo>
                  <a:lnTo>
                    <a:pt x="15997" y="805"/>
                  </a:lnTo>
                  <a:lnTo>
                    <a:pt x="15481" y="950"/>
                  </a:lnTo>
                  <a:lnTo>
                    <a:pt x="14945" y="1115"/>
                  </a:lnTo>
                  <a:lnTo>
                    <a:pt x="14429" y="1301"/>
                  </a:lnTo>
                  <a:lnTo>
                    <a:pt x="13933" y="1486"/>
                  </a:lnTo>
                  <a:lnTo>
                    <a:pt x="13417" y="1693"/>
                  </a:lnTo>
                  <a:lnTo>
                    <a:pt x="12922" y="1899"/>
                  </a:lnTo>
                  <a:lnTo>
                    <a:pt x="12447" y="2126"/>
                  </a:lnTo>
                  <a:lnTo>
                    <a:pt x="11952" y="2374"/>
                  </a:lnTo>
                  <a:lnTo>
                    <a:pt x="11477" y="2622"/>
                  </a:lnTo>
                  <a:lnTo>
                    <a:pt x="11023" y="2869"/>
                  </a:lnTo>
                  <a:lnTo>
                    <a:pt x="10548" y="3138"/>
                  </a:lnTo>
                  <a:lnTo>
                    <a:pt x="10094" y="3427"/>
                  </a:lnTo>
                  <a:lnTo>
                    <a:pt x="9661" y="3716"/>
                  </a:lnTo>
                  <a:lnTo>
                    <a:pt x="9227" y="4025"/>
                  </a:lnTo>
                  <a:lnTo>
                    <a:pt x="8794" y="4335"/>
                  </a:lnTo>
                  <a:lnTo>
                    <a:pt x="8381" y="4644"/>
                  </a:lnTo>
                  <a:lnTo>
                    <a:pt x="7968" y="4975"/>
                  </a:lnTo>
                  <a:lnTo>
                    <a:pt x="7555" y="5326"/>
                  </a:lnTo>
                  <a:lnTo>
                    <a:pt x="7163" y="5676"/>
                  </a:lnTo>
                  <a:lnTo>
                    <a:pt x="6771" y="6027"/>
                  </a:lnTo>
                  <a:lnTo>
                    <a:pt x="6399" y="6399"/>
                  </a:lnTo>
                  <a:lnTo>
                    <a:pt x="6028" y="6770"/>
                  </a:lnTo>
                  <a:lnTo>
                    <a:pt x="5677" y="7163"/>
                  </a:lnTo>
                  <a:lnTo>
                    <a:pt x="5326" y="7555"/>
                  </a:lnTo>
                  <a:lnTo>
                    <a:pt x="4996" y="7947"/>
                  </a:lnTo>
                  <a:lnTo>
                    <a:pt x="4665" y="8360"/>
                  </a:lnTo>
                  <a:lnTo>
                    <a:pt x="4335" y="8773"/>
                  </a:lnTo>
                  <a:lnTo>
                    <a:pt x="4025" y="9206"/>
                  </a:lnTo>
                  <a:lnTo>
                    <a:pt x="3737" y="9640"/>
                  </a:lnTo>
                  <a:lnTo>
                    <a:pt x="3448" y="10073"/>
                  </a:lnTo>
                  <a:lnTo>
                    <a:pt x="3159" y="10507"/>
                  </a:lnTo>
                  <a:lnTo>
                    <a:pt x="2890" y="10961"/>
                  </a:lnTo>
                  <a:lnTo>
                    <a:pt x="2643" y="11415"/>
                  </a:lnTo>
                  <a:lnTo>
                    <a:pt x="2395" y="11890"/>
                  </a:lnTo>
                  <a:lnTo>
                    <a:pt x="2168" y="12364"/>
                  </a:lnTo>
                  <a:lnTo>
                    <a:pt x="1941" y="12839"/>
                  </a:lnTo>
                  <a:lnTo>
                    <a:pt x="1734" y="13314"/>
                  </a:lnTo>
                  <a:lnTo>
                    <a:pt x="1528" y="13809"/>
                  </a:lnTo>
                  <a:lnTo>
                    <a:pt x="1342" y="14305"/>
                  </a:lnTo>
                  <a:lnTo>
                    <a:pt x="1156" y="14800"/>
                  </a:lnTo>
                  <a:lnTo>
                    <a:pt x="991" y="15295"/>
                  </a:lnTo>
                  <a:lnTo>
                    <a:pt x="847" y="15811"/>
                  </a:lnTo>
                  <a:lnTo>
                    <a:pt x="702" y="16327"/>
                  </a:lnTo>
                  <a:lnTo>
                    <a:pt x="578" y="16843"/>
                  </a:lnTo>
                  <a:lnTo>
                    <a:pt x="455" y="17359"/>
                  </a:lnTo>
                  <a:lnTo>
                    <a:pt x="351" y="17875"/>
                  </a:lnTo>
                  <a:lnTo>
                    <a:pt x="269" y="18412"/>
                  </a:lnTo>
                  <a:lnTo>
                    <a:pt x="186" y="18949"/>
                  </a:lnTo>
                  <a:lnTo>
                    <a:pt x="124" y="19485"/>
                  </a:lnTo>
                  <a:lnTo>
                    <a:pt x="62" y="20022"/>
                  </a:lnTo>
                  <a:lnTo>
                    <a:pt x="21" y="20559"/>
                  </a:lnTo>
                  <a:lnTo>
                    <a:pt x="0" y="21096"/>
                  </a:lnTo>
                  <a:lnTo>
                    <a:pt x="0" y="21653"/>
                  </a:lnTo>
                  <a:lnTo>
                    <a:pt x="0" y="22189"/>
                  </a:lnTo>
                  <a:lnTo>
                    <a:pt x="0" y="22747"/>
                  </a:lnTo>
                  <a:lnTo>
                    <a:pt x="42" y="23304"/>
                  </a:lnTo>
                  <a:lnTo>
                    <a:pt x="83" y="23861"/>
                  </a:lnTo>
                  <a:lnTo>
                    <a:pt x="145" y="24419"/>
                  </a:lnTo>
                  <a:lnTo>
                    <a:pt x="228" y="24976"/>
                  </a:lnTo>
                  <a:lnTo>
                    <a:pt x="310" y="25533"/>
                  </a:lnTo>
                  <a:lnTo>
                    <a:pt x="413" y="26091"/>
                  </a:lnTo>
                  <a:lnTo>
                    <a:pt x="516" y="26627"/>
                  </a:lnTo>
                  <a:lnTo>
                    <a:pt x="661" y="27164"/>
                  </a:lnTo>
                  <a:lnTo>
                    <a:pt x="785" y="27701"/>
                  </a:lnTo>
                  <a:lnTo>
                    <a:pt x="950" y="28237"/>
                  </a:lnTo>
                  <a:lnTo>
                    <a:pt x="1115" y="28753"/>
                  </a:lnTo>
                  <a:lnTo>
                    <a:pt x="1301" y="29269"/>
                  </a:lnTo>
                  <a:lnTo>
                    <a:pt x="1487" y="29765"/>
                  </a:lnTo>
                  <a:lnTo>
                    <a:pt x="1693" y="30281"/>
                  </a:lnTo>
                  <a:lnTo>
                    <a:pt x="1899" y="30776"/>
                  </a:lnTo>
                  <a:lnTo>
                    <a:pt x="2126" y="31251"/>
                  </a:lnTo>
                  <a:lnTo>
                    <a:pt x="2374" y="31746"/>
                  </a:lnTo>
                  <a:lnTo>
                    <a:pt x="2622" y="32221"/>
                  </a:lnTo>
                  <a:lnTo>
                    <a:pt x="2870" y="32675"/>
                  </a:lnTo>
                  <a:lnTo>
                    <a:pt x="3138" y="33129"/>
                  </a:lnTo>
                  <a:lnTo>
                    <a:pt x="3427" y="33583"/>
                  </a:lnTo>
                  <a:lnTo>
                    <a:pt x="3716" y="34038"/>
                  </a:lnTo>
                  <a:lnTo>
                    <a:pt x="4025" y="34471"/>
                  </a:lnTo>
                  <a:lnTo>
                    <a:pt x="4335" y="34905"/>
                  </a:lnTo>
                  <a:lnTo>
                    <a:pt x="4645" y="35317"/>
                  </a:lnTo>
                  <a:lnTo>
                    <a:pt x="4975" y="35730"/>
                  </a:lnTo>
                  <a:lnTo>
                    <a:pt x="5326" y="36122"/>
                  </a:lnTo>
                  <a:lnTo>
                    <a:pt x="5677" y="36515"/>
                  </a:lnTo>
                  <a:lnTo>
                    <a:pt x="6028" y="36907"/>
                  </a:lnTo>
                  <a:lnTo>
                    <a:pt x="6399" y="37278"/>
                  </a:lnTo>
                  <a:lnTo>
                    <a:pt x="6771" y="37650"/>
                  </a:lnTo>
                  <a:lnTo>
                    <a:pt x="7163" y="38001"/>
                  </a:lnTo>
                  <a:lnTo>
                    <a:pt x="7555" y="38352"/>
                  </a:lnTo>
                  <a:lnTo>
                    <a:pt x="7947" y="38682"/>
                  </a:lnTo>
                  <a:lnTo>
                    <a:pt x="8360" y="39012"/>
                  </a:lnTo>
                  <a:lnTo>
                    <a:pt x="8773" y="39322"/>
                  </a:lnTo>
                  <a:lnTo>
                    <a:pt x="9206" y="39631"/>
                  </a:lnTo>
                  <a:lnTo>
                    <a:pt x="9640" y="39941"/>
                  </a:lnTo>
                  <a:lnTo>
                    <a:pt x="10073" y="40230"/>
                  </a:lnTo>
                  <a:lnTo>
                    <a:pt x="10527" y="40498"/>
                  </a:lnTo>
                  <a:lnTo>
                    <a:pt x="10982" y="40767"/>
                  </a:lnTo>
                  <a:lnTo>
                    <a:pt x="11436" y="41035"/>
                  </a:lnTo>
                  <a:lnTo>
                    <a:pt x="11890" y="41262"/>
                  </a:lnTo>
                  <a:lnTo>
                    <a:pt x="12365" y="41510"/>
                  </a:lnTo>
                  <a:lnTo>
                    <a:pt x="12839" y="41737"/>
                  </a:lnTo>
                  <a:lnTo>
                    <a:pt x="13335" y="41943"/>
                  </a:lnTo>
                  <a:lnTo>
                    <a:pt x="13830" y="42129"/>
                  </a:lnTo>
                  <a:lnTo>
                    <a:pt x="14305" y="42335"/>
                  </a:lnTo>
                  <a:lnTo>
                    <a:pt x="14821" y="42500"/>
                  </a:lnTo>
                  <a:lnTo>
                    <a:pt x="15316" y="42666"/>
                  </a:lnTo>
                  <a:lnTo>
                    <a:pt x="15832" y="42831"/>
                  </a:lnTo>
                  <a:lnTo>
                    <a:pt x="16348" y="42955"/>
                  </a:lnTo>
                  <a:lnTo>
                    <a:pt x="16864" y="43099"/>
                  </a:lnTo>
                  <a:lnTo>
                    <a:pt x="17380" y="43202"/>
                  </a:lnTo>
                  <a:lnTo>
                    <a:pt x="17896" y="43305"/>
                  </a:lnTo>
                  <a:lnTo>
                    <a:pt x="18433" y="43409"/>
                  </a:lnTo>
                  <a:lnTo>
                    <a:pt x="18970" y="43471"/>
                  </a:lnTo>
                  <a:lnTo>
                    <a:pt x="19506" y="43533"/>
                  </a:lnTo>
                  <a:lnTo>
                    <a:pt x="20043" y="43594"/>
                  </a:lnTo>
                  <a:lnTo>
                    <a:pt x="20580" y="43636"/>
                  </a:lnTo>
                  <a:lnTo>
                    <a:pt x="21137" y="43656"/>
                  </a:lnTo>
                  <a:lnTo>
                    <a:pt x="22231" y="43656"/>
                  </a:lnTo>
                  <a:lnTo>
                    <a:pt x="22788" y="43636"/>
                  </a:lnTo>
                  <a:lnTo>
                    <a:pt x="23346" y="43615"/>
                  </a:lnTo>
                  <a:lnTo>
                    <a:pt x="23903" y="43574"/>
                  </a:lnTo>
                  <a:lnTo>
                    <a:pt x="24460" y="43512"/>
                  </a:lnTo>
                  <a:lnTo>
                    <a:pt x="25018" y="43429"/>
                  </a:lnTo>
                  <a:lnTo>
                    <a:pt x="25575" y="43347"/>
                  </a:lnTo>
                  <a:lnTo>
                    <a:pt x="26132" y="43244"/>
                  </a:lnTo>
                  <a:lnTo>
                    <a:pt x="26669" y="43120"/>
                  </a:lnTo>
                  <a:lnTo>
                    <a:pt x="27206" y="42996"/>
                  </a:lnTo>
                  <a:lnTo>
                    <a:pt x="27742" y="42851"/>
                  </a:lnTo>
                  <a:lnTo>
                    <a:pt x="28279" y="42707"/>
                  </a:lnTo>
                  <a:lnTo>
                    <a:pt x="28795" y="42542"/>
                  </a:lnTo>
                  <a:lnTo>
                    <a:pt x="29311" y="42356"/>
                  </a:lnTo>
                  <a:lnTo>
                    <a:pt x="29827" y="42170"/>
                  </a:lnTo>
                  <a:lnTo>
                    <a:pt x="30322" y="41964"/>
                  </a:lnTo>
                  <a:lnTo>
                    <a:pt x="30818" y="41757"/>
                  </a:lnTo>
                  <a:lnTo>
                    <a:pt x="31313" y="41530"/>
                  </a:lnTo>
                  <a:lnTo>
                    <a:pt x="31788" y="41283"/>
                  </a:lnTo>
                  <a:lnTo>
                    <a:pt x="32263" y="41035"/>
                  </a:lnTo>
                  <a:lnTo>
                    <a:pt x="32737" y="40787"/>
                  </a:lnTo>
                  <a:lnTo>
                    <a:pt x="33192" y="40519"/>
                  </a:lnTo>
                  <a:lnTo>
                    <a:pt x="33646" y="40230"/>
                  </a:lnTo>
                  <a:lnTo>
                    <a:pt x="34100" y="39941"/>
                  </a:lnTo>
                  <a:lnTo>
                    <a:pt x="34533" y="39631"/>
                  </a:lnTo>
                  <a:lnTo>
                    <a:pt x="34967" y="39322"/>
                  </a:lnTo>
                  <a:lnTo>
                    <a:pt x="35380" y="39012"/>
                  </a:lnTo>
                  <a:lnTo>
                    <a:pt x="35792" y="38682"/>
                  </a:lnTo>
                  <a:lnTo>
                    <a:pt x="36185" y="38331"/>
                  </a:lnTo>
                  <a:lnTo>
                    <a:pt x="36597" y="37980"/>
                  </a:lnTo>
                  <a:lnTo>
                    <a:pt x="36969" y="37629"/>
                  </a:lnTo>
                  <a:lnTo>
                    <a:pt x="37340" y="37258"/>
                  </a:lnTo>
                  <a:lnTo>
                    <a:pt x="37712" y="36886"/>
                  </a:lnTo>
                  <a:lnTo>
                    <a:pt x="38084" y="36494"/>
                  </a:lnTo>
                  <a:lnTo>
                    <a:pt x="38414" y="36102"/>
                  </a:lnTo>
                  <a:lnTo>
                    <a:pt x="38765" y="35710"/>
                  </a:lnTo>
                  <a:lnTo>
                    <a:pt x="39095" y="35297"/>
                  </a:lnTo>
                  <a:lnTo>
                    <a:pt x="39405" y="34884"/>
                  </a:lnTo>
                  <a:lnTo>
                    <a:pt x="39714" y="34450"/>
                  </a:lnTo>
                  <a:lnTo>
                    <a:pt x="40024" y="34017"/>
                  </a:lnTo>
                  <a:lnTo>
                    <a:pt x="40313" y="33583"/>
                  </a:lnTo>
                  <a:lnTo>
                    <a:pt x="40581" y="33150"/>
                  </a:lnTo>
                  <a:lnTo>
                    <a:pt x="40849" y="32696"/>
                  </a:lnTo>
                  <a:lnTo>
                    <a:pt x="41118" y="32242"/>
                  </a:lnTo>
                  <a:lnTo>
                    <a:pt x="41345" y="31767"/>
                  </a:lnTo>
                  <a:lnTo>
                    <a:pt x="41593" y="31292"/>
                  </a:lnTo>
                  <a:lnTo>
                    <a:pt x="41820" y="30818"/>
                  </a:lnTo>
                  <a:lnTo>
                    <a:pt x="42026" y="30343"/>
                  </a:lnTo>
                  <a:lnTo>
                    <a:pt x="42232" y="29847"/>
                  </a:lnTo>
                  <a:lnTo>
                    <a:pt x="42418" y="29352"/>
                  </a:lnTo>
                  <a:lnTo>
                    <a:pt x="42583" y="28857"/>
                  </a:lnTo>
                  <a:lnTo>
                    <a:pt x="42748" y="28361"/>
                  </a:lnTo>
                  <a:lnTo>
                    <a:pt x="42914" y="27845"/>
                  </a:lnTo>
                  <a:lnTo>
                    <a:pt x="43058" y="27329"/>
                  </a:lnTo>
                  <a:lnTo>
                    <a:pt x="43182" y="26813"/>
                  </a:lnTo>
                  <a:lnTo>
                    <a:pt x="43306" y="26297"/>
                  </a:lnTo>
                  <a:lnTo>
                    <a:pt x="43409" y="25781"/>
                  </a:lnTo>
                  <a:lnTo>
                    <a:pt x="43492" y="25244"/>
                  </a:lnTo>
                  <a:lnTo>
                    <a:pt x="43574" y="24708"/>
                  </a:lnTo>
                  <a:lnTo>
                    <a:pt x="43636" y="24171"/>
                  </a:lnTo>
                  <a:lnTo>
                    <a:pt x="43677" y="23634"/>
                  </a:lnTo>
                  <a:lnTo>
                    <a:pt x="43719" y="23098"/>
                  </a:lnTo>
                  <a:lnTo>
                    <a:pt x="43760" y="22561"/>
                  </a:lnTo>
                  <a:lnTo>
                    <a:pt x="43760" y="22004"/>
                  </a:lnTo>
                  <a:lnTo>
                    <a:pt x="43760" y="21467"/>
                  </a:lnTo>
                  <a:lnTo>
                    <a:pt x="43739" y="20910"/>
                  </a:lnTo>
                  <a:lnTo>
                    <a:pt x="43719" y="20352"/>
                  </a:lnTo>
                  <a:lnTo>
                    <a:pt x="43657" y="19795"/>
                  </a:lnTo>
                  <a:lnTo>
                    <a:pt x="43615" y="19238"/>
                  </a:lnTo>
                  <a:lnTo>
                    <a:pt x="43533" y="18680"/>
                  </a:lnTo>
                  <a:lnTo>
                    <a:pt x="43450" y="18123"/>
                  </a:lnTo>
                  <a:lnTo>
                    <a:pt x="43347" y="17566"/>
                  </a:lnTo>
                  <a:lnTo>
                    <a:pt x="43223" y="17029"/>
                  </a:lnTo>
                  <a:lnTo>
                    <a:pt x="43099" y="16493"/>
                  </a:lnTo>
                  <a:lnTo>
                    <a:pt x="42955" y="15956"/>
                  </a:lnTo>
                  <a:lnTo>
                    <a:pt x="42810" y="15419"/>
                  </a:lnTo>
                  <a:lnTo>
                    <a:pt x="42645" y="14903"/>
                  </a:lnTo>
                  <a:lnTo>
                    <a:pt x="42459" y="14387"/>
                  </a:lnTo>
                  <a:lnTo>
                    <a:pt x="42274" y="13871"/>
                  </a:lnTo>
                  <a:lnTo>
                    <a:pt x="42067" y="13376"/>
                  </a:lnTo>
                  <a:lnTo>
                    <a:pt x="41861" y="12880"/>
                  </a:lnTo>
                  <a:lnTo>
                    <a:pt x="41634" y="12406"/>
                  </a:lnTo>
                  <a:lnTo>
                    <a:pt x="41386" y="11910"/>
                  </a:lnTo>
                  <a:lnTo>
                    <a:pt x="41138" y="11435"/>
                  </a:lnTo>
                  <a:lnTo>
                    <a:pt x="40870" y="10981"/>
                  </a:lnTo>
                  <a:lnTo>
                    <a:pt x="40602" y="10527"/>
                  </a:lnTo>
                  <a:lnTo>
                    <a:pt x="40333" y="10073"/>
                  </a:lnTo>
                  <a:lnTo>
                    <a:pt x="40044" y="9619"/>
                  </a:lnTo>
                  <a:lnTo>
                    <a:pt x="39735" y="9185"/>
                  </a:lnTo>
                  <a:lnTo>
                    <a:pt x="39425" y="8752"/>
                  </a:lnTo>
                  <a:lnTo>
                    <a:pt x="39095" y="8339"/>
                  </a:lnTo>
                  <a:lnTo>
                    <a:pt x="38765" y="7926"/>
                  </a:lnTo>
                  <a:lnTo>
                    <a:pt x="38434" y="7534"/>
                  </a:lnTo>
                  <a:lnTo>
                    <a:pt x="38084" y="7142"/>
                  </a:lnTo>
                  <a:lnTo>
                    <a:pt x="37712" y="6750"/>
                  </a:lnTo>
                  <a:lnTo>
                    <a:pt x="37361" y="6378"/>
                  </a:lnTo>
                  <a:lnTo>
                    <a:pt x="36969" y="6007"/>
                  </a:lnTo>
                  <a:lnTo>
                    <a:pt x="36597" y="5656"/>
                  </a:lnTo>
                  <a:lnTo>
                    <a:pt x="36205" y="5305"/>
                  </a:lnTo>
                  <a:lnTo>
                    <a:pt x="35792" y="4975"/>
                  </a:lnTo>
                  <a:lnTo>
                    <a:pt x="35380" y="4644"/>
                  </a:lnTo>
                  <a:lnTo>
                    <a:pt x="34967" y="4314"/>
                  </a:lnTo>
                  <a:lnTo>
                    <a:pt x="34554" y="4025"/>
                  </a:lnTo>
                  <a:lnTo>
                    <a:pt x="34120" y="3716"/>
                  </a:lnTo>
                  <a:lnTo>
                    <a:pt x="33666" y="3427"/>
                  </a:lnTo>
                  <a:lnTo>
                    <a:pt x="33233" y="3158"/>
                  </a:lnTo>
                  <a:lnTo>
                    <a:pt x="32779" y="2890"/>
                  </a:lnTo>
                  <a:lnTo>
                    <a:pt x="32325" y="2622"/>
                  </a:lnTo>
                  <a:lnTo>
                    <a:pt x="31850" y="2395"/>
                  </a:lnTo>
                  <a:lnTo>
                    <a:pt x="31375" y="2147"/>
                  </a:lnTo>
                  <a:lnTo>
                    <a:pt x="30900" y="1920"/>
                  </a:lnTo>
                  <a:lnTo>
                    <a:pt x="30426" y="1713"/>
                  </a:lnTo>
                  <a:lnTo>
                    <a:pt x="29930" y="1507"/>
                  </a:lnTo>
                  <a:lnTo>
                    <a:pt x="29435" y="1321"/>
                  </a:lnTo>
                  <a:lnTo>
                    <a:pt x="28939" y="1156"/>
                  </a:lnTo>
                  <a:lnTo>
                    <a:pt x="28444" y="991"/>
                  </a:lnTo>
                  <a:lnTo>
                    <a:pt x="27928" y="826"/>
                  </a:lnTo>
                  <a:lnTo>
                    <a:pt x="27412" y="702"/>
                  </a:lnTo>
                  <a:lnTo>
                    <a:pt x="26896" y="557"/>
                  </a:lnTo>
                  <a:lnTo>
                    <a:pt x="26380" y="454"/>
                  </a:lnTo>
                  <a:lnTo>
                    <a:pt x="25843" y="351"/>
                  </a:lnTo>
                  <a:lnTo>
                    <a:pt x="25327" y="248"/>
                  </a:lnTo>
                  <a:lnTo>
                    <a:pt x="24791" y="186"/>
                  </a:lnTo>
                  <a:lnTo>
                    <a:pt x="24254" y="124"/>
                  </a:lnTo>
                  <a:lnTo>
                    <a:pt x="23717" y="62"/>
                  </a:lnTo>
                  <a:lnTo>
                    <a:pt x="23160" y="21"/>
                  </a:lnTo>
                  <a:lnTo>
                    <a:pt x="22623" y="0"/>
                  </a:lnTo>
                  <a:close/>
                </a:path>
              </a:pathLst>
            </a:custGeom>
            <a:solidFill>
              <a:schemeClr val="accent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18" name="Google Shape;2218;p212"/>
            <p:cNvSpPr/>
            <p:nvPr/>
          </p:nvSpPr>
          <p:spPr>
            <a:xfrm>
              <a:off x="5415875" y="1495175"/>
              <a:ext cx="833925" cy="832375"/>
            </a:xfrm>
            <a:custGeom>
              <a:avLst/>
              <a:gdLst/>
              <a:ahLst/>
              <a:cxnLst/>
              <a:rect l="l" t="t" r="r" b="b"/>
              <a:pathLst>
                <a:path w="33357" h="33295" extrusionOk="0">
                  <a:moveTo>
                    <a:pt x="16823" y="0"/>
                  </a:moveTo>
                  <a:lnTo>
                    <a:pt x="15976" y="21"/>
                  </a:lnTo>
                  <a:lnTo>
                    <a:pt x="15130" y="83"/>
                  </a:lnTo>
                  <a:lnTo>
                    <a:pt x="14284" y="186"/>
                  </a:lnTo>
                  <a:lnTo>
                    <a:pt x="13437" y="330"/>
                  </a:lnTo>
                  <a:lnTo>
                    <a:pt x="12612" y="516"/>
                  </a:lnTo>
                  <a:lnTo>
                    <a:pt x="11786" y="743"/>
                  </a:lnTo>
                  <a:lnTo>
                    <a:pt x="11002" y="991"/>
                  </a:lnTo>
                  <a:lnTo>
                    <a:pt x="10238" y="1300"/>
                  </a:lnTo>
                  <a:lnTo>
                    <a:pt x="9474" y="1631"/>
                  </a:lnTo>
                  <a:lnTo>
                    <a:pt x="8752" y="2002"/>
                  </a:lnTo>
                  <a:lnTo>
                    <a:pt x="8050" y="2415"/>
                  </a:lnTo>
                  <a:lnTo>
                    <a:pt x="7369" y="2849"/>
                  </a:lnTo>
                  <a:lnTo>
                    <a:pt x="6708" y="3303"/>
                  </a:lnTo>
                  <a:lnTo>
                    <a:pt x="6069" y="3798"/>
                  </a:lnTo>
                  <a:lnTo>
                    <a:pt x="5470" y="4335"/>
                  </a:lnTo>
                  <a:lnTo>
                    <a:pt x="4892" y="4892"/>
                  </a:lnTo>
                  <a:lnTo>
                    <a:pt x="4335" y="5470"/>
                  </a:lnTo>
                  <a:lnTo>
                    <a:pt x="3798" y="6069"/>
                  </a:lnTo>
                  <a:lnTo>
                    <a:pt x="3303" y="6709"/>
                  </a:lnTo>
                  <a:lnTo>
                    <a:pt x="2849" y="7348"/>
                  </a:lnTo>
                  <a:lnTo>
                    <a:pt x="2415" y="8030"/>
                  </a:lnTo>
                  <a:lnTo>
                    <a:pt x="2023" y="8711"/>
                  </a:lnTo>
                  <a:lnTo>
                    <a:pt x="1651" y="9433"/>
                  </a:lnTo>
                  <a:lnTo>
                    <a:pt x="1321" y="10156"/>
                  </a:lnTo>
                  <a:lnTo>
                    <a:pt x="1011" y="10899"/>
                  </a:lnTo>
                  <a:lnTo>
                    <a:pt x="764" y="11662"/>
                  </a:lnTo>
                  <a:lnTo>
                    <a:pt x="537" y="12447"/>
                  </a:lnTo>
                  <a:lnTo>
                    <a:pt x="351" y="13231"/>
                  </a:lnTo>
                  <a:lnTo>
                    <a:pt x="206" y="14036"/>
                  </a:lnTo>
                  <a:lnTo>
                    <a:pt x="83" y="14862"/>
                  </a:lnTo>
                  <a:lnTo>
                    <a:pt x="21" y="15687"/>
                  </a:lnTo>
                  <a:lnTo>
                    <a:pt x="0" y="16513"/>
                  </a:lnTo>
                  <a:lnTo>
                    <a:pt x="21" y="17359"/>
                  </a:lnTo>
                  <a:lnTo>
                    <a:pt x="62" y="18185"/>
                  </a:lnTo>
                  <a:lnTo>
                    <a:pt x="165" y="19052"/>
                  </a:lnTo>
                  <a:lnTo>
                    <a:pt x="310" y="19898"/>
                  </a:lnTo>
                  <a:lnTo>
                    <a:pt x="495" y="20724"/>
                  </a:lnTo>
                  <a:lnTo>
                    <a:pt x="722" y="21529"/>
                  </a:lnTo>
                  <a:lnTo>
                    <a:pt x="991" y="22313"/>
                  </a:lnTo>
                  <a:lnTo>
                    <a:pt x="1280" y="23077"/>
                  </a:lnTo>
                  <a:lnTo>
                    <a:pt x="1631" y="23841"/>
                  </a:lnTo>
                  <a:lnTo>
                    <a:pt x="2002" y="24563"/>
                  </a:lnTo>
                  <a:lnTo>
                    <a:pt x="2394" y="25265"/>
                  </a:lnTo>
                  <a:lnTo>
                    <a:pt x="2828" y="25946"/>
                  </a:lnTo>
                  <a:lnTo>
                    <a:pt x="3303" y="26607"/>
                  </a:lnTo>
                  <a:lnTo>
                    <a:pt x="3798" y="27226"/>
                  </a:lnTo>
                  <a:lnTo>
                    <a:pt x="4335" y="27845"/>
                  </a:lnTo>
                  <a:lnTo>
                    <a:pt x="4871" y="28423"/>
                  </a:lnTo>
                  <a:lnTo>
                    <a:pt x="5470" y="28980"/>
                  </a:lnTo>
                  <a:lnTo>
                    <a:pt x="6069" y="29496"/>
                  </a:lnTo>
                  <a:lnTo>
                    <a:pt x="6688" y="29992"/>
                  </a:lnTo>
                  <a:lnTo>
                    <a:pt x="7348" y="30446"/>
                  </a:lnTo>
                  <a:lnTo>
                    <a:pt x="8029" y="30879"/>
                  </a:lnTo>
                  <a:lnTo>
                    <a:pt x="8711" y="31272"/>
                  </a:lnTo>
                  <a:lnTo>
                    <a:pt x="9433" y="31643"/>
                  </a:lnTo>
                  <a:lnTo>
                    <a:pt x="10156" y="31973"/>
                  </a:lnTo>
                  <a:lnTo>
                    <a:pt x="10919" y="32262"/>
                  </a:lnTo>
                  <a:lnTo>
                    <a:pt x="11683" y="32531"/>
                  </a:lnTo>
                  <a:lnTo>
                    <a:pt x="12447" y="32758"/>
                  </a:lnTo>
                  <a:lnTo>
                    <a:pt x="13252" y="32944"/>
                  </a:lnTo>
                  <a:lnTo>
                    <a:pt x="14057" y="33088"/>
                  </a:lnTo>
                  <a:lnTo>
                    <a:pt x="14862" y="33191"/>
                  </a:lnTo>
                  <a:lnTo>
                    <a:pt x="15687" y="33253"/>
                  </a:lnTo>
                  <a:lnTo>
                    <a:pt x="16534" y="33294"/>
                  </a:lnTo>
                  <a:lnTo>
                    <a:pt x="17359" y="33274"/>
                  </a:lnTo>
                  <a:lnTo>
                    <a:pt x="18206" y="33212"/>
                  </a:lnTo>
                  <a:lnTo>
                    <a:pt x="19073" y="33109"/>
                  </a:lnTo>
                  <a:lnTo>
                    <a:pt x="19919" y="32964"/>
                  </a:lnTo>
                  <a:lnTo>
                    <a:pt x="20744" y="32778"/>
                  </a:lnTo>
                  <a:lnTo>
                    <a:pt x="21549" y="32551"/>
                  </a:lnTo>
                  <a:lnTo>
                    <a:pt x="22355" y="32304"/>
                  </a:lnTo>
                  <a:lnTo>
                    <a:pt x="23118" y="31994"/>
                  </a:lnTo>
                  <a:lnTo>
                    <a:pt x="23861" y="31664"/>
                  </a:lnTo>
                  <a:lnTo>
                    <a:pt x="24604" y="31292"/>
                  </a:lnTo>
                  <a:lnTo>
                    <a:pt x="25306" y="30879"/>
                  </a:lnTo>
                  <a:lnTo>
                    <a:pt x="25987" y="30446"/>
                  </a:lnTo>
                  <a:lnTo>
                    <a:pt x="26648" y="29992"/>
                  </a:lnTo>
                  <a:lnTo>
                    <a:pt x="27288" y="29476"/>
                  </a:lnTo>
                  <a:lnTo>
                    <a:pt x="27886" y="28960"/>
                  </a:lnTo>
                  <a:lnTo>
                    <a:pt x="28464" y="28402"/>
                  </a:lnTo>
                  <a:lnTo>
                    <a:pt x="29022" y="27825"/>
                  </a:lnTo>
                  <a:lnTo>
                    <a:pt x="29538" y="27226"/>
                  </a:lnTo>
                  <a:lnTo>
                    <a:pt x="30033" y="26586"/>
                  </a:lnTo>
                  <a:lnTo>
                    <a:pt x="30508" y="25946"/>
                  </a:lnTo>
                  <a:lnTo>
                    <a:pt x="30941" y="25265"/>
                  </a:lnTo>
                  <a:lnTo>
                    <a:pt x="31333" y="24584"/>
                  </a:lnTo>
                  <a:lnTo>
                    <a:pt x="31705" y="23861"/>
                  </a:lnTo>
                  <a:lnTo>
                    <a:pt x="32035" y="23139"/>
                  </a:lnTo>
                  <a:lnTo>
                    <a:pt x="32324" y="22396"/>
                  </a:lnTo>
                  <a:lnTo>
                    <a:pt x="32593" y="21632"/>
                  </a:lnTo>
                  <a:lnTo>
                    <a:pt x="32820" y="20848"/>
                  </a:lnTo>
                  <a:lnTo>
                    <a:pt x="33005" y="20063"/>
                  </a:lnTo>
                  <a:lnTo>
                    <a:pt x="33150" y="19258"/>
                  </a:lnTo>
                  <a:lnTo>
                    <a:pt x="33253" y="18433"/>
                  </a:lnTo>
                  <a:lnTo>
                    <a:pt x="33315" y="17607"/>
                  </a:lnTo>
                  <a:lnTo>
                    <a:pt x="33356" y="16781"/>
                  </a:lnTo>
                  <a:lnTo>
                    <a:pt x="33336" y="15935"/>
                  </a:lnTo>
                  <a:lnTo>
                    <a:pt x="33274" y="15089"/>
                  </a:lnTo>
                  <a:lnTo>
                    <a:pt x="33171" y="14243"/>
                  </a:lnTo>
                  <a:lnTo>
                    <a:pt x="33026" y="13396"/>
                  </a:lnTo>
                  <a:lnTo>
                    <a:pt x="32840" y="12571"/>
                  </a:lnTo>
                  <a:lnTo>
                    <a:pt x="32613" y="11766"/>
                  </a:lnTo>
                  <a:lnTo>
                    <a:pt x="32366" y="10981"/>
                  </a:lnTo>
                  <a:lnTo>
                    <a:pt x="32056" y="10218"/>
                  </a:lnTo>
                  <a:lnTo>
                    <a:pt x="31726" y="9454"/>
                  </a:lnTo>
                  <a:lnTo>
                    <a:pt x="31354" y="8731"/>
                  </a:lnTo>
                  <a:lnTo>
                    <a:pt x="30941" y="8030"/>
                  </a:lnTo>
                  <a:lnTo>
                    <a:pt x="30508" y="7348"/>
                  </a:lnTo>
                  <a:lnTo>
                    <a:pt x="30054" y="6688"/>
                  </a:lnTo>
                  <a:lnTo>
                    <a:pt x="29538" y="6048"/>
                  </a:lnTo>
                  <a:lnTo>
                    <a:pt x="29022" y="5449"/>
                  </a:lnTo>
                  <a:lnTo>
                    <a:pt x="28464" y="4871"/>
                  </a:lnTo>
                  <a:lnTo>
                    <a:pt x="27886" y="4314"/>
                  </a:lnTo>
                  <a:lnTo>
                    <a:pt x="27288" y="3798"/>
                  </a:lnTo>
                  <a:lnTo>
                    <a:pt x="26648" y="3303"/>
                  </a:lnTo>
                  <a:lnTo>
                    <a:pt x="26008" y="2849"/>
                  </a:lnTo>
                  <a:lnTo>
                    <a:pt x="25327" y="2415"/>
                  </a:lnTo>
                  <a:lnTo>
                    <a:pt x="24625" y="2023"/>
                  </a:lnTo>
                  <a:lnTo>
                    <a:pt x="23923" y="1651"/>
                  </a:lnTo>
                  <a:lnTo>
                    <a:pt x="23180" y="1321"/>
                  </a:lnTo>
                  <a:lnTo>
                    <a:pt x="22437" y="1032"/>
                  </a:lnTo>
                  <a:lnTo>
                    <a:pt x="21673" y="764"/>
                  </a:lnTo>
                  <a:lnTo>
                    <a:pt x="20889" y="537"/>
                  </a:lnTo>
                  <a:lnTo>
                    <a:pt x="20105" y="351"/>
                  </a:lnTo>
                  <a:lnTo>
                    <a:pt x="19300" y="207"/>
                  </a:lnTo>
                  <a:lnTo>
                    <a:pt x="18474" y="103"/>
                  </a:lnTo>
                  <a:lnTo>
                    <a:pt x="17648" y="41"/>
                  </a:lnTo>
                  <a:lnTo>
                    <a:pt x="16823" y="0"/>
                  </a:lnTo>
                  <a:close/>
                </a:path>
              </a:pathLst>
            </a:custGeom>
            <a:solidFill>
              <a:schemeClr val="accent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19" name="Google Shape;2219;p212"/>
            <p:cNvSpPr/>
            <p:nvPr/>
          </p:nvSpPr>
          <p:spPr>
            <a:xfrm>
              <a:off x="5408125" y="1479675"/>
              <a:ext cx="836000" cy="504700"/>
            </a:xfrm>
            <a:custGeom>
              <a:avLst/>
              <a:gdLst/>
              <a:ahLst/>
              <a:cxnLst/>
              <a:rect l="l" t="t" r="r" b="b"/>
              <a:pathLst>
                <a:path w="33440" h="20188" extrusionOk="0">
                  <a:moveTo>
                    <a:pt x="16740" y="1"/>
                  </a:moveTo>
                  <a:lnTo>
                    <a:pt x="16039" y="21"/>
                  </a:lnTo>
                  <a:lnTo>
                    <a:pt x="15358" y="63"/>
                  </a:lnTo>
                  <a:lnTo>
                    <a:pt x="14656" y="145"/>
                  </a:lnTo>
                  <a:lnTo>
                    <a:pt x="13975" y="249"/>
                  </a:lnTo>
                  <a:lnTo>
                    <a:pt x="13273" y="393"/>
                  </a:lnTo>
                  <a:lnTo>
                    <a:pt x="12612" y="558"/>
                  </a:lnTo>
                  <a:lnTo>
                    <a:pt x="11931" y="744"/>
                  </a:lnTo>
                  <a:lnTo>
                    <a:pt x="11291" y="971"/>
                  </a:lnTo>
                  <a:lnTo>
                    <a:pt x="10631" y="1198"/>
                  </a:lnTo>
                  <a:lnTo>
                    <a:pt x="10011" y="1466"/>
                  </a:lnTo>
                  <a:lnTo>
                    <a:pt x="9413" y="1755"/>
                  </a:lnTo>
                  <a:lnTo>
                    <a:pt x="8814" y="2044"/>
                  </a:lnTo>
                  <a:lnTo>
                    <a:pt x="8236" y="2375"/>
                  </a:lnTo>
                  <a:lnTo>
                    <a:pt x="7679" y="2726"/>
                  </a:lnTo>
                  <a:lnTo>
                    <a:pt x="7142" y="3097"/>
                  </a:lnTo>
                  <a:lnTo>
                    <a:pt x="6626" y="3469"/>
                  </a:lnTo>
                  <a:lnTo>
                    <a:pt x="6131" y="3861"/>
                  </a:lnTo>
                  <a:lnTo>
                    <a:pt x="5656" y="4253"/>
                  </a:lnTo>
                  <a:lnTo>
                    <a:pt x="5202" y="4686"/>
                  </a:lnTo>
                  <a:lnTo>
                    <a:pt x="4769" y="5120"/>
                  </a:lnTo>
                  <a:lnTo>
                    <a:pt x="4356" y="5553"/>
                  </a:lnTo>
                  <a:lnTo>
                    <a:pt x="3964" y="6007"/>
                  </a:lnTo>
                  <a:lnTo>
                    <a:pt x="3592" y="6462"/>
                  </a:lnTo>
                  <a:lnTo>
                    <a:pt x="3241" y="6916"/>
                  </a:lnTo>
                  <a:lnTo>
                    <a:pt x="2911" y="7370"/>
                  </a:lnTo>
                  <a:lnTo>
                    <a:pt x="2601" y="7845"/>
                  </a:lnTo>
                  <a:lnTo>
                    <a:pt x="2312" y="8319"/>
                  </a:lnTo>
                  <a:lnTo>
                    <a:pt x="2023" y="8794"/>
                  </a:lnTo>
                  <a:lnTo>
                    <a:pt x="1776" y="9269"/>
                  </a:lnTo>
                  <a:lnTo>
                    <a:pt x="1549" y="9723"/>
                  </a:lnTo>
                  <a:lnTo>
                    <a:pt x="1342" y="10198"/>
                  </a:lnTo>
                  <a:lnTo>
                    <a:pt x="1156" y="10672"/>
                  </a:lnTo>
                  <a:lnTo>
                    <a:pt x="971" y="11126"/>
                  </a:lnTo>
                  <a:lnTo>
                    <a:pt x="826" y="11581"/>
                  </a:lnTo>
                  <a:lnTo>
                    <a:pt x="682" y="12035"/>
                  </a:lnTo>
                  <a:lnTo>
                    <a:pt x="558" y="12468"/>
                  </a:lnTo>
                  <a:lnTo>
                    <a:pt x="434" y="12922"/>
                  </a:lnTo>
                  <a:lnTo>
                    <a:pt x="351" y="13335"/>
                  </a:lnTo>
                  <a:lnTo>
                    <a:pt x="186" y="14181"/>
                  </a:lnTo>
                  <a:lnTo>
                    <a:pt x="83" y="14966"/>
                  </a:lnTo>
                  <a:lnTo>
                    <a:pt x="21" y="15709"/>
                  </a:lnTo>
                  <a:lnTo>
                    <a:pt x="0" y="16390"/>
                  </a:lnTo>
                  <a:lnTo>
                    <a:pt x="0" y="17030"/>
                  </a:lnTo>
                  <a:lnTo>
                    <a:pt x="42" y="17628"/>
                  </a:lnTo>
                  <a:lnTo>
                    <a:pt x="83" y="18145"/>
                  </a:lnTo>
                  <a:lnTo>
                    <a:pt x="145" y="18619"/>
                  </a:lnTo>
                  <a:lnTo>
                    <a:pt x="227" y="19032"/>
                  </a:lnTo>
                  <a:lnTo>
                    <a:pt x="289" y="19383"/>
                  </a:lnTo>
                  <a:lnTo>
                    <a:pt x="351" y="19672"/>
                  </a:lnTo>
                  <a:lnTo>
                    <a:pt x="434" y="19899"/>
                  </a:lnTo>
                  <a:lnTo>
                    <a:pt x="475" y="20064"/>
                  </a:lnTo>
                  <a:lnTo>
                    <a:pt x="537" y="20147"/>
                  </a:lnTo>
                  <a:lnTo>
                    <a:pt x="558" y="20188"/>
                  </a:lnTo>
                  <a:lnTo>
                    <a:pt x="578" y="20167"/>
                  </a:lnTo>
                  <a:lnTo>
                    <a:pt x="599" y="20147"/>
                  </a:lnTo>
                  <a:lnTo>
                    <a:pt x="620" y="20044"/>
                  </a:lnTo>
                  <a:lnTo>
                    <a:pt x="620" y="19631"/>
                  </a:lnTo>
                  <a:lnTo>
                    <a:pt x="599" y="18991"/>
                  </a:lnTo>
                  <a:lnTo>
                    <a:pt x="578" y="18124"/>
                  </a:lnTo>
                  <a:lnTo>
                    <a:pt x="599" y="17608"/>
                  </a:lnTo>
                  <a:lnTo>
                    <a:pt x="620" y="17051"/>
                  </a:lnTo>
                  <a:lnTo>
                    <a:pt x="661" y="16431"/>
                  </a:lnTo>
                  <a:lnTo>
                    <a:pt x="744" y="15771"/>
                  </a:lnTo>
                  <a:lnTo>
                    <a:pt x="847" y="15069"/>
                  </a:lnTo>
                  <a:lnTo>
                    <a:pt x="991" y="14326"/>
                  </a:lnTo>
                  <a:lnTo>
                    <a:pt x="1177" y="13542"/>
                  </a:lnTo>
                  <a:lnTo>
                    <a:pt x="1425" y="12737"/>
                  </a:lnTo>
                  <a:lnTo>
                    <a:pt x="1714" y="11890"/>
                  </a:lnTo>
                  <a:lnTo>
                    <a:pt x="1879" y="11477"/>
                  </a:lnTo>
                  <a:lnTo>
                    <a:pt x="2065" y="11044"/>
                  </a:lnTo>
                  <a:lnTo>
                    <a:pt x="2250" y="10610"/>
                  </a:lnTo>
                  <a:lnTo>
                    <a:pt x="2477" y="10177"/>
                  </a:lnTo>
                  <a:lnTo>
                    <a:pt x="2704" y="9744"/>
                  </a:lnTo>
                  <a:lnTo>
                    <a:pt x="2952" y="9310"/>
                  </a:lnTo>
                  <a:lnTo>
                    <a:pt x="3220" y="8877"/>
                  </a:lnTo>
                  <a:lnTo>
                    <a:pt x="3509" y="8443"/>
                  </a:lnTo>
                  <a:lnTo>
                    <a:pt x="3819" y="8010"/>
                  </a:lnTo>
                  <a:lnTo>
                    <a:pt x="4129" y="7597"/>
                  </a:lnTo>
                  <a:lnTo>
                    <a:pt x="4459" y="7163"/>
                  </a:lnTo>
                  <a:lnTo>
                    <a:pt x="4830" y="6751"/>
                  </a:lnTo>
                  <a:lnTo>
                    <a:pt x="5202" y="6338"/>
                  </a:lnTo>
                  <a:lnTo>
                    <a:pt x="5594" y="5946"/>
                  </a:lnTo>
                  <a:lnTo>
                    <a:pt x="6007" y="5553"/>
                  </a:lnTo>
                  <a:lnTo>
                    <a:pt x="6440" y="5161"/>
                  </a:lnTo>
                  <a:lnTo>
                    <a:pt x="6895" y="4790"/>
                  </a:lnTo>
                  <a:lnTo>
                    <a:pt x="7369" y="4439"/>
                  </a:lnTo>
                  <a:lnTo>
                    <a:pt x="7844" y="4088"/>
                  </a:lnTo>
                  <a:lnTo>
                    <a:pt x="8339" y="3758"/>
                  </a:lnTo>
                  <a:lnTo>
                    <a:pt x="8876" y="3448"/>
                  </a:lnTo>
                  <a:lnTo>
                    <a:pt x="9413" y="3159"/>
                  </a:lnTo>
                  <a:lnTo>
                    <a:pt x="9950" y="2870"/>
                  </a:lnTo>
                  <a:lnTo>
                    <a:pt x="10527" y="2622"/>
                  </a:lnTo>
                  <a:lnTo>
                    <a:pt x="11105" y="2375"/>
                  </a:lnTo>
                  <a:lnTo>
                    <a:pt x="11704" y="2168"/>
                  </a:lnTo>
                  <a:lnTo>
                    <a:pt x="12303" y="1962"/>
                  </a:lnTo>
                  <a:lnTo>
                    <a:pt x="12922" y="1797"/>
                  </a:lnTo>
                  <a:lnTo>
                    <a:pt x="13562" y="1632"/>
                  </a:lnTo>
                  <a:lnTo>
                    <a:pt x="14181" y="1508"/>
                  </a:lnTo>
                  <a:lnTo>
                    <a:pt x="14841" y="1404"/>
                  </a:lnTo>
                  <a:lnTo>
                    <a:pt x="15481" y="1343"/>
                  </a:lnTo>
                  <a:lnTo>
                    <a:pt x="16121" y="1281"/>
                  </a:lnTo>
                  <a:lnTo>
                    <a:pt x="16761" y="1260"/>
                  </a:lnTo>
                  <a:lnTo>
                    <a:pt x="17380" y="1260"/>
                  </a:lnTo>
                  <a:lnTo>
                    <a:pt x="18020" y="1281"/>
                  </a:lnTo>
                  <a:lnTo>
                    <a:pt x="18639" y="1343"/>
                  </a:lnTo>
                  <a:lnTo>
                    <a:pt x="19238" y="1404"/>
                  </a:lnTo>
                  <a:lnTo>
                    <a:pt x="19857" y="1508"/>
                  </a:lnTo>
                  <a:lnTo>
                    <a:pt x="20456" y="1611"/>
                  </a:lnTo>
                  <a:lnTo>
                    <a:pt x="21034" y="1755"/>
                  </a:lnTo>
                  <a:lnTo>
                    <a:pt x="21612" y="1920"/>
                  </a:lnTo>
                  <a:lnTo>
                    <a:pt x="22169" y="2086"/>
                  </a:lnTo>
                  <a:lnTo>
                    <a:pt x="22726" y="2271"/>
                  </a:lnTo>
                  <a:lnTo>
                    <a:pt x="23263" y="2478"/>
                  </a:lnTo>
                  <a:lnTo>
                    <a:pt x="23779" y="2705"/>
                  </a:lnTo>
                  <a:lnTo>
                    <a:pt x="24295" y="2953"/>
                  </a:lnTo>
                  <a:lnTo>
                    <a:pt x="24791" y="3200"/>
                  </a:lnTo>
                  <a:lnTo>
                    <a:pt x="25265" y="3469"/>
                  </a:lnTo>
                  <a:lnTo>
                    <a:pt x="25719" y="3758"/>
                  </a:lnTo>
                  <a:lnTo>
                    <a:pt x="26174" y="4047"/>
                  </a:lnTo>
                  <a:lnTo>
                    <a:pt x="26607" y="4336"/>
                  </a:lnTo>
                  <a:lnTo>
                    <a:pt x="27020" y="4645"/>
                  </a:lnTo>
                  <a:lnTo>
                    <a:pt x="27433" y="4975"/>
                  </a:lnTo>
                  <a:lnTo>
                    <a:pt x="27804" y="5285"/>
                  </a:lnTo>
                  <a:lnTo>
                    <a:pt x="28176" y="5615"/>
                  </a:lnTo>
                  <a:lnTo>
                    <a:pt x="28527" y="5946"/>
                  </a:lnTo>
                  <a:lnTo>
                    <a:pt x="28857" y="6296"/>
                  </a:lnTo>
                  <a:lnTo>
                    <a:pt x="29187" y="6627"/>
                  </a:lnTo>
                  <a:lnTo>
                    <a:pt x="29476" y="6978"/>
                  </a:lnTo>
                  <a:lnTo>
                    <a:pt x="30054" y="7659"/>
                  </a:lnTo>
                  <a:lnTo>
                    <a:pt x="30549" y="8319"/>
                  </a:lnTo>
                  <a:lnTo>
                    <a:pt x="30983" y="9000"/>
                  </a:lnTo>
                  <a:lnTo>
                    <a:pt x="31375" y="9640"/>
                  </a:lnTo>
                  <a:lnTo>
                    <a:pt x="31726" y="10260"/>
                  </a:lnTo>
                  <a:lnTo>
                    <a:pt x="32015" y="10858"/>
                  </a:lnTo>
                  <a:lnTo>
                    <a:pt x="32283" y="11415"/>
                  </a:lnTo>
                  <a:lnTo>
                    <a:pt x="32490" y="11952"/>
                  </a:lnTo>
                  <a:lnTo>
                    <a:pt x="32676" y="12427"/>
                  </a:lnTo>
                  <a:lnTo>
                    <a:pt x="32964" y="13253"/>
                  </a:lnTo>
                  <a:lnTo>
                    <a:pt x="33171" y="13851"/>
                  </a:lnTo>
                  <a:lnTo>
                    <a:pt x="33315" y="14223"/>
                  </a:lnTo>
                  <a:lnTo>
                    <a:pt x="33377" y="14326"/>
                  </a:lnTo>
                  <a:lnTo>
                    <a:pt x="33398" y="14347"/>
                  </a:lnTo>
                  <a:lnTo>
                    <a:pt x="33419" y="14347"/>
                  </a:lnTo>
                  <a:lnTo>
                    <a:pt x="33439" y="14305"/>
                  </a:lnTo>
                  <a:lnTo>
                    <a:pt x="33439" y="14202"/>
                  </a:lnTo>
                  <a:lnTo>
                    <a:pt x="33439" y="14037"/>
                  </a:lnTo>
                  <a:lnTo>
                    <a:pt x="33439" y="13810"/>
                  </a:lnTo>
                  <a:lnTo>
                    <a:pt x="33398" y="13500"/>
                  </a:lnTo>
                  <a:lnTo>
                    <a:pt x="33336" y="13149"/>
                  </a:lnTo>
                  <a:lnTo>
                    <a:pt x="33274" y="12757"/>
                  </a:lnTo>
                  <a:lnTo>
                    <a:pt x="33150" y="12282"/>
                  </a:lnTo>
                  <a:lnTo>
                    <a:pt x="33026" y="11766"/>
                  </a:lnTo>
                  <a:lnTo>
                    <a:pt x="32841" y="11209"/>
                  </a:lnTo>
                  <a:lnTo>
                    <a:pt x="32634" y="10610"/>
                  </a:lnTo>
                  <a:lnTo>
                    <a:pt x="32366" y="9950"/>
                  </a:lnTo>
                  <a:lnTo>
                    <a:pt x="32056" y="9289"/>
                  </a:lnTo>
                  <a:lnTo>
                    <a:pt x="31685" y="8588"/>
                  </a:lnTo>
                  <a:lnTo>
                    <a:pt x="31272" y="7845"/>
                  </a:lnTo>
                  <a:lnTo>
                    <a:pt x="31024" y="7494"/>
                  </a:lnTo>
                  <a:lnTo>
                    <a:pt x="30777" y="7122"/>
                  </a:lnTo>
                  <a:lnTo>
                    <a:pt x="30508" y="6730"/>
                  </a:lnTo>
                  <a:lnTo>
                    <a:pt x="30219" y="6358"/>
                  </a:lnTo>
                  <a:lnTo>
                    <a:pt x="29910" y="5987"/>
                  </a:lnTo>
                  <a:lnTo>
                    <a:pt x="29579" y="5615"/>
                  </a:lnTo>
                  <a:lnTo>
                    <a:pt x="29249" y="5244"/>
                  </a:lnTo>
                  <a:lnTo>
                    <a:pt x="28878" y="4872"/>
                  </a:lnTo>
                  <a:lnTo>
                    <a:pt x="28506" y="4521"/>
                  </a:lnTo>
                  <a:lnTo>
                    <a:pt x="28114" y="4150"/>
                  </a:lnTo>
                  <a:lnTo>
                    <a:pt x="27701" y="3819"/>
                  </a:lnTo>
                  <a:lnTo>
                    <a:pt x="27268" y="3469"/>
                  </a:lnTo>
                  <a:lnTo>
                    <a:pt x="26813" y="3138"/>
                  </a:lnTo>
                  <a:lnTo>
                    <a:pt x="26339" y="2808"/>
                  </a:lnTo>
                  <a:lnTo>
                    <a:pt x="25843" y="2498"/>
                  </a:lnTo>
                  <a:lnTo>
                    <a:pt x="25348" y="2209"/>
                  </a:lnTo>
                  <a:lnTo>
                    <a:pt x="24811" y="1920"/>
                  </a:lnTo>
                  <a:lnTo>
                    <a:pt x="24275" y="1652"/>
                  </a:lnTo>
                  <a:lnTo>
                    <a:pt x="23717" y="1404"/>
                  </a:lnTo>
                  <a:lnTo>
                    <a:pt x="23160" y="1157"/>
                  </a:lnTo>
                  <a:lnTo>
                    <a:pt x="22561" y="930"/>
                  </a:lnTo>
                  <a:lnTo>
                    <a:pt x="21963" y="744"/>
                  </a:lnTo>
                  <a:lnTo>
                    <a:pt x="21343" y="558"/>
                  </a:lnTo>
                  <a:lnTo>
                    <a:pt x="20724" y="414"/>
                  </a:lnTo>
                  <a:lnTo>
                    <a:pt x="20084" y="269"/>
                  </a:lnTo>
                  <a:lnTo>
                    <a:pt x="19424" y="166"/>
                  </a:lnTo>
                  <a:lnTo>
                    <a:pt x="18763" y="83"/>
                  </a:lnTo>
                  <a:lnTo>
                    <a:pt x="18082" y="21"/>
                  </a:lnTo>
                  <a:lnTo>
                    <a:pt x="17422" y="1"/>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20" name="Google Shape;2220;p212"/>
            <p:cNvSpPr/>
            <p:nvPr/>
          </p:nvSpPr>
          <p:spPr>
            <a:xfrm>
              <a:off x="5647550" y="1620550"/>
              <a:ext cx="396875" cy="612050"/>
            </a:xfrm>
            <a:custGeom>
              <a:avLst/>
              <a:gdLst/>
              <a:ahLst/>
              <a:cxnLst/>
              <a:rect l="l" t="t" r="r" b="b"/>
              <a:pathLst>
                <a:path w="15875" h="24482" extrusionOk="0">
                  <a:moveTo>
                    <a:pt x="5739" y="6647"/>
                  </a:moveTo>
                  <a:lnTo>
                    <a:pt x="6338" y="10301"/>
                  </a:lnTo>
                  <a:lnTo>
                    <a:pt x="5904" y="10218"/>
                  </a:lnTo>
                  <a:lnTo>
                    <a:pt x="5512" y="10115"/>
                  </a:lnTo>
                  <a:lnTo>
                    <a:pt x="5161" y="9991"/>
                  </a:lnTo>
                  <a:lnTo>
                    <a:pt x="4996" y="9929"/>
                  </a:lnTo>
                  <a:lnTo>
                    <a:pt x="4852" y="9847"/>
                  </a:lnTo>
                  <a:lnTo>
                    <a:pt x="4728" y="9764"/>
                  </a:lnTo>
                  <a:lnTo>
                    <a:pt x="4604" y="9661"/>
                  </a:lnTo>
                  <a:lnTo>
                    <a:pt x="4480" y="9558"/>
                  </a:lnTo>
                  <a:lnTo>
                    <a:pt x="4398" y="9434"/>
                  </a:lnTo>
                  <a:lnTo>
                    <a:pt x="4315" y="9310"/>
                  </a:lnTo>
                  <a:lnTo>
                    <a:pt x="4253" y="9166"/>
                  </a:lnTo>
                  <a:lnTo>
                    <a:pt x="4191" y="9021"/>
                  </a:lnTo>
                  <a:lnTo>
                    <a:pt x="4150" y="8856"/>
                  </a:lnTo>
                  <a:lnTo>
                    <a:pt x="4129" y="8691"/>
                  </a:lnTo>
                  <a:lnTo>
                    <a:pt x="4129" y="8546"/>
                  </a:lnTo>
                  <a:lnTo>
                    <a:pt x="4150" y="8381"/>
                  </a:lnTo>
                  <a:lnTo>
                    <a:pt x="4170" y="8237"/>
                  </a:lnTo>
                  <a:lnTo>
                    <a:pt x="4212" y="8072"/>
                  </a:lnTo>
                  <a:lnTo>
                    <a:pt x="4253" y="7927"/>
                  </a:lnTo>
                  <a:lnTo>
                    <a:pt x="4336" y="7783"/>
                  </a:lnTo>
                  <a:lnTo>
                    <a:pt x="4418" y="7638"/>
                  </a:lnTo>
                  <a:lnTo>
                    <a:pt x="4521" y="7494"/>
                  </a:lnTo>
                  <a:lnTo>
                    <a:pt x="4625" y="7370"/>
                  </a:lnTo>
                  <a:lnTo>
                    <a:pt x="4769" y="7225"/>
                  </a:lnTo>
                  <a:lnTo>
                    <a:pt x="4934" y="7102"/>
                  </a:lnTo>
                  <a:lnTo>
                    <a:pt x="5099" y="6978"/>
                  </a:lnTo>
                  <a:lnTo>
                    <a:pt x="5306" y="6874"/>
                  </a:lnTo>
                  <a:lnTo>
                    <a:pt x="5512" y="6751"/>
                  </a:lnTo>
                  <a:lnTo>
                    <a:pt x="5739" y="6647"/>
                  </a:lnTo>
                  <a:close/>
                  <a:moveTo>
                    <a:pt x="9599" y="14285"/>
                  </a:moveTo>
                  <a:lnTo>
                    <a:pt x="10012" y="14367"/>
                  </a:lnTo>
                  <a:lnTo>
                    <a:pt x="10404" y="14470"/>
                  </a:lnTo>
                  <a:lnTo>
                    <a:pt x="10734" y="14615"/>
                  </a:lnTo>
                  <a:lnTo>
                    <a:pt x="11044" y="14759"/>
                  </a:lnTo>
                  <a:lnTo>
                    <a:pt x="11168" y="14863"/>
                  </a:lnTo>
                  <a:lnTo>
                    <a:pt x="11292" y="14966"/>
                  </a:lnTo>
                  <a:lnTo>
                    <a:pt x="11395" y="15069"/>
                  </a:lnTo>
                  <a:lnTo>
                    <a:pt x="11498" y="15172"/>
                  </a:lnTo>
                  <a:lnTo>
                    <a:pt x="11581" y="15317"/>
                  </a:lnTo>
                  <a:lnTo>
                    <a:pt x="11643" y="15441"/>
                  </a:lnTo>
                  <a:lnTo>
                    <a:pt x="11684" y="15606"/>
                  </a:lnTo>
                  <a:lnTo>
                    <a:pt x="11725" y="15771"/>
                  </a:lnTo>
                  <a:lnTo>
                    <a:pt x="11746" y="15915"/>
                  </a:lnTo>
                  <a:lnTo>
                    <a:pt x="11746" y="16060"/>
                  </a:lnTo>
                  <a:lnTo>
                    <a:pt x="11746" y="16204"/>
                  </a:lnTo>
                  <a:lnTo>
                    <a:pt x="11705" y="16369"/>
                  </a:lnTo>
                  <a:lnTo>
                    <a:pt x="11663" y="16514"/>
                  </a:lnTo>
                  <a:lnTo>
                    <a:pt x="11622" y="16638"/>
                  </a:lnTo>
                  <a:lnTo>
                    <a:pt x="11539" y="16782"/>
                  </a:lnTo>
                  <a:lnTo>
                    <a:pt x="11457" y="16927"/>
                  </a:lnTo>
                  <a:lnTo>
                    <a:pt x="11354" y="17051"/>
                  </a:lnTo>
                  <a:lnTo>
                    <a:pt x="11230" y="17174"/>
                  </a:lnTo>
                  <a:lnTo>
                    <a:pt x="11106" y="17298"/>
                  </a:lnTo>
                  <a:lnTo>
                    <a:pt x="10941" y="17401"/>
                  </a:lnTo>
                  <a:lnTo>
                    <a:pt x="10776" y="17525"/>
                  </a:lnTo>
                  <a:lnTo>
                    <a:pt x="10590" y="17629"/>
                  </a:lnTo>
                  <a:lnTo>
                    <a:pt x="10384" y="17732"/>
                  </a:lnTo>
                  <a:lnTo>
                    <a:pt x="10156" y="17814"/>
                  </a:lnTo>
                  <a:lnTo>
                    <a:pt x="9599" y="14285"/>
                  </a:lnTo>
                  <a:close/>
                  <a:moveTo>
                    <a:pt x="7308" y="1"/>
                  </a:moveTo>
                  <a:lnTo>
                    <a:pt x="4748" y="414"/>
                  </a:lnTo>
                  <a:lnTo>
                    <a:pt x="5203" y="3242"/>
                  </a:lnTo>
                  <a:lnTo>
                    <a:pt x="4831" y="3365"/>
                  </a:lnTo>
                  <a:lnTo>
                    <a:pt x="4480" y="3469"/>
                  </a:lnTo>
                  <a:lnTo>
                    <a:pt x="4150" y="3592"/>
                  </a:lnTo>
                  <a:lnTo>
                    <a:pt x="3820" y="3737"/>
                  </a:lnTo>
                  <a:lnTo>
                    <a:pt x="3510" y="3881"/>
                  </a:lnTo>
                  <a:lnTo>
                    <a:pt x="3221" y="4026"/>
                  </a:lnTo>
                  <a:lnTo>
                    <a:pt x="2932" y="4191"/>
                  </a:lnTo>
                  <a:lnTo>
                    <a:pt x="2664" y="4356"/>
                  </a:lnTo>
                  <a:lnTo>
                    <a:pt x="2416" y="4521"/>
                  </a:lnTo>
                  <a:lnTo>
                    <a:pt x="2168" y="4686"/>
                  </a:lnTo>
                  <a:lnTo>
                    <a:pt x="1941" y="4872"/>
                  </a:lnTo>
                  <a:lnTo>
                    <a:pt x="1714" y="5079"/>
                  </a:lnTo>
                  <a:lnTo>
                    <a:pt x="1508" y="5264"/>
                  </a:lnTo>
                  <a:lnTo>
                    <a:pt x="1322" y="5471"/>
                  </a:lnTo>
                  <a:lnTo>
                    <a:pt x="1157" y="5677"/>
                  </a:lnTo>
                  <a:lnTo>
                    <a:pt x="992" y="5884"/>
                  </a:lnTo>
                  <a:lnTo>
                    <a:pt x="827" y="6090"/>
                  </a:lnTo>
                  <a:lnTo>
                    <a:pt x="703" y="6317"/>
                  </a:lnTo>
                  <a:lnTo>
                    <a:pt x="558" y="6544"/>
                  </a:lnTo>
                  <a:lnTo>
                    <a:pt x="455" y="6771"/>
                  </a:lnTo>
                  <a:lnTo>
                    <a:pt x="352" y="6998"/>
                  </a:lnTo>
                  <a:lnTo>
                    <a:pt x="269" y="7246"/>
                  </a:lnTo>
                  <a:lnTo>
                    <a:pt x="187" y="7473"/>
                  </a:lnTo>
                  <a:lnTo>
                    <a:pt x="125" y="7721"/>
                  </a:lnTo>
                  <a:lnTo>
                    <a:pt x="84" y="7968"/>
                  </a:lnTo>
                  <a:lnTo>
                    <a:pt x="42" y="8216"/>
                  </a:lnTo>
                  <a:lnTo>
                    <a:pt x="1" y="8712"/>
                  </a:lnTo>
                  <a:lnTo>
                    <a:pt x="1" y="9207"/>
                  </a:lnTo>
                  <a:lnTo>
                    <a:pt x="63" y="9723"/>
                  </a:lnTo>
                  <a:lnTo>
                    <a:pt x="125" y="10053"/>
                  </a:lnTo>
                  <a:lnTo>
                    <a:pt x="207" y="10363"/>
                  </a:lnTo>
                  <a:lnTo>
                    <a:pt x="311" y="10672"/>
                  </a:lnTo>
                  <a:lnTo>
                    <a:pt x="414" y="10941"/>
                  </a:lnTo>
                  <a:lnTo>
                    <a:pt x="538" y="11209"/>
                  </a:lnTo>
                  <a:lnTo>
                    <a:pt x="661" y="11457"/>
                  </a:lnTo>
                  <a:lnTo>
                    <a:pt x="806" y="11684"/>
                  </a:lnTo>
                  <a:lnTo>
                    <a:pt x="971" y="11911"/>
                  </a:lnTo>
                  <a:lnTo>
                    <a:pt x="1136" y="12117"/>
                  </a:lnTo>
                  <a:lnTo>
                    <a:pt x="1322" y="12303"/>
                  </a:lnTo>
                  <a:lnTo>
                    <a:pt x="1508" y="12468"/>
                  </a:lnTo>
                  <a:lnTo>
                    <a:pt x="1714" y="12633"/>
                  </a:lnTo>
                  <a:lnTo>
                    <a:pt x="1921" y="12798"/>
                  </a:lnTo>
                  <a:lnTo>
                    <a:pt x="2148" y="12922"/>
                  </a:lnTo>
                  <a:lnTo>
                    <a:pt x="2375" y="13067"/>
                  </a:lnTo>
                  <a:lnTo>
                    <a:pt x="2622" y="13170"/>
                  </a:lnTo>
                  <a:lnTo>
                    <a:pt x="3097" y="13376"/>
                  </a:lnTo>
                  <a:lnTo>
                    <a:pt x="3613" y="13542"/>
                  </a:lnTo>
                  <a:lnTo>
                    <a:pt x="4150" y="13686"/>
                  </a:lnTo>
                  <a:lnTo>
                    <a:pt x="4707" y="13789"/>
                  </a:lnTo>
                  <a:lnTo>
                    <a:pt x="5244" y="13892"/>
                  </a:lnTo>
                  <a:lnTo>
                    <a:pt x="5822" y="13954"/>
                  </a:lnTo>
                  <a:lnTo>
                    <a:pt x="6936" y="14058"/>
                  </a:lnTo>
                  <a:lnTo>
                    <a:pt x="7618" y="18330"/>
                  </a:lnTo>
                  <a:lnTo>
                    <a:pt x="6916" y="18351"/>
                  </a:lnTo>
                  <a:lnTo>
                    <a:pt x="6214" y="18330"/>
                  </a:lnTo>
                  <a:lnTo>
                    <a:pt x="5512" y="18268"/>
                  </a:lnTo>
                  <a:lnTo>
                    <a:pt x="4831" y="18145"/>
                  </a:lnTo>
                  <a:lnTo>
                    <a:pt x="4150" y="18000"/>
                  </a:lnTo>
                  <a:lnTo>
                    <a:pt x="3531" y="17794"/>
                  </a:lnTo>
                  <a:lnTo>
                    <a:pt x="2911" y="17567"/>
                  </a:lnTo>
                  <a:lnTo>
                    <a:pt x="2643" y="17443"/>
                  </a:lnTo>
                  <a:lnTo>
                    <a:pt x="2354" y="17319"/>
                  </a:lnTo>
                  <a:lnTo>
                    <a:pt x="1446" y="20663"/>
                  </a:lnTo>
                  <a:lnTo>
                    <a:pt x="1755" y="20828"/>
                  </a:lnTo>
                  <a:lnTo>
                    <a:pt x="2086" y="20972"/>
                  </a:lnTo>
                  <a:lnTo>
                    <a:pt x="2437" y="21096"/>
                  </a:lnTo>
                  <a:lnTo>
                    <a:pt x="2808" y="21220"/>
                  </a:lnTo>
                  <a:lnTo>
                    <a:pt x="3200" y="21344"/>
                  </a:lnTo>
                  <a:lnTo>
                    <a:pt x="3593" y="21447"/>
                  </a:lnTo>
                  <a:lnTo>
                    <a:pt x="4005" y="21530"/>
                  </a:lnTo>
                  <a:lnTo>
                    <a:pt x="4439" y="21592"/>
                  </a:lnTo>
                  <a:lnTo>
                    <a:pt x="4872" y="21654"/>
                  </a:lnTo>
                  <a:lnTo>
                    <a:pt x="5326" y="21716"/>
                  </a:lnTo>
                  <a:lnTo>
                    <a:pt x="5781" y="21736"/>
                  </a:lnTo>
                  <a:lnTo>
                    <a:pt x="6255" y="21757"/>
                  </a:lnTo>
                  <a:lnTo>
                    <a:pt x="7205" y="21757"/>
                  </a:lnTo>
                  <a:lnTo>
                    <a:pt x="7680" y="21736"/>
                  </a:lnTo>
                  <a:lnTo>
                    <a:pt x="8154" y="21695"/>
                  </a:lnTo>
                  <a:lnTo>
                    <a:pt x="8608" y="24481"/>
                  </a:lnTo>
                  <a:lnTo>
                    <a:pt x="11168" y="24069"/>
                  </a:lnTo>
                  <a:lnTo>
                    <a:pt x="10714" y="21199"/>
                  </a:lnTo>
                  <a:lnTo>
                    <a:pt x="11416" y="20972"/>
                  </a:lnTo>
                  <a:lnTo>
                    <a:pt x="11746" y="20849"/>
                  </a:lnTo>
                  <a:lnTo>
                    <a:pt x="12076" y="20704"/>
                  </a:lnTo>
                  <a:lnTo>
                    <a:pt x="12386" y="20580"/>
                  </a:lnTo>
                  <a:lnTo>
                    <a:pt x="12675" y="20415"/>
                  </a:lnTo>
                  <a:lnTo>
                    <a:pt x="12964" y="20271"/>
                  </a:lnTo>
                  <a:lnTo>
                    <a:pt x="13232" y="20106"/>
                  </a:lnTo>
                  <a:lnTo>
                    <a:pt x="13480" y="19920"/>
                  </a:lnTo>
                  <a:lnTo>
                    <a:pt x="13727" y="19755"/>
                  </a:lnTo>
                  <a:lnTo>
                    <a:pt x="13954" y="19569"/>
                  </a:lnTo>
                  <a:lnTo>
                    <a:pt x="14161" y="19383"/>
                  </a:lnTo>
                  <a:lnTo>
                    <a:pt x="14367" y="19197"/>
                  </a:lnTo>
                  <a:lnTo>
                    <a:pt x="14553" y="18991"/>
                  </a:lnTo>
                  <a:lnTo>
                    <a:pt x="14718" y="18784"/>
                  </a:lnTo>
                  <a:lnTo>
                    <a:pt x="14883" y="18578"/>
                  </a:lnTo>
                  <a:lnTo>
                    <a:pt x="15048" y="18351"/>
                  </a:lnTo>
                  <a:lnTo>
                    <a:pt x="15172" y="18145"/>
                  </a:lnTo>
                  <a:lnTo>
                    <a:pt x="15296" y="17918"/>
                  </a:lnTo>
                  <a:lnTo>
                    <a:pt x="15420" y="17690"/>
                  </a:lnTo>
                  <a:lnTo>
                    <a:pt x="15523" y="17463"/>
                  </a:lnTo>
                  <a:lnTo>
                    <a:pt x="15606" y="17236"/>
                  </a:lnTo>
                  <a:lnTo>
                    <a:pt x="15668" y="16989"/>
                  </a:lnTo>
                  <a:lnTo>
                    <a:pt x="15730" y="16762"/>
                  </a:lnTo>
                  <a:lnTo>
                    <a:pt x="15792" y="16514"/>
                  </a:lnTo>
                  <a:lnTo>
                    <a:pt x="15833" y="16287"/>
                  </a:lnTo>
                  <a:lnTo>
                    <a:pt x="15874" y="15791"/>
                  </a:lnTo>
                  <a:lnTo>
                    <a:pt x="15853" y="15296"/>
                  </a:lnTo>
                  <a:lnTo>
                    <a:pt x="15792" y="14801"/>
                  </a:lnTo>
                  <a:lnTo>
                    <a:pt x="15730" y="14470"/>
                  </a:lnTo>
                  <a:lnTo>
                    <a:pt x="15668" y="14161"/>
                  </a:lnTo>
                  <a:lnTo>
                    <a:pt x="15564" y="13851"/>
                  </a:lnTo>
                  <a:lnTo>
                    <a:pt x="15461" y="13583"/>
                  </a:lnTo>
                  <a:lnTo>
                    <a:pt x="15337" y="13315"/>
                  </a:lnTo>
                  <a:lnTo>
                    <a:pt x="15214" y="13067"/>
                  </a:lnTo>
                  <a:lnTo>
                    <a:pt x="15069" y="12840"/>
                  </a:lnTo>
                  <a:lnTo>
                    <a:pt x="14904" y="12633"/>
                  </a:lnTo>
                  <a:lnTo>
                    <a:pt x="14739" y="12427"/>
                  </a:lnTo>
                  <a:lnTo>
                    <a:pt x="14553" y="12241"/>
                  </a:lnTo>
                  <a:lnTo>
                    <a:pt x="14367" y="12076"/>
                  </a:lnTo>
                  <a:lnTo>
                    <a:pt x="14161" y="11911"/>
                  </a:lnTo>
                  <a:lnTo>
                    <a:pt x="13954" y="11766"/>
                  </a:lnTo>
                  <a:lnTo>
                    <a:pt x="13748" y="11622"/>
                  </a:lnTo>
                  <a:lnTo>
                    <a:pt x="13521" y="11498"/>
                  </a:lnTo>
                  <a:lnTo>
                    <a:pt x="13294" y="11374"/>
                  </a:lnTo>
                  <a:lnTo>
                    <a:pt x="12799" y="11188"/>
                  </a:lnTo>
                  <a:lnTo>
                    <a:pt x="12282" y="11023"/>
                  </a:lnTo>
                  <a:lnTo>
                    <a:pt x="11766" y="10879"/>
                  </a:lnTo>
                  <a:lnTo>
                    <a:pt x="11230" y="10776"/>
                  </a:lnTo>
                  <a:lnTo>
                    <a:pt x="10672" y="10693"/>
                  </a:lnTo>
                  <a:lnTo>
                    <a:pt x="10115" y="10611"/>
                  </a:lnTo>
                  <a:lnTo>
                    <a:pt x="9001" y="10528"/>
                  </a:lnTo>
                  <a:lnTo>
                    <a:pt x="8299" y="6173"/>
                  </a:lnTo>
                  <a:lnTo>
                    <a:pt x="8794" y="6173"/>
                  </a:lnTo>
                  <a:lnTo>
                    <a:pt x="9290" y="6193"/>
                  </a:lnTo>
                  <a:lnTo>
                    <a:pt x="9806" y="6235"/>
                  </a:lnTo>
                  <a:lnTo>
                    <a:pt x="10322" y="6297"/>
                  </a:lnTo>
                  <a:lnTo>
                    <a:pt x="10838" y="6400"/>
                  </a:lnTo>
                  <a:lnTo>
                    <a:pt x="11374" y="6524"/>
                  </a:lnTo>
                  <a:lnTo>
                    <a:pt x="11890" y="6689"/>
                  </a:lnTo>
                  <a:lnTo>
                    <a:pt x="12427" y="6874"/>
                  </a:lnTo>
                  <a:lnTo>
                    <a:pt x="13211" y="3510"/>
                  </a:lnTo>
                  <a:lnTo>
                    <a:pt x="12902" y="3407"/>
                  </a:lnTo>
                  <a:lnTo>
                    <a:pt x="12613" y="3283"/>
                  </a:lnTo>
                  <a:lnTo>
                    <a:pt x="11973" y="3097"/>
                  </a:lnTo>
                  <a:lnTo>
                    <a:pt x="11312" y="2953"/>
                  </a:lnTo>
                  <a:lnTo>
                    <a:pt x="10631" y="2849"/>
                  </a:lnTo>
                  <a:lnTo>
                    <a:pt x="9929" y="2767"/>
                  </a:lnTo>
                  <a:lnTo>
                    <a:pt x="9207" y="2746"/>
                  </a:lnTo>
                  <a:lnTo>
                    <a:pt x="8485" y="2746"/>
                  </a:lnTo>
                  <a:lnTo>
                    <a:pt x="7762" y="2787"/>
                  </a:lnTo>
                  <a:lnTo>
                    <a:pt x="7308" y="1"/>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21" name="Google Shape;2221;p212"/>
            <p:cNvSpPr/>
            <p:nvPr/>
          </p:nvSpPr>
          <p:spPr>
            <a:xfrm>
              <a:off x="3990575" y="238125"/>
              <a:ext cx="637850" cy="638850"/>
            </a:xfrm>
            <a:custGeom>
              <a:avLst/>
              <a:gdLst/>
              <a:ahLst/>
              <a:cxnLst/>
              <a:rect l="l" t="t" r="r" b="b"/>
              <a:pathLst>
                <a:path w="25514" h="25554" extrusionOk="0">
                  <a:moveTo>
                    <a:pt x="12510" y="0"/>
                  </a:moveTo>
                  <a:lnTo>
                    <a:pt x="11911" y="41"/>
                  </a:lnTo>
                  <a:lnTo>
                    <a:pt x="11292" y="83"/>
                  </a:lnTo>
                  <a:lnTo>
                    <a:pt x="10672" y="165"/>
                  </a:lnTo>
                  <a:lnTo>
                    <a:pt x="10053" y="289"/>
                  </a:lnTo>
                  <a:lnTo>
                    <a:pt x="9455" y="433"/>
                  </a:lnTo>
                  <a:lnTo>
                    <a:pt x="8856" y="619"/>
                  </a:lnTo>
                  <a:lnTo>
                    <a:pt x="8257" y="826"/>
                  </a:lnTo>
                  <a:lnTo>
                    <a:pt x="7659" y="1053"/>
                  </a:lnTo>
                  <a:lnTo>
                    <a:pt x="7081" y="1321"/>
                  </a:lnTo>
                  <a:lnTo>
                    <a:pt x="6503" y="1631"/>
                  </a:lnTo>
                  <a:lnTo>
                    <a:pt x="5946" y="1961"/>
                  </a:lnTo>
                  <a:lnTo>
                    <a:pt x="5388" y="2332"/>
                  </a:lnTo>
                  <a:lnTo>
                    <a:pt x="4872" y="2725"/>
                  </a:lnTo>
                  <a:lnTo>
                    <a:pt x="4377" y="3137"/>
                  </a:lnTo>
                  <a:lnTo>
                    <a:pt x="3902" y="3550"/>
                  </a:lnTo>
                  <a:lnTo>
                    <a:pt x="3448" y="4004"/>
                  </a:lnTo>
                  <a:lnTo>
                    <a:pt x="3035" y="4479"/>
                  </a:lnTo>
                  <a:lnTo>
                    <a:pt x="2643" y="4954"/>
                  </a:lnTo>
                  <a:lnTo>
                    <a:pt x="2271" y="5470"/>
                  </a:lnTo>
                  <a:lnTo>
                    <a:pt x="1941" y="5986"/>
                  </a:lnTo>
                  <a:lnTo>
                    <a:pt x="1611" y="6523"/>
                  </a:lnTo>
                  <a:lnTo>
                    <a:pt x="1322" y="7059"/>
                  </a:lnTo>
                  <a:lnTo>
                    <a:pt x="1074" y="7617"/>
                  </a:lnTo>
                  <a:lnTo>
                    <a:pt x="847" y="8195"/>
                  </a:lnTo>
                  <a:lnTo>
                    <a:pt x="641" y="8773"/>
                  </a:lnTo>
                  <a:lnTo>
                    <a:pt x="455" y="9350"/>
                  </a:lnTo>
                  <a:lnTo>
                    <a:pt x="311" y="9949"/>
                  </a:lnTo>
                  <a:lnTo>
                    <a:pt x="187" y="10548"/>
                  </a:lnTo>
                  <a:lnTo>
                    <a:pt x="104" y="11146"/>
                  </a:lnTo>
                  <a:lnTo>
                    <a:pt x="42" y="11766"/>
                  </a:lnTo>
                  <a:lnTo>
                    <a:pt x="1" y="12385"/>
                  </a:lnTo>
                  <a:lnTo>
                    <a:pt x="1" y="12983"/>
                  </a:lnTo>
                  <a:lnTo>
                    <a:pt x="22" y="13603"/>
                  </a:lnTo>
                  <a:lnTo>
                    <a:pt x="84" y="14222"/>
                  </a:lnTo>
                  <a:lnTo>
                    <a:pt x="166" y="14841"/>
                  </a:lnTo>
                  <a:lnTo>
                    <a:pt x="269" y="15460"/>
                  </a:lnTo>
                  <a:lnTo>
                    <a:pt x="434" y="16059"/>
                  </a:lnTo>
                  <a:lnTo>
                    <a:pt x="600" y="16657"/>
                  </a:lnTo>
                  <a:lnTo>
                    <a:pt x="806" y="17256"/>
                  </a:lnTo>
                  <a:lnTo>
                    <a:pt x="1054" y="17855"/>
                  </a:lnTo>
                  <a:lnTo>
                    <a:pt x="1322" y="18433"/>
                  </a:lnTo>
                  <a:lnTo>
                    <a:pt x="1632" y="19011"/>
                  </a:lnTo>
                  <a:lnTo>
                    <a:pt x="1962" y="19589"/>
                  </a:lnTo>
                  <a:lnTo>
                    <a:pt x="2333" y="20125"/>
                  </a:lnTo>
                  <a:lnTo>
                    <a:pt x="2726" y="20662"/>
                  </a:lnTo>
                  <a:lnTo>
                    <a:pt x="3138" y="21157"/>
                  </a:lnTo>
                  <a:lnTo>
                    <a:pt x="3551" y="21632"/>
                  </a:lnTo>
                  <a:lnTo>
                    <a:pt x="4005" y="22066"/>
                  </a:lnTo>
                  <a:lnTo>
                    <a:pt x="4480" y="22499"/>
                  </a:lnTo>
                  <a:lnTo>
                    <a:pt x="4975" y="22891"/>
                  </a:lnTo>
                  <a:lnTo>
                    <a:pt x="5471" y="23263"/>
                  </a:lnTo>
                  <a:lnTo>
                    <a:pt x="5987" y="23593"/>
                  </a:lnTo>
                  <a:lnTo>
                    <a:pt x="6524" y="23923"/>
                  </a:lnTo>
                  <a:lnTo>
                    <a:pt x="7060" y="24212"/>
                  </a:lnTo>
                  <a:lnTo>
                    <a:pt x="7618" y="24460"/>
                  </a:lnTo>
                  <a:lnTo>
                    <a:pt x="8196" y="24708"/>
                  </a:lnTo>
                  <a:lnTo>
                    <a:pt x="8773" y="24914"/>
                  </a:lnTo>
                  <a:lnTo>
                    <a:pt x="9351" y="25079"/>
                  </a:lnTo>
                  <a:lnTo>
                    <a:pt x="9950" y="25244"/>
                  </a:lnTo>
                  <a:lnTo>
                    <a:pt x="10549" y="25347"/>
                  </a:lnTo>
                  <a:lnTo>
                    <a:pt x="11147" y="25451"/>
                  </a:lnTo>
                  <a:lnTo>
                    <a:pt x="11766" y="25513"/>
                  </a:lnTo>
                  <a:lnTo>
                    <a:pt x="12386" y="25554"/>
                  </a:lnTo>
                  <a:lnTo>
                    <a:pt x="12984" y="25554"/>
                  </a:lnTo>
                  <a:lnTo>
                    <a:pt x="13604" y="25533"/>
                  </a:lnTo>
                  <a:lnTo>
                    <a:pt x="14223" y="25471"/>
                  </a:lnTo>
                  <a:lnTo>
                    <a:pt x="14842" y="25389"/>
                  </a:lnTo>
                  <a:lnTo>
                    <a:pt x="15441" y="25265"/>
                  </a:lnTo>
                  <a:lnTo>
                    <a:pt x="16060" y="25120"/>
                  </a:lnTo>
                  <a:lnTo>
                    <a:pt x="16658" y="24955"/>
                  </a:lnTo>
                  <a:lnTo>
                    <a:pt x="17257" y="24749"/>
                  </a:lnTo>
                  <a:lnTo>
                    <a:pt x="17856" y="24501"/>
                  </a:lnTo>
                  <a:lnTo>
                    <a:pt x="18434" y="24233"/>
                  </a:lnTo>
                  <a:lnTo>
                    <a:pt x="19012" y="23923"/>
                  </a:lnTo>
                  <a:lnTo>
                    <a:pt x="19569" y="23593"/>
                  </a:lnTo>
                  <a:lnTo>
                    <a:pt x="20126" y="23221"/>
                  </a:lnTo>
                  <a:lnTo>
                    <a:pt x="20642" y="22850"/>
                  </a:lnTo>
                  <a:lnTo>
                    <a:pt x="21138" y="22437"/>
                  </a:lnTo>
                  <a:lnTo>
                    <a:pt x="21612" y="22004"/>
                  </a:lnTo>
                  <a:lnTo>
                    <a:pt x="22046" y="21549"/>
                  </a:lnTo>
                  <a:lnTo>
                    <a:pt x="22479" y="21075"/>
                  </a:lnTo>
                  <a:lnTo>
                    <a:pt x="22871" y="20600"/>
                  </a:lnTo>
                  <a:lnTo>
                    <a:pt x="23243" y="20105"/>
                  </a:lnTo>
                  <a:lnTo>
                    <a:pt x="23573" y="19568"/>
                  </a:lnTo>
                  <a:lnTo>
                    <a:pt x="23883" y="19052"/>
                  </a:lnTo>
                  <a:lnTo>
                    <a:pt x="24172" y="18495"/>
                  </a:lnTo>
                  <a:lnTo>
                    <a:pt x="24440" y="17937"/>
                  </a:lnTo>
                  <a:lnTo>
                    <a:pt x="24667" y="17380"/>
                  </a:lnTo>
                  <a:lnTo>
                    <a:pt x="24874" y="16802"/>
                  </a:lnTo>
                  <a:lnTo>
                    <a:pt x="25059" y="16203"/>
                  </a:lnTo>
                  <a:lnTo>
                    <a:pt x="25204" y="15625"/>
                  </a:lnTo>
                  <a:lnTo>
                    <a:pt x="25328" y="15006"/>
                  </a:lnTo>
                  <a:lnTo>
                    <a:pt x="25410" y="14408"/>
                  </a:lnTo>
                  <a:lnTo>
                    <a:pt x="25472" y="13809"/>
                  </a:lnTo>
                  <a:lnTo>
                    <a:pt x="25514" y="13190"/>
                  </a:lnTo>
                  <a:lnTo>
                    <a:pt x="25514" y="12571"/>
                  </a:lnTo>
                  <a:lnTo>
                    <a:pt x="25493" y="11951"/>
                  </a:lnTo>
                  <a:lnTo>
                    <a:pt x="25431" y="11332"/>
                  </a:lnTo>
                  <a:lnTo>
                    <a:pt x="25348" y="10713"/>
                  </a:lnTo>
                  <a:lnTo>
                    <a:pt x="25225" y="10114"/>
                  </a:lnTo>
                  <a:lnTo>
                    <a:pt x="25080" y="9495"/>
                  </a:lnTo>
                  <a:lnTo>
                    <a:pt x="24915" y="8896"/>
                  </a:lnTo>
                  <a:lnTo>
                    <a:pt x="24688" y="8298"/>
                  </a:lnTo>
                  <a:lnTo>
                    <a:pt x="24461" y="7699"/>
                  </a:lnTo>
                  <a:lnTo>
                    <a:pt x="24172" y="7121"/>
                  </a:lnTo>
                  <a:lnTo>
                    <a:pt x="23883" y="6543"/>
                  </a:lnTo>
                  <a:lnTo>
                    <a:pt x="23532" y="5986"/>
                  </a:lnTo>
                  <a:lnTo>
                    <a:pt x="23181" y="5429"/>
                  </a:lnTo>
                  <a:lnTo>
                    <a:pt x="22789" y="4913"/>
                  </a:lnTo>
                  <a:lnTo>
                    <a:pt x="22376" y="4417"/>
                  </a:lnTo>
                  <a:lnTo>
                    <a:pt x="21943" y="3942"/>
                  </a:lnTo>
                  <a:lnTo>
                    <a:pt x="21488" y="3488"/>
                  </a:lnTo>
                  <a:lnTo>
                    <a:pt x="21034" y="3076"/>
                  </a:lnTo>
                  <a:lnTo>
                    <a:pt x="20539" y="2683"/>
                  </a:lnTo>
                  <a:lnTo>
                    <a:pt x="20044" y="2312"/>
                  </a:lnTo>
                  <a:lnTo>
                    <a:pt x="19528" y="1961"/>
                  </a:lnTo>
                  <a:lnTo>
                    <a:pt x="18991" y="1651"/>
                  </a:lnTo>
                  <a:lnTo>
                    <a:pt x="18454" y="1362"/>
                  </a:lnTo>
                  <a:lnTo>
                    <a:pt x="17897" y="1094"/>
                  </a:lnTo>
                  <a:lnTo>
                    <a:pt x="17319" y="867"/>
                  </a:lnTo>
                  <a:lnTo>
                    <a:pt x="16741" y="661"/>
                  </a:lnTo>
                  <a:lnTo>
                    <a:pt x="16163" y="475"/>
                  </a:lnTo>
                  <a:lnTo>
                    <a:pt x="15564" y="330"/>
                  </a:lnTo>
                  <a:lnTo>
                    <a:pt x="14966" y="206"/>
                  </a:lnTo>
                  <a:lnTo>
                    <a:pt x="14347" y="103"/>
                  </a:lnTo>
                  <a:lnTo>
                    <a:pt x="13748" y="41"/>
                  </a:lnTo>
                  <a:lnTo>
                    <a:pt x="13129" y="21"/>
                  </a:lnTo>
                  <a:lnTo>
                    <a:pt x="12510" y="0"/>
                  </a:lnTo>
                  <a:close/>
                </a:path>
              </a:pathLst>
            </a:custGeom>
            <a:solidFill>
              <a:schemeClr val="accent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22" name="Google Shape;2222;p212"/>
            <p:cNvSpPr/>
            <p:nvPr/>
          </p:nvSpPr>
          <p:spPr>
            <a:xfrm>
              <a:off x="4066450" y="314475"/>
              <a:ext cx="486125" cy="486650"/>
            </a:xfrm>
            <a:custGeom>
              <a:avLst/>
              <a:gdLst/>
              <a:ahLst/>
              <a:cxnLst/>
              <a:rect l="l" t="t" r="r" b="b"/>
              <a:pathLst>
                <a:path w="19445" h="19466" extrusionOk="0">
                  <a:moveTo>
                    <a:pt x="9536" y="1"/>
                  </a:moveTo>
                  <a:lnTo>
                    <a:pt x="9062" y="22"/>
                  </a:lnTo>
                  <a:lnTo>
                    <a:pt x="8608" y="63"/>
                  </a:lnTo>
                  <a:lnTo>
                    <a:pt x="8133" y="125"/>
                  </a:lnTo>
                  <a:lnTo>
                    <a:pt x="7658" y="207"/>
                  </a:lnTo>
                  <a:lnTo>
                    <a:pt x="7204" y="311"/>
                  </a:lnTo>
                  <a:lnTo>
                    <a:pt x="6750" y="455"/>
                  </a:lnTo>
                  <a:lnTo>
                    <a:pt x="6296" y="620"/>
                  </a:lnTo>
                  <a:lnTo>
                    <a:pt x="5842" y="785"/>
                  </a:lnTo>
                  <a:lnTo>
                    <a:pt x="5388" y="992"/>
                  </a:lnTo>
                  <a:lnTo>
                    <a:pt x="4954" y="1239"/>
                  </a:lnTo>
                  <a:lnTo>
                    <a:pt x="4521" y="1487"/>
                  </a:lnTo>
                  <a:lnTo>
                    <a:pt x="4108" y="1755"/>
                  </a:lnTo>
                  <a:lnTo>
                    <a:pt x="3716" y="2065"/>
                  </a:lnTo>
                  <a:lnTo>
                    <a:pt x="3323" y="2375"/>
                  </a:lnTo>
                  <a:lnTo>
                    <a:pt x="2973" y="2705"/>
                  </a:lnTo>
                  <a:lnTo>
                    <a:pt x="2642" y="3035"/>
                  </a:lnTo>
                  <a:lnTo>
                    <a:pt x="2312" y="3407"/>
                  </a:lnTo>
                  <a:lnTo>
                    <a:pt x="2023" y="3778"/>
                  </a:lnTo>
                  <a:lnTo>
                    <a:pt x="1734" y="4150"/>
                  </a:lnTo>
                  <a:lnTo>
                    <a:pt x="1466" y="4542"/>
                  </a:lnTo>
                  <a:lnTo>
                    <a:pt x="1239" y="4955"/>
                  </a:lnTo>
                  <a:lnTo>
                    <a:pt x="1012" y="5368"/>
                  </a:lnTo>
                  <a:lnTo>
                    <a:pt x="826" y="5801"/>
                  </a:lnTo>
                  <a:lnTo>
                    <a:pt x="640" y="6235"/>
                  </a:lnTo>
                  <a:lnTo>
                    <a:pt x="475" y="6668"/>
                  </a:lnTo>
                  <a:lnTo>
                    <a:pt x="351" y="7122"/>
                  </a:lnTo>
                  <a:lnTo>
                    <a:pt x="227" y="7576"/>
                  </a:lnTo>
                  <a:lnTo>
                    <a:pt x="145" y="8030"/>
                  </a:lnTo>
                  <a:lnTo>
                    <a:pt x="62" y="8484"/>
                  </a:lnTo>
                  <a:lnTo>
                    <a:pt x="21" y="8959"/>
                  </a:lnTo>
                  <a:lnTo>
                    <a:pt x="0" y="9413"/>
                  </a:lnTo>
                  <a:lnTo>
                    <a:pt x="0" y="9888"/>
                  </a:lnTo>
                  <a:lnTo>
                    <a:pt x="21" y="10363"/>
                  </a:lnTo>
                  <a:lnTo>
                    <a:pt x="62" y="10817"/>
                  </a:lnTo>
                  <a:lnTo>
                    <a:pt x="124" y="11292"/>
                  </a:lnTo>
                  <a:lnTo>
                    <a:pt x="207" y="11766"/>
                  </a:lnTo>
                  <a:lnTo>
                    <a:pt x="330" y="12221"/>
                  </a:lnTo>
                  <a:lnTo>
                    <a:pt x="454" y="12695"/>
                  </a:lnTo>
                  <a:lnTo>
                    <a:pt x="619" y="13149"/>
                  </a:lnTo>
                  <a:lnTo>
                    <a:pt x="805" y="13603"/>
                  </a:lnTo>
                  <a:lnTo>
                    <a:pt x="1012" y="14037"/>
                  </a:lnTo>
                  <a:lnTo>
                    <a:pt x="1239" y="14470"/>
                  </a:lnTo>
                  <a:lnTo>
                    <a:pt x="1507" y="14904"/>
                  </a:lnTo>
                  <a:lnTo>
                    <a:pt x="1775" y="15337"/>
                  </a:lnTo>
                  <a:lnTo>
                    <a:pt x="2064" y="15730"/>
                  </a:lnTo>
                  <a:lnTo>
                    <a:pt x="2395" y="16101"/>
                  </a:lnTo>
                  <a:lnTo>
                    <a:pt x="2704" y="16473"/>
                  </a:lnTo>
                  <a:lnTo>
                    <a:pt x="3055" y="16803"/>
                  </a:lnTo>
                  <a:lnTo>
                    <a:pt x="3406" y="17133"/>
                  </a:lnTo>
                  <a:lnTo>
                    <a:pt x="3778" y="17422"/>
                  </a:lnTo>
                  <a:lnTo>
                    <a:pt x="4170" y="17711"/>
                  </a:lnTo>
                  <a:lnTo>
                    <a:pt x="4562" y="17979"/>
                  </a:lnTo>
                  <a:lnTo>
                    <a:pt x="4975" y="18206"/>
                  </a:lnTo>
                  <a:lnTo>
                    <a:pt x="5388" y="18434"/>
                  </a:lnTo>
                  <a:lnTo>
                    <a:pt x="5800" y="18640"/>
                  </a:lnTo>
                  <a:lnTo>
                    <a:pt x="6234" y="18805"/>
                  </a:lnTo>
                  <a:lnTo>
                    <a:pt x="6688" y="18970"/>
                  </a:lnTo>
                  <a:lnTo>
                    <a:pt x="7121" y="19094"/>
                  </a:lnTo>
                  <a:lnTo>
                    <a:pt x="7576" y="19218"/>
                  </a:lnTo>
                  <a:lnTo>
                    <a:pt x="8030" y="19300"/>
                  </a:lnTo>
                  <a:lnTo>
                    <a:pt x="8504" y="19383"/>
                  </a:lnTo>
                  <a:lnTo>
                    <a:pt x="8959" y="19424"/>
                  </a:lnTo>
                  <a:lnTo>
                    <a:pt x="9433" y="19466"/>
                  </a:lnTo>
                  <a:lnTo>
                    <a:pt x="9908" y="19466"/>
                  </a:lnTo>
                  <a:lnTo>
                    <a:pt x="10362" y="19445"/>
                  </a:lnTo>
                  <a:lnTo>
                    <a:pt x="10837" y="19404"/>
                  </a:lnTo>
                  <a:lnTo>
                    <a:pt x="11312" y="19342"/>
                  </a:lnTo>
                  <a:lnTo>
                    <a:pt x="11766" y="19239"/>
                  </a:lnTo>
                  <a:lnTo>
                    <a:pt x="12240" y="19135"/>
                  </a:lnTo>
                  <a:lnTo>
                    <a:pt x="12695" y="19012"/>
                  </a:lnTo>
                  <a:lnTo>
                    <a:pt x="13149" y="18846"/>
                  </a:lnTo>
                  <a:lnTo>
                    <a:pt x="13603" y="18661"/>
                  </a:lnTo>
                  <a:lnTo>
                    <a:pt x="14057" y="18454"/>
                  </a:lnTo>
                  <a:lnTo>
                    <a:pt x="14490" y="18227"/>
                  </a:lnTo>
                  <a:lnTo>
                    <a:pt x="14924" y="17959"/>
                  </a:lnTo>
                  <a:lnTo>
                    <a:pt x="15337" y="17690"/>
                  </a:lnTo>
                  <a:lnTo>
                    <a:pt x="15729" y="17401"/>
                  </a:lnTo>
                  <a:lnTo>
                    <a:pt x="16100" y="17092"/>
                  </a:lnTo>
                  <a:lnTo>
                    <a:pt x="16472" y="16762"/>
                  </a:lnTo>
                  <a:lnTo>
                    <a:pt x="16802" y="16411"/>
                  </a:lnTo>
                  <a:lnTo>
                    <a:pt x="17132" y="16060"/>
                  </a:lnTo>
                  <a:lnTo>
                    <a:pt x="17421" y="15688"/>
                  </a:lnTo>
                  <a:lnTo>
                    <a:pt x="17710" y="15296"/>
                  </a:lnTo>
                  <a:lnTo>
                    <a:pt x="17958" y="14904"/>
                  </a:lnTo>
                  <a:lnTo>
                    <a:pt x="18206" y="14491"/>
                  </a:lnTo>
                  <a:lnTo>
                    <a:pt x="18433" y="14078"/>
                  </a:lnTo>
                  <a:lnTo>
                    <a:pt x="18619" y="13665"/>
                  </a:lnTo>
                  <a:lnTo>
                    <a:pt x="18804" y="13232"/>
                  </a:lnTo>
                  <a:lnTo>
                    <a:pt x="18949" y="12778"/>
                  </a:lnTo>
                  <a:lnTo>
                    <a:pt x="19093" y="12344"/>
                  </a:lnTo>
                  <a:lnTo>
                    <a:pt x="19197" y="11890"/>
                  </a:lnTo>
                  <a:lnTo>
                    <a:pt x="19300" y="11436"/>
                  </a:lnTo>
                  <a:lnTo>
                    <a:pt x="19362" y="10961"/>
                  </a:lnTo>
                  <a:lnTo>
                    <a:pt x="19424" y="10507"/>
                  </a:lnTo>
                  <a:lnTo>
                    <a:pt x="19444" y="10033"/>
                  </a:lnTo>
                  <a:lnTo>
                    <a:pt x="19444" y="9558"/>
                  </a:lnTo>
                  <a:lnTo>
                    <a:pt x="19424" y="9104"/>
                  </a:lnTo>
                  <a:lnTo>
                    <a:pt x="19382" y="8629"/>
                  </a:lnTo>
                  <a:lnTo>
                    <a:pt x="19320" y="8154"/>
                  </a:lnTo>
                  <a:lnTo>
                    <a:pt x="19217" y="7700"/>
                  </a:lnTo>
                  <a:lnTo>
                    <a:pt x="19114" y="7225"/>
                  </a:lnTo>
                  <a:lnTo>
                    <a:pt x="18970" y="6771"/>
                  </a:lnTo>
                  <a:lnTo>
                    <a:pt x="18825" y="6317"/>
                  </a:lnTo>
                  <a:lnTo>
                    <a:pt x="18639" y="5863"/>
                  </a:lnTo>
                  <a:lnTo>
                    <a:pt x="18433" y="5409"/>
                  </a:lnTo>
                  <a:lnTo>
                    <a:pt x="18206" y="4975"/>
                  </a:lnTo>
                  <a:lnTo>
                    <a:pt x="17937" y="4542"/>
                  </a:lnTo>
                  <a:lnTo>
                    <a:pt x="17669" y="4129"/>
                  </a:lnTo>
                  <a:lnTo>
                    <a:pt x="17359" y="3737"/>
                  </a:lnTo>
                  <a:lnTo>
                    <a:pt x="17050" y="3345"/>
                  </a:lnTo>
                  <a:lnTo>
                    <a:pt x="16720" y="2994"/>
                  </a:lnTo>
                  <a:lnTo>
                    <a:pt x="16389" y="2643"/>
                  </a:lnTo>
                  <a:lnTo>
                    <a:pt x="16018" y="2333"/>
                  </a:lnTo>
                  <a:lnTo>
                    <a:pt x="15646" y="2024"/>
                  </a:lnTo>
                  <a:lnTo>
                    <a:pt x="15275" y="1735"/>
                  </a:lnTo>
                  <a:lnTo>
                    <a:pt x="14883" y="1487"/>
                  </a:lnTo>
                  <a:lnTo>
                    <a:pt x="14470" y="1239"/>
                  </a:lnTo>
                  <a:lnTo>
                    <a:pt x="14057" y="1012"/>
                  </a:lnTo>
                  <a:lnTo>
                    <a:pt x="13623" y="827"/>
                  </a:lnTo>
                  <a:lnTo>
                    <a:pt x="13190" y="641"/>
                  </a:lnTo>
                  <a:lnTo>
                    <a:pt x="12756" y="496"/>
                  </a:lnTo>
                  <a:lnTo>
                    <a:pt x="12302" y="352"/>
                  </a:lnTo>
                  <a:lnTo>
                    <a:pt x="11848" y="228"/>
                  </a:lnTo>
                  <a:lnTo>
                    <a:pt x="11394" y="145"/>
                  </a:lnTo>
                  <a:lnTo>
                    <a:pt x="10940" y="63"/>
                  </a:lnTo>
                  <a:lnTo>
                    <a:pt x="10465" y="22"/>
                  </a:lnTo>
                  <a:lnTo>
                    <a:pt x="10011" y="1"/>
                  </a:lnTo>
                  <a:close/>
                </a:path>
              </a:pathLst>
            </a:custGeom>
            <a:solidFill>
              <a:schemeClr val="accent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23" name="Google Shape;2223;p212"/>
            <p:cNvSpPr/>
            <p:nvPr/>
          </p:nvSpPr>
          <p:spPr>
            <a:xfrm>
              <a:off x="4173250" y="307250"/>
              <a:ext cx="388100" cy="452600"/>
            </a:xfrm>
            <a:custGeom>
              <a:avLst/>
              <a:gdLst/>
              <a:ahLst/>
              <a:cxnLst/>
              <a:rect l="l" t="t" r="r" b="b"/>
              <a:pathLst>
                <a:path w="15524" h="18104" extrusionOk="0">
                  <a:moveTo>
                    <a:pt x="5223" y="1"/>
                  </a:moveTo>
                  <a:lnTo>
                    <a:pt x="4645" y="42"/>
                  </a:lnTo>
                  <a:lnTo>
                    <a:pt x="4109" y="104"/>
                  </a:lnTo>
                  <a:lnTo>
                    <a:pt x="3593" y="207"/>
                  </a:lnTo>
                  <a:lnTo>
                    <a:pt x="3118" y="311"/>
                  </a:lnTo>
                  <a:lnTo>
                    <a:pt x="2664" y="455"/>
                  </a:lnTo>
                  <a:lnTo>
                    <a:pt x="2251" y="600"/>
                  </a:lnTo>
                  <a:lnTo>
                    <a:pt x="1879" y="744"/>
                  </a:lnTo>
                  <a:lnTo>
                    <a:pt x="1549" y="909"/>
                  </a:lnTo>
                  <a:lnTo>
                    <a:pt x="1239" y="1054"/>
                  </a:lnTo>
                  <a:lnTo>
                    <a:pt x="971" y="1219"/>
                  </a:lnTo>
                  <a:lnTo>
                    <a:pt x="517" y="1487"/>
                  </a:lnTo>
                  <a:lnTo>
                    <a:pt x="228" y="1714"/>
                  </a:lnTo>
                  <a:lnTo>
                    <a:pt x="42" y="1879"/>
                  </a:lnTo>
                  <a:lnTo>
                    <a:pt x="1" y="1921"/>
                  </a:lnTo>
                  <a:lnTo>
                    <a:pt x="1" y="1941"/>
                  </a:lnTo>
                  <a:lnTo>
                    <a:pt x="22" y="1962"/>
                  </a:lnTo>
                  <a:lnTo>
                    <a:pt x="84" y="1941"/>
                  </a:lnTo>
                  <a:lnTo>
                    <a:pt x="290" y="1838"/>
                  </a:lnTo>
                  <a:lnTo>
                    <a:pt x="1095" y="1466"/>
                  </a:lnTo>
                  <a:lnTo>
                    <a:pt x="1694" y="1239"/>
                  </a:lnTo>
                  <a:lnTo>
                    <a:pt x="2024" y="1116"/>
                  </a:lnTo>
                  <a:lnTo>
                    <a:pt x="2395" y="992"/>
                  </a:lnTo>
                  <a:lnTo>
                    <a:pt x="2788" y="889"/>
                  </a:lnTo>
                  <a:lnTo>
                    <a:pt x="3221" y="785"/>
                  </a:lnTo>
                  <a:lnTo>
                    <a:pt x="3696" y="703"/>
                  </a:lnTo>
                  <a:lnTo>
                    <a:pt x="4170" y="641"/>
                  </a:lnTo>
                  <a:lnTo>
                    <a:pt x="4687" y="600"/>
                  </a:lnTo>
                  <a:lnTo>
                    <a:pt x="5223" y="579"/>
                  </a:lnTo>
                  <a:lnTo>
                    <a:pt x="5780" y="600"/>
                  </a:lnTo>
                  <a:lnTo>
                    <a:pt x="6358" y="641"/>
                  </a:lnTo>
                  <a:lnTo>
                    <a:pt x="6957" y="723"/>
                  </a:lnTo>
                  <a:lnTo>
                    <a:pt x="7556" y="868"/>
                  </a:lnTo>
                  <a:lnTo>
                    <a:pt x="8175" y="1033"/>
                  </a:lnTo>
                  <a:lnTo>
                    <a:pt x="8794" y="1260"/>
                  </a:lnTo>
                  <a:lnTo>
                    <a:pt x="9413" y="1528"/>
                  </a:lnTo>
                  <a:lnTo>
                    <a:pt x="9702" y="1673"/>
                  </a:lnTo>
                  <a:lnTo>
                    <a:pt x="10012" y="1838"/>
                  </a:lnTo>
                  <a:lnTo>
                    <a:pt x="10611" y="2210"/>
                  </a:lnTo>
                  <a:lnTo>
                    <a:pt x="10900" y="2416"/>
                  </a:lnTo>
                  <a:lnTo>
                    <a:pt x="11188" y="2622"/>
                  </a:lnTo>
                  <a:lnTo>
                    <a:pt x="11457" y="2849"/>
                  </a:lnTo>
                  <a:lnTo>
                    <a:pt x="11725" y="3097"/>
                  </a:lnTo>
                  <a:lnTo>
                    <a:pt x="11994" y="3345"/>
                  </a:lnTo>
                  <a:lnTo>
                    <a:pt x="12262" y="3613"/>
                  </a:lnTo>
                  <a:lnTo>
                    <a:pt x="12510" y="3881"/>
                  </a:lnTo>
                  <a:lnTo>
                    <a:pt x="12737" y="4170"/>
                  </a:lnTo>
                  <a:lnTo>
                    <a:pt x="12964" y="4480"/>
                  </a:lnTo>
                  <a:lnTo>
                    <a:pt x="13191" y="4790"/>
                  </a:lnTo>
                  <a:lnTo>
                    <a:pt x="13397" y="5099"/>
                  </a:lnTo>
                  <a:lnTo>
                    <a:pt x="13583" y="5430"/>
                  </a:lnTo>
                  <a:lnTo>
                    <a:pt x="13769" y="5760"/>
                  </a:lnTo>
                  <a:lnTo>
                    <a:pt x="13934" y="6090"/>
                  </a:lnTo>
                  <a:lnTo>
                    <a:pt x="14078" y="6441"/>
                  </a:lnTo>
                  <a:lnTo>
                    <a:pt x="14223" y="6771"/>
                  </a:lnTo>
                  <a:lnTo>
                    <a:pt x="14347" y="7122"/>
                  </a:lnTo>
                  <a:lnTo>
                    <a:pt x="14450" y="7452"/>
                  </a:lnTo>
                  <a:lnTo>
                    <a:pt x="14532" y="7803"/>
                  </a:lnTo>
                  <a:lnTo>
                    <a:pt x="14615" y="8154"/>
                  </a:lnTo>
                  <a:lnTo>
                    <a:pt x="14677" y="8505"/>
                  </a:lnTo>
                  <a:lnTo>
                    <a:pt x="14739" y="8835"/>
                  </a:lnTo>
                  <a:lnTo>
                    <a:pt x="14780" y="9186"/>
                  </a:lnTo>
                  <a:lnTo>
                    <a:pt x="14801" y="9517"/>
                  </a:lnTo>
                  <a:lnTo>
                    <a:pt x="14821" y="10198"/>
                  </a:lnTo>
                  <a:lnTo>
                    <a:pt x="14801" y="10838"/>
                  </a:lnTo>
                  <a:lnTo>
                    <a:pt x="14739" y="11477"/>
                  </a:lnTo>
                  <a:lnTo>
                    <a:pt x="14636" y="12076"/>
                  </a:lnTo>
                  <a:lnTo>
                    <a:pt x="14491" y="12675"/>
                  </a:lnTo>
                  <a:lnTo>
                    <a:pt x="14326" y="13232"/>
                  </a:lnTo>
                  <a:lnTo>
                    <a:pt x="14120" y="13748"/>
                  </a:lnTo>
                  <a:lnTo>
                    <a:pt x="13913" y="14243"/>
                  </a:lnTo>
                  <a:lnTo>
                    <a:pt x="13686" y="14698"/>
                  </a:lnTo>
                  <a:lnTo>
                    <a:pt x="13438" y="15131"/>
                  </a:lnTo>
                  <a:lnTo>
                    <a:pt x="13191" y="15523"/>
                  </a:lnTo>
                  <a:lnTo>
                    <a:pt x="12943" y="15895"/>
                  </a:lnTo>
                  <a:lnTo>
                    <a:pt x="12675" y="16225"/>
                  </a:lnTo>
                  <a:lnTo>
                    <a:pt x="12427" y="16514"/>
                  </a:lnTo>
                  <a:lnTo>
                    <a:pt x="12200" y="16803"/>
                  </a:lnTo>
                  <a:lnTo>
                    <a:pt x="11746" y="17257"/>
                  </a:lnTo>
                  <a:lnTo>
                    <a:pt x="11106" y="17856"/>
                  </a:lnTo>
                  <a:lnTo>
                    <a:pt x="10941" y="18021"/>
                  </a:lnTo>
                  <a:lnTo>
                    <a:pt x="10900" y="18062"/>
                  </a:lnTo>
                  <a:lnTo>
                    <a:pt x="10900" y="18083"/>
                  </a:lnTo>
                  <a:lnTo>
                    <a:pt x="10920" y="18103"/>
                  </a:lnTo>
                  <a:lnTo>
                    <a:pt x="10982" y="18083"/>
                  </a:lnTo>
                  <a:lnTo>
                    <a:pt x="11188" y="17979"/>
                  </a:lnTo>
                  <a:lnTo>
                    <a:pt x="11519" y="17773"/>
                  </a:lnTo>
                  <a:lnTo>
                    <a:pt x="11952" y="17463"/>
                  </a:lnTo>
                  <a:lnTo>
                    <a:pt x="12179" y="17278"/>
                  </a:lnTo>
                  <a:lnTo>
                    <a:pt x="12448" y="17051"/>
                  </a:lnTo>
                  <a:lnTo>
                    <a:pt x="12716" y="16782"/>
                  </a:lnTo>
                  <a:lnTo>
                    <a:pt x="13005" y="16493"/>
                  </a:lnTo>
                  <a:lnTo>
                    <a:pt x="13294" y="16163"/>
                  </a:lnTo>
                  <a:lnTo>
                    <a:pt x="13583" y="15812"/>
                  </a:lnTo>
                  <a:lnTo>
                    <a:pt x="13851" y="15399"/>
                  </a:lnTo>
                  <a:lnTo>
                    <a:pt x="14140" y="14966"/>
                  </a:lnTo>
                  <a:lnTo>
                    <a:pt x="14409" y="14491"/>
                  </a:lnTo>
                  <a:lnTo>
                    <a:pt x="14656" y="13975"/>
                  </a:lnTo>
                  <a:lnTo>
                    <a:pt x="14883" y="13418"/>
                  </a:lnTo>
                  <a:lnTo>
                    <a:pt x="15090" y="12840"/>
                  </a:lnTo>
                  <a:lnTo>
                    <a:pt x="15255" y="12221"/>
                  </a:lnTo>
                  <a:lnTo>
                    <a:pt x="15379" y="11581"/>
                  </a:lnTo>
                  <a:lnTo>
                    <a:pt x="15461" y="10900"/>
                  </a:lnTo>
                  <a:lnTo>
                    <a:pt x="15503" y="10549"/>
                  </a:lnTo>
                  <a:lnTo>
                    <a:pt x="15523" y="10198"/>
                  </a:lnTo>
                  <a:lnTo>
                    <a:pt x="15523" y="9847"/>
                  </a:lnTo>
                  <a:lnTo>
                    <a:pt x="15503" y="9475"/>
                  </a:lnTo>
                  <a:lnTo>
                    <a:pt x="15482" y="9124"/>
                  </a:lnTo>
                  <a:lnTo>
                    <a:pt x="15441" y="8753"/>
                  </a:lnTo>
                  <a:lnTo>
                    <a:pt x="15399" y="8381"/>
                  </a:lnTo>
                  <a:lnTo>
                    <a:pt x="15337" y="8010"/>
                  </a:lnTo>
                  <a:lnTo>
                    <a:pt x="15255" y="7638"/>
                  </a:lnTo>
                  <a:lnTo>
                    <a:pt x="15152" y="7267"/>
                  </a:lnTo>
                  <a:lnTo>
                    <a:pt x="15028" y="6895"/>
                  </a:lnTo>
                  <a:lnTo>
                    <a:pt x="14904" y="6524"/>
                  </a:lnTo>
                  <a:lnTo>
                    <a:pt x="14759" y="6152"/>
                  </a:lnTo>
                  <a:lnTo>
                    <a:pt x="14615" y="5780"/>
                  </a:lnTo>
                  <a:lnTo>
                    <a:pt x="14429" y="5430"/>
                  </a:lnTo>
                  <a:lnTo>
                    <a:pt x="14243" y="5058"/>
                  </a:lnTo>
                  <a:lnTo>
                    <a:pt x="14037" y="4707"/>
                  </a:lnTo>
                  <a:lnTo>
                    <a:pt x="13810" y="4377"/>
                  </a:lnTo>
                  <a:lnTo>
                    <a:pt x="13562" y="4047"/>
                  </a:lnTo>
                  <a:lnTo>
                    <a:pt x="13315" y="3716"/>
                  </a:lnTo>
                  <a:lnTo>
                    <a:pt x="13067" y="3407"/>
                  </a:lnTo>
                  <a:lnTo>
                    <a:pt x="12799" y="3097"/>
                  </a:lnTo>
                  <a:lnTo>
                    <a:pt x="12510" y="2829"/>
                  </a:lnTo>
                  <a:lnTo>
                    <a:pt x="12221" y="2540"/>
                  </a:lnTo>
                  <a:lnTo>
                    <a:pt x="11932" y="2292"/>
                  </a:lnTo>
                  <a:lnTo>
                    <a:pt x="11622" y="2044"/>
                  </a:lnTo>
                  <a:lnTo>
                    <a:pt x="11312" y="1817"/>
                  </a:lnTo>
                  <a:lnTo>
                    <a:pt x="11003" y="1611"/>
                  </a:lnTo>
                  <a:lnTo>
                    <a:pt x="10672" y="1405"/>
                  </a:lnTo>
                  <a:lnTo>
                    <a:pt x="10363" y="1219"/>
                  </a:lnTo>
                  <a:lnTo>
                    <a:pt x="10033" y="1033"/>
                  </a:lnTo>
                  <a:lnTo>
                    <a:pt x="9702" y="889"/>
                  </a:lnTo>
                  <a:lnTo>
                    <a:pt x="9372" y="744"/>
                  </a:lnTo>
                  <a:lnTo>
                    <a:pt x="9042" y="620"/>
                  </a:lnTo>
                  <a:lnTo>
                    <a:pt x="8712" y="496"/>
                  </a:lnTo>
                  <a:lnTo>
                    <a:pt x="8361" y="393"/>
                  </a:lnTo>
                  <a:lnTo>
                    <a:pt x="7700" y="228"/>
                  </a:lnTo>
                  <a:lnTo>
                    <a:pt x="7060" y="104"/>
                  </a:lnTo>
                  <a:lnTo>
                    <a:pt x="6420" y="22"/>
                  </a:lnTo>
                  <a:lnTo>
                    <a:pt x="5801" y="1"/>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24" name="Google Shape;2224;p212"/>
            <p:cNvSpPr/>
            <p:nvPr/>
          </p:nvSpPr>
          <p:spPr>
            <a:xfrm>
              <a:off x="4144875" y="436275"/>
              <a:ext cx="319450" cy="264225"/>
            </a:xfrm>
            <a:custGeom>
              <a:avLst/>
              <a:gdLst/>
              <a:ahLst/>
              <a:cxnLst/>
              <a:rect l="l" t="t" r="r" b="b"/>
              <a:pathLst>
                <a:path w="12778" h="10569" extrusionOk="0">
                  <a:moveTo>
                    <a:pt x="7803" y="2291"/>
                  </a:moveTo>
                  <a:lnTo>
                    <a:pt x="8009" y="2312"/>
                  </a:lnTo>
                  <a:lnTo>
                    <a:pt x="8195" y="2353"/>
                  </a:lnTo>
                  <a:lnTo>
                    <a:pt x="8402" y="2457"/>
                  </a:lnTo>
                  <a:lnTo>
                    <a:pt x="8629" y="2601"/>
                  </a:lnTo>
                  <a:lnTo>
                    <a:pt x="8835" y="2787"/>
                  </a:lnTo>
                  <a:lnTo>
                    <a:pt x="7039" y="3963"/>
                  </a:lnTo>
                  <a:lnTo>
                    <a:pt x="6977" y="3716"/>
                  </a:lnTo>
                  <a:lnTo>
                    <a:pt x="6936" y="3489"/>
                  </a:lnTo>
                  <a:lnTo>
                    <a:pt x="6915" y="3262"/>
                  </a:lnTo>
                  <a:lnTo>
                    <a:pt x="6936" y="3076"/>
                  </a:lnTo>
                  <a:lnTo>
                    <a:pt x="6977" y="2890"/>
                  </a:lnTo>
                  <a:lnTo>
                    <a:pt x="7039" y="2725"/>
                  </a:lnTo>
                  <a:lnTo>
                    <a:pt x="7143" y="2580"/>
                  </a:lnTo>
                  <a:lnTo>
                    <a:pt x="7287" y="2457"/>
                  </a:lnTo>
                  <a:lnTo>
                    <a:pt x="7452" y="2374"/>
                  </a:lnTo>
                  <a:lnTo>
                    <a:pt x="7638" y="2312"/>
                  </a:lnTo>
                  <a:lnTo>
                    <a:pt x="7803" y="2291"/>
                  </a:lnTo>
                  <a:close/>
                  <a:moveTo>
                    <a:pt x="5677" y="6647"/>
                  </a:moveTo>
                  <a:lnTo>
                    <a:pt x="5739" y="6894"/>
                  </a:lnTo>
                  <a:lnTo>
                    <a:pt x="5780" y="7121"/>
                  </a:lnTo>
                  <a:lnTo>
                    <a:pt x="5780" y="7349"/>
                  </a:lnTo>
                  <a:lnTo>
                    <a:pt x="5780" y="7534"/>
                  </a:lnTo>
                  <a:lnTo>
                    <a:pt x="5739" y="7720"/>
                  </a:lnTo>
                  <a:lnTo>
                    <a:pt x="5656" y="7885"/>
                  </a:lnTo>
                  <a:lnTo>
                    <a:pt x="5553" y="8030"/>
                  </a:lnTo>
                  <a:lnTo>
                    <a:pt x="5409" y="8133"/>
                  </a:lnTo>
                  <a:lnTo>
                    <a:pt x="5244" y="8215"/>
                  </a:lnTo>
                  <a:lnTo>
                    <a:pt x="5078" y="8277"/>
                  </a:lnTo>
                  <a:lnTo>
                    <a:pt x="4913" y="8298"/>
                  </a:lnTo>
                  <a:lnTo>
                    <a:pt x="4728" y="8277"/>
                  </a:lnTo>
                  <a:lnTo>
                    <a:pt x="4542" y="8215"/>
                  </a:lnTo>
                  <a:lnTo>
                    <a:pt x="4335" y="8112"/>
                  </a:lnTo>
                  <a:lnTo>
                    <a:pt x="4129" y="7968"/>
                  </a:lnTo>
                  <a:lnTo>
                    <a:pt x="3923" y="7803"/>
                  </a:lnTo>
                  <a:lnTo>
                    <a:pt x="5677" y="6647"/>
                  </a:lnTo>
                  <a:close/>
                  <a:moveTo>
                    <a:pt x="7225" y="0"/>
                  </a:moveTo>
                  <a:lnTo>
                    <a:pt x="6936" y="42"/>
                  </a:lnTo>
                  <a:lnTo>
                    <a:pt x="6668" y="103"/>
                  </a:lnTo>
                  <a:lnTo>
                    <a:pt x="6379" y="207"/>
                  </a:lnTo>
                  <a:lnTo>
                    <a:pt x="6110" y="331"/>
                  </a:lnTo>
                  <a:lnTo>
                    <a:pt x="5863" y="475"/>
                  </a:lnTo>
                  <a:lnTo>
                    <a:pt x="5553" y="723"/>
                  </a:lnTo>
                  <a:lnTo>
                    <a:pt x="5285" y="950"/>
                  </a:lnTo>
                  <a:lnTo>
                    <a:pt x="5078" y="1218"/>
                  </a:lnTo>
                  <a:lnTo>
                    <a:pt x="4913" y="1486"/>
                  </a:lnTo>
                  <a:lnTo>
                    <a:pt x="4789" y="1775"/>
                  </a:lnTo>
                  <a:lnTo>
                    <a:pt x="4686" y="2064"/>
                  </a:lnTo>
                  <a:lnTo>
                    <a:pt x="4645" y="2353"/>
                  </a:lnTo>
                  <a:lnTo>
                    <a:pt x="4624" y="2663"/>
                  </a:lnTo>
                  <a:lnTo>
                    <a:pt x="4624" y="2973"/>
                  </a:lnTo>
                  <a:lnTo>
                    <a:pt x="4666" y="3282"/>
                  </a:lnTo>
                  <a:lnTo>
                    <a:pt x="4707" y="3612"/>
                  </a:lnTo>
                  <a:lnTo>
                    <a:pt x="4789" y="3922"/>
                  </a:lnTo>
                  <a:lnTo>
                    <a:pt x="4975" y="4562"/>
                  </a:lnTo>
                  <a:lnTo>
                    <a:pt x="5182" y="5181"/>
                  </a:lnTo>
                  <a:lnTo>
                    <a:pt x="3056" y="6564"/>
                  </a:lnTo>
                  <a:lnTo>
                    <a:pt x="2870" y="6193"/>
                  </a:lnTo>
                  <a:lnTo>
                    <a:pt x="2725" y="5800"/>
                  </a:lnTo>
                  <a:lnTo>
                    <a:pt x="2601" y="5408"/>
                  </a:lnTo>
                  <a:lnTo>
                    <a:pt x="2498" y="5016"/>
                  </a:lnTo>
                  <a:lnTo>
                    <a:pt x="2416" y="4624"/>
                  </a:lnTo>
                  <a:lnTo>
                    <a:pt x="2374" y="4252"/>
                  </a:lnTo>
                  <a:lnTo>
                    <a:pt x="2354" y="3860"/>
                  </a:lnTo>
                  <a:lnTo>
                    <a:pt x="2354" y="3509"/>
                  </a:lnTo>
                  <a:lnTo>
                    <a:pt x="352" y="3819"/>
                  </a:lnTo>
                  <a:lnTo>
                    <a:pt x="331" y="4232"/>
                  </a:lnTo>
                  <a:lnTo>
                    <a:pt x="372" y="4686"/>
                  </a:lnTo>
                  <a:lnTo>
                    <a:pt x="434" y="5140"/>
                  </a:lnTo>
                  <a:lnTo>
                    <a:pt x="558" y="5635"/>
                  </a:lnTo>
                  <a:lnTo>
                    <a:pt x="702" y="6131"/>
                  </a:lnTo>
                  <a:lnTo>
                    <a:pt x="909" y="6647"/>
                  </a:lnTo>
                  <a:lnTo>
                    <a:pt x="1136" y="7142"/>
                  </a:lnTo>
                  <a:lnTo>
                    <a:pt x="1384" y="7638"/>
                  </a:lnTo>
                  <a:lnTo>
                    <a:pt x="1" y="8546"/>
                  </a:lnTo>
                  <a:lnTo>
                    <a:pt x="826" y="9805"/>
                  </a:lnTo>
                  <a:lnTo>
                    <a:pt x="2251" y="8876"/>
                  </a:lnTo>
                  <a:lnTo>
                    <a:pt x="2540" y="9206"/>
                  </a:lnTo>
                  <a:lnTo>
                    <a:pt x="2849" y="9495"/>
                  </a:lnTo>
                  <a:lnTo>
                    <a:pt x="3138" y="9743"/>
                  </a:lnTo>
                  <a:lnTo>
                    <a:pt x="3448" y="9970"/>
                  </a:lnTo>
                  <a:lnTo>
                    <a:pt x="3737" y="10156"/>
                  </a:lnTo>
                  <a:lnTo>
                    <a:pt x="4046" y="10300"/>
                  </a:lnTo>
                  <a:lnTo>
                    <a:pt x="4356" y="10403"/>
                  </a:lnTo>
                  <a:lnTo>
                    <a:pt x="4645" y="10486"/>
                  </a:lnTo>
                  <a:lnTo>
                    <a:pt x="4955" y="10548"/>
                  </a:lnTo>
                  <a:lnTo>
                    <a:pt x="5244" y="10569"/>
                  </a:lnTo>
                  <a:lnTo>
                    <a:pt x="5533" y="10548"/>
                  </a:lnTo>
                  <a:lnTo>
                    <a:pt x="5822" y="10527"/>
                  </a:lnTo>
                  <a:lnTo>
                    <a:pt x="6090" y="10445"/>
                  </a:lnTo>
                  <a:lnTo>
                    <a:pt x="6379" y="10362"/>
                  </a:lnTo>
                  <a:lnTo>
                    <a:pt x="6627" y="10238"/>
                  </a:lnTo>
                  <a:lnTo>
                    <a:pt x="6895" y="10094"/>
                  </a:lnTo>
                  <a:lnTo>
                    <a:pt x="7204" y="9867"/>
                  </a:lnTo>
                  <a:lnTo>
                    <a:pt x="7452" y="9619"/>
                  </a:lnTo>
                  <a:lnTo>
                    <a:pt x="7659" y="9371"/>
                  </a:lnTo>
                  <a:lnTo>
                    <a:pt x="7824" y="9103"/>
                  </a:lnTo>
                  <a:lnTo>
                    <a:pt x="7948" y="8814"/>
                  </a:lnTo>
                  <a:lnTo>
                    <a:pt x="8030" y="8525"/>
                  </a:lnTo>
                  <a:lnTo>
                    <a:pt x="8092" y="8236"/>
                  </a:lnTo>
                  <a:lnTo>
                    <a:pt x="8113" y="7926"/>
                  </a:lnTo>
                  <a:lnTo>
                    <a:pt x="8092" y="7617"/>
                  </a:lnTo>
                  <a:lnTo>
                    <a:pt x="8071" y="7307"/>
                  </a:lnTo>
                  <a:lnTo>
                    <a:pt x="8009" y="6998"/>
                  </a:lnTo>
                  <a:lnTo>
                    <a:pt x="7948" y="6688"/>
                  </a:lnTo>
                  <a:lnTo>
                    <a:pt x="7762" y="6048"/>
                  </a:lnTo>
                  <a:lnTo>
                    <a:pt x="7555" y="5450"/>
                  </a:lnTo>
                  <a:lnTo>
                    <a:pt x="9702" y="4025"/>
                  </a:lnTo>
                  <a:lnTo>
                    <a:pt x="9826" y="4294"/>
                  </a:lnTo>
                  <a:lnTo>
                    <a:pt x="9929" y="4562"/>
                  </a:lnTo>
                  <a:lnTo>
                    <a:pt x="10032" y="4851"/>
                  </a:lnTo>
                  <a:lnTo>
                    <a:pt x="10115" y="5140"/>
                  </a:lnTo>
                  <a:lnTo>
                    <a:pt x="10177" y="5450"/>
                  </a:lnTo>
                  <a:lnTo>
                    <a:pt x="10239" y="5759"/>
                  </a:lnTo>
                  <a:lnTo>
                    <a:pt x="10280" y="6069"/>
                  </a:lnTo>
                  <a:lnTo>
                    <a:pt x="10321" y="6399"/>
                  </a:lnTo>
                  <a:lnTo>
                    <a:pt x="12282" y="6027"/>
                  </a:lnTo>
                  <a:lnTo>
                    <a:pt x="12262" y="5656"/>
                  </a:lnTo>
                  <a:lnTo>
                    <a:pt x="12220" y="5264"/>
                  </a:lnTo>
                  <a:lnTo>
                    <a:pt x="12138" y="4872"/>
                  </a:lnTo>
                  <a:lnTo>
                    <a:pt x="12035" y="4500"/>
                  </a:lnTo>
                  <a:lnTo>
                    <a:pt x="11911" y="4108"/>
                  </a:lnTo>
                  <a:lnTo>
                    <a:pt x="11746" y="3716"/>
                  </a:lnTo>
                  <a:lnTo>
                    <a:pt x="11580" y="3323"/>
                  </a:lnTo>
                  <a:lnTo>
                    <a:pt x="11374" y="2952"/>
                  </a:lnTo>
                  <a:lnTo>
                    <a:pt x="12778" y="2044"/>
                  </a:lnTo>
                  <a:lnTo>
                    <a:pt x="11952" y="764"/>
                  </a:lnTo>
                  <a:lnTo>
                    <a:pt x="10528" y="1693"/>
                  </a:lnTo>
                  <a:lnTo>
                    <a:pt x="10239" y="1363"/>
                  </a:lnTo>
                  <a:lnTo>
                    <a:pt x="9950" y="1074"/>
                  </a:lnTo>
                  <a:lnTo>
                    <a:pt x="9640" y="805"/>
                  </a:lnTo>
                  <a:lnTo>
                    <a:pt x="9351" y="599"/>
                  </a:lnTo>
                  <a:lnTo>
                    <a:pt x="9042" y="413"/>
                  </a:lnTo>
                  <a:lnTo>
                    <a:pt x="8732" y="269"/>
                  </a:lnTo>
                  <a:lnTo>
                    <a:pt x="8422" y="145"/>
                  </a:lnTo>
                  <a:lnTo>
                    <a:pt x="8133" y="62"/>
                  </a:lnTo>
                  <a:lnTo>
                    <a:pt x="7824" y="21"/>
                  </a:lnTo>
                  <a:lnTo>
                    <a:pt x="7535" y="0"/>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25" name="Google Shape;2225;p212"/>
            <p:cNvSpPr/>
            <p:nvPr/>
          </p:nvSpPr>
          <p:spPr>
            <a:xfrm>
              <a:off x="5570675" y="3855500"/>
              <a:ext cx="638875" cy="637825"/>
            </a:xfrm>
            <a:custGeom>
              <a:avLst/>
              <a:gdLst/>
              <a:ahLst/>
              <a:cxnLst/>
              <a:rect l="l" t="t" r="r" b="b"/>
              <a:pathLst>
                <a:path w="25555" h="25513" extrusionOk="0">
                  <a:moveTo>
                    <a:pt x="12488" y="0"/>
                  </a:moveTo>
                  <a:lnTo>
                    <a:pt x="11848" y="21"/>
                  </a:lnTo>
                  <a:lnTo>
                    <a:pt x="11229" y="83"/>
                  </a:lnTo>
                  <a:lnTo>
                    <a:pt x="10589" y="186"/>
                  </a:lnTo>
                  <a:lnTo>
                    <a:pt x="9970" y="310"/>
                  </a:lnTo>
                  <a:lnTo>
                    <a:pt x="9351" y="475"/>
                  </a:lnTo>
                  <a:lnTo>
                    <a:pt x="8732" y="661"/>
                  </a:lnTo>
                  <a:lnTo>
                    <a:pt x="8112" y="888"/>
                  </a:lnTo>
                  <a:lnTo>
                    <a:pt x="7493" y="1135"/>
                  </a:lnTo>
                  <a:lnTo>
                    <a:pt x="6915" y="1424"/>
                  </a:lnTo>
                  <a:lnTo>
                    <a:pt x="6358" y="1734"/>
                  </a:lnTo>
                  <a:lnTo>
                    <a:pt x="5801" y="2064"/>
                  </a:lnTo>
                  <a:lnTo>
                    <a:pt x="5285" y="2436"/>
                  </a:lnTo>
                  <a:lnTo>
                    <a:pt x="4789" y="2807"/>
                  </a:lnTo>
                  <a:lnTo>
                    <a:pt x="4294" y="3220"/>
                  </a:lnTo>
                  <a:lnTo>
                    <a:pt x="3840" y="3633"/>
                  </a:lnTo>
                  <a:lnTo>
                    <a:pt x="3406" y="4087"/>
                  </a:lnTo>
                  <a:lnTo>
                    <a:pt x="2993" y="4541"/>
                  </a:lnTo>
                  <a:lnTo>
                    <a:pt x="2622" y="5037"/>
                  </a:lnTo>
                  <a:lnTo>
                    <a:pt x="2250" y="5532"/>
                  </a:lnTo>
                  <a:lnTo>
                    <a:pt x="1920" y="6048"/>
                  </a:lnTo>
                  <a:lnTo>
                    <a:pt x="1610" y="6564"/>
                  </a:lnTo>
                  <a:lnTo>
                    <a:pt x="1321" y="7121"/>
                  </a:lnTo>
                  <a:lnTo>
                    <a:pt x="1074" y="7679"/>
                  </a:lnTo>
                  <a:lnTo>
                    <a:pt x="826" y="8236"/>
                  </a:lnTo>
                  <a:lnTo>
                    <a:pt x="640" y="8814"/>
                  </a:lnTo>
                  <a:lnTo>
                    <a:pt x="455" y="9413"/>
                  </a:lnTo>
                  <a:lnTo>
                    <a:pt x="310" y="9991"/>
                  </a:lnTo>
                  <a:lnTo>
                    <a:pt x="186" y="10610"/>
                  </a:lnTo>
                  <a:lnTo>
                    <a:pt x="104" y="11208"/>
                  </a:lnTo>
                  <a:lnTo>
                    <a:pt x="42" y="11828"/>
                  </a:lnTo>
                  <a:lnTo>
                    <a:pt x="0" y="12447"/>
                  </a:lnTo>
                  <a:lnTo>
                    <a:pt x="0" y="13066"/>
                  </a:lnTo>
                  <a:lnTo>
                    <a:pt x="42" y="13685"/>
                  </a:lnTo>
                  <a:lnTo>
                    <a:pt x="104" y="14325"/>
                  </a:lnTo>
                  <a:lnTo>
                    <a:pt x="186" y="14944"/>
                  </a:lnTo>
                  <a:lnTo>
                    <a:pt x="310" y="15564"/>
                  </a:lnTo>
                  <a:lnTo>
                    <a:pt x="475" y="16204"/>
                  </a:lnTo>
                  <a:lnTo>
                    <a:pt x="661" y="16823"/>
                  </a:lnTo>
                  <a:lnTo>
                    <a:pt x="888" y="17442"/>
                  </a:lnTo>
                  <a:lnTo>
                    <a:pt x="1136" y="18041"/>
                  </a:lnTo>
                  <a:lnTo>
                    <a:pt x="1425" y="18619"/>
                  </a:lnTo>
                  <a:lnTo>
                    <a:pt x="1734" y="19176"/>
                  </a:lnTo>
                  <a:lnTo>
                    <a:pt x="2065" y="19733"/>
                  </a:lnTo>
                  <a:lnTo>
                    <a:pt x="2436" y="20249"/>
                  </a:lnTo>
                  <a:lnTo>
                    <a:pt x="2808" y="20745"/>
                  </a:lnTo>
                  <a:lnTo>
                    <a:pt x="3220" y="21219"/>
                  </a:lnTo>
                  <a:lnTo>
                    <a:pt x="3633" y="21674"/>
                  </a:lnTo>
                  <a:lnTo>
                    <a:pt x="4087" y="22107"/>
                  </a:lnTo>
                  <a:lnTo>
                    <a:pt x="4562" y="22520"/>
                  </a:lnTo>
                  <a:lnTo>
                    <a:pt x="5037" y="22912"/>
                  </a:lnTo>
                  <a:lnTo>
                    <a:pt x="5532" y="23263"/>
                  </a:lnTo>
                  <a:lnTo>
                    <a:pt x="6048" y="23593"/>
                  </a:lnTo>
                  <a:lnTo>
                    <a:pt x="6585" y="23903"/>
                  </a:lnTo>
                  <a:lnTo>
                    <a:pt x="7122" y="24192"/>
                  </a:lnTo>
                  <a:lnTo>
                    <a:pt x="7679" y="24460"/>
                  </a:lnTo>
                  <a:lnTo>
                    <a:pt x="8236" y="24687"/>
                  </a:lnTo>
                  <a:lnTo>
                    <a:pt x="8814" y="24894"/>
                  </a:lnTo>
                  <a:lnTo>
                    <a:pt x="9413" y="25059"/>
                  </a:lnTo>
                  <a:lnTo>
                    <a:pt x="10011" y="25203"/>
                  </a:lnTo>
                  <a:lnTo>
                    <a:pt x="10610" y="25327"/>
                  </a:lnTo>
                  <a:lnTo>
                    <a:pt x="11229" y="25410"/>
                  </a:lnTo>
                  <a:lnTo>
                    <a:pt x="11828" y="25471"/>
                  </a:lnTo>
                  <a:lnTo>
                    <a:pt x="12468" y="25513"/>
                  </a:lnTo>
                  <a:lnTo>
                    <a:pt x="13087" y="25513"/>
                  </a:lnTo>
                  <a:lnTo>
                    <a:pt x="13706" y="25471"/>
                  </a:lnTo>
                  <a:lnTo>
                    <a:pt x="14325" y="25410"/>
                  </a:lnTo>
                  <a:lnTo>
                    <a:pt x="14965" y="25306"/>
                  </a:lnTo>
                  <a:lnTo>
                    <a:pt x="15585" y="25183"/>
                  </a:lnTo>
                  <a:lnTo>
                    <a:pt x="16224" y="25038"/>
                  </a:lnTo>
                  <a:lnTo>
                    <a:pt x="16844" y="24832"/>
                  </a:lnTo>
                  <a:lnTo>
                    <a:pt x="17463" y="24605"/>
                  </a:lnTo>
                  <a:lnTo>
                    <a:pt x="18062" y="24357"/>
                  </a:lnTo>
                  <a:lnTo>
                    <a:pt x="18639" y="24068"/>
                  </a:lnTo>
                  <a:lnTo>
                    <a:pt x="19217" y="23758"/>
                  </a:lnTo>
                  <a:lnTo>
                    <a:pt x="19754" y="23428"/>
                  </a:lnTo>
                  <a:lnTo>
                    <a:pt x="20270" y="23077"/>
                  </a:lnTo>
                  <a:lnTo>
                    <a:pt x="20786" y="22685"/>
                  </a:lnTo>
                  <a:lnTo>
                    <a:pt x="21261" y="22272"/>
                  </a:lnTo>
                  <a:lnTo>
                    <a:pt x="21715" y="21859"/>
                  </a:lnTo>
                  <a:lnTo>
                    <a:pt x="22148" y="21405"/>
                  </a:lnTo>
                  <a:lnTo>
                    <a:pt x="22561" y="20951"/>
                  </a:lnTo>
                  <a:lnTo>
                    <a:pt x="22953" y="20456"/>
                  </a:lnTo>
                  <a:lnTo>
                    <a:pt x="23304" y="19960"/>
                  </a:lnTo>
                  <a:lnTo>
                    <a:pt x="23635" y="19444"/>
                  </a:lnTo>
                  <a:lnTo>
                    <a:pt x="23944" y="18928"/>
                  </a:lnTo>
                  <a:lnTo>
                    <a:pt x="24233" y="18371"/>
                  </a:lnTo>
                  <a:lnTo>
                    <a:pt x="24502" y="17834"/>
                  </a:lnTo>
                  <a:lnTo>
                    <a:pt x="24729" y="17256"/>
                  </a:lnTo>
                  <a:lnTo>
                    <a:pt x="24935" y="16678"/>
                  </a:lnTo>
                  <a:lnTo>
                    <a:pt x="25100" y="16100"/>
                  </a:lnTo>
                  <a:lnTo>
                    <a:pt x="25245" y="15502"/>
                  </a:lnTo>
                  <a:lnTo>
                    <a:pt x="25368" y="14903"/>
                  </a:lnTo>
                  <a:lnTo>
                    <a:pt x="25472" y="14284"/>
                  </a:lnTo>
                  <a:lnTo>
                    <a:pt x="25534" y="13665"/>
                  </a:lnTo>
                  <a:lnTo>
                    <a:pt x="25554" y="13045"/>
                  </a:lnTo>
                  <a:lnTo>
                    <a:pt x="25554" y="12426"/>
                  </a:lnTo>
                  <a:lnTo>
                    <a:pt x="25534" y="11807"/>
                  </a:lnTo>
                  <a:lnTo>
                    <a:pt x="25472" y="11167"/>
                  </a:lnTo>
                  <a:lnTo>
                    <a:pt x="25368" y="10548"/>
                  </a:lnTo>
                  <a:lnTo>
                    <a:pt x="25245" y="9929"/>
                  </a:lnTo>
                  <a:lnTo>
                    <a:pt x="25080" y="9309"/>
                  </a:lnTo>
                  <a:lnTo>
                    <a:pt x="24894" y="8690"/>
                  </a:lnTo>
                  <a:lnTo>
                    <a:pt x="24667" y="8071"/>
                  </a:lnTo>
                  <a:lnTo>
                    <a:pt x="24419" y="7452"/>
                  </a:lnTo>
                  <a:lnTo>
                    <a:pt x="24130" y="6874"/>
                  </a:lnTo>
                  <a:lnTo>
                    <a:pt x="23820" y="6316"/>
                  </a:lnTo>
                  <a:lnTo>
                    <a:pt x="23490" y="5759"/>
                  </a:lnTo>
                  <a:lnTo>
                    <a:pt x="23139" y="5243"/>
                  </a:lnTo>
                  <a:lnTo>
                    <a:pt x="22747" y="4748"/>
                  </a:lnTo>
                  <a:lnTo>
                    <a:pt x="22334" y="4273"/>
                  </a:lnTo>
                  <a:lnTo>
                    <a:pt x="21921" y="3819"/>
                  </a:lnTo>
                  <a:lnTo>
                    <a:pt x="21467" y="3385"/>
                  </a:lnTo>
                  <a:lnTo>
                    <a:pt x="21013" y="2973"/>
                  </a:lnTo>
                  <a:lnTo>
                    <a:pt x="20518" y="2580"/>
                  </a:lnTo>
                  <a:lnTo>
                    <a:pt x="20022" y="2229"/>
                  </a:lnTo>
                  <a:lnTo>
                    <a:pt x="19506" y="1899"/>
                  </a:lnTo>
                  <a:lnTo>
                    <a:pt x="18990" y="1590"/>
                  </a:lnTo>
                  <a:lnTo>
                    <a:pt x="18433" y="1301"/>
                  </a:lnTo>
                  <a:lnTo>
                    <a:pt x="17876" y="1053"/>
                  </a:lnTo>
                  <a:lnTo>
                    <a:pt x="17318" y="826"/>
                  </a:lnTo>
                  <a:lnTo>
                    <a:pt x="16740" y="619"/>
                  </a:lnTo>
                  <a:lnTo>
                    <a:pt x="16142" y="434"/>
                  </a:lnTo>
                  <a:lnTo>
                    <a:pt x="15564" y="289"/>
                  </a:lnTo>
                  <a:lnTo>
                    <a:pt x="14945" y="165"/>
                  </a:lnTo>
                  <a:lnTo>
                    <a:pt x="14346" y="83"/>
                  </a:lnTo>
                  <a:lnTo>
                    <a:pt x="13727" y="21"/>
                  </a:lnTo>
                  <a:lnTo>
                    <a:pt x="13108" y="0"/>
                  </a:lnTo>
                  <a:close/>
                </a:path>
              </a:pathLst>
            </a:custGeom>
            <a:solidFill>
              <a:schemeClr val="accent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26" name="Google Shape;2226;p212"/>
            <p:cNvSpPr/>
            <p:nvPr/>
          </p:nvSpPr>
          <p:spPr>
            <a:xfrm>
              <a:off x="5646525" y="3931350"/>
              <a:ext cx="487150" cy="486125"/>
            </a:xfrm>
            <a:custGeom>
              <a:avLst/>
              <a:gdLst/>
              <a:ahLst/>
              <a:cxnLst/>
              <a:rect l="l" t="t" r="r" b="b"/>
              <a:pathLst>
                <a:path w="19486" h="19445" extrusionOk="0">
                  <a:moveTo>
                    <a:pt x="9516" y="0"/>
                  </a:moveTo>
                  <a:lnTo>
                    <a:pt x="9042" y="21"/>
                  </a:lnTo>
                  <a:lnTo>
                    <a:pt x="8567" y="62"/>
                  </a:lnTo>
                  <a:lnTo>
                    <a:pt x="8092" y="145"/>
                  </a:lnTo>
                  <a:lnTo>
                    <a:pt x="7597" y="228"/>
                  </a:lnTo>
                  <a:lnTo>
                    <a:pt x="7122" y="351"/>
                  </a:lnTo>
                  <a:lnTo>
                    <a:pt x="6647" y="496"/>
                  </a:lnTo>
                  <a:lnTo>
                    <a:pt x="6193" y="682"/>
                  </a:lnTo>
                  <a:lnTo>
                    <a:pt x="5718" y="867"/>
                  </a:lnTo>
                  <a:lnTo>
                    <a:pt x="5285" y="1094"/>
                  </a:lnTo>
                  <a:lnTo>
                    <a:pt x="4851" y="1321"/>
                  </a:lnTo>
                  <a:lnTo>
                    <a:pt x="4439" y="1569"/>
                  </a:lnTo>
                  <a:lnTo>
                    <a:pt x="4026" y="1858"/>
                  </a:lnTo>
                  <a:lnTo>
                    <a:pt x="3654" y="2147"/>
                  </a:lnTo>
                  <a:lnTo>
                    <a:pt x="3283" y="2457"/>
                  </a:lnTo>
                  <a:lnTo>
                    <a:pt x="2932" y="2766"/>
                  </a:lnTo>
                  <a:lnTo>
                    <a:pt x="2601" y="3117"/>
                  </a:lnTo>
                  <a:lnTo>
                    <a:pt x="2292" y="3468"/>
                  </a:lnTo>
                  <a:lnTo>
                    <a:pt x="2003" y="3840"/>
                  </a:lnTo>
                  <a:lnTo>
                    <a:pt x="1735" y="4211"/>
                  </a:lnTo>
                  <a:lnTo>
                    <a:pt x="1466" y="4603"/>
                  </a:lnTo>
                  <a:lnTo>
                    <a:pt x="1239" y="5016"/>
                  </a:lnTo>
                  <a:lnTo>
                    <a:pt x="1012" y="5429"/>
                  </a:lnTo>
                  <a:lnTo>
                    <a:pt x="826" y="5842"/>
                  </a:lnTo>
                  <a:lnTo>
                    <a:pt x="641" y="6275"/>
                  </a:lnTo>
                  <a:lnTo>
                    <a:pt x="496" y="6709"/>
                  </a:lnTo>
                  <a:lnTo>
                    <a:pt x="352" y="7163"/>
                  </a:lnTo>
                  <a:lnTo>
                    <a:pt x="248" y="7617"/>
                  </a:lnTo>
                  <a:lnTo>
                    <a:pt x="145" y="8071"/>
                  </a:lnTo>
                  <a:lnTo>
                    <a:pt x="83" y="8546"/>
                  </a:lnTo>
                  <a:lnTo>
                    <a:pt x="42" y="9021"/>
                  </a:lnTo>
                  <a:lnTo>
                    <a:pt x="1" y="9475"/>
                  </a:lnTo>
                  <a:lnTo>
                    <a:pt x="1" y="9950"/>
                  </a:lnTo>
                  <a:lnTo>
                    <a:pt x="42" y="10445"/>
                  </a:lnTo>
                  <a:lnTo>
                    <a:pt x="83" y="10920"/>
                  </a:lnTo>
                  <a:lnTo>
                    <a:pt x="145" y="11394"/>
                  </a:lnTo>
                  <a:lnTo>
                    <a:pt x="248" y="11869"/>
                  </a:lnTo>
                  <a:lnTo>
                    <a:pt x="372" y="12344"/>
                  </a:lnTo>
                  <a:lnTo>
                    <a:pt x="517" y="12819"/>
                  </a:lnTo>
                  <a:lnTo>
                    <a:pt x="682" y="13293"/>
                  </a:lnTo>
                  <a:lnTo>
                    <a:pt x="888" y="13748"/>
                  </a:lnTo>
                  <a:lnTo>
                    <a:pt x="1095" y="14181"/>
                  </a:lnTo>
                  <a:lnTo>
                    <a:pt x="1322" y="14614"/>
                  </a:lnTo>
                  <a:lnTo>
                    <a:pt x="1590" y="15027"/>
                  </a:lnTo>
                  <a:lnTo>
                    <a:pt x="1858" y="15440"/>
                  </a:lnTo>
                  <a:lnTo>
                    <a:pt x="2147" y="15812"/>
                  </a:lnTo>
                  <a:lnTo>
                    <a:pt x="2457" y="16183"/>
                  </a:lnTo>
                  <a:lnTo>
                    <a:pt x="2787" y="16513"/>
                  </a:lnTo>
                  <a:lnTo>
                    <a:pt x="3118" y="16844"/>
                  </a:lnTo>
                  <a:lnTo>
                    <a:pt x="3468" y="17153"/>
                  </a:lnTo>
                  <a:lnTo>
                    <a:pt x="3840" y="17463"/>
                  </a:lnTo>
                  <a:lnTo>
                    <a:pt x="4232" y="17731"/>
                  </a:lnTo>
                  <a:lnTo>
                    <a:pt x="4624" y="17979"/>
                  </a:lnTo>
                  <a:lnTo>
                    <a:pt x="5016" y="18227"/>
                  </a:lnTo>
                  <a:lnTo>
                    <a:pt x="5429" y="18433"/>
                  </a:lnTo>
                  <a:lnTo>
                    <a:pt x="5863" y="18640"/>
                  </a:lnTo>
                  <a:lnTo>
                    <a:pt x="6296" y="18805"/>
                  </a:lnTo>
                  <a:lnTo>
                    <a:pt x="6730" y="18970"/>
                  </a:lnTo>
                  <a:lnTo>
                    <a:pt x="7184" y="19094"/>
                  </a:lnTo>
                  <a:lnTo>
                    <a:pt x="7638" y="19217"/>
                  </a:lnTo>
                  <a:lnTo>
                    <a:pt x="8092" y="19300"/>
                  </a:lnTo>
                  <a:lnTo>
                    <a:pt x="8567" y="19362"/>
                  </a:lnTo>
                  <a:lnTo>
                    <a:pt x="9021" y="19403"/>
                  </a:lnTo>
                  <a:lnTo>
                    <a:pt x="9496" y="19445"/>
                  </a:lnTo>
                  <a:lnTo>
                    <a:pt x="9970" y="19445"/>
                  </a:lnTo>
                  <a:lnTo>
                    <a:pt x="10445" y="19403"/>
                  </a:lnTo>
                  <a:lnTo>
                    <a:pt x="10941" y="19362"/>
                  </a:lnTo>
                  <a:lnTo>
                    <a:pt x="11415" y="19300"/>
                  </a:lnTo>
                  <a:lnTo>
                    <a:pt x="11890" y="19197"/>
                  </a:lnTo>
                  <a:lnTo>
                    <a:pt x="12365" y="19073"/>
                  </a:lnTo>
                  <a:lnTo>
                    <a:pt x="12840" y="18928"/>
                  </a:lnTo>
                  <a:lnTo>
                    <a:pt x="13314" y="18763"/>
                  </a:lnTo>
                  <a:lnTo>
                    <a:pt x="13768" y="18557"/>
                  </a:lnTo>
                  <a:lnTo>
                    <a:pt x="14222" y="18351"/>
                  </a:lnTo>
                  <a:lnTo>
                    <a:pt x="14656" y="18103"/>
                  </a:lnTo>
                  <a:lnTo>
                    <a:pt x="15069" y="17855"/>
                  </a:lnTo>
                  <a:lnTo>
                    <a:pt x="15461" y="17587"/>
                  </a:lnTo>
                  <a:lnTo>
                    <a:pt x="15853" y="17277"/>
                  </a:lnTo>
                  <a:lnTo>
                    <a:pt x="16204" y="16988"/>
                  </a:lnTo>
                  <a:lnTo>
                    <a:pt x="16555" y="16658"/>
                  </a:lnTo>
                  <a:lnTo>
                    <a:pt x="16885" y="16307"/>
                  </a:lnTo>
                  <a:lnTo>
                    <a:pt x="17195" y="15956"/>
                  </a:lnTo>
                  <a:lnTo>
                    <a:pt x="17484" y="15605"/>
                  </a:lnTo>
                  <a:lnTo>
                    <a:pt x="17773" y="15213"/>
                  </a:lnTo>
                  <a:lnTo>
                    <a:pt x="18020" y="14821"/>
                  </a:lnTo>
                  <a:lnTo>
                    <a:pt x="18268" y="14429"/>
                  </a:lnTo>
                  <a:lnTo>
                    <a:pt x="18475" y="14016"/>
                  </a:lnTo>
                  <a:lnTo>
                    <a:pt x="18681" y="13582"/>
                  </a:lnTo>
                  <a:lnTo>
                    <a:pt x="18846" y="13149"/>
                  </a:lnTo>
                  <a:lnTo>
                    <a:pt x="19011" y="12715"/>
                  </a:lnTo>
                  <a:lnTo>
                    <a:pt x="19135" y="12261"/>
                  </a:lnTo>
                  <a:lnTo>
                    <a:pt x="19259" y="11807"/>
                  </a:lnTo>
                  <a:lnTo>
                    <a:pt x="19342" y="11353"/>
                  </a:lnTo>
                  <a:lnTo>
                    <a:pt x="19403" y="10878"/>
                  </a:lnTo>
                  <a:lnTo>
                    <a:pt x="19465" y="10424"/>
                  </a:lnTo>
                  <a:lnTo>
                    <a:pt x="19486" y="9950"/>
                  </a:lnTo>
                  <a:lnTo>
                    <a:pt x="19486" y="9475"/>
                  </a:lnTo>
                  <a:lnTo>
                    <a:pt x="19465" y="9000"/>
                  </a:lnTo>
                  <a:lnTo>
                    <a:pt x="19424" y="8525"/>
                  </a:lnTo>
                  <a:lnTo>
                    <a:pt x="19342" y="8030"/>
                  </a:lnTo>
                  <a:lnTo>
                    <a:pt x="19238" y="7555"/>
                  </a:lnTo>
                  <a:lnTo>
                    <a:pt x="19135" y="7080"/>
                  </a:lnTo>
                  <a:lnTo>
                    <a:pt x="18991" y="6606"/>
                  </a:lnTo>
                  <a:lnTo>
                    <a:pt x="18805" y="6152"/>
                  </a:lnTo>
                  <a:lnTo>
                    <a:pt x="18619" y="5677"/>
                  </a:lnTo>
                  <a:lnTo>
                    <a:pt x="18392" y="5243"/>
                  </a:lnTo>
                  <a:lnTo>
                    <a:pt x="18165" y="4810"/>
                  </a:lnTo>
                  <a:lnTo>
                    <a:pt x="17917" y="4397"/>
                  </a:lnTo>
                  <a:lnTo>
                    <a:pt x="17628" y="4005"/>
                  </a:lnTo>
                  <a:lnTo>
                    <a:pt x="17339" y="3613"/>
                  </a:lnTo>
                  <a:lnTo>
                    <a:pt x="17030" y="3262"/>
                  </a:lnTo>
                  <a:lnTo>
                    <a:pt x="16720" y="2911"/>
                  </a:lnTo>
                  <a:lnTo>
                    <a:pt x="16369" y="2581"/>
                  </a:lnTo>
                  <a:lnTo>
                    <a:pt x="16018" y="2271"/>
                  </a:lnTo>
                  <a:lnTo>
                    <a:pt x="15647" y="1982"/>
                  </a:lnTo>
                  <a:lnTo>
                    <a:pt x="15275" y="1693"/>
                  </a:lnTo>
                  <a:lnTo>
                    <a:pt x="14883" y="1445"/>
                  </a:lnTo>
                  <a:lnTo>
                    <a:pt x="14470" y="1218"/>
                  </a:lnTo>
                  <a:lnTo>
                    <a:pt x="14057" y="991"/>
                  </a:lnTo>
                  <a:lnTo>
                    <a:pt x="13645" y="805"/>
                  </a:lnTo>
                  <a:lnTo>
                    <a:pt x="13211" y="620"/>
                  </a:lnTo>
                  <a:lnTo>
                    <a:pt x="12757" y="475"/>
                  </a:lnTo>
                  <a:lnTo>
                    <a:pt x="12323" y="331"/>
                  </a:lnTo>
                  <a:lnTo>
                    <a:pt x="11869" y="228"/>
                  </a:lnTo>
                  <a:lnTo>
                    <a:pt x="11395" y="124"/>
                  </a:lnTo>
                  <a:lnTo>
                    <a:pt x="10941" y="62"/>
                  </a:lnTo>
                  <a:lnTo>
                    <a:pt x="10466" y="21"/>
                  </a:lnTo>
                  <a:lnTo>
                    <a:pt x="9991" y="0"/>
                  </a:lnTo>
                  <a:close/>
                </a:path>
              </a:pathLst>
            </a:custGeom>
            <a:solidFill>
              <a:schemeClr val="accent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27" name="Google Shape;2227;p212"/>
            <p:cNvSpPr/>
            <p:nvPr/>
          </p:nvSpPr>
          <p:spPr>
            <a:xfrm>
              <a:off x="5640325" y="3922050"/>
              <a:ext cx="473750" cy="348350"/>
            </a:xfrm>
            <a:custGeom>
              <a:avLst/>
              <a:gdLst/>
              <a:ahLst/>
              <a:cxnLst/>
              <a:rect l="l" t="t" r="r" b="b"/>
              <a:pathLst>
                <a:path w="18950" h="13934" extrusionOk="0">
                  <a:moveTo>
                    <a:pt x="9867" y="1"/>
                  </a:moveTo>
                  <a:lnTo>
                    <a:pt x="9475" y="22"/>
                  </a:lnTo>
                  <a:lnTo>
                    <a:pt x="9104" y="42"/>
                  </a:lnTo>
                  <a:lnTo>
                    <a:pt x="8712" y="83"/>
                  </a:lnTo>
                  <a:lnTo>
                    <a:pt x="8319" y="145"/>
                  </a:lnTo>
                  <a:lnTo>
                    <a:pt x="7927" y="207"/>
                  </a:lnTo>
                  <a:lnTo>
                    <a:pt x="7535" y="311"/>
                  </a:lnTo>
                  <a:lnTo>
                    <a:pt x="7163" y="414"/>
                  </a:lnTo>
                  <a:lnTo>
                    <a:pt x="6771" y="538"/>
                  </a:lnTo>
                  <a:lnTo>
                    <a:pt x="6379" y="661"/>
                  </a:lnTo>
                  <a:lnTo>
                    <a:pt x="6008" y="827"/>
                  </a:lnTo>
                  <a:lnTo>
                    <a:pt x="5636" y="992"/>
                  </a:lnTo>
                  <a:lnTo>
                    <a:pt x="5264" y="1177"/>
                  </a:lnTo>
                  <a:lnTo>
                    <a:pt x="4914" y="1363"/>
                  </a:lnTo>
                  <a:lnTo>
                    <a:pt x="4563" y="1570"/>
                  </a:lnTo>
                  <a:lnTo>
                    <a:pt x="4232" y="1797"/>
                  </a:lnTo>
                  <a:lnTo>
                    <a:pt x="3923" y="2024"/>
                  </a:lnTo>
                  <a:lnTo>
                    <a:pt x="3613" y="2271"/>
                  </a:lnTo>
                  <a:lnTo>
                    <a:pt x="3324" y="2540"/>
                  </a:lnTo>
                  <a:lnTo>
                    <a:pt x="3035" y="2787"/>
                  </a:lnTo>
                  <a:lnTo>
                    <a:pt x="2767" y="3056"/>
                  </a:lnTo>
                  <a:lnTo>
                    <a:pt x="2499" y="3345"/>
                  </a:lnTo>
                  <a:lnTo>
                    <a:pt x="2272" y="3634"/>
                  </a:lnTo>
                  <a:lnTo>
                    <a:pt x="2024" y="3923"/>
                  </a:lnTo>
                  <a:lnTo>
                    <a:pt x="1817" y="4212"/>
                  </a:lnTo>
                  <a:lnTo>
                    <a:pt x="1611" y="4501"/>
                  </a:lnTo>
                  <a:lnTo>
                    <a:pt x="1425" y="4810"/>
                  </a:lnTo>
                  <a:lnTo>
                    <a:pt x="1239" y="5120"/>
                  </a:lnTo>
                  <a:lnTo>
                    <a:pt x="1074" y="5430"/>
                  </a:lnTo>
                  <a:lnTo>
                    <a:pt x="785" y="6049"/>
                  </a:lnTo>
                  <a:lnTo>
                    <a:pt x="558" y="6647"/>
                  </a:lnTo>
                  <a:lnTo>
                    <a:pt x="352" y="7267"/>
                  </a:lnTo>
                  <a:lnTo>
                    <a:pt x="207" y="7865"/>
                  </a:lnTo>
                  <a:lnTo>
                    <a:pt x="104" y="8443"/>
                  </a:lnTo>
                  <a:lnTo>
                    <a:pt x="42" y="9021"/>
                  </a:lnTo>
                  <a:lnTo>
                    <a:pt x="1" y="9558"/>
                  </a:lnTo>
                  <a:lnTo>
                    <a:pt x="1" y="10074"/>
                  </a:lnTo>
                  <a:lnTo>
                    <a:pt x="42" y="10569"/>
                  </a:lnTo>
                  <a:lnTo>
                    <a:pt x="84" y="11023"/>
                  </a:lnTo>
                  <a:lnTo>
                    <a:pt x="145" y="11457"/>
                  </a:lnTo>
                  <a:lnTo>
                    <a:pt x="228" y="11870"/>
                  </a:lnTo>
                  <a:lnTo>
                    <a:pt x="311" y="12221"/>
                  </a:lnTo>
                  <a:lnTo>
                    <a:pt x="414" y="12551"/>
                  </a:lnTo>
                  <a:lnTo>
                    <a:pt x="517" y="12840"/>
                  </a:lnTo>
                  <a:lnTo>
                    <a:pt x="703" y="13335"/>
                  </a:lnTo>
                  <a:lnTo>
                    <a:pt x="868" y="13686"/>
                  </a:lnTo>
                  <a:lnTo>
                    <a:pt x="992" y="13872"/>
                  </a:lnTo>
                  <a:lnTo>
                    <a:pt x="1033" y="13934"/>
                  </a:lnTo>
                  <a:lnTo>
                    <a:pt x="1054" y="13934"/>
                  </a:lnTo>
                  <a:lnTo>
                    <a:pt x="1054" y="13913"/>
                  </a:lnTo>
                  <a:lnTo>
                    <a:pt x="1054" y="13851"/>
                  </a:lnTo>
                  <a:lnTo>
                    <a:pt x="1012" y="13624"/>
                  </a:lnTo>
                  <a:lnTo>
                    <a:pt x="785" y="12778"/>
                  </a:lnTo>
                  <a:lnTo>
                    <a:pt x="662" y="12159"/>
                  </a:lnTo>
                  <a:lnTo>
                    <a:pt x="600" y="11787"/>
                  </a:lnTo>
                  <a:lnTo>
                    <a:pt x="558" y="11416"/>
                  </a:lnTo>
                  <a:lnTo>
                    <a:pt x="517" y="10982"/>
                  </a:lnTo>
                  <a:lnTo>
                    <a:pt x="517" y="10549"/>
                  </a:lnTo>
                  <a:lnTo>
                    <a:pt x="517" y="10074"/>
                  </a:lnTo>
                  <a:lnTo>
                    <a:pt x="538" y="9599"/>
                  </a:lnTo>
                  <a:lnTo>
                    <a:pt x="600" y="9083"/>
                  </a:lnTo>
                  <a:lnTo>
                    <a:pt x="682" y="8546"/>
                  </a:lnTo>
                  <a:lnTo>
                    <a:pt x="806" y="7989"/>
                  </a:lnTo>
                  <a:lnTo>
                    <a:pt x="950" y="7432"/>
                  </a:lnTo>
                  <a:lnTo>
                    <a:pt x="1157" y="6874"/>
                  </a:lnTo>
                  <a:lnTo>
                    <a:pt x="1384" y="6296"/>
                  </a:lnTo>
                  <a:lnTo>
                    <a:pt x="1673" y="5739"/>
                  </a:lnTo>
                  <a:lnTo>
                    <a:pt x="2003" y="5161"/>
                  </a:lnTo>
                  <a:lnTo>
                    <a:pt x="2375" y="4625"/>
                  </a:lnTo>
                  <a:lnTo>
                    <a:pt x="2581" y="4336"/>
                  </a:lnTo>
                  <a:lnTo>
                    <a:pt x="2808" y="4088"/>
                  </a:lnTo>
                  <a:lnTo>
                    <a:pt x="3035" y="3820"/>
                  </a:lnTo>
                  <a:lnTo>
                    <a:pt x="3283" y="3572"/>
                  </a:lnTo>
                  <a:lnTo>
                    <a:pt x="3531" y="3324"/>
                  </a:lnTo>
                  <a:lnTo>
                    <a:pt x="3799" y="3076"/>
                  </a:lnTo>
                  <a:lnTo>
                    <a:pt x="4067" y="2849"/>
                  </a:lnTo>
                  <a:lnTo>
                    <a:pt x="4356" y="2622"/>
                  </a:lnTo>
                  <a:lnTo>
                    <a:pt x="4666" y="2416"/>
                  </a:lnTo>
                  <a:lnTo>
                    <a:pt x="4976" y="2210"/>
                  </a:lnTo>
                  <a:lnTo>
                    <a:pt x="5285" y="2003"/>
                  </a:lnTo>
                  <a:lnTo>
                    <a:pt x="5615" y="1838"/>
                  </a:lnTo>
                  <a:lnTo>
                    <a:pt x="5946" y="1652"/>
                  </a:lnTo>
                  <a:lnTo>
                    <a:pt x="6297" y="1508"/>
                  </a:lnTo>
                  <a:lnTo>
                    <a:pt x="6647" y="1363"/>
                  </a:lnTo>
                  <a:lnTo>
                    <a:pt x="6998" y="1239"/>
                  </a:lnTo>
                  <a:lnTo>
                    <a:pt x="7370" y="1116"/>
                  </a:lnTo>
                  <a:lnTo>
                    <a:pt x="7721" y="1012"/>
                  </a:lnTo>
                  <a:lnTo>
                    <a:pt x="8092" y="930"/>
                  </a:lnTo>
                  <a:lnTo>
                    <a:pt x="8443" y="868"/>
                  </a:lnTo>
                  <a:lnTo>
                    <a:pt x="8794" y="806"/>
                  </a:lnTo>
                  <a:lnTo>
                    <a:pt x="9166" y="765"/>
                  </a:lnTo>
                  <a:lnTo>
                    <a:pt x="9517" y="744"/>
                  </a:lnTo>
                  <a:lnTo>
                    <a:pt x="9867" y="723"/>
                  </a:lnTo>
                  <a:lnTo>
                    <a:pt x="10218" y="723"/>
                  </a:lnTo>
                  <a:lnTo>
                    <a:pt x="10569" y="744"/>
                  </a:lnTo>
                  <a:lnTo>
                    <a:pt x="10920" y="765"/>
                  </a:lnTo>
                  <a:lnTo>
                    <a:pt x="11250" y="806"/>
                  </a:lnTo>
                  <a:lnTo>
                    <a:pt x="11911" y="909"/>
                  </a:lnTo>
                  <a:lnTo>
                    <a:pt x="12551" y="1054"/>
                  </a:lnTo>
                  <a:lnTo>
                    <a:pt x="13149" y="1239"/>
                  </a:lnTo>
                  <a:lnTo>
                    <a:pt x="13748" y="1446"/>
                  </a:lnTo>
                  <a:lnTo>
                    <a:pt x="14285" y="1693"/>
                  </a:lnTo>
                  <a:lnTo>
                    <a:pt x="14801" y="1962"/>
                  </a:lnTo>
                  <a:lnTo>
                    <a:pt x="15276" y="2251"/>
                  </a:lnTo>
                  <a:lnTo>
                    <a:pt x="15730" y="2560"/>
                  </a:lnTo>
                  <a:lnTo>
                    <a:pt x="16142" y="2870"/>
                  </a:lnTo>
                  <a:lnTo>
                    <a:pt x="16514" y="3200"/>
                  </a:lnTo>
                  <a:lnTo>
                    <a:pt x="16844" y="3510"/>
                  </a:lnTo>
                  <a:lnTo>
                    <a:pt x="17154" y="3820"/>
                  </a:lnTo>
                  <a:lnTo>
                    <a:pt x="17443" y="4129"/>
                  </a:lnTo>
                  <a:lnTo>
                    <a:pt x="17691" y="4439"/>
                  </a:lnTo>
                  <a:lnTo>
                    <a:pt x="17918" y="4728"/>
                  </a:lnTo>
                  <a:lnTo>
                    <a:pt x="18268" y="5244"/>
                  </a:lnTo>
                  <a:lnTo>
                    <a:pt x="18743" y="5987"/>
                  </a:lnTo>
                  <a:lnTo>
                    <a:pt x="18867" y="6173"/>
                  </a:lnTo>
                  <a:lnTo>
                    <a:pt x="18908" y="6214"/>
                  </a:lnTo>
                  <a:lnTo>
                    <a:pt x="18950" y="6235"/>
                  </a:lnTo>
                  <a:lnTo>
                    <a:pt x="18950" y="6214"/>
                  </a:lnTo>
                  <a:lnTo>
                    <a:pt x="18950" y="6152"/>
                  </a:lnTo>
                  <a:lnTo>
                    <a:pt x="18888" y="5925"/>
                  </a:lnTo>
                  <a:lnTo>
                    <a:pt x="18743" y="5553"/>
                  </a:lnTo>
                  <a:lnTo>
                    <a:pt x="18516" y="5099"/>
                  </a:lnTo>
                  <a:lnTo>
                    <a:pt x="18372" y="4810"/>
                  </a:lnTo>
                  <a:lnTo>
                    <a:pt x="18207" y="4521"/>
                  </a:lnTo>
                  <a:lnTo>
                    <a:pt x="18000" y="4212"/>
                  </a:lnTo>
                  <a:lnTo>
                    <a:pt x="17773" y="3881"/>
                  </a:lnTo>
                  <a:lnTo>
                    <a:pt x="17505" y="3531"/>
                  </a:lnTo>
                  <a:lnTo>
                    <a:pt x="17195" y="3180"/>
                  </a:lnTo>
                  <a:lnTo>
                    <a:pt x="16865" y="2829"/>
                  </a:lnTo>
                  <a:lnTo>
                    <a:pt x="16473" y="2478"/>
                  </a:lnTo>
                  <a:lnTo>
                    <a:pt x="16060" y="2127"/>
                  </a:lnTo>
                  <a:lnTo>
                    <a:pt x="15606" y="1776"/>
                  </a:lnTo>
                  <a:lnTo>
                    <a:pt x="15110" y="1446"/>
                  </a:lnTo>
                  <a:lnTo>
                    <a:pt x="14574" y="1157"/>
                  </a:lnTo>
                  <a:lnTo>
                    <a:pt x="13996" y="868"/>
                  </a:lnTo>
                  <a:lnTo>
                    <a:pt x="13377" y="620"/>
                  </a:lnTo>
                  <a:lnTo>
                    <a:pt x="12737" y="414"/>
                  </a:lnTo>
                  <a:lnTo>
                    <a:pt x="12406" y="311"/>
                  </a:lnTo>
                  <a:lnTo>
                    <a:pt x="12055" y="228"/>
                  </a:lnTo>
                  <a:lnTo>
                    <a:pt x="11705" y="166"/>
                  </a:lnTo>
                  <a:lnTo>
                    <a:pt x="11354" y="104"/>
                  </a:lnTo>
                  <a:lnTo>
                    <a:pt x="10982" y="63"/>
                  </a:lnTo>
                  <a:lnTo>
                    <a:pt x="10611" y="22"/>
                  </a:lnTo>
                  <a:lnTo>
                    <a:pt x="10239" y="1"/>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28" name="Google Shape;2228;p212"/>
            <p:cNvSpPr/>
            <p:nvPr/>
          </p:nvSpPr>
          <p:spPr>
            <a:xfrm>
              <a:off x="5773475" y="4009275"/>
              <a:ext cx="252350" cy="343700"/>
            </a:xfrm>
            <a:custGeom>
              <a:avLst/>
              <a:gdLst/>
              <a:ahLst/>
              <a:cxnLst/>
              <a:rect l="l" t="t" r="r" b="b"/>
              <a:pathLst>
                <a:path w="10094" h="13748" extrusionOk="0">
                  <a:moveTo>
                    <a:pt x="3055" y="3984"/>
                  </a:moveTo>
                  <a:lnTo>
                    <a:pt x="3881" y="5986"/>
                  </a:lnTo>
                  <a:lnTo>
                    <a:pt x="3386" y="5986"/>
                  </a:lnTo>
                  <a:lnTo>
                    <a:pt x="3179" y="5966"/>
                  </a:lnTo>
                  <a:lnTo>
                    <a:pt x="2973" y="5924"/>
                  </a:lnTo>
                  <a:lnTo>
                    <a:pt x="2808" y="5842"/>
                  </a:lnTo>
                  <a:lnTo>
                    <a:pt x="2663" y="5759"/>
                  </a:lnTo>
                  <a:lnTo>
                    <a:pt x="2539" y="5615"/>
                  </a:lnTo>
                  <a:lnTo>
                    <a:pt x="2457" y="5450"/>
                  </a:lnTo>
                  <a:lnTo>
                    <a:pt x="2395" y="5284"/>
                  </a:lnTo>
                  <a:lnTo>
                    <a:pt x="2374" y="5099"/>
                  </a:lnTo>
                  <a:lnTo>
                    <a:pt x="2374" y="4913"/>
                  </a:lnTo>
                  <a:lnTo>
                    <a:pt x="2436" y="4727"/>
                  </a:lnTo>
                  <a:lnTo>
                    <a:pt x="2519" y="4541"/>
                  </a:lnTo>
                  <a:lnTo>
                    <a:pt x="2663" y="4356"/>
                  </a:lnTo>
                  <a:lnTo>
                    <a:pt x="2828" y="4170"/>
                  </a:lnTo>
                  <a:lnTo>
                    <a:pt x="3055" y="3984"/>
                  </a:lnTo>
                  <a:close/>
                  <a:moveTo>
                    <a:pt x="6523" y="7803"/>
                  </a:moveTo>
                  <a:lnTo>
                    <a:pt x="6750" y="7823"/>
                  </a:lnTo>
                  <a:lnTo>
                    <a:pt x="6957" y="7844"/>
                  </a:lnTo>
                  <a:lnTo>
                    <a:pt x="7163" y="7885"/>
                  </a:lnTo>
                  <a:lnTo>
                    <a:pt x="7328" y="7968"/>
                  </a:lnTo>
                  <a:lnTo>
                    <a:pt x="7473" y="8071"/>
                  </a:lnTo>
                  <a:lnTo>
                    <a:pt x="7576" y="8195"/>
                  </a:lnTo>
                  <a:lnTo>
                    <a:pt x="7679" y="8360"/>
                  </a:lnTo>
                  <a:lnTo>
                    <a:pt x="7720" y="8546"/>
                  </a:lnTo>
                  <a:lnTo>
                    <a:pt x="7741" y="8711"/>
                  </a:lnTo>
                  <a:lnTo>
                    <a:pt x="7741" y="8876"/>
                  </a:lnTo>
                  <a:lnTo>
                    <a:pt x="7679" y="9062"/>
                  </a:lnTo>
                  <a:lnTo>
                    <a:pt x="7576" y="9227"/>
                  </a:lnTo>
                  <a:lnTo>
                    <a:pt x="7452" y="9413"/>
                  </a:lnTo>
                  <a:lnTo>
                    <a:pt x="7287" y="9578"/>
                  </a:lnTo>
                  <a:lnTo>
                    <a:pt x="7060" y="9743"/>
                  </a:lnTo>
                  <a:lnTo>
                    <a:pt x="6275" y="7823"/>
                  </a:lnTo>
                  <a:lnTo>
                    <a:pt x="6523" y="7803"/>
                  </a:lnTo>
                  <a:close/>
                  <a:moveTo>
                    <a:pt x="3055" y="0"/>
                  </a:moveTo>
                  <a:lnTo>
                    <a:pt x="1652" y="578"/>
                  </a:lnTo>
                  <a:lnTo>
                    <a:pt x="2292" y="2126"/>
                  </a:lnTo>
                  <a:lnTo>
                    <a:pt x="1920" y="2353"/>
                  </a:lnTo>
                  <a:lnTo>
                    <a:pt x="1569" y="2580"/>
                  </a:lnTo>
                  <a:lnTo>
                    <a:pt x="1280" y="2828"/>
                  </a:lnTo>
                  <a:lnTo>
                    <a:pt x="991" y="3096"/>
                  </a:lnTo>
                  <a:lnTo>
                    <a:pt x="764" y="3365"/>
                  </a:lnTo>
                  <a:lnTo>
                    <a:pt x="558" y="3633"/>
                  </a:lnTo>
                  <a:lnTo>
                    <a:pt x="393" y="3901"/>
                  </a:lnTo>
                  <a:lnTo>
                    <a:pt x="248" y="4190"/>
                  </a:lnTo>
                  <a:lnTo>
                    <a:pt x="145" y="4479"/>
                  </a:lnTo>
                  <a:lnTo>
                    <a:pt x="62" y="4768"/>
                  </a:lnTo>
                  <a:lnTo>
                    <a:pt x="21" y="5057"/>
                  </a:lnTo>
                  <a:lnTo>
                    <a:pt x="0" y="5346"/>
                  </a:lnTo>
                  <a:lnTo>
                    <a:pt x="21" y="5635"/>
                  </a:lnTo>
                  <a:lnTo>
                    <a:pt x="62" y="5924"/>
                  </a:lnTo>
                  <a:lnTo>
                    <a:pt x="145" y="6213"/>
                  </a:lnTo>
                  <a:lnTo>
                    <a:pt x="248" y="6502"/>
                  </a:lnTo>
                  <a:lnTo>
                    <a:pt x="413" y="6833"/>
                  </a:lnTo>
                  <a:lnTo>
                    <a:pt x="599" y="7142"/>
                  </a:lnTo>
                  <a:lnTo>
                    <a:pt x="805" y="7410"/>
                  </a:lnTo>
                  <a:lnTo>
                    <a:pt x="1053" y="7617"/>
                  </a:lnTo>
                  <a:lnTo>
                    <a:pt x="1301" y="7782"/>
                  </a:lnTo>
                  <a:lnTo>
                    <a:pt x="1569" y="7927"/>
                  </a:lnTo>
                  <a:lnTo>
                    <a:pt x="1858" y="8030"/>
                  </a:lnTo>
                  <a:lnTo>
                    <a:pt x="2147" y="8112"/>
                  </a:lnTo>
                  <a:lnTo>
                    <a:pt x="2457" y="8174"/>
                  </a:lnTo>
                  <a:lnTo>
                    <a:pt x="2766" y="8195"/>
                  </a:lnTo>
                  <a:lnTo>
                    <a:pt x="3427" y="8195"/>
                  </a:lnTo>
                  <a:lnTo>
                    <a:pt x="4067" y="8133"/>
                  </a:lnTo>
                  <a:lnTo>
                    <a:pt x="4727" y="8050"/>
                  </a:lnTo>
                  <a:lnTo>
                    <a:pt x="5677" y="10383"/>
                  </a:lnTo>
                  <a:lnTo>
                    <a:pt x="5285" y="10486"/>
                  </a:lnTo>
                  <a:lnTo>
                    <a:pt x="4892" y="10569"/>
                  </a:lnTo>
                  <a:lnTo>
                    <a:pt x="4480" y="10610"/>
                  </a:lnTo>
                  <a:lnTo>
                    <a:pt x="4067" y="10651"/>
                  </a:lnTo>
                  <a:lnTo>
                    <a:pt x="3675" y="10651"/>
                  </a:lnTo>
                  <a:lnTo>
                    <a:pt x="3282" y="10631"/>
                  </a:lnTo>
                  <a:lnTo>
                    <a:pt x="2911" y="10569"/>
                  </a:lnTo>
                  <a:lnTo>
                    <a:pt x="2560" y="10507"/>
                  </a:lnTo>
                  <a:lnTo>
                    <a:pt x="2498" y="12530"/>
                  </a:lnTo>
                  <a:lnTo>
                    <a:pt x="2890" y="12612"/>
                  </a:lnTo>
                  <a:lnTo>
                    <a:pt x="3344" y="12674"/>
                  </a:lnTo>
                  <a:lnTo>
                    <a:pt x="3819" y="12674"/>
                  </a:lnTo>
                  <a:lnTo>
                    <a:pt x="4314" y="12653"/>
                  </a:lnTo>
                  <a:lnTo>
                    <a:pt x="4830" y="12612"/>
                  </a:lnTo>
                  <a:lnTo>
                    <a:pt x="5367" y="12509"/>
                  </a:lnTo>
                  <a:lnTo>
                    <a:pt x="5904" y="12385"/>
                  </a:lnTo>
                  <a:lnTo>
                    <a:pt x="6440" y="12220"/>
                  </a:lnTo>
                  <a:lnTo>
                    <a:pt x="7060" y="13747"/>
                  </a:lnTo>
                  <a:lnTo>
                    <a:pt x="8463" y="13169"/>
                  </a:lnTo>
                  <a:lnTo>
                    <a:pt x="7823" y="11601"/>
                  </a:lnTo>
                  <a:lnTo>
                    <a:pt x="8195" y="11374"/>
                  </a:lnTo>
                  <a:lnTo>
                    <a:pt x="8546" y="11147"/>
                  </a:lnTo>
                  <a:lnTo>
                    <a:pt x="8835" y="10899"/>
                  </a:lnTo>
                  <a:lnTo>
                    <a:pt x="9103" y="10631"/>
                  </a:lnTo>
                  <a:lnTo>
                    <a:pt x="9351" y="10362"/>
                  </a:lnTo>
                  <a:lnTo>
                    <a:pt x="9537" y="10094"/>
                  </a:lnTo>
                  <a:lnTo>
                    <a:pt x="9722" y="9826"/>
                  </a:lnTo>
                  <a:lnTo>
                    <a:pt x="9846" y="9537"/>
                  </a:lnTo>
                  <a:lnTo>
                    <a:pt x="9950" y="9268"/>
                  </a:lnTo>
                  <a:lnTo>
                    <a:pt x="10032" y="8979"/>
                  </a:lnTo>
                  <a:lnTo>
                    <a:pt x="10073" y="8690"/>
                  </a:lnTo>
                  <a:lnTo>
                    <a:pt x="10094" y="8401"/>
                  </a:lnTo>
                  <a:lnTo>
                    <a:pt x="10073" y="8112"/>
                  </a:lnTo>
                  <a:lnTo>
                    <a:pt x="10032" y="7823"/>
                  </a:lnTo>
                  <a:lnTo>
                    <a:pt x="9970" y="7555"/>
                  </a:lnTo>
                  <a:lnTo>
                    <a:pt x="9867" y="7266"/>
                  </a:lnTo>
                  <a:lnTo>
                    <a:pt x="9702" y="6936"/>
                  </a:lnTo>
                  <a:lnTo>
                    <a:pt x="9516" y="6626"/>
                  </a:lnTo>
                  <a:lnTo>
                    <a:pt x="9289" y="6378"/>
                  </a:lnTo>
                  <a:lnTo>
                    <a:pt x="9062" y="6172"/>
                  </a:lnTo>
                  <a:lnTo>
                    <a:pt x="8814" y="5986"/>
                  </a:lnTo>
                  <a:lnTo>
                    <a:pt x="8546" y="5862"/>
                  </a:lnTo>
                  <a:lnTo>
                    <a:pt x="8278" y="5739"/>
                  </a:lnTo>
                  <a:lnTo>
                    <a:pt x="7968" y="5677"/>
                  </a:lnTo>
                  <a:lnTo>
                    <a:pt x="7679" y="5615"/>
                  </a:lnTo>
                  <a:lnTo>
                    <a:pt x="7369" y="5594"/>
                  </a:lnTo>
                  <a:lnTo>
                    <a:pt x="6729" y="5594"/>
                  </a:lnTo>
                  <a:lnTo>
                    <a:pt x="6069" y="5656"/>
                  </a:lnTo>
                  <a:lnTo>
                    <a:pt x="5429" y="5759"/>
                  </a:lnTo>
                  <a:lnTo>
                    <a:pt x="4438" y="3365"/>
                  </a:lnTo>
                  <a:lnTo>
                    <a:pt x="4727" y="3303"/>
                  </a:lnTo>
                  <a:lnTo>
                    <a:pt x="5016" y="3241"/>
                  </a:lnTo>
                  <a:lnTo>
                    <a:pt x="5305" y="3200"/>
                  </a:lnTo>
                  <a:lnTo>
                    <a:pt x="5615" y="3179"/>
                  </a:lnTo>
                  <a:lnTo>
                    <a:pt x="5924" y="3158"/>
                  </a:lnTo>
                  <a:lnTo>
                    <a:pt x="6234" y="3179"/>
                  </a:lnTo>
                  <a:lnTo>
                    <a:pt x="6564" y="3179"/>
                  </a:lnTo>
                  <a:lnTo>
                    <a:pt x="6895" y="3220"/>
                  </a:lnTo>
                  <a:lnTo>
                    <a:pt x="6874" y="1218"/>
                  </a:lnTo>
                  <a:lnTo>
                    <a:pt x="6502" y="1156"/>
                  </a:lnTo>
                  <a:lnTo>
                    <a:pt x="6131" y="1136"/>
                  </a:lnTo>
                  <a:lnTo>
                    <a:pt x="5739" y="1136"/>
                  </a:lnTo>
                  <a:lnTo>
                    <a:pt x="5326" y="1177"/>
                  </a:lnTo>
                  <a:lnTo>
                    <a:pt x="4913" y="1218"/>
                  </a:lnTo>
                  <a:lnTo>
                    <a:pt x="4500" y="1301"/>
                  </a:lnTo>
                  <a:lnTo>
                    <a:pt x="4087" y="1404"/>
                  </a:lnTo>
                  <a:lnTo>
                    <a:pt x="3695" y="1528"/>
                  </a:lnTo>
                  <a:lnTo>
                    <a:pt x="3055" y="0"/>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29" name="Google Shape;2229;p212"/>
            <p:cNvSpPr/>
            <p:nvPr/>
          </p:nvSpPr>
          <p:spPr>
            <a:xfrm>
              <a:off x="1144150" y="3488075"/>
              <a:ext cx="638875" cy="637850"/>
            </a:xfrm>
            <a:custGeom>
              <a:avLst/>
              <a:gdLst/>
              <a:ahLst/>
              <a:cxnLst/>
              <a:rect l="l" t="t" r="r" b="b"/>
              <a:pathLst>
                <a:path w="25555" h="25514" extrusionOk="0">
                  <a:moveTo>
                    <a:pt x="12468" y="1"/>
                  </a:moveTo>
                  <a:lnTo>
                    <a:pt x="11849" y="42"/>
                  </a:lnTo>
                  <a:lnTo>
                    <a:pt x="11209" y="104"/>
                  </a:lnTo>
                  <a:lnTo>
                    <a:pt x="10590" y="186"/>
                  </a:lnTo>
                  <a:lnTo>
                    <a:pt x="9971" y="310"/>
                  </a:lnTo>
                  <a:lnTo>
                    <a:pt x="9331" y="475"/>
                  </a:lnTo>
                  <a:lnTo>
                    <a:pt x="8711" y="661"/>
                  </a:lnTo>
                  <a:lnTo>
                    <a:pt x="8092" y="888"/>
                  </a:lnTo>
                  <a:lnTo>
                    <a:pt x="7494" y="1157"/>
                  </a:lnTo>
                  <a:lnTo>
                    <a:pt x="6916" y="1446"/>
                  </a:lnTo>
                  <a:lnTo>
                    <a:pt x="6338" y="1755"/>
                  </a:lnTo>
                  <a:lnTo>
                    <a:pt x="5801" y="2085"/>
                  </a:lnTo>
                  <a:lnTo>
                    <a:pt x="5285" y="2436"/>
                  </a:lnTo>
                  <a:lnTo>
                    <a:pt x="4769" y="2828"/>
                  </a:lnTo>
                  <a:lnTo>
                    <a:pt x="4294" y="3221"/>
                  </a:lnTo>
                  <a:lnTo>
                    <a:pt x="3840" y="3654"/>
                  </a:lnTo>
                  <a:lnTo>
                    <a:pt x="3407" y="4088"/>
                  </a:lnTo>
                  <a:lnTo>
                    <a:pt x="2994" y="4562"/>
                  </a:lnTo>
                  <a:lnTo>
                    <a:pt x="2602" y="5037"/>
                  </a:lnTo>
                  <a:lnTo>
                    <a:pt x="2251" y="5532"/>
                  </a:lnTo>
                  <a:lnTo>
                    <a:pt x="1920" y="6049"/>
                  </a:lnTo>
                  <a:lnTo>
                    <a:pt x="1611" y="6585"/>
                  </a:lnTo>
                  <a:lnTo>
                    <a:pt x="1322" y="7122"/>
                  </a:lnTo>
                  <a:lnTo>
                    <a:pt x="1054" y="7679"/>
                  </a:lnTo>
                  <a:lnTo>
                    <a:pt x="827" y="8257"/>
                  </a:lnTo>
                  <a:lnTo>
                    <a:pt x="620" y="8835"/>
                  </a:lnTo>
                  <a:lnTo>
                    <a:pt x="455" y="9413"/>
                  </a:lnTo>
                  <a:lnTo>
                    <a:pt x="290" y="10012"/>
                  </a:lnTo>
                  <a:lnTo>
                    <a:pt x="187" y="10610"/>
                  </a:lnTo>
                  <a:lnTo>
                    <a:pt x="83" y="11229"/>
                  </a:lnTo>
                  <a:lnTo>
                    <a:pt x="22" y="11849"/>
                  </a:lnTo>
                  <a:lnTo>
                    <a:pt x="1" y="12468"/>
                  </a:lnTo>
                  <a:lnTo>
                    <a:pt x="1" y="13087"/>
                  </a:lnTo>
                  <a:lnTo>
                    <a:pt x="22" y="13706"/>
                  </a:lnTo>
                  <a:lnTo>
                    <a:pt x="83" y="14326"/>
                  </a:lnTo>
                  <a:lnTo>
                    <a:pt x="187" y="14966"/>
                  </a:lnTo>
                  <a:lnTo>
                    <a:pt x="310" y="15585"/>
                  </a:lnTo>
                  <a:lnTo>
                    <a:pt x="476" y="16204"/>
                  </a:lnTo>
                  <a:lnTo>
                    <a:pt x="661" y="16823"/>
                  </a:lnTo>
                  <a:lnTo>
                    <a:pt x="888" y="17442"/>
                  </a:lnTo>
                  <a:lnTo>
                    <a:pt x="1136" y="18041"/>
                  </a:lnTo>
                  <a:lnTo>
                    <a:pt x="1425" y="18640"/>
                  </a:lnTo>
                  <a:lnTo>
                    <a:pt x="1735" y="19197"/>
                  </a:lnTo>
                  <a:lnTo>
                    <a:pt x="2065" y="19734"/>
                  </a:lnTo>
                  <a:lnTo>
                    <a:pt x="2416" y="20270"/>
                  </a:lnTo>
                  <a:lnTo>
                    <a:pt x="2808" y="20766"/>
                  </a:lnTo>
                  <a:lnTo>
                    <a:pt x="3221" y="21240"/>
                  </a:lnTo>
                  <a:lnTo>
                    <a:pt x="3634" y="21695"/>
                  </a:lnTo>
                  <a:lnTo>
                    <a:pt x="4088" y="22128"/>
                  </a:lnTo>
                  <a:lnTo>
                    <a:pt x="4542" y="22541"/>
                  </a:lnTo>
                  <a:lnTo>
                    <a:pt x="5037" y="22912"/>
                  </a:lnTo>
                  <a:lnTo>
                    <a:pt x="5533" y="23284"/>
                  </a:lnTo>
                  <a:lnTo>
                    <a:pt x="6049" y="23614"/>
                  </a:lnTo>
                  <a:lnTo>
                    <a:pt x="6565" y="23924"/>
                  </a:lnTo>
                  <a:lnTo>
                    <a:pt x="7122" y="24213"/>
                  </a:lnTo>
                  <a:lnTo>
                    <a:pt x="7679" y="24461"/>
                  </a:lnTo>
                  <a:lnTo>
                    <a:pt x="8237" y="24688"/>
                  </a:lnTo>
                  <a:lnTo>
                    <a:pt x="8815" y="24894"/>
                  </a:lnTo>
                  <a:lnTo>
                    <a:pt x="9413" y="25080"/>
                  </a:lnTo>
                  <a:lnTo>
                    <a:pt x="9991" y="25224"/>
                  </a:lnTo>
                  <a:lnTo>
                    <a:pt x="10610" y="25327"/>
                  </a:lnTo>
                  <a:lnTo>
                    <a:pt x="11209" y="25431"/>
                  </a:lnTo>
                  <a:lnTo>
                    <a:pt x="11828" y="25493"/>
                  </a:lnTo>
                  <a:lnTo>
                    <a:pt x="12448" y="25513"/>
                  </a:lnTo>
                  <a:lnTo>
                    <a:pt x="13067" y="25513"/>
                  </a:lnTo>
                  <a:lnTo>
                    <a:pt x="13707" y="25493"/>
                  </a:lnTo>
                  <a:lnTo>
                    <a:pt x="14326" y="25431"/>
                  </a:lnTo>
                  <a:lnTo>
                    <a:pt x="14966" y="25327"/>
                  </a:lnTo>
                  <a:lnTo>
                    <a:pt x="15585" y="25204"/>
                  </a:lnTo>
                  <a:lnTo>
                    <a:pt x="16204" y="25038"/>
                  </a:lnTo>
                  <a:lnTo>
                    <a:pt x="16823" y="24853"/>
                  </a:lnTo>
                  <a:lnTo>
                    <a:pt x="17443" y="24626"/>
                  </a:lnTo>
                  <a:lnTo>
                    <a:pt x="18062" y="24378"/>
                  </a:lnTo>
                  <a:lnTo>
                    <a:pt x="18640" y="24089"/>
                  </a:lnTo>
                  <a:lnTo>
                    <a:pt x="19197" y="23779"/>
                  </a:lnTo>
                  <a:lnTo>
                    <a:pt x="19755" y="23449"/>
                  </a:lnTo>
                  <a:lnTo>
                    <a:pt x="20271" y="23078"/>
                  </a:lnTo>
                  <a:lnTo>
                    <a:pt x="20766" y="22706"/>
                  </a:lnTo>
                  <a:lnTo>
                    <a:pt x="21261" y="22293"/>
                  </a:lnTo>
                  <a:lnTo>
                    <a:pt x="21715" y="21860"/>
                  </a:lnTo>
                  <a:lnTo>
                    <a:pt x="22149" y="21426"/>
                  </a:lnTo>
                  <a:lnTo>
                    <a:pt x="22562" y="20951"/>
                  </a:lnTo>
                  <a:lnTo>
                    <a:pt x="22933" y="20477"/>
                  </a:lnTo>
                  <a:lnTo>
                    <a:pt x="23305" y="19981"/>
                  </a:lnTo>
                  <a:lnTo>
                    <a:pt x="23635" y="19465"/>
                  </a:lnTo>
                  <a:lnTo>
                    <a:pt x="23945" y="18929"/>
                  </a:lnTo>
                  <a:lnTo>
                    <a:pt x="24234" y="18392"/>
                  </a:lnTo>
                  <a:lnTo>
                    <a:pt x="24481" y="17835"/>
                  </a:lnTo>
                  <a:lnTo>
                    <a:pt x="24729" y="17277"/>
                  </a:lnTo>
                  <a:lnTo>
                    <a:pt x="24915" y="16699"/>
                  </a:lnTo>
                  <a:lnTo>
                    <a:pt x="25101" y="16101"/>
                  </a:lnTo>
                  <a:lnTo>
                    <a:pt x="25245" y="15502"/>
                  </a:lnTo>
                  <a:lnTo>
                    <a:pt x="25369" y="14904"/>
                  </a:lnTo>
                  <a:lnTo>
                    <a:pt x="25452" y="14305"/>
                  </a:lnTo>
                  <a:lnTo>
                    <a:pt x="25513" y="13686"/>
                  </a:lnTo>
                  <a:lnTo>
                    <a:pt x="25555" y="13067"/>
                  </a:lnTo>
                  <a:lnTo>
                    <a:pt x="25555" y="12447"/>
                  </a:lnTo>
                  <a:lnTo>
                    <a:pt x="25513" y="11807"/>
                  </a:lnTo>
                  <a:lnTo>
                    <a:pt x="25452" y="11188"/>
                  </a:lnTo>
                  <a:lnTo>
                    <a:pt x="25369" y="10569"/>
                  </a:lnTo>
                  <a:lnTo>
                    <a:pt x="25245" y="9929"/>
                  </a:lnTo>
                  <a:lnTo>
                    <a:pt x="25080" y="9310"/>
                  </a:lnTo>
                  <a:lnTo>
                    <a:pt x="24894" y="8691"/>
                  </a:lnTo>
                  <a:lnTo>
                    <a:pt x="24667" y="8071"/>
                  </a:lnTo>
                  <a:lnTo>
                    <a:pt x="24419" y="7473"/>
                  </a:lnTo>
                  <a:lnTo>
                    <a:pt x="24130" y="6895"/>
                  </a:lnTo>
                  <a:lnTo>
                    <a:pt x="23821" y="6317"/>
                  </a:lnTo>
                  <a:lnTo>
                    <a:pt x="23491" y="5780"/>
                  </a:lnTo>
                  <a:lnTo>
                    <a:pt x="23119" y="5264"/>
                  </a:lnTo>
                  <a:lnTo>
                    <a:pt x="22748" y="4748"/>
                  </a:lnTo>
                  <a:lnTo>
                    <a:pt x="22335" y="4273"/>
                  </a:lnTo>
                  <a:lnTo>
                    <a:pt x="21922" y="3819"/>
                  </a:lnTo>
                  <a:lnTo>
                    <a:pt x="21468" y="3386"/>
                  </a:lnTo>
                  <a:lnTo>
                    <a:pt x="20993" y="2994"/>
                  </a:lnTo>
                  <a:lnTo>
                    <a:pt x="20518" y="2601"/>
                  </a:lnTo>
                  <a:lnTo>
                    <a:pt x="20023" y="2251"/>
                  </a:lnTo>
                  <a:lnTo>
                    <a:pt x="19507" y="1900"/>
                  </a:lnTo>
                  <a:lnTo>
                    <a:pt x="18970" y="1590"/>
                  </a:lnTo>
                  <a:lnTo>
                    <a:pt x="18433" y="1322"/>
                  </a:lnTo>
                  <a:lnTo>
                    <a:pt x="17876" y="1053"/>
                  </a:lnTo>
                  <a:lnTo>
                    <a:pt x="17319" y="826"/>
                  </a:lnTo>
                  <a:lnTo>
                    <a:pt x="16741" y="620"/>
                  </a:lnTo>
                  <a:lnTo>
                    <a:pt x="16142" y="455"/>
                  </a:lnTo>
                  <a:lnTo>
                    <a:pt x="15544" y="310"/>
                  </a:lnTo>
                  <a:lnTo>
                    <a:pt x="14945" y="186"/>
                  </a:lnTo>
                  <a:lnTo>
                    <a:pt x="14326" y="104"/>
                  </a:lnTo>
                  <a:lnTo>
                    <a:pt x="13707" y="42"/>
                  </a:lnTo>
                  <a:lnTo>
                    <a:pt x="13087" y="1"/>
                  </a:lnTo>
                  <a:close/>
                </a:path>
              </a:pathLst>
            </a:custGeom>
            <a:solidFill>
              <a:schemeClr val="accent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30" name="Google Shape;2230;p212"/>
            <p:cNvSpPr/>
            <p:nvPr/>
          </p:nvSpPr>
          <p:spPr>
            <a:xfrm>
              <a:off x="1220025" y="3563925"/>
              <a:ext cx="487150" cy="486125"/>
            </a:xfrm>
            <a:custGeom>
              <a:avLst/>
              <a:gdLst/>
              <a:ahLst/>
              <a:cxnLst/>
              <a:rect l="l" t="t" r="r" b="b"/>
              <a:pathLst>
                <a:path w="19486" h="19445" extrusionOk="0">
                  <a:moveTo>
                    <a:pt x="9516" y="1"/>
                  </a:moveTo>
                  <a:lnTo>
                    <a:pt x="9041" y="22"/>
                  </a:lnTo>
                  <a:lnTo>
                    <a:pt x="8546" y="83"/>
                  </a:lnTo>
                  <a:lnTo>
                    <a:pt x="8071" y="145"/>
                  </a:lnTo>
                  <a:lnTo>
                    <a:pt x="7596" y="249"/>
                  </a:lnTo>
                  <a:lnTo>
                    <a:pt x="7121" y="372"/>
                  </a:lnTo>
                  <a:lnTo>
                    <a:pt x="6647" y="517"/>
                  </a:lnTo>
                  <a:lnTo>
                    <a:pt x="6172" y="682"/>
                  </a:lnTo>
                  <a:lnTo>
                    <a:pt x="5718" y="888"/>
                  </a:lnTo>
                  <a:lnTo>
                    <a:pt x="5264" y="1095"/>
                  </a:lnTo>
                  <a:lnTo>
                    <a:pt x="4830" y="1343"/>
                  </a:lnTo>
                  <a:lnTo>
                    <a:pt x="4417" y="1590"/>
                  </a:lnTo>
                  <a:lnTo>
                    <a:pt x="4025" y="1859"/>
                  </a:lnTo>
                  <a:lnTo>
                    <a:pt x="3633" y="2148"/>
                  </a:lnTo>
                  <a:lnTo>
                    <a:pt x="3282" y="2457"/>
                  </a:lnTo>
                  <a:lnTo>
                    <a:pt x="2931" y="2787"/>
                  </a:lnTo>
                  <a:lnTo>
                    <a:pt x="2601" y="3118"/>
                  </a:lnTo>
                  <a:lnTo>
                    <a:pt x="2291" y="3469"/>
                  </a:lnTo>
                  <a:lnTo>
                    <a:pt x="2002" y="3840"/>
                  </a:lnTo>
                  <a:lnTo>
                    <a:pt x="1713" y="4232"/>
                  </a:lnTo>
                  <a:lnTo>
                    <a:pt x="1466" y="4625"/>
                  </a:lnTo>
                  <a:lnTo>
                    <a:pt x="1218" y="5017"/>
                  </a:lnTo>
                  <a:lnTo>
                    <a:pt x="1012" y="5430"/>
                  </a:lnTo>
                  <a:lnTo>
                    <a:pt x="805" y="5863"/>
                  </a:lnTo>
                  <a:lnTo>
                    <a:pt x="640" y="6296"/>
                  </a:lnTo>
                  <a:lnTo>
                    <a:pt x="475" y="6730"/>
                  </a:lnTo>
                  <a:lnTo>
                    <a:pt x="351" y="7184"/>
                  </a:lnTo>
                  <a:lnTo>
                    <a:pt x="227" y="7638"/>
                  </a:lnTo>
                  <a:lnTo>
                    <a:pt x="145" y="8092"/>
                  </a:lnTo>
                  <a:lnTo>
                    <a:pt x="83" y="8546"/>
                  </a:lnTo>
                  <a:lnTo>
                    <a:pt x="21" y="9021"/>
                  </a:lnTo>
                  <a:lnTo>
                    <a:pt x="0" y="9496"/>
                  </a:lnTo>
                  <a:lnTo>
                    <a:pt x="0" y="9971"/>
                  </a:lnTo>
                  <a:lnTo>
                    <a:pt x="21" y="10445"/>
                  </a:lnTo>
                  <a:lnTo>
                    <a:pt x="62" y="10920"/>
                  </a:lnTo>
                  <a:lnTo>
                    <a:pt x="145" y="11395"/>
                  </a:lnTo>
                  <a:lnTo>
                    <a:pt x="248" y="11870"/>
                  </a:lnTo>
                  <a:lnTo>
                    <a:pt x="351" y="12344"/>
                  </a:lnTo>
                  <a:lnTo>
                    <a:pt x="496" y="12819"/>
                  </a:lnTo>
                  <a:lnTo>
                    <a:pt x="681" y="13294"/>
                  </a:lnTo>
                  <a:lnTo>
                    <a:pt x="867" y="13748"/>
                  </a:lnTo>
                  <a:lnTo>
                    <a:pt x="1094" y="14202"/>
                  </a:lnTo>
                  <a:lnTo>
                    <a:pt x="1321" y="14636"/>
                  </a:lnTo>
                  <a:lnTo>
                    <a:pt x="1569" y="15048"/>
                  </a:lnTo>
                  <a:lnTo>
                    <a:pt x="1858" y="15441"/>
                  </a:lnTo>
                  <a:lnTo>
                    <a:pt x="2147" y="15833"/>
                  </a:lnTo>
                  <a:lnTo>
                    <a:pt x="2456" y="16184"/>
                  </a:lnTo>
                  <a:lnTo>
                    <a:pt x="2766" y="16535"/>
                  </a:lnTo>
                  <a:lnTo>
                    <a:pt x="3117" y="16865"/>
                  </a:lnTo>
                  <a:lnTo>
                    <a:pt x="3468" y="17174"/>
                  </a:lnTo>
                  <a:lnTo>
                    <a:pt x="3839" y="17463"/>
                  </a:lnTo>
                  <a:lnTo>
                    <a:pt x="4211" y="17732"/>
                  </a:lnTo>
                  <a:lnTo>
                    <a:pt x="4603" y="18000"/>
                  </a:lnTo>
                  <a:lnTo>
                    <a:pt x="5016" y="18227"/>
                  </a:lnTo>
                  <a:lnTo>
                    <a:pt x="5429" y="18454"/>
                  </a:lnTo>
                  <a:lnTo>
                    <a:pt x="5842" y="18640"/>
                  </a:lnTo>
                  <a:lnTo>
                    <a:pt x="6275" y="18826"/>
                  </a:lnTo>
                  <a:lnTo>
                    <a:pt x="6729" y="18970"/>
                  </a:lnTo>
                  <a:lnTo>
                    <a:pt x="7163" y="19115"/>
                  </a:lnTo>
                  <a:lnTo>
                    <a:pt x="7617" y="19218"/>
                  </a:lnTo>
                  <a:lnTo>
                    <a:pt x="8091" y="19300"/>
                  </a:lnTo>
                  <a:lnTo>
                    <a:pt x="8546" y="19383"/>
                  </a:lnTo>
                  <a:lnTo>
                    <a:pt x="9020" y="19424"/>
                  </a:lnTo>
                  <a:lnTo>
                    <a:pt x="9495" y="19445"/>
                  </a:lnTo>
                  <a:lnTo>
                    <a:pt x="9970" y="19445"/>
                  </a:lnTo>
                  <a:lnTo>
                    <a:pt x="10445" y="19424"/>
                  </a:lnTo>
                  <a:lnTo>
                    <a:pt x="10919" y="19383"/>
                  </a:lnTo>
                  <a:lnTo>
                    <a:pt x="11394" y="19300"/>
                  </a:lnTo>
                  <a:lnTo>
                    <a:pt x="11889" y="19197"/>
                  </a:lnTo>
                  <a:lnTo>
                    <a:pt x="12364" y="19094"/>
                  </a:lnTo>
                  <a:lnTo>
                    <a:pt x="12839" y="18950"/>
                  </a:lnTo>
                  <a:lnTo>
                    <a:pt x="13293" y="18764"/>
                  </a:lnTo>
                  <a:lnTo>
                    <a:pt x="13768" y="18578"/>
                  </a:lnTo>
                  <a:lnTo>
                    <a:pt x="14201" y="18351"/>
                  </a:lnTo>
                  <a:lnTo>
                    <a:pt x="14635" y="18124"/>
                  </a:lnTo>
                  <a:lnTo>
                    <a:pt x="15048" y="17856"/>
                  </a:lnTo>
                  <a:lnTo>
                    <a:pt x="15460" y="17587"/>
                  </a:lnTo>
                  <a:lnTo>
                    <a:pt x="15832" y="17298"/>
                  </a:lnTo>
                  <a:lnTo>
                    <a:pt x="16203" y="16989"/>
                  </a:lnTo>
                  <a:lnTo>
                    <a:pt x="16554" y="16658"/>
                  </a:lnTo>
                  <a:lnTo>
                    <a:pt x="16885" y="16328"/>
                  </a:lnTo>
                  <a:lnTo>
                    <a:pt x="17194" y="15977"/>
                  </a:lnTo>
                  <a:lnTo>
                    <a:pt x="17483" y="15606"/>
                  </a:lnTo>
                  <a:lnTo>
                    <a:pt x="17752" y="15234"/>
                  </a:lnTo>
                  <a:lnTo>
                    <a:pt x="18020" y="14842"/>
                  </a:lnTo>
                  <a:lnTo>
                    <a:pt x="18247" y="14429"/>
                  </a:lnTo>
                  <a:lnTo>
                    <a:pt x="18474" y="14016"/>
                  </a:lnTo>
                  <a:lnTo>
                    <a:pt x="18660" y="13603"/>
                  </a:lnTo>
                  <a:lnTo>
                    <a:pt x="18846" y="13170"/>
                  </a:lnTo>
                  <a:lnTo>
                    <a:pt x="18990" y="12716"/>
                  </a:lnTo>
                  <a:lnTo>
                    <a:pt x="19135" y="12282"/>
                  </a:lnTo>
                  <a:lnTo>
                    <a:pt x="19238" y="11828"/>
                  </a:lnTo>
                  <a:lnTo>
                    <a:pt x="19341" y="11354"/>
                  </a:lnTo>
                  <a:lnTo>
                    <a:pt x="19403" y="10899"/>
                  </a:lnTo>
                  <a:lnTo>
                    <a:pt x="19444" y="10425"/>
                  </a:lnTo>
                  <a:lnTo>
                    <a:pt x="19485" y="9950"/>
                  </a:lnTo>
                  <a:lnTo>
                    <a:pt x="19485" y="9475"/>
                  </a:lnTo>
                  <a:lnTo>
                    <a:pt x="19444" y="9000"/>
                  </a:lnTo>
                  <a:lnTo>
                    <a:pt x="19403" y="8526"/>
                  </a:lnTo>
                  <a:lnTo>
                    <a:pt x="19341" y="8051"/>
                  </a:lnTo>
                  <a:lnTo>
                    <a:pt x="19238" y="7576"/>
                  </a:lnTo>
                  <a:lnTo>
                    <a:pt x="19114" y="7101"/>
                  </a:lnTo>
                  <a:lnTo>
                    <a:pt x="18969" y="6627"/>
                  </a:lnTo>
                  <a:lnTo>
                    <a:pt x="18804" y="6152"/>
                  </a:lnTo>
                  <a:lnTo>
                    <a:pt x="18598" y="5698"/>
                  </a:lnTo>
                  <a:lnTo>
                    <a:pt x="18391" y="5244"/>
                  </a:lnTo>
                  <a:lnTo>
                    <a:pt x="18164" y="4831"/>
                  </a:lnTo>
                  <a:lnTo>
                    <a:pt x="17896" y="4397"/>
                  </a:lnTo>
                  <a:lnTo>
                    <a:pt x="17628" y="4005"/>
                  </a:lnTo>
                  <a:lnTo>
                    <a:pt x="17339" y="3634"/>
                  </a:lnTo>
                  <a:lnTo>
                    <a:pt x="17029" y="3262"/>
                  </a:lnTo>
                  <a:lnTo>
                    <a:pt x="16699" y="2911"/>
                  </a:lnTo>
                  <a:lnTo>
                    <a:pt x="16369" y="2581"/>
                  </a:lnTo>
                  <a:lnTo>
                    <a:pt x="16018" y="2271"/>
                  </a:lnTo>
                  <a:lnTo>
                    <a:pt x="15646" y="1982"/>
                  </a:lnTo>
                  <a:lnTo>
                    <a:pt x="15254" y="1714"/>
                  </a:lnTo>
                  <a:lnTo>
                    <a:pt x="14862" y="1466"/>
                  </a:lnTo>
                  <a:lnTo>
                    <a:pt x="14470" y="1219"/>
                  </a:lnTo>
                  <a:lnTo>
                    <a:pt x="14057" y="1012"/>
                  </a:lnTo>
                  <a:lnTo>
                    <a:pt x="13623" y="806"/>
                  </a:lnTo>
                  <a:lnTo>
                    <a:pt x="13190" y="641"/>
                  </a:lnTo>
                  <a:lnTo>
                    <a:pt x="12756" y="476"/>
                  </a:lnTo>
                  <a:lnTo>
                    <a:pt x="12302" y="352"/>
                  </a:lnTo>
                  <a:lnTo>
                    <a:pt x="11848" y="228"/>
                  </a:lnTo>
                  <a:lnTo>
                    <a:pt x="11394" y="145"/>
                  </a:lnTo>
                  <a:lnTo>
                    <a:pt x="10919" y="83"/>
                  </a:lnTo>
                  <a:lnTo>
                    <a:pt x="10465" y="22"/>
                  </a:lnTo>
                  <a:lnTo>
                    <a:pt x="9990" y="1"/>
                  </a:lnTo>
                  <a:close/>
                </a:path>
              </a:pathLst>
            </a:custGeom>
            <a:solidFill>
              <a:schemeClr val="accent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31" name="Google Shape;2231;p212"/>
            <p:cNvSpPr/>
            <p:nvPr/>
          </p:nvSpPr>
          <p:spPr>
            <a:xfrm>
              <a:off x="1213825" y="3555150"/>
              <a:ext cx="473750" cy="348350"/>
            </a:xfrm>
            <a:custGeom>
              <a:avLst/>
              <a:gdLst/>
              <a:ahLst/>
              <a:cxnLst/>
              <a:rect l="l" t="t" r="r" b="b"/>
              <a:pathLst>
                <a:path w="18950" h="13934" extrusionOk="0">
                  <a:moveTo>
                    <a:pt x="9475" y="1"/>
                  </a:moveTo>
                  <a:lnTo>
                    <a:pt x="9083" y="42"/>
                  </a:lnTo>
                  <a:lnTo>
                    <a:pt x="8711" y="84"/>
                  </a:lnTo>
                  <a:lnTo>
                    <a:pt x="8319" y="125"/>
                  </a:lnTo>
                  <a:lnTo>
                    <a:pt x="7927" y="207"/>
                  </a:lnTo>
                  <a:lnTo>
                    <a:pt x="7534" y="290"/>
                  </a:lnTo>
                  <a:lnTo>
                    <a:pt x="7142" y="393"/>
                  </a:lnTo>
                  <a:lnTo>
                    <a:pt x="6771" y="517"/>
                  </a:lnTo>
                  <a:lnTo>
                    <a:pt x="6379" y="662"/>
                  </a:lnTo>
                  <a:lnTo>
                    <a:pt x="6007" y="806"/>
                  </a:lnTo>
                  <a:lnTo>
                    <a:pt x="5635" y="971"/>
                  </a:lnTo>
                  <a:lnTo>
                    <a:pt x="5264" y="1157"/>
                  </a:lnTo>
                  <a:lnTo>
                    <a:pt x="4913" y="1363"/>
                  </a:lnTo>
                  <a:lnTo>
                    <a:pt x="4562" y="1570"/>
                  </a:lnTo>
                  <a:lnTo>
                    <a:pt x="4232" y="1797"/>
                  </a:lnTo>
                  <a:lnTo>
                    <a:pt x="3922" y="2024"/>
                  </a:lnTo>
                  <a:lnTo>
                    <a:pt x="3613" y="2272"/>
                  </a:lnTo>
                  <a:lnTo>
                    <a:pt x="3303" y="2519"/>
                  </a:lnTo>
                  <a:lnTo>
                    <a:pt x="3035" y="2788"/>
                  </a:lnTo>
                  <a:lnTo>
                    <a:pt x="2746" y="3056"/>
                  </a:lnTo>
                  <a:lnTo>
                    <a:pt x="2498" y="3324"/>
                  </a:lnTo>
                  <a:lnTo>
                    <a:pt x="2250" y="3613"/>
                  </a:lnTo>
                  <a:lnTo>
                    <a:pt x="2023" y="3902"/>
                  </a:lnTo>
                  <a:lnTo>
                    <a:pt x="1817" y="4191"/>
                  </a:lnTo>
                  <a:lnTo>
                    <a:pt x="1610" y="4501"/>
                  </a:lnTo>
                  <a:lnTo>
                    <a:pt x="1425" y="4810"/>
                  </a:lnTo>
                  <a:lnTo>
                    <a:pt x="1239" y="5099"/>
                  </a:lnTo>
                  <a:lnTo>
                    <a:pt x="1074" y="5409"/>
                  </a:lnTo>
                  <a:lnTo>
                    <a:pt x="785" y="6028"/>
                  </a:lnTo>
                  <a:lnTo>
                    <a:pt x="537" y="6647"/>
                  </a:lnTo>
                  <a:lnTo>
                    <a:pt x="351" y="7267"/>
                  </a:lnTo>
                  <a:lnTo>
                    <a:pt x="207" y="7865"/>
                  </a:lnTo>
                  <a:lnTo>
                    <a:pt x="104" y="8443"/>
                  </a:lnTo>
                  <a:lnTo>
                    <a:pt x="42" y="9001"/>
                  </a:lnTo>
                  <a:lnTo>
                    <a:pt x="0" y="9558"/>
                  </a:lnTo>
                  <a:lnTo>
                    <a:pt x="0" y="10074"/>
                  </a:lnTo>
                  <a:lnTo>
                    <a:pt x="21" y="10569"/>
                  </a:lnTo>
                  <a:lnTo>
                    <a:pt x="62" y="11023"/>
                  </a:lnTo>
                  <a:lnTo>
                    <a:pt x="145" y="11457"/>
                  </a:lnTo>
                  <a:lnTo>
                    <a:pt x="207" y="11849"/>
                  </a:lnTo>
                  <a:lnTo>
                    <a:pt x="310" y="12221"/>
                  </a:lnTo>
                  <a:lnTo>
                    <a:pt x="393" y="12551"/>
                  </a:lnTo>
                  <a:lnTo>
                    <a:pt x="496" y="12840"/>
                  </a:lnTo>
                  <a:lnTo>
                    <a:pt x="702" y="13335"/>
                  </a:lnTo>
                  <a:lnTo>
                    <a:pt x="867" y="13665"/>
                  </a:lnTo>
                  <a:lnTo>
                    <a:pt x="971" y="13872"/>
                  </a:lnTo>
                  <a:lnTo>
                    <a:pt x="1012" y="13913"/>
                  </a:lnTo>
                  <a:lnTo>
                    <a:pt x="1053" y="13934"/>
                  </a:lnTo>
                  <a:lnTo>
                    <a:pt x="1053" y="13893"/>
                  </a:lnTo>
                  <a:lnTo>
                    <a:pt x="1053" y="13831"/>
                  </a:lnTo>
                  <a:lnTo>
                    <a:pt x="991" y="13604"/>
                  </a:lnTo>
                  <a:lnTo>
                    <a:pt x="785" y="12757"/>
                  </a:lnTo>
                  <a:lnTo>
                    <a:pt x="661" y="12138"/>
                  </a:lnTo>
                  <a:lnTo>
                    <a:pt x="599" y="11787"/>
                  </a:lnTo>
                  <a:lnTo>
                    <a:pt x="558" y="11395"/>
                  </a:lnTo>
                  <a:lnTo>
                    <a:pt x="516" y="10982"/>
                  </a:lnTo>
                  <a:lnTo>
                    <a:pt x="496" y="10549"/>
                  </a:lnTo>
                  <a:lnTo>
                    <a:pt x="496" y="10074"/>
                  </a:lnTo>
                  <a:lnTo>
                    <a:pt x="537" y="9579"/>
                  </a:lnTo>
                  <a:lnTo>
                    <a:pt x="578" y="9062"/>
                  </a:lnTo>
                  <a:lnTo>
                    <a:pt x="661" y="8546"/>
                  </a:lnTo>
                  <a:lnTo>
                    <a:pt x="785" y="7989"/>
                  </a:lnTo>
                  <a:lnTo>
                    <a:pt x="950" y="7432"/>
                  </a:lnTo>
                  <a:lnTo>
                    <a:pt x="1136" y="6875"/>
                  </a:lnTo>
                  <a:lnTo>
                    <a:pt x="1383" y="6297"/>
                  </a:lnTo>
                  <a:lnTo>
                    <a:pt x="1672" y="5719"/>
                  </a:lnTo>
                  <a:lnTo>
                    <a:pt x="2003" y="5161"/>
                  </a:lnTo>
                  <a:lnTo>
                    <a:pt x="2374" y="4604"/>
                  </a:lnTo>
                  <a:lnTo>
                    <a:pt x="2581" y="4336"/>
                  </a:lnTo>
                  <a:lnTo>
                    <a:pt x="2808" y="4067"/>
                  </a:lnTo>
                  <a:lnTo>
                    <a:pt x="3035" y="3820"/>
                  </a:lnTo>
                  <a:lnTo>
                    <a:pt x="3282" y="3551"/>
                  </a:lnTo>
                  <a:lnTo>
                    <a:pt x="3530" y="3304"/>
                  </a:lnTo>
                  <a:lnTo>
                    <a:pt x="3798" y="3077"/>
                  </a:lnTo>
                  <a:lnTo>
                    <a:pt x="4067" y="2829"/>
                  </a:lnTo>
                  <a:lnTo>
                    <a:pt x="4356" y="2622"/>
                  </a:lnTo>
                  <a:lnTo>
                    <a:pt x="4645" y="2395"/>
                  </a:lnTo>
                  <a:lnTo>
                    <a:pt x="4954" y="2189"/>
                  </a:lnTo>
                  <a:lnTo>
                    <a:pt x="5285" y="2003"/>
                  </a:lnTo>
                  <a:lnTo>
                    <a:pt x="5615" y="1817"/>
                  </a:lnTo>
                  <a:lnTo>
                    <a:pt x="5945" y="1652"/>
                  </a:lnTo>
                  <a:lnTo>
                    <a:pt x="6296" y="1487"/>
                  </a:lnTo>
                  <a:lnTo>
                    <a:pt x="6647" y="1343"/>
                  </a:lnTo>
                  <a:lnTo>
                    <a:pt x="6998" y="1219"/>
                  </a:lnTo>
                  <a:lnTo>
                    <a:pt x="7349" y="1116"/>
                  </a:lnTo>
                  <a:lnTo>
                    <a:pt x="7720" y="1012"/>
                  </a:lnTo>
                  <a:lnTo>
                    <a:pt x="8071" y="930"/>
                  </a:lnTo>
                  <a:lnTo>
                    <a:pt x="8443" y="847"/>
                  </a:lnTo>
                  <a:lnTo>
                    <a:pt x="8794" y="806"/>
                  </a:lnTo>
                  <a:lnTo>
                    <a:pt x="9144" y="765"/>
                  </a:lnTo>
                  <a:lnTo>
                    <a:pt x="9516" y="723"/>
                  </a:lnTo>
                  <a:lnTo>
                    <a:pt x="10569" y="723"/>
                  </a:lnTo>
                  <a:lnTo>
                    <a:pt x="10899" y="744"/>
                  </a:lnTo>
                  <a:lnTo>
                    <a:pt x="11250" y="785"/>
                  </a:lnTo>
                  <a:lnTo>
                    <a:pt x="11910" y="889"/>
                  </a:lnTo>
                  <a:lnTo>
                    <a:pt x="12550" y="1033"/>
                  </a:lnTo>
                  <a:lnTo>
                    <a:pt x="13149" y="1219"/>
                  </a:lnTo>
                  <a:lnTo>
                    <a:pt x="13727" y="1446"/>
                  </a:lnTo>
                  <a:lnTo>
                    <a:pt x="14284" y="1694"/>
                  </a:lnTo>
                  <a:lnTo>
                    <a:pt x="14800" y="1962"/>
                  </a:lnTo>
                  <a:lnTo>
                    <a:pt x="15275" y="2251"/>
                  </a:lnTo>
                  <a:lnTo>
                    <a:pt x="15708" y="2560"/>
                  </a:lnTo>
                  <a:lnTo>
                    <a:pt x="16121" y="2870"/>
                  </a:lnTo>
                  <a:lnTo>
                    <a:pt x="16513" y="3180"/>
                  </a:lnTo>
                  <a:lnTo>
                    <a:pt x="16844" y="3510"/>
                  </a:lnTo>
                  <a:lnTo>
                    <a:pt x="17153" y="3820"/>
                  </a:lnTo>
                  <a:lnTo>
                    <a:pt x="17442" y="4129"/>
                  </a:lnTo>
                  <a:lnTo>
                    <a:pt x="17690" y="4418"/>
                  </a:lnTo>
                  <a:lnTo>
                    <a:pt x="17896" y="4707"/>
                  </a:lnTo>
                  <a:lnTo>
                    <a:pt x="18268" y="5223"/>
                  </a:lnTo>
                  <a:lnTo>
                    <a:pt x="18743" y="5966"/>
                  </a:lnTo>
                  <a:lnTo>
                    <a:pt x="18867" y="6173"/>
                  </a:lnTo>
                  <a:lnTo>
                    <a:pt x="18908" y="6214"/>
                  </a:lnTo>
                  <a:lnTo>
                    <a:pt x="18928" y="6235"/>
                  </a:lnTo>
                  <a:lnTo>
                    <a:pt x="18949" y="6193"/>
                  </a:lnTo>
                  <a:lnTo>
                    <a:pt x="18928" y="6131"/>
                  </a:lnTo>
                  <a:lnTo>
                    <a:pt x="18867" y="5904"/>
                  </a:lnTo>
                  <a:lnTo>
                    <a:pt x="18743" y="5553"/>
                  </a:lnTo>
                  <a:lnTo>
                    <a:pt x="18516" y="5079"/>
                  </a:lnTo>
                  <a:lnTo>
                    <a:pt x="18371" y="4810"/>
                  </a:lnTo>
                  <a:lnTo>
                    <a:pt x="18206" y="4521"/>
                  </a:lnTo>
                  <a:lnTo>
                    <a:pt x="18000" y="4191"/>
                  </a:lnTo>
                  <a:lnTo>
                    <a:pt x="17752" y="3861"/>
                  </a:lnTo>
                  <a:lnTo>
                    <a:pt x="17484" y="3531"/>
                  </a:lnTo>
                  <a:lnTo>
                    <a:pt x="17195" y="3180"/>
                  </a:lnTo>
                  <a:lnTo>
                    <a:pt x="16844" y="2808"/>
                  </a:lnTo>
                  <a:lnTo>
                    <a:pt x="16472" y="2457"/>
                  </a:lnTo>
                  <a:lnTo>
                    <a:pt x="16059" y="2106"/>
                  </a:lnTo>
                  <a:lnTo>
                    <a:pt x="15585" y="1776"/>
                  </a:lnTo>
                  <a:lnTo>
                    <a:pt x="15089" y="1446"/>
                  </a:lnTo>
                  <a:lnTo>
                    <a:pt x="14553" y="1136"/>
                  </a:lnTo>
                  <a:lnTo>
                    <a:pt x="13975" y="868"/>
                  </a:lnTo>
                  <a:lnTo>
                    <a:pt x="13376" y="620"/>
                  </a:lnTo>
                  <a:lnTo>
                    <a:pt x="12715" y="393"/>
                  </a:lnTo>
                  <a:lnTo>
                    <a:pt x="12385" y="311"/>
                  </a:lnTo>
                  <a:lnTo>
                    <a:pt x="12055" y="228"/>
                  </a:lnTo>
                  <a:lnTo>
                    <a:pt x="11704" y="145"/>
                  </a:lnTo>
                  <a:lnTo>
                    <a:pt x="11332" y="104"/>
                  </a:lnTo>
                  <a:lnTo>
                    <a:pt x="10982" y="42"/>
                  </a:lnTo>
                  <a:lnTo>
                    <a:pt x="10610" y="22"/>
                  </a:lnTo>
                  <a:lnTo>
                    <a:pt x="10238" y="1"/>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32" name="Google Shape;2232;p212"/>
            <p:cNvSpPr/>
            <p:nvPr/>
          </p:nvSpPr>
          <p:spPr>
            <a:xfrm>
              <a:off x="1346950" y="3641850"/>
              <a:ext cx="251850" cy="343700"/>
            </a:xfrm>
            <a:custGeom>
              <a:avLst/>
              <a:gdLst/>
              <a:ahLst/>
              <a:cxnLst/>
              <a:rect l="l" t="t" r="r" b="b"/>
              <a:pathLst>
                <a:path w="10074" h="13748" extrusionOk="0">
                  <a:moveTo>
                    <a:pt x="3056" y="4005"/>
                  </a:moveTo>
                  <a:lnTo>
                    <a:pt x="3881" y="5987"/>
                  </a:lnTo>
                  <a:lnTo>
                    <a:pt x="3613" y="6007"/>
                  </a:lnTo>
                  <a:lnTo>
                    <a:pt x="3386" y="6007"/>
                  </a:lnTo>
                  <a:lnTo>
                    <a:pt x="3159" y="5987"/>
                  </a:lnTo>
                  <a:lnTo>
                    <a:pt x="2973" y="5925"/>
                  </a:lnTo>
                  <a:lnTo>
                    <a:pt x="2808" y="5863"/>
                  </a:lnTo>
                  <a:lnTo>
                    <a:pt x="2664" y="5760"/>
                  </a:lnTo>
                  <a:lnTo>
                    <a:pt x="2540" y="5636"/>
                  </a:lnTo>
                  <a:lnTo>
                    <a:pt x="2437" y="5471"/>
                  </a:lnTo>
                  <a:lnTo>
                    <a:pt x="2395" y="5285"/>
                  </a:lnTo>
                  <a:lnTo>
                    <a:pt x="2354" y="5099"/>
                  </a:lnTo>
                  <a:lnTo>
                    <a:pt x="2375" y="4934"/>
                  </a:lnTo>
                  <a:lnTo>
                    <a:pt x="2416" y="4748"/>
                  </a:lnTo>
                  <a:lnTo>
                    <a:pt x="2519" y="4542"/>
                  </a:lnTo>
                  <a:lnTo>
                    <a:pt x="2643" y="4356"/>
                  </a:lnTo>
                  <a:lnTo>
                    <a:pt x="2829" y="4191"/>
                  </a:lnTo>
                  <a:lnTo>
                    <a:pt x="3056" y="4005"/>
                  </a:lnTo>
                  <a:close/>
                  <a:moveTo>
                    <a:pt x="6751" y="7824"/>
                  </a:moveTo>
                  <a:lnTo>
                    <a:pt x="6957" y="7865"/>
                  </a:lnTo>
                  <a:lnTo>
                    <a:pt x="7143" y="7906"/>
                  </a:lnTo>
                  <a:lnTo>
                    <a:pt x="7308" y="7989"/>
                  </a:lnTo>
                  <a:lnTo>
                    <a:pt x="7452" y="8071"/>
                  </a:lnTo>
                  <a:lnTo>
                    <a:pt x="7576" y="8216"/>
                  </a:lnTo>
                  <a:lnTo>
                    <a:pt x="7659" y="8381"/>
                  </a:lnTo>
                  <a:lnTo>
                    <a:pt x="7721" y="8546"/>
                  </a:lnTo>
                  <a:lnTo>
                    <a:pt x="7741" y="8732"/>
                  </a:lnTo>
                  <a:lnTo>
                    <a:pt x="7721" y="8897"/>
                  </a:lnTo>
                  <a:lnTo>
                    <a:pt x="7679" y="9083"/>
                  </a:lnTo>
                  <a:lnTo>
                    <a:pt x="7576" y="9248"/>
                  </a:lnTo>
                  <a:lnTo>
                    <a:pt x="7452" y="9413"/>
                  </a:lnTo>
                  <a:lnTo>
                    <a:pt x="7267" y="9599"/>
                  </a:lnTo>
                  <a:lnTo>
                    <a:pt x="7060" y="9764"/>
                  </a:lnTo>
                  <a:lnTo>
                    <a:pt x="6255" y="7824"/>
                  </a:lnTo>
                  <a:close/>
                  <a:moveTo>
                    <a:pt x="3056" y="1"/>
                  </a:moveTo>
                  <a:lnTo>
                    <a:pt x="1652" y="579"/>
                  </a:lnTo>
                  <a:lnTo>
                    <a:pt x="2292" y="2147"/>
                  </a:lnTo>
                  <a:lnTo>
                    <a:pt x="1921" y="2354"/>
                  </a:lnTo>
                  <a:lnTo>
                    <a:pt x="1570" y="2602"/>
                  </a:lnTo>
                  <a:lnTo>
                    <a:pt x="1260" y="2849"/>
                  </a:lnTo>
                  <a:lnTo>
                    <a:pt x="992" y="3097"/>
                  </a:lnTo>
                  <a:lnTo>
                    <a:pt x="744" y="3365"/>
                  </a:lnTo>
                  <a:lnTo>
                    <a:pt x="558" y="3634"/>
                  </a:lnTo>
                  <a:lnTo>
                    <a:pt x="372" y="3923"/>
                  </a:lnTo>
                  <a:lnTo>
                    <a:pt x="249" y="4191"/>
                  </a:lnTo>
                  <a:lnTo>
                    <a:pt x="125" y="4480"/>
                  </a:lnTo>
                  <a:lnTo>
                    <a:pt x="63" y="4769"/>
                  </a:lnTo>
                  <a:lnTo>
                    <a:pt x="22" y="5058"/>
                  </a:lnTo>
                  <a:lnTo>
                    <a:pt x="1" y="5367"/>
                  </a:lnTo>
                  <a:lnTo>
                    <a:pt x="22" y="5656"/>
                  </a:lnTo>
                  <a:lnTo>
                    <a:pt x="63" y="5945"/>
                  </a:lnTo>
                  <a:lnTo>
                    <a:pt x="125" y="6214"/>
                  </a:lnTo>
                  <a:lnTo>
                    <a:pt x="228" y="6503"/>
                  </a:lnTo>
                  <a:lnTo>
                    <a:pt x="393" y="6854"/>
                  </a:lnTo>
                  <a:lnTo>
                    <a:pt x="599" y="7163"/>
                  </a:lnTo>
                  <a:lnTo>
                    <a:pt x="806" y="7411"/>
                  </a:lnTo>
                  <a:lnTo>
                    <a:pt x="1033" y="7638"/>
                  </a:lnTo>
                  <a:lnTo>
                    <a:pt x="1301" y="7803"/>
                  </a:lnTo>
                  <a:lnTo>
                    <a:pt x="1570" y="7948"/>
                  </a:lnTo>
                  <a:lnTo>
                    <a:pt x="1838" y="8051"/>
                  </a:lnTo>
                  <a:lnTo>
                    <a:pt x="2148" y="8133"/>
                  </a:lnTo>
                  <a:lnTo>
                    <a:pt x="2457" y="8175"/>
                  </a:lnTo>
                  <a:lnTo>
                    <a:pt x="2767" y="8216"/>
                  </a:lnTo>
                  <a:lnTo>
                    <a:pt x="3076" y="8216"/>
                  </a:lnTo>
                  <a:lnTo>
                    <a:pt x="3407" y="8195"/>
                  </a:lnTo>
                  <a:lnTo>
                    <a:pt x="4067" y="8133"/>
                  </a:lnTo>
                  <a:lnTo>
                    <a:pt x="4728" y="8051"/>
                  </a:lnTo>
                  <a:lnTo>
                    <a:pt x="5677" y="10383"/>
                  </a:lnTo>
                  <a:lnTo>
                    <a:pt x="5285" y="10507"/>
                  </a:lnTo>
                  <a:lnTo>
                    <a:pt x="4872" y="10569"/>
                  </a:lnTo>
                  <a:lnTo>
                    <a:pt x="4459" y="10631"/>
                  </a:lnTo>
                  <a:lnTo>
                    <a:pt x="4067" y="10652"/>
                  </a:lnTo>
                  <a:lnTo>
                    <a:pt x="3675" y="10652"/>
                  </a:lnTo>
                  <a:lnTo>
                    <a:pt x="3283" y="10631"/>
                  </a:lnTo>
                  <a:lnTo>
                    <a:pt x="2911" y="10590"/>
                  </a:lnTo>
                  <a:lnTo>
                    <a:pt x="2560" y="10507"/>
                  </a:lnTo>
                  <a:lnTo>
                    <a:pt x="2478" y="12551"/>
                  </a:lnTo>
                  <a:lnTo>
                    <a:pt x="2891" y="12633"/>
                  </a:lnTo>
                  <a:lnTo>
                    <a:pt x="3324" y="12674"/>
                  </a:lnTo>
                  <a:lnTo>
                    <a:pt x="3799" y="12695"/>
                  </a:lnTo>
                  <a:lnTo>
                    <a:pt x="4315" y="12674"/>
                  </a:lnTo>
                  <a:lnTo>
                    <a:pt x="4831" y="12613"/>
                  </a:lnTo>
                  <a:lnTo>
                    <a:pt x="5368" y="12530"/>
                  </a:lnTo>
                  <a:lnTo>
                    <a:pt x="5904" y="12385"/>
                  </a:lnTo>
                  <a:lnTo>
                    <a:pt x="6441" y="12220"/>
                  </a:lnTo>
                  <a:lnTo>
                    <a:pt x="7060" y="13748"/>
                  </a:lnTo>
                  <a:lnTo>
                    <a:pt x="8464" y="13190"/>
                  </a:lnTo>
                  <a:lnTo>
                    <a:pt x="7824" y="11601"/>
                  </a:lnTo>
                  <a:lnTo>
                    <a:pt x="8195" y="11395"/>
                  </a:lnTo>
                  <a:lnTo>
                    <a:pt x="8526" y="11147"/>
                  </a:lnTo>
                  <a:lnTo>
                    <a:pt x="8835" y="10899"/>
                  </a:lnTo>
                  <a:lnTo>
                    <a:pt x="9104" y="10652"/>
                  </a:lnTo>
                  <a:lnTo>
                    <a:pt x="9331" y="10383"/>
                  </a:lnTo>
                  <a:lnTo>
                    <a:pt x="9537" y="10115"/>
                  </a:lnTo>
                  <a:lnTo>
                    <a:pt x="9702" y="9847"/>
                  </a:lnTo>
                  <a:lnTo>
                    <a:pt x="9847" y="9558"/>
                  </a:lnTo>
                  <a:lnTo>
                    <a:pt x="9950" y="9269"/>
                  </a:lnTo>
                  <a:lnTo>
                    <a:pt x="10033" y="8980"/>
                  </a:lnTo>
                  <a:lnTo>
                    <a:pt x="10074" y="8691"/>
                  </a:lnTo>
                  <a:lnTo>
                    <a:pt x="10074" y="8402"/>
                  </a:lnTo>
                  <a:lnTo>
                    <a:pt x="10074" y="8133"/>
                  </a:lnTo>
                  <a:lnTo>
                    <a:pt x="10033" y="7844"/>
                  </a:lnTo>
                  <a:lnTo>
                    <a:pt x="9950" y="7555"/>
                  </a:lnTo>
                  <a:lnTo>
                    <a:pt x="9847" y="7287"/>
                  </a:lnTo>
                  <a:lnTo>
                    <a:pt x="9682" y="6936"/>
                  </a:lnTo>
                  <a:lnTo>
                    <a:pt x="9496" y="6647"/>
                  </a:lnTo>
                  <a:lnTo>
                    <a:pt x="9289" y="6379"/>
                  </a:lnTo>
                  <a:lnTo>
                    <a:pt x="9062" y="6172"/>
                  </a:lnTo>
                  <a:lnTo>
                    <a:pt x="8815" y="6007"/>
                  </a:lnTo>
                  <a:lnTo>
                    <a:pt x="8546" y="5863"/>
                  </a:lnTo>
                  <a:lnTo>
                    <a:pt x="8257" y="5760"/>
                  </a:lnTo>
                  <a:lnTo>
                    <a:pt x="7968" y="5677"/>
                  </a:lnTo>
                  <a:lnTo>
                    <a:pt x="7659" y="5636"/>
                  </a:lnTo>
                  <a:lnTo>
                    <a:pt x="7349" y="5615"/>
                  </a:lnTo>
                  <a:lnTo>
                    <a:pt x="7040" y="5594"/>
                  </a:lnTo>
                  <a:lnTo>
                    <a:pt x="6709" y="5615"/>
                  </a:lnTo>
                  <a:lnTo>
                    <a:pt x="6069" y="5677"/>
                  </a:lnTo>
                  <a:lnTo>
                    <a:pt x="5409" y="5760"/>
                  </a:lnTo>
                  <a:lnTo>
                    <a:pt x="4439" y="3386"/>
                  </a:lnTo>
                  <a:lnTo>
                    <a:pt x="4728" y="3324"/>
                  </a:lnTo>
                  <a:lnTo>
                    <a:pt x="4996" y="3262"/>
                  </a:lnTo>
                  <a:lnTo>
                    <a:pt x="5306" y="3221"/>
                  </a:lnTo>
                  <a:lnTo>
                    <a:pt x="5615" y="3200"/>
                  </a:lnTo>
                  <a:lnTo>
                    <a:pt x="5925" y="3179"/>
                  </a:lnTo>
                  <a:lnTo>
                    <a:pt x="6235" y="3179"/>
                  </a:lnTo>
                  <a:lnTo>
                    <a:pt x="6544" y="3200"/>
                  </a:lnTo>
                  <a:lnTo>
                    <a:pt x="6874" y="3241"/>
                  </a:lnTo>
                  <a:lnTo>
                    <a:pt x="6874" y="1219"/>
                  </a:lnTo>
                  <a:lnTo>
                    <a:pt x="6503" y="1177"/>
                  </a:lnTo>
                  <a:lnTo>
                    <a:pt x="6111" y="1157"/>
                  </a:lnTo>
                  <a:lnTo>
                    <a:pt x="5718" y="1157"/>
                  </a:lnTo>
                  <a:lnTo>
                    <a:pt x="5326" y="1177"/>
                  </a:lnTo>
                  <a:lnTo>
                    <a:pt x="4913" y="1239"/>
                  </a:lnTo>
                  <a:lnTo>
                    <a:pt x="4501" y="1322"/>
                  </a:lnTo>
                  <a:lnTo>
                    <a:pt x="4088" y="1425"/>
                  </a:lnTo>
                  <a:lnTo>
                    <a:pt x="3675" y="1528"/>
                  </a:lnTo>
                  <a:lnTo>
                    <a:pt x="3056" y="1"/>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33" name="Google Shape;2233;p212"/>
            <p:cNvSpPr/>
            <p:nvPr/>
          </p:nvSpPr>
          <p:spPr>
            <a:xfrm>
              <a:off x="1989425" y="253600"/>
              <a:ext cx="686350" cy="454125"/>
            </a:xfrm>
            <a:custGeom>
              <a:avLst/>
              <a:gdLst/>
              <a:ahLst/>
              <a:cxnLst/>
              <a:rect l="l" t="t" r="r" b="b"/>
              <a:pathLst>
                <a:path w="27454" h="18165" extrusionOk="0">
                  <a:moveTo>
                    <a:pt x="5037" y="0"/>
                  </a:moveTo>
                  <a:lnTo>
                    <a:pt x="4644" y="21"/>
                  </a:lnTo>
                  <a:lnTo>
                    <a:pt x="4294" y="62"/>
                  </a:lnTo>
                  <a:lnTo>
                    <a:pt x="3943" y="145"/>
                  </a:lnTo>
                  <a:lnTo>
                    <a:pt x="3633" y="248"/>
                  </a:lnTo>
                  <a:lnTo>
                    <a:pt x="3344" y="392"/>
                  </a:lnTo>
                  <a:lnTo>
                    <a:pt x="3076" y="558"/>
                  </a:lnTo>
                  <a:lnTo>
                    <a:pt x="2849" y="764"/>
                  </a:lnTo>
                  <a:lnTo>
                    <a:pt x="0" y="10094"/>
                  </a:lnTo>
                  <a:lnTo>
                    <a:pt x="248" y="10135"/>
                  </a:lnTo>
                  <a:lnTo>
                    <a:pt x="970" y="10300"/>
                  </a:lnTo>
                  <a:lnTo>
                    <a:pt x="1486" y="10445"/>
                  </a:lnTo>
                  <a:lnTo>
                    <a:pt x="2085" y="10610"/>
                  </a:lnTo>
                  <a:lnTo>
                    <a:pt x="2745" y="10816"/>
                  </a:lnTo>
                  <a:lnTo>
                    <a:pt x="3468" y="11064"/>
                  </a:lnTo>
                  <a:lnTo>
                    <a:pt x="4273" y="11353"/>
                  </a:lnTo>
                  <a:lnTo>
                    <a:pt x="5099" y="11683"/>
                  </a:lnTo>
                  <a:lnTo>
                    <a:pt x="5966" y="12075"/>
                  </a:lnTo>
                  <a:lnTo>
                    <a:pt x="6853" y="12509"/>
                  </a:lnTo>
                  <a:lnTo>
                    <a:pt x="7761" y="12984"/>
                  </a:lnTo>
                  <a:lnTo>
                    <a:pt x="8215" y="13252"/>
                  </a:lnTo>
                  <a:lnTo>
                    <a:pt x="8690" y="13520"/>
                  </a:lnTo>
                  <a:lnTo>
                    <a:pt x="9144" y="13830"/>
                  </a:lnTo>
                  <a:lnTo>
                    <a:pt x="9598" y="14119"/>
                  </a:lnTo>
                  <a:lnTo>
                    <a:pt x="10032" y="14449"/>
                  </a:lnTo>
                  <a:lnTo>
                    <a:pt x="10486" y="14779"/>
                  </a:lnTo>
                  <a:lnTo>
                    <a:pt x="10919" y="15110"/>
                  </a:lnTo>
                  <a:lnTo>
                    <a:pt x="11394" y="15419"/>
                  </a:lnTo>
                  <a:lnTo>
                    <a:pt x="11890" y="15708"/>
                  </a:lnTo>
                  <a:lnTo>
                    <a:pt x="12406" y="15977"/>
                  </a:lnTo>
                  <a:lnTo>
                    <a:pt x="12922" y="16224"/>
                  </a:lnTo>
                  <a:lnTo>
                    <a:pt x="13458" y="16431"/>
                  </a:lnTo>
                  <a:lnTo>
                    <a:pt x="14016" y="16658"/>
                  </a:lnTo>
                  <a:lnTo>
                    <a:pt x="14594" y="16844"/>
                  </a:lnTo>
                  <a:lnTo>
                    <a:pt x="15151" y="17009"/>
                  </a:lnTo>
                  <a:lnTo>
                    <a:pt x="15729" y="17174"/>
                  </a:lnTo>
                  <a:lnTo>
                    <a:pt x="16307" y="17318"/>
                  </a:lnTo>
                  <a:lnTo>
                    <a:pt x="16864" y="17442"/>
                  </a:lnTo>
                  <a:lnTo>
                    <a:pt x="17999" y="17649"/>
                  </a:lnTo>
                  <a:lnTo>
                    <a:pt x="19114" y="17834"/>
                  </a:lnTo>
                  <a:lnTo>
                    <a:pt x="20146" y="17958"/>
                  </a:lnTo>
                  <a:lnTo>
                    <a:pt x="21116" y="18041"/>
                  </a:lnTo>
                  <a:lnTo>
                    <a:pt x="22004" y="18103"/>
                  </a:lnTo>
                  <a:lnTo>
                    <a:pt x="22767" y="18144"/>
                  </a:lnTo>
                  <a:lnTo>
                    <a:pt x="23861" y="18165"/>
                  </a:lnTo>
                  <a:lnTo>
                    <a:pt x="24274" y="18144"/>
                  </a:lnTo>
                  <a:lnTo>
                    <a:pt x="27453" y="6193"/>
                  </a:lnTo>
                  <a:lnTo>
                    <a:pt x="27205" y="6296"/>
                  </a:lnTo>
                  <a:lnTo>
                    <a:pt x="26916" y="6420"/>
                  </a:lnTo>
                  <a:lnTo>
                    <a:pt x="26545" y="6544"/>
                  </a:lnTo>
                  <a:lnTo>
                    <a:pt x="26049" y="6709"/>
                  </a:lnTo>
                  <a:lnTo>
                    <a:pt x="25492" y="6853"/>
                  </a:lnTo>
                  <a:lnTo>
                    <a:pt x="24832" y="6956"/>
                  </a:lnTo>
                  <a:lnTo>
                    <a:pt x="24481" y="7018"/>
                  </a:lnTo>
                  <a:lnTo>
                    <a:pt x="24109" y="7060"/>
                  </a:lnTo>
                  <a:lnTo>
                    <a:pt x="23717" y="7080"/>
                  </a:lnTo>
                  <a:lnTo>
                    <a:pt x="23304" y="7101"/>
                  </a:lnTo>
                  <a:lnTo>
                    <a:pt x="22891" y="7101"/>
                  </a:lnTo>
                  <a:lnTo>
                    <a:pt x="22458" y="7080"/>
                  </a:lnTo>
                  <a:lnTo>
                    <a:pt x="22004" y="7039"/>
                  </a:lnTo>
                  <a:lnTo>
                    <a:pt x="21550" y="6977"/>
                  </a:lnTo>
                  <a:lnTo>
                    <a:pt x="21075" y="6894"/>
                  </a:lnTo>
                  <a:lnTo>
                    <a:pt x="20580" y="6791"/>
                  </a:lnTo>
                  <a:lnTo>
                    <a:pt x="20084" y="6647"/>
                  </a:lnTo>
                  <a:lnTo>
                    <a:pt x="19589" y="6482"/>
                  </a:lnTo>
                  <a:lnTo>
                    <a:pt x="19073" y="6296"/>
                  </a:lnTo>
                  <a:lnTo>
                    <a:pt x="18557" y="6069"/>
                  </a:lnTo>
                  <a:lnTo>
                    <a:pt x="18020" y="5821"/>
                  </a:lnTo>
                  <a:lnTo>
                    <a:pt x="17483" y="5532"/>
                  </a:lnTo>
                  <a:lnTo>
                    <a:pt x="16947" y="5202"/>
                  </a:lnTo>
                  <a:lnTo>
                    <a:pt x="16410" y="4830"/>
                  </a:lnTo>
                  <a:lnTo>
                    <a:pt x="15688" y="4335"/>
                  </a:lnTo>
                  <a:lnTo>
                    <a:pt x="14883" y="3819"/>
                  </a:lnTo>
                  <a:lnTo>
                    <a:pt x="14016" y="3303"/>
                  </a:lnTo>
                  <a:lnTo>
                    <a:pt x="13107" y="2766"/>
                  </a:lnTo>
                  <a:lnTo>
                    <a:pt x="12137" y="2271"/>
                  </a:lnTo>
                  <a:lnTo>
                    <a:pt x="11146" y="1775"/>
                  </a:lnTo>
                  <a:lnTo>
                    <a:pt x="10156" y="1321"/>
                  </a:lnTo>
                  <a:lnTo>
                    <a:pt x="9144" y="929"/>
                  </a:lnTo>
                  <a:lnTo>
                    <a:pt x="8649" y="743"/>
                  </a:lnTo>
                  <a:lnTo>
                    <a:pt x="8174" y="578"/>
                  </a:lnTo>
                  <a:lnTo>
                    <a:pt x="7679" y="434"/>
                  </a:lnTo>
                  <a:lnTo>
                    <a:pt x="7204" y="310"/>
                  </a:lnTo>
                  <a:lnTo>
                    <a:pt x="6750" y="207"/>
                  </a:lnTo>
                  <a:lnTo>
                    <a:pt x="6296" y="124"/>
                  </a:lnTo>
                  <a:lnTo>
                    <a:pt x="5862" y="62"/>
                  </a:lnTo>
                  <a:lnTo>
                    <a:pt x="5449" y="21"/>
                  </a:lnTo>
                  <a:lnTo>
                    <a:pt x="5037" y="0"/>
                  </a:lnTo>
                  <a:close/>
                </a:path>
              </a:pathLst>
            </a:custGeom>
            <a:solidFill>
              <a:schemeClr val="lt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34" name="Google Shape;2234;p212"/>
            <p:cNvSpPr/>
            <p:nvPr/>
          </p:nvSpPr>
          <p:spPr>
            <a:xfrm>
              <a:off x="1989425" y="253600"/>
              <a:ext cx="686350" cy="454125"/>
            </a:xfrm>
            <a:custGeom>
              <a:avLst/>
              <a:gdLst/>
              <a:ahLst/>
              <a:cxnLst/>
              <a:rect l="l" t="t" r="r" b="b"/>
              <a:pathLst>
                <a:path w="27454" h="18165" fill="none" extrusionOk="0">
                  <a:moveTo>
                    <a:pt x="27453" y="6193"/>
                  </a:moveTo>
                  <a:lnTo>
                    <a:pt x="27453" y="6193"/>
                  </a:lnTo>
                  <a:lnTo>
                    <a:pt x="27205" y="6296"/>
                  </a:lnTo>
                  <a:lnTo>
                    <a:pt x="26916" y="6420"/>
                  </a:lnTo>
                  <a:lnTo>
                    <a:pt x="26545" y="6544"/>
                  </a:lnTo>
                  <a:lnTo>
                    <a:pt x="26049" y="6709"/>
                  </a:lnTo>
                  <a:lnTo>
                    <a:pt x="25492" y="6853"/>
                  </a:lnTo>
                  <a:lnTo>
                    <a:pt x="24832" y="6956"/>
                  </a:lnTo>
                  <a:lnTo>
                    <a:pt x="24481" y="7018"/>
                  </a:lnTo>
                  <a:lnTo>
                    <a:pt x="24109" y="7060"/>
                  </a:lnTo>
                  <a:lnTo>
                    <a:pt x="23717" y="7080"/>
                  </a:lnTo>
                  <a:lnTo>
                    <a:pt x="23304" y="7101"/>
                  </a:lnTo>
                  <a:lnTo>
                    <a:pt x="22891" y="7101"/>
                  </a:lnTo>
                  <a:lnTo>
                    <a:pt x="22458" y="7080"/>
                  </a:lnTo>
                  <a:lnTo>
                    <a:pt x="22004" y="7039"/>
                  </a:lnTo>
                  <a:lnTo>
                    <a:pt x="21550" y="6977"/>
                  </a:lnTo>
                  <a:lnTo>
                    <a:pt x="21075" y="6894"/>
                  </a:lnTo>
                  <a:lnTo>
                    <a:pt x="20580" y="6791"/>
                  </a:lnTo>
                  <a:lnTo>
                    <a:pt x="20084" y="6647"/>
                  </a:lnTo>
                  <a:lnTo>
                    <a:pt x="19589" y="6482"/>
                  </a:lnTo>
                  <a:lnTo>
                    <a:pt x="19073" y="6296"/>
                  </a:lnTo>
                  <a:lnTo>
                    <a:pt x="18557" y="6069"/>
                  </a:lnTo>
                  <a:lnTo>
                    <a:pt x="18020" y="5821"/>
                  </a:lnTo>
                  <a:lnTo>
                    <a:pt x="17483" y="5532"/>
                  </a:lnTo>
                  <a:lnTo>
                    <a:pt x="16947" y="5202"/>
                  </a:lnTo>
                  <a:lnTo>
                    <a:pt x="16410" y="4830"/>
                  </a:lnTo>
                  <a:lnTo>
                    <a:pt x="16410" y="4830"/>
                  </a:lnTo>
                  <a:lnTo>
                    <a:pt x="15688" y="4335"/>
                  </a:lnTo>
                  <a:lnTo>
                    <a:pt x="14883" y="3819"/>
                  </a:lnTo>
                  <a:lnTo>
                    <a:pt x="14016" y="3303"/>
                  </a:lnTo>
                  <a:lnTo>
                    <a:pt x="13107" y="2766"/>
                  </a:lnTo>
                  <a:lnTo>
                    <a:pt x="12137" y="2271"/>
                  </a:lnTo>
                  <a:lnTo>
                    <a:pt x="11146" y="1775"/>
                  </a:lnTo>
                  <a:lnTo>
                    <a:pt x="10156" y="1321"/>
                  </a:lnTo>
                  <a:lnTo>
                    <a:pt x="9144" y="929"/>
                  </a:lnTo>
                  <a:lnTo>
                    <a:pt x="8649" y="743"/>
                  </a:lnTo>
                  <a:lnTo>
                    <a:pt x="8174" y="578"/>
                  </a:lnTo>
                  <a:lnTo>
                    <a:pt x="7679" y="434"/>
                  </a:lnTo>
                  <a:lnTo>
                    <a:pt x="7204" y="310"/>
                  </a:lnTo>
                  <a:lnTo>
                    <a:pt x="6750" y="207"/>
                  </a:lnTo>
                  <a:lnTo>
                    <a:pt x="6296" y="124"/>
                  </a:lnTo>
                  <a:lnTo>
                    <a:pt x="5862" y="62"/>
                  </a:lnTo>
                  <a:lnTo>
                    <a:pt x="5449" y="21"/>
                  </a:lnTo>
                  <a:lnTo>
                    <a:pt x="5037" y="0"/>
                  </a:lnTo>
                  <a:lnTo>
                    <a:pt x="4644" y="21"/>
                  </a:lnTo>
                  <a:lnTo>
                    <a:pt x="4294" y="62"/>
                  </a:lnTo>
                  <a:lnTo>
                    <a:pt x="3943" y="145"/>
                  </a:lnTo>
                  <a:lnTo>
                    <a:pt x="3633" y="248"/>
                  </a:lnTo>
                  <a:lnTo>
                    <a:pt x="3344" y="392"/>
                  </a:lnTo>
                  <a:lnTo>
                    <a:pt x="3076" y="558"/>
                  </a:lnTo>
                  <a:lnTo>
                    <a:pt x="2849" y="764"/>
                  </a:lnTo>
                  <a:lnTo>
                    <a:pt x="0" y="10094"/>
                  </a:lnTo>
                  <a:lnTo>
                    <a:pt x="0" y="10094"/>
                  </a:lnTo>
                  <a:lnTo>
                    <a:pt x="248" y="10135"/>
                  </a:lnTo>
                  <a:lnTo>
                    <a:pt x="970" y="10300"/>
                  </a:lnTo>
                  <a:lnTo>
                    <a:pt x="1486" y="10445"/>
                  </a:lnTo>
                  <a:lnTo>
                    <a:pt x="2085" y="10610"/>
                  </a:lnTo>
                  <a:lnTo>
                    <a:pt x="2745" y="10816"/>
                  </a:lnTo>
                  <a:lnTo>
                    <a:pt x="3468" y="11064"/>
                  </a:lnTo>
                  <a:lnTo>
                    <a:pt x="4273" y="11353"/>
                  </a:lnTo>
                  <a:lnTo>
                    <a:pt x="5099" y="11683"/>
                  </a:lnTo>
                  <a:lnTo>
                    <a:pt x="5966" y="12075"/>
                  </a:lnTo>
                  <a:lnTo>
                    <a:pt x="6853" y="12509"/>
                  </a:lnTo>
                  <a:lnTo>
                    <a:pt x="7761" y="12984"/>
                  </a:lnTo>
                  <a:lnTo>
                    <a:pt x="8215" y="13252"/>
                  </a:lnTo>
                  <a:lnTo>
                    <a:pt x="8690" y="13520"/>
                  </a:lnTo>
                  <a:lnTo>
                    <a:pt x="9144" y="13830"/>
                  </a:lnTo>
                  <a:lnTo>
                    <a:pt x="9598" y="14119"/>
                  </a:lnTo>
                  <a:lnTo>
                    <a:pt x="10032" y="14449"/>
                  </a:lnTo>
                  <a:lnTo>
                    <a:pt x="10486" y="14779"/>
                  </a:lnTo>
                  <a:lnTo>
                    <a:pt x="10486" y="14779"/>
                  </a:lnTo>
                  <a:lnTo>
                    <a:pt x="10919" y="15110"/>
                  </a:lnTo>
                  <a:lnTo>
                    <a:pt x="11394" y="15419"/>
                  </a:lnTo>
                  <a:lnTo>
                    <a:pt x="11890" y="15708"/>
                  </a:lnTo>
                  <a:lnTo>
                    <a:pt x="12406" y="15977"/>
                  </a:lnTo>
                  <a:lnTo>
                    <a:pt x="12922" y="16224"/>
                  </a:lnTo>
                  <a:lnTo>
                    <a:pt x="13458" y="16431"/>
                  </a:lnTo>
                  <a:lnTo>
                    <a:pt x="14016" y="16658"/>
                  </a:lnTo>
                  <a:lnTo>
                    <a:pt x="14594" y="16844"/>
                  </a:lnTo>
                  <a:lnTo>
                    <a:pt x="15151" y="17009"/>
                  </a:lnTo>
                  <a:lnTo>
                    <a:pt x="15729" y="17174"/>
                  </a:lnTo>
                  <a:lnTo>
                    <a:pt x="16307" y="17318"/>
                  </a:lnTo>
                  <a:lnTo>
                    <a:pt x="16864" y="17442"/>
                  </a:lnTo>
                  <a:lnTo>
                    <a:pt x="17999" y="17649"/>
                  </a:lnTo>
                  <a:lnTo>
                    <a:pt x="19114" y="17834"/>
                  </a:lnTo>
                  <a:lnTo>
                    <a:pt x="20146" y="17958"/>
                  </a:lnTo>
                  <a:lnTo>
                    <a:pt x="21116" y="18041"/>
                  </a:lnTo>
                  <a:lnTo>
                    <a:pt x="22004" y="18103"/>
                  </a:lnTo>
                  <a:lnTo>
                    <a:pt x="22767" y="18144"/>
                  </a:lnTo>
                  <a:lnTo>
                    <a:pt x="23861" y="18165"/>
                  </a:lnTo>
                  <a:lnTo>
                    <a:pt x="24274" y="18144"/>
                  </a:lnTo>
                  <a:lnTo>
                    <a:pt x="27453" y="6193"/>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35" name="Google Shape;2235;p212"/>
            <p:cNvSpPr/>
            <p:nvPr/>
          </p:nvSpPr>
          <p:spPr>
            <a:xfrm>
              <a:off x="2218525" y="391900"/>
              <a:ext cx="240000" cy="225000"/>
            </a:xfrm>
            <a:custGeom>
              <a:avLst/>
              <a:gdLst/>
              <a:ahLst/>
              <a:cxnLst/>
              <a:rect l="l" t="t" r="r" b="b"/>
              <a:pathLst>
                <a:path w="9600" h="9000" extrusionOk="0">
                  <a:moveTo>
                    <a:pt x="4026" y="0"/>
                  </a:moveTo>
                  <a:lnTo>
                    <a:pt x="3572" y="21"/>
                  </a:lnTo>
                  <a:lnTo>
                    <a:pt x="3138" y="62"/>
                  </a:lnTo>
                  <a:lnTo>
                    <a:pt x="2705" y="165"/>
                  </a:lnTo>
                  <a:lnTo>
                    <a:pt x="2313" y="289"/>
                  </a:lnTo>
                  <a:lnTo>
                    <a:pt x="1941" y="454"/>
                  </a:lnTo>
                  <a:lnTo>
                    <a:pt x="1755" y="557"/>
                  </a:lnTo>
                  <a:lnTo>
                    <a:pt x="1590" y="661"/>
                  </a:lnTo>
                  <a:lnTo>
                    <a:pt x="1425" y="784"/>
                  </a:lnTo>
                  <a:lnTo>
                    <a:pt x="1260" y="908"/>
                  </a:lnTo>
                  <a:lnTo>
                    <a:pt x="1116" y="1053"/>
                  </a:lnTo>
                  <a:lnTo>
                    <a:pt x="971" y="1218"/>
                  </a:lnTo>
                  <a:lnTo>
                    <a:pt x="827" y="1383"/>
                  </a:lnTo>
                  <a:lnTo>
                    <a:pt x="703" y="1569"/>
                  </a:lnTo>
                  <a:lnTo>
                    <a:pt x="579" y="1775"/>
                  </a:lnTo>
                  <a:lnTo>
                    <a:pt x="476" y="1982"/>
                  </a:lnTo>
                  <a:lnTo>
                    <a:pt x="372" y="2188"/>
                  </a:lnTo>
                  <a:lnTo>
                    <a:pt x="290" y="2394"/>
                  </a:lnTo>
                  <a:lnTo>
                    <a:pt x="145" y="2849"/>
                  </a:lnTo>
                  <a:lnTo>
                    <a:pt x="42" y="3323"/>
                  </a:lnTo>
                  <a:lnTo>
                    <a:pt x="1" y="3798"/>
                  </a:lnTo>
                  <a:lnTo>
                    <a:pt x="1" y="4273"/>
                  </a:lnTo>
                  <a:lnTo>
                    <a:pt x="22" y="4521"/>
                  </a:lnTo>
                  <a:lnTo>
                    <a:pt x="63" y="4768"/>
                  </a:lnTo>
                  <a:lnTo>
                    <a:pt x="104" y="5016"/>
                  </a:lnTo>
                  <a:lnTo>
                    <a:pt x="145" y="5243"/>
                  </a:lnTo>
                  <a:lnTo>
                    <a:pt x="228" y="5491"/>
                  </a:lnTo>
                  <a:lnTo>
                    <a:pt x="311" y="5718"/>
                  </a:lnTo>
                  <a:lnTo>
                    <a:pt x="393" y="5965"/>
                  </a:lnTo>
                  <a:lnTo>
                    <a:pt x="517" y="6192"/>
                  </a:lnTo>
                  <a:lnTo>
                    <a:pt x="641" y="6420"/>
                  </a:lnTo>
                  <a:lnTo>
                    <a:pt x="765" y="6626"/>
                  </a:lnTo>
                  <a:lnTo>
                    <a:pt x="909" y="6853"/>
                  </a:lnTo>
                  <a:lnTo>
                    <a:pt x="1074" y="7059"/>
                  </a:lnTo>
                  <a:lnTo>
                    <a:pt x="1260" y="7245"/>
                  </a:lnTo>
                  <a:lnTo>
                    <a:pt x="1446" y="7452"/>
                  </a:lnTo>
                  <a:lnTo>
                    <a:pt x="1652" y="7617"/>
                  </a:lnTo>
                  <a:lnTo>
                    <a:pt x="1879" y="7802"/>
                  </a:lnTo>
                  <a:lnTo>
                    <a:pt x="2127" y="7968"/>
                  </a:lnTo>
                  <a:lnTo>
                    <a:pt x="2375" y="8112"/>
                  </a:lnTo>
                  <a:lnTo>
                    <a:pt x="2746" y="8319"/>
                  </a:lnTo>
                  <a:lnTo>
                    <a:pt x="3118" y="8484"/>
                  </a:lnTo>
                  <a:lnTo>
                    <a:pt x="3489" y="8649"/>
                  </a:lnTo>
                  <a:lnTo>
                    <a:pt x="3881" y="8773"/>
                  </a:lnTo>
                  <a:lnTo>
                    <a:pt x="4274" y="8876"/>
                  </a:lnTo>
                  <a:lnTo>
                    <a:pt x="4666" y="8938"/>
                  </a:lnTo>
                  <a:lnTo>
                    <a:pt x="5058" y="9000"/>
                  </a:lnTo>
                  <a:lnTo>
                    <a:pt x="5430" y="9000"/>
                  </a:lnTo>
                  <a:lnTo>
                    <a:pt x="5863" y="8979"/>
                  </a:lnTo>
                  <a:lnTo>
                    <a:pt x="6297" y="8917"/>
                  </a:lnTo>
                  <a:lnTo>
                    <a:pt x="6730" y="8814"/>
                  </a:lnTo>
                  <a:lnTo>
                    <a:pt x="7122" y="8669"/>
                  </a:lnTo>
                  <a:lnTo>
                    <a:pt x="7329" y="8566"/>
                  </a:lnTo>
                  <a:lnTo>
                    <a:pt x="7514" y="8463"/>
                  </a:lnTo>
                  <a:lnTo>
                    <a:pt x="7700" y="8339"/>
                  </a:lnTo>
                  <a:lnTo>
                    <a:pt x="7886" y="8215"/>
                  </a:lnTo>
                  <a:lnTo>
                    <a:pt x="8072" y="8071"/>
                  </a:lnTo>
                  <a:lnTo>
                    <a:pt x="8237" y="7926"/>
                  </a:lnTo>
                  <a:lnTo>
                    <a:pt x="8402" y="7761"/>
                  </a:lnTo>
                  <a:lnTo>
                    <a:pt x="8567" y="7575"/>
                  </a:lnTo>
                  <a:lnTo>
                    <a:pt x="8835" y="7225"/>
                  </a:lnTo>
                  <a:lnTo>
                    <a:pt x="9062" y="6832"/>
                  </a:lnTo>
                  <a:lnTo>
                    <a:pt x="9248" y="6440"/>
                  </a:lnTo>
                  <a:lnTo>
                    <a:pt x="9393" y="6048"/>
                  </a:lnTo>
                  <a:lnTo>
                    <a:pt x="9496" y="5635"/>
                  </a:lnTo>
                  <a:lnTo>
                    <a:pt x="9558" y="5202"/>
                  </a:lnTo>
                  <a:lnTo>
                    <a:pt x="9599" y="4789"/>
                  </a:lnTo>
                  <a:lnTo>
                    <a:pt x="9578" y="4355"/>
                  </a:lnTo>
                  <a:lnTo>
                    <a:pt x="9517" y="3943"/>
                  </a:lnTo>
                  <a:lnTo>
                    <a:pt x="9413" y="3530"/>
                  </a:lnTo>
                  <a:lnTo>
                    <a:pt x="9289" y="3138"/>
                  </a:lnTo>
                  <a:lnTo>
                    <a:pt x="9104" y="2745"/>
                  </a:lnTo>
                  <a:lnTo>
                    <a:pt x="8897" y="2374"/>
                  </a:lnTo>
                  <a:lnTo>
                    <a:pt x="8650" y="2023"/>
                  </a:lnTo>
                  <a:lnTo>
                    <a:pt x="8340" y="1693"/>
                  </a:lnTo>
                  <a:lnTo>
                    <a:pt x="8010" y="1383"/>
                  </a:lnTo>
                  <a:lnTo>
                    <a:pt x="7824" y="1218"/>
                  </a:lnTo>
                  <a:lnTo>
                    <a:pt x="7618" y="1073"/>
                  </a:lnTo>
                  <a:lnTo>
                    <a:pt x="7163" y="805"/>
                  </a:lnTo>
                  <a:lnTo>
                    <a:pt x="6689" y="578"/>
                  </a:lnTo>
                  <a:lnTo>
                    <a:pt x="6173" y="372"/>
                  </a:lnTo>
                  <a:lnTo>
                    <a:pt x="5657" y="207"/>
                  </a:lnTo>
                  <a:lnTo>
                    <a:pt x="5120" y="103"/>
                  </a:lnTo>
                  <a:lnTo>
                    <a:pt x="4563" y="21"/>
                  </a:lnTo>
                  <a:lnTo>
                    <a:pt x="4026" y="0"/>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36" name="Google Shape;2236;p212"/>
            <p:cNvSpPr/>
            <p:nvPr/>
          </p:nvSpPr>
          <p:spPr>
            <a:xfrm>
              <a:off x="2218525" y="391900"/>
              <a:ext cx="240000" cy="225000"/>
            </a:xfrm>
            <a:custGeom>
              <a:avLst/>
              <a:gdLst/>
              <a:ahLst/>
              <a:cxnLst/>
              <a:rect l="l" t="t" r="r" b="b"/>
              <a:pathLst>
                <a:path w="9600" h="9000" fill="none" extrusionOk="0">
                  <a:moveTo>
                    <a:pt x="4026" y="0"/>
                  </a:moveTo>
                  <a:lnTo>
                    <a:pt x="4026" y="0"/>
                  </a:lnTo>
                  <a:lnTo>
                    <a:pt x="3572" y="21"/>
                  </a:lnTo>
                  <a:lnTo>
                    <a:pt x="3138" y="62"/>
                  </a:lnTo>
                  <a:lnTo>
                    <a:pt x="2705" y="165"/>
                  </a:lnTo>
                  <a:lnTo>
                    <a:pt x="2313" y="289"/>
                  </a:lnTo>
                  <a:lnTo>
                    <a:pt x="1941" y="454"/>
                  </a:lnTo>
                  <a:lnTo>
                    <a:pt x="1755" y="557"/>
                  </a:lnTo>
                  <a:lnTo>
                    <a:pt x="1590" y="661"/>
                  </a:lnTo>
                  <a:lnTo>
                    <a:pt x="1425" y="784"/>
                  </a:lnTo>
                  <a:lnTo>
                    <a:pt x="1260" y="908"/>
                  </a:lnTo>
                  <a:lnTo>
                    <a:pt x="1116" y="1053"/>
                  </a:lnTo>
                  <a:lnTo>
                    <a:pt x="971" y="1218"/>
                  </a:lnTo>
                  <a:lnTo>
                    <a:pt x="971" y="1218"/>
                  </a:lnTo>
                  <a:lnTo>
                    <a:pt x="827" y="1383"/>
                  </a:lnTo>
                  <a:lnTo>
                    <a:pt x="703" y="1569"/>
                  </a:lnTo>
                  <a:lnTo>
                    <a:pt x="579" y="1775"/>
                  </a:lnTo>
                  <a:lnTo>
                    <a:pt x="476" y="1982"/>
                  </a:lnTo>
                  <a:lnTo>
                    <a:pt x="372" y="2188"/>
                  </a:lnTo>
                  <a:lnTo>
                    <a:pt x="290" y="2394"/>
                  </a:lnTo>
                  <a:lnTo>
                    <a:pt x="145" y="2849"/>
                  </a:lnTo>
                  <a:lnTo>
                    <a:pt x="42" y="3323"/>
                  </a:lnTo>
                  <a:lnTo>
                    <a:pt x="1" y="3798"/>
                  </a:lnTo>
                  <a:lnTo>
                    <a:pt x="1" y="4273"/>
                  </a:lnTo>
                  <a:lnTo>
                    <a:pt x="22" y="4521"/>
                  </a:lnTo>
                  <a:lnTo>
                    <a:pt x="63" y="4768"/>
                  </a:lnTo>
                  <a:lnTo>
                    <a:pt x="104" y="5016"/>
                  </a:lnTo>
                  <a:lnTo>
                    <a:pt x="145" y="5243"/>
                  </a:lnTo>
                  <a:lnTo>
                    <a:pt x="228" y="5491"/>
                  </a:lnTo>
                  <a:lnTo>
                    <a:pt x="311" y="5718"/>
                  </a:lnTo>
                  <a:lnTo>
                    <a:pt x="393" y="5965"/>
                  </a:lnTo>
                  <a:lnTo>
                    <a:pt x="517" y="6192"/>
                  </a:lnTo>
                  <a:lnTo>
                    <a:pt x="641" y="6420"/>
                  </a:lnTo>
                  <a:lnTo>
                    <a:pt x="765" y="6626"/>
                  </a:lnTo>
                  <a:lnTo>
                    <a:pt x="909" y="6853"/>
                  </a:lnTo>
                  <a:lnTo>
                    <a:pt x="1074" y="7059"/>
                  </a:lnTo>
                  <a:lnTo>
                    <a:pt x="1260" y="7245"/>
                  </a:lnTo>
                  <a:lnTo>
                    <a:pt x="1446" y="7452"/>
                  </a:lnTo>
                  <a:lnTo>
                    <a:pt x="1652" y="7617"/>
                  </a:lnTo>
                  <a:lnTo>
                    <a:pt x="1879" y="7802"/>
                  </a:lnTo>
                  <a:lnTo>
                    <a:pt x="2127" y="7968"/>
                  </a:lnTo>
                  <a:lnTo>
                    <a:pt x="2375" y="8112"/>
                  </a:lnTo>
                  <a:lnTo>
                    <a:pt x="2375" y="8112"/>
                  </a:lnTo>
                  <a:lnTo>
                    <a:pt x="2746" y="8319"/>
                  </a:lnTo>
                  <a:lnTo>
                    <a:pt x="3118" y="8484"/>
                  </a:lnTo>
                  <a:lnTo>
                    <a:pt x="3489" y="8649"/>
                  </a:lnTo>
                  <a:lnTo>
                    <a:pt x="3881" y="8773"/>
                  </a:lnTo>
                  <a:lnTo>
                    <a:pt x="4274" y="8876"/>
                  </a:lnTo>
                  <a:lnTo>
                    <a:pt x="4666" y="8938"/>
                  </a:lnTo>
                  <a:lnTo>
                    <a:pt x="5058" y="9000"/>
                  </a:lnTo>
                  <a:lnTo>
                    <a:pt x="5430" y="9000"/>
                  </a:lnTo>
                  <a:lnTo>
                    <a:pt x="5430" y="9000"/>
                  </a:lnTo>
                  <a:lnTo>
                    <a:pt x="5863" y="8979"/>
                  </a:lnTo>
                  <a:lnTo>
                    <a:pt x="6297" y="8917"/>
                  </a:lnTo>
                  <a:lnTo>
                    <a:pt x="6730" y="8814"/>
                  </a:lnTo>
                  <a:lnTo>
                    <a:pt x="7122" y="8669"/>
                  </a:lnTo>
                  <a:lnTo>
                    <a:pt x="7329" y="8566"/>
                  </a:lnTo>
                  <a:lnTo>
                    <a:pt x="7514" y="8463"/>
                  </a:lnTo>
                  <a:lnTo>
                    <a:pt x="7700" y="8339"/>
                  </a:lnTo>
                  <a:lnTo>
                    <a:pt x="7886" y="8215"/>
                  </a:lnTo>
                  <a:lnTo>
                    <a:pt x="8072" y="8071"/>
                  </a:lnTo>
                  <a:lnTo>
                    <a:pt x="8237" y="7926"/>
                  </a:lnTo>
                  <a:lnTo>
                    <a:pt x="8402" y="7761"/>
                  </a:lnTo>
                  <a:lnTo>
                    <a:pt x="8567" y="7575"/>
                  </a:lnTo>
                  <a:lnTo>
                    <a:pt x="8567" y="7575"/>
                  </a:lnTo>
                  <a:lnTo>
                    <a:pt x="8835" y="7225"/>
                  </a:lnTo>
                  <a:lnTo>
                    <a:pt x="9062" y="6832"/>
                  </a:lnTo>
                  <a:lnTo>
                    <a:pt x="9248" y="6440"/>
                  </a:lnTo>
                  <a:lnTo>
                    <a:pt x="9393" y="6048"/>
                  </a:lnTo>
                  <a:lnTo>
                    <a:pt x="9496" y="5635"/>
                  </a:lnTo>
                  <a:lnTo>
                    <a:pt x="9558" y="5202"/>
                  </a:lnTo>
                  <a:lnTo>
                    <a:pt x="9599" y="4789"/>
                  </a:lnTo>
                  <a:lnTo>
                    <a:pt x="9578" y="4355"/>
                  </a:lnTo>
                  <a:lnTo>
                    <a:pt x="9517" y="3943"/>
                  </a:lnTo>
                  <a:lnTo>
                    <a:pt x="9413" y="3530"/>
                  </a:lnTo>
                  <a:lnTo>
                    <a:pt x="9289" y="3138"/>
                  </a:lnTo>
                  <a:lnTo>
                    <a:pt x="9104" y="2745"/>
                  </a:lnTo>
                  <a:lnTo>
                    <a:pt x="8897" y="2374"/>
                  </a:lnTo>
                  <a:lnTo>
                    <a:pt x="8650" y="2023"/>
                  </a:lnTo>
                  <a:lnTo>
                    <a:pt x="8340" y="1693"/>
                  </a:lnTo>
                  <a:lnTo>
                    <a:pt x="8010" y="1383"/>
                  </a:lnTo>
                  <a:lnTo>
                    <a:pt x="8010" y="1383"/>
                  </a:lnTo>
                  <a:lnTo>
                    <a:pt x="7824" y="1218"/>
                  </a:lnTo>
                  <a:lnTo>
                    <a:pt x="7618" y="1073"/>
                  </a:lnTo>
                  <a:lnTo>
                    <a:pt x="7163" y="805"/>
                  </a:lnTo>
                  <a:lnTo>
                    <a:pt x="6689" y="578"/>
                  </a:lnTo>
                  <a:lnTo>
                    <a:pt x="6173" y="372"/>
                  </a:lnTo>
                  <a:lnTo>
                    <a:pt x="5657" y="207"/>
                  </a:lnTo>
                  <a:lnTo>
                    <a:pt x="5120" y="103"/>
                  </a:lnTo>
                  <a:lnTo>
                    <a:pt x="4563" y="21"/>
                  </a:lnTo>
                  <a:lnTo>
                    <a:pt x="4026"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37" name="Google Shape;2237;p212"/>
            <p:cNvSpPr/>
            <p:nvPr/>
          </p:nvSpPr>
          <p:spPr>
            <a:xfrm>
              <a:off x="2267050" y="428000"/>
              <a:ext cx="130050" cy="152775"/>
            </a:xfrm>
            <a:custGeom>
              <a:avLst/>
              <a:gdLst/>
              <a:ahLst/>
              <a:cxnLst/>
              <a:rect l="l" t="t" r="r" b="b"/>
              <a:pathLst>
                <a:path w="5202" h="6111" extrusionOk="0">
                  <a:moveTo>
                    <a:pt x="2973" y="1487"/>
                  </a:moveTo>
                  <a:lnTo>
                    <a:pt x="3096" y="1508"/>
                  </a:lnTo>
                  <a:lnTo>
                    <a:pt x="2663" y="2395"/>
                  </a:lnTo>
                  <a:lnTo>
                    <a:pt x="2498" y="2230"/>
                  </a:lnTo>
                  <a:lnTo>
                    <a:pt x="2415" y="2065"/>
                  </a:lnTo>
                  <a:lnTo>
                    <a:pt x="2374" y="1983"/>
                  </a:lnTo>
                  <a:lnTo>
                    <a:pt x="2374" y="1900"/>
                  </a:lnTo>
                  <a:lnTo>
                    <a:pt x="2374" y="1817"/>
                  </a:lnTo>
                  <a:lnTo>
                    <a:pt x="2415" y="1735"/>
                  </a:lnTo>
                  <a:lnTo>
                    <a:pt x="2457" y="1673"/>
                  </a:lnTo>
                  <a:lnTo>
                    <a:pt x="2518" y="1611"/>
                  </a:lnTo>
                  <a:lnTo>
                    <a:pt x="2580" y="1549"/>
                  </a:lnTo>
                  <a:lnTo>
                    <a:pt x="2663" y="1508"/>
                  </a:lnTo>
                  <a:lnTo>
                    <a:pt x="2745" y="1487"/>
                  </a:lnTo>
                  <a:close/>
                  <a:moveTo>
                    <a:pt x="2745" y="3758"/>
                  </a:moveTo>
                  <a:lnTo>
                    <a:pt x="2890" y="3923"/>
                  </a:lnTo>
                  <a:lnTo>
                    <a:pt x="2973" y="4088"/>
                  </a:lnTo>
                  <a:lnTo>
                    <a:pt x="3014" y="4171"/>
                  </a:lnTo>
                  <a:lnTo>
                    <a:pt x="3014" y="4253"/>
                  </a:lnTo>
                  <a:lnTo>
                    <a:pt x="3014" y="4336"/>
                  </a:lnTo>
                  <a:lnTo>
                    <a:pt x="2973" y="4398"/>
                  </a:lnTo>
                  <a:lnTo>
                    <a:pt x="2931" y="4480"/>
                  </a:lnTo>
                  <a:lnTo>
                    <a:pt x="2869" y="4542"/>
                  </a:lnTo>
                  <a:lnTo>
                    <a:pt x="2807" y="4583"/>
                  </a:lnTo>
                  <a:lnTo>
                    <a:pt x="2745" y="4625"/>
                  </a:lnTo>
                  <a:lnTo>
                    <a:pt x="2642" y="4645"/>
                  </a:lnTo>
                  <a:lnTo>
                    <a:pt x="2539" y="4645"/>
                  </a:lnTo>
                  <a:lnTo>
                    <a:pt x="2436" y="4625"/>
                  </a:lnTo>
                  <a:lnTo>
                    <a:pt x="2312" y="4604"/>
                  </a:lnTo>
                  <a:lnTo>
                    <a:pt x="2745" y="3758"/>
                  </a:lnTo>
                  <a:close/>
                  <a:moveTo>
                    <a:pt x="3860" y="1"/>
                  </a:moveTo>
                  <a:lnTo>
                    <a:pt x="3509" y="682"/>
                  </a:lnTo>
                  <a:lnTo>
                    <a:pt x="3323" y="620"/>
                  </a:lnTo>
                  <a:lnTo>
                    <a:pt x="3138" y="579"/>
                  </a:lnTo>
                  <a:lnTo>
                    <a:pt x="2952" y="538"/>
                  </a:lnTo>
                  <a:lnTo>
                    <a:pt x="2477" y="538"/>
                  </a:lnTo>
                  <a:lnTo>
                    <a:pt x="2333" y="558"/>
                  </a:lnTo>
                  <a:lnTo>
                    <a:pt x="2188" y="600"/>
                  </a:lnTo>
                  <a:lnTo>
                    <a:pt x="2064" y="641"/>
                  </a:lnTo>
                  <a:lnTo>
                    <a:pt x="1940" y="703"/>
                  </a:lnTo>
                  <a:lnTo>
                    <a:pt x="1817" y="785"/>
                  </a:lnTo>
                  <a:lnTo>
                    <a:pt x="1713" y="868"/>
                  </a:lnTo>
                  <a:lnTo>
                    <a:pt x="1631" y="950"/>
                  </a:lnTo>
                  <a:lnTo>
                    <a:pt x="1528" y="1054"/>
                  </a:lnTo>
                  <a:lnTo>
                    <a:pt x="1466" y="1178"/>
                  </a:lnTo>
                  <a:lnTo>
                    <a:pt x="1383" y="1281"/>
                  </a:lnTo>
                  <a:lnTo>
                    <a:pt x="1321" y="1446"/>
                  </a:lnTo>
                  <a:lnTo>
                    <a:pt x="1280" y="1611"/>
                  </a:lnTo>
                  <a:lnTo>
                    <a:pt x="1259" y="1755"/>
                  </a:lnTo>
                  <a:lnTo>
                    <a:pt x="1239" y="1900"/>
                  </a:lnTo>
                  <a:lnTo>
                    <a:pt x="1259" y="2044"/>
                  </a:lnTo>
                  <a:lnTo>
                    <a:pt x="1301" y="2168"/>
                  </a:lnTo>
                  <a:lnTo>
                    <a:pt x="1342" y="2313"/>
                  </a:lnTo>
                  <a:lnTo>
                    <a:pt x="1404" y="2437"/>
                  </a:lnTo>
                  <a:lnTo>
                    <a:pt x="1569" y="2664"/>
                  </a:lnTo>
                  <a:lnTo>
                    <a:pt x="1755" y="2891"/>
                  </a:lnTo>
                  <a:lnTo>
                    <a:pt x="1982" y="3097"/>
                  </a:lnTo>
                  <a:lnTo>
                    <a:pt x="2209" y="3304"/>
                  </a:lnTo>
                  <a:lnTo>
                    <a:pt x="1693" y="4315"/>
                  </a:lnTo>
                  <a:lnTo>
                    <a:pt x="1528" y="4212"/>
                  </a:lnTo>
                  <a:lnTo>
                    <a:pt x="1383" y="4109"/>
                  </a:lnTo>
                  <a:lnTo>
                    <a:pt x="1115" y="3840"/>
                  </a:lnTo>
                  <a:lnTo>
                    <a:pt x="888" y="3572"/>
                  </a:lnTo>
                  <a:lnTo>
                    <a:pt x="785" y="3427"/>
                  </a:lnTo>
                  <a:lnTo>
                    <a:pt x="702" y="3283"/>
                  </a:lnTo>
                  <a:lnTo>
                    <a:pt x="0" y="3861"/>
                  </a:lnTo>
                  <a:lnTo>
                    <a:pt x="83" y="4026"/>
                  </a:lnTo>
                  <a:lnTo>
                    <a:pt x="186" y="4212"/>
                  </a:lnTo>
                  <a:lnTo>
                    <a:pt x="330" y="4377"/>
                  </a:lnTo>
                  <a:lnTo>
                    <a:pt x="496" y="4542"/>
                  </a:lnTo>
                  <a:lnTo>
                    <a:pt x="661" y="4707"/>
                  </a:lnTo>
                  <a:lnTo>
                    <a:pt x="867" y="4852"/>
                  </a:lnTo>
                  <a:lnTo>
                    <a:pt x="1074" y="4996"/>
                  </a:lnTo>
                  <a:lnTo>
                    <a:pt x="1280" y="5141"/>
                  </a:lnTo>
                  <a:lnTo>
                    <a:pt x="950" y="5801"/>
                  </a:lnTo>
                  <a:lnTo>
                    <a:pt x="1569" y="6111"/>
                  </a:lnTo>
                  <a:lnTo>
                    <a:pt x="1899" y="5430"/>
                  </a:lnTo>
                  <a:lnTo>
                    <a:pt x="2106" y="5492"/>
                  </a:lnTo>
                  <a:lnTo>
                    <a:pt x="2271" y="5533"/>
                  </a:lnTo>
                  <a:lnTo>
                    <a:pt x="2457" y="5553"/>
                  </a:lnTo>
                  <a:lnTo>
                    <a:pt x="2622" y="5574"/>
                  </a:lnTo>
                  <a:lnTo>
                    <a:pt x="2931" y="5574"/>
                  </a:lnTo>
                  <a:lnTo>
                    <a:pt x="3076" y="5553"/>
                  </a:lnTo>
                  <a:lnTo>
                    <a:pt x="3220" y="5512"/>
                  </a:lnTo>
                  <a:lnTo>
                    <a:pt x="3344" y="5450"/>
                  </a:lnTo>
                  <a:lnTo>
                    <a:pt x="3468" y="5388"/>
                  </a:lnTo>
                  <a:lnTo>
                    <a:pt x="3592" y="5326"/>
                  </a:lnTo>
                  <a:lnTo>
                    <a:pt x="3695" y="5244"/>
                  </a:lnTo>
                  <a:lnTo>
                    <a:pt x="3778" y="5161"/>
                  </a:lnTo>
                  <a:lnTo>
                    <a:pt x="3860" y="5058"/>
                  </a:lnTo>
                  <a:lnTo>
                    <a:pt x="3943" y="4955"/>
                  </a:lnTo>
                  <a:lnTo>
                    <a:pt x="4005" y="4831"/>
                  </a:lnTo>
                  <a:lnTo>
                    <a:pt x="4067" y="4666"/>
                  </a:lnTo>
                  <a:lnTo>
                    <a:pt x="4128" y="4521"/>
                  </a:lnTo>
                  <a:lnTo>
                    <a:pt x="4149" y="4377"/>
                  </a:lnTo>
                  <a:lnTo>
                    <a:pt x="4149" y="4232"/>
                  </a:lnTo>
                  <a:lnTo>
                    <a:pt x="4128" y="4088"/>
                  </a:lnTo>
                  <a:lnTo>
                    <a:pt x="4108" y="3964"/>
                  </a:lnTo>
                  <a:lnTo>
                    <a:pt x="4046" y="3820"/>
                  </a:lnTo>
                  <a:lnTo>
                    <a:pt x="3984" y="3696"/>
                  </a:lnTo>
                  <a:lnTo>
                    <a:pt x="3839" y="3469"/>
                  </a:lnTo>
                  <a:lnTo>
                    <a:pt x="3633" y="3242"/>
                  </a:lnTo>
                  <a:lnTo>
                    <a:pt x="3427" y="3035"/>
                  </a:lnTo>
                  <a:lnTo>
                    <a:pt x="3200" y="2849"/>
                  </a:lnTo>
                  <a:lnTo>
                    <a:pt x="3716" y="1797"/>
                  </a:lnTo>
                  <a:lnTo>
                    <a:pt x="3943" y="1962"/>
                  </a:lnTo>
                  <a:lnTo>
                    <a:pt x="4149" y="2148"/>
                  </a:lnTo>
                  <a:lnTo>
                    <a:pt x="4335" y="2354"/>
                  </a:lnTo>
                  <a:lnTo>
                    <a:pt x="4500" y="2602"/>
                  </a:lnTo>
                  <a:lnTo>
                    <a:pt x="5202" y="1983"/>
                  </a:lnTo>
                  <a:lnTo>
                    <a:pt x="5099" y="1838"/>
                  </a:lnTo>
                  <a:lnTo>
                    <a:pt x="4995" y="1714"/>
                  </a:lnTo>
                  <a:lnTo>
                    <a:pt x="4748" y="1446"/>
                  </a:lnTo>
                  <a:lnTo>
                    <a:pt x="4459" y="1198"/>
                  </a:lnTo>
                  <a:lnTo>
                    <a:pt x="4128" y="992"/>
                  </a:lnTo>
                  <a:lnTo>
                    <a:pt x="4479" y="311"/>
                  </a:lnTo>
                  <a:lnTo>
                    <a:pt x="3860" y="1"/>
                  </a:lnTo>
                  <a:close/>
                </a:path>
              </a:pathLst>
            </a:custGeom>
            <a:solidFill>
              <a:schemeClr val="lt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38" name="Google Shape;2238;p212"/>
            <p:cNvSpPr/>
            <p:nvPr/>
          </p:nvSpPr>
          <p:spPr>
            <a:xfrm>
              <a:off x="2018325" y="275275"/>
              <a:ext cx="629050" cy="403025"/>
            </a:xfrm>
            <a:custGeom>
              <a:avLst/>
              <a:gdLst/>
              <a:ahLst/>
              <a:cxnLst/>
              <a:rect l="l" t="t" r="r" b="b"/>
              <a:pathLst>
                <a:path w="25162" h="16121" extrusionOk="0">
                  <a:moveTo>
                    <a:pt x="4046" y="310"/>
                  </a:moveTo>
                  <a:lnTo>
                    <a:pt x="4417" y="330"/>
                  </a:lnTo>
                  <a:lnTo>
                    <a:pt x="4768" y="351"/>
                  </a:lnTo>
                  <a:lnTo>
                    <a:pt x="5140" y="392"/>
                  </a:lnTo>
                  <a:lnTo>
                    <a:pt x="5511" y="454"/>
                  </a:lnTo>
                  <a:lnTo>
                    <a:pt x="5883" y="516"/>
                  </a:lnTo>
                  <a:lnTo>
                    <a:pt x="6254" y="619"/>
                  </a:lnTo>
                  <a:lnTo>
                    <a:pt x="7018" y="826"/>
                  </a:lnTo>
                  <a:lnTo>
                    <a:pt x="7782" y="1094"/>
                  </a:lnTo>
                  <a:lnTo>
                    <a:pt x="8546" y="1404"/>
                  </a:lnTo>
                  <a:lnTo>
                    <a:pt x="9289" y="1734"/>
                  </a:lnTo>
                  <a:lnTo>
                    <a:pt x="10052" y="2106"/>
                  </a:lnTo>
                  <a:lnTo>
                    <a:pt x="10795" y="2518"/>
                  </a:lnTo>
                  <a:lnTo>
                    <a:pt x="11518" y="2931"/>
                  </a:lnTo>
                  <a:lnTo>
                    <a:pt x="12240" y="3365"/>
                  </a:lnTo>
                  <a:lnTo>
                    <a:pt x="12942" y="3798"/>
                  </a:lnTo>
                  <a:lnTo>
                    <a:pt x="14284" y="4665"/>
                  </a:lnTo>
                  <a:lnTo>
                    <a:pt x="15522" y="5491"/>
                  </a:lnTo>
                  <a:lnTo>
                    <a:pt x="16389" y="6089"/>
                  </a:lnTo>
                  <a:lnTo>
                    <a:pt x="17194" y="6605"/>
                  </a:lnTo>
                  <a:lnTo>
                    <a:pt x="17463" y="6771"/>
                  </a:lnTo>
                  <a:lnTo>
                    <a:pt x="17710" y="6915"/>
                  </a:lnTo>
                  <a:lnTo>
                    <a:pt x="18247" y="7163"/>
                  </a:lnTo>
                  <a:lnTo>
                    <a:pt x="18763" y="7348"/>
                  </a:lnTo>
                  <a:lnTo>
                    <a:pt x="19279" y="7514"/>
                  </a:lnTo>
                  <a:lnTo>
                    <a:pt x="19795" y="7617"/>
                  </a:lnTo>
                  <a:lnTo>
                    <a:pt x="20311" y="7699"/>
                  </a:lnTo>
                  <a:lnTo>
                    <a:pt x="20786" y="7741"/>
                  </a:lnTo>
                  <a:lnTo>
                    <a:pt x="21715" y="7741"/>
                  </a:lnTo>
                  <a:lnTo>
                    <a:pt x="22128" y="7699"/>
                  </a:lnTo>
                  <a:lnTo>
                    <a:pt x="22520" y="7658"/>
                  </a:lnTo>
                  <a:lnTo>
                    <a:pt x="22891" y="7596"/>
                  </a:lnTo>
                  <a:lnTo>
                    <a:pt x="23490" y="7472"/>
                  </a:lnTo>
                  <a:lnTo>
                    <a:pt x="23923" y="7348"/>
                  </a:lnTo>
                  <a:lnTo>
                    <a:pt x="24254" y="7245"/>
                  </a:lnTo>
                  <a:lnTo>
                    <a:pt x="24501" y="7163"/>
                  </a:lnTo>
                  <a:lnTo>
                    <a:pt x="24728" y="7039"/>
                  </a:lnTo>
                  <a:lnTo>
                    <a:pt x="22231" y="15626"/>
                  </a:lnTo>
                  <a:lnTo>
                    <a:pt x="21611" y="15708"/>
                  </a:lnTo>
                  <a:lnTo>
                    <a:pt x="21013" y="15770"/>
                  </a:lnTo>
                  <a:lnTo>
                    <a:pt x="20414" y="15791"/>
                  </a:lnTo>
                  <a:lnTo>
                    <a:pt x="19816" y="15811"/>
                  </a:lnTo>
                  <a:lnTo>
                    <a:pt x="18928" y="15791"/>
                  </a:lnTo>
                  <a:lnTo>
                    <a:pt x="18041" y="15708"/>
                  </a:lnTo>
                  <a:lnTo>
                    <a:pt x="17194" y="15605"/>
                  </a:lnTo>
                  <a:lnTo>
                    <a:pt x="16348" y="15460"/>
                  </a:lnTo>
                  <a:lnTo>
                    <a:pt x="15543" y="15254"/>
                  </a:lnTo>
                  <a:lnTo>
                    <a:pt x="14738" y="15048"/>
                  </a:lnTo>
                  <a:lnTo>
                    <a:pt x="13974" y="14800"/>
                  </a:lnTo>
                  <a:lnTo>
                    <a:pt x="13231" y="14511"/>
                  </a:lnTo>
                  <a:lnTo>
                    <a:pt x="12529" y="14201"/>
                  </a:lnTo>
                  <a:lnTo>
                    <a:pt x="11828" y="13892"/>
                  </a:lnTo>
                  <a:lnTo>
                    <a:pt x="11188" y="13541"/>
                  </a:lnTo>
                  <a:lnTo>
                    <a:pt x="10568" y="13190"/>
                  </a:lnTo>
                  <a:lnTo>
                    <a:pt x="9990" y="12818"/>
                  </a:lnTo>
                  <a:lnTo>
                    <a:pt x="9454" y="12447"/>
                  </a:lnTo>
                  <a:lnTo>
                    <a:pt x="8938" y="12075"/>
                  </a:lnTo>
                  <a:lnTo>
                    <a:pt x="8484" y="11683"/>
                  </a:lnTo>
                  <a:lnTo>
                    <a:pt x="8236" y="11497"/>
                  </a:lnTo>
                  <a:lnTo>
                    <a:pt x="7988" y="11312"/>
                  </a:lnTo>
                  <a:lnTo>
                    <a:pt x="7472" y="10961"/>
                  </a:lnTo>
                  <a:lnTo>
                    <a:pt x="6915" y="10610"/>
                  </a:lnTo>
                  <a:lnTo>
                    <a:pt x="6316" y="10300"/>
                  </a:lnTo>
                  <a:lnTo>
                    <a:pt x="5718" y="10032"/>
                  </a:lnTo>
                  <a:lnTo>
                    <a:pt x="5099" y="9763"/>
                  </a:lnTo>
                  <a:lnTo>
                    <a:pt x="4500" y="9536"/>
                  </a:lnTo>
                  <a:lnTo>
                    <a:pt x="3881" y="9309"/>
                  </a:lnTo>
                  <a:lnTo>
                    <a:pt x="3303" y="9124"/>
                  </a:lnTo>
                  <a:lnTo>
                    <a:pt x="2745" y="8958"/>
                  </a:lnTo>
                  <a:lnTo>
                    <a:pt x="1734" y="8690"/>
                  </a:lnTo>
                  <a:lnTo>
                    <a:pt x="929" y="8504"/>
                  </a:lnTo>
                  <a:lnTo>
                    <a:pt x="413" y="8381"/>
                  </a:lnTo>
                  <a:lnTo>
                    <a:pt x="2869" y="413"/>
                  </a:lnTo>
                  <a:lnTo>
                    <a:pt x="3158" y="372"/>
                  </a:lnTo>
                  <a:lnTo>
                    <a:pt x="3447" y="330"/>
                  </a:lnTo>
                  <a:lnTo>
                    <a:pt x="3757" y="310"/>
                  </a:lnTo>
                  <a:close/>
                  <a:moveTo>
                    <a:pt x="4046" y="0"/>
                  </a:moveTo>
                  <a:lnTo>
                    <a:pt x="3716" y="21"/>
                  </a:lnTo>
                  <a:lnTo>
                    <a:pt x="3385" y="41"/>
                  </a:lnTo>
                  <a:lnTo>
                    <a:pt x="3055" y="83"/>
                  </a:lnTo>
                  <a:lnTo>
                    <a:pt x="2725" y="145"/>
                  </a:lnTo>
                  <a:lnTo>
                    <a:pt x="2622" y="145"/>
                  </a:lnTo>
                  <a:lnTo>
                    <a:pt x="0" y="8628"/>
                  </a:lnTo>
                  <a:lnTo>
                    <a:pt x="186" y="8649"/>
                  </a:lnTo>
                  <a:lnTo>
                    <a:pt x="434" y="8711"/>
                  </a:lnTo>
                  <a:lnTo>
                    <a:pt x="1094" y="8855"/>
                  </a:lnTo>
                  <a:lnTo>
                    <a:pt x="2085" y="9103"/>
                  </a:lnTo>
                  <a:lnTo>
                    <a:pt x="2642" y="9268"/>
                  </a:lnTo>
                  <a:lnTo>
                    <a:pt x="3261" y="9454"/>
                  </a:lnTo>
                  <a:lnTo>
                    <a:pt x="3922" y="9660"/>
                  </a:lnTo>
                  <a:lnTo>
                    <a:pt x="4582" y="9908"/>
                  </a:lnTo>
                  <a:lnTo>
                    <a:pt x="5243" y="10176"/>
                  </a:lnTo>
                  <a:lnTo>
                    <a:pt x="5904" y="10465"/>
                  </a:lnTo>
                  <a:lnTo>
                    <a:pt x="6564" y="10796"/>
                  </a:lnTo>
                  <a:lnTo>
                    <a:pt x="7183" y="11146"/>
                  </a:lnTo>
                  <a:lnTo>
                    <a:pt x="7472" y="11332"/>
                  </a:lnTo>
                  <a:lnTo>
                    <a:pt x="7761" y="11518"/>
                  </a:lnTo>
                  <a:lnTo>
                    <a:pt x="8030" y="11724"/>
                  </a:lnTo>
                  <a:lnTo>
                    <a:pt x="8277" y="11931"/>
                  </a:lnTo>
                  <a:lnTo>
                    <a:pt x="8752" y="12323"/>
                  </a:lnTo>
                  <a:lnTo>
                    <a:pt x="9268" y="12695"/>
                  </a:lnTo>
                  <a:lnTo>
                    <a:pt x="9805" y="13087"/>
                  </a:lnTo>
                  <a:lnTo>
                    <a:pt x="10403" y="13458"/>
                  </a:lnTo>
                  <a:lnTo>
                    <a:pt x="11043" y="13809"/>
                  </a:lnTo>
                  <a:lnTo>
                    <a:pt x="11704" y="14160"/>
                  </a:lnTo>
                  <a:lnTo>
                    <a:pt x="12385" y="14490"/>
                  </a:lnTo>
                  <a:lnTo>
                    <a:pt x="13107" y="14800"/>
                  </a:lnTo>
                  <a:lnTo>
                    <a:pt x="13871" y="15089"/>
                  </a:lnTo>
                  <a:lnTo>
                    <a:pt x="14655" y="15337"/>
                  </a:lnTo>
                  <a:lnTo>
                    <a:pt x="15460" y="15564"/>
                  </a:lnTo>
                  <a:lnTo>
                    <a:pt x="16286" y="15749"/>
                  </a:lnTo>
                  <a:lnTo>
                    <a:pt x="17153" y="15915"/>
                  </a:lnTo>
                  <a:lnTo>
                    <a:pt x="18020" y="16018"/>
                  </a:lnTo>
                  <a:lnTo>
                    <a:pt x="18907" y="16100"/>
                  </a:lnTo>
                  <a:lnTo>
                    <a:pt x="19816" y="16121"/>
                  </a:lnTo>
                  <a:lnTo>
                    <a:pt x="20456" y="16100"/>
                  </a:lnTo>
                  <a:lnTo>
                    <a:pt x="21095" y="16080"/>
                  </a:lnTo>
                  <a:lnTo>
                    <a:pt x="21735" y="16018"/>
                  </a:lnTo>
                  <a:lnTo>
                    <a:pt x="22375" y="15915"/>
                  </a:lnTo>
                  <a:lnTo>
                    <a:pt x="22478" y="15894"/>
                  </a:lnTo>
                  <a:lnTo>
                    <a:pt x="25162" y="6709"/>
                  </a:lnTo>
                  <a:lnTo>
                    <a:pt x="24873" y="6605"/>
                  </a:lnTo>
                  <a:lnTo>
                    <a:pt x="24749" y="6688"/>
                  </a:lnTo>
                  <a:lnTo>
                    <a:pt x="24522" y="6812"/>
                  </a:lnTo>
                  <a:lnTo>
                    <a:pt x="24171" y="6956"/>
                  </a:lnTo>
                  <a:lnTo>
                    <a:pt x="23738" y="7101"/>
                  </a:lnTo>
                  <a:lnTo>
                    <a:pt x="23222" y="7225"/>
                  </a:lnTo>
                  <a:lnTo>
                    <a:pt x="22623" y="7348"/>
                  </a:lnTo>
                  <a:lnTo>
                    <a:pt x="22313" y="7390"/>
                  </a:lnTo>
                  <a:lnTo>
                    <a:pt x="21983" y="7410"/>
                  </a:lnTo>
                  <a:lnTo>
                    <a:pt x="21632" y="7431"/>
                  </a:lnTo>
                  <a:lnTo>
                    <a:pt x="21261" y="7452"/>
                  </a:lnTo>
                  <a:lnTo>
                    <a:pt x="20806" y="7431"/>
                  </a:lnTo>
                  <a:lnTo>
                    <a:pt x="20332" y="7390"/>
                  </a:lnTo>
                  <a:lnTo>
                    <a:pt x="19836" y="7328"/>
                  </a:lnTo>
                  <a:lnTo>
                    <a:pt x="19341" y="7204"/>
                  </a:lnTo>
                  <a:lnTo>
                    <a:pt x="18846" y="7059"/>
                  </a:lnTo>
                  <a:lnTo>
                    <a:pt x="18350" y="6874"/>
                  </a:lnTo>
                  <a:lnTo>
                    <a:pt x="17855" y="6626"/>
                  </a:lnTo>
                  <a:lnTo>
                    <a:pt x="17359" y="6358"/>
                  </a:lnTo>
                  <a:lnTo>
                    <a:pt x="16575" y="5821"/>
                  </a:lnTo>
                  <a:lnTo>
                    <a:pt x="15687" y="5243"/>
                  </a:lnTo>
                  <a:lnTo>
                    <a:pt x="14449" y="4397"/>
                  </a:lnTo>
                  <a:lnTo>
                    <a:pt x="13087" y="3530"/>
                  </a:lnTo>
                  <a:lnTo>
                    <a:pt x="12385" y="3076"/>
                  </a:lnTo>
                  <a:lnTo>
                    <a:pt x="11662" y="2642"/>
                  </a:lnTo>
                  <a:lnTo>
                    <a:pt x="10919" y="2229"/>
                  </a:lnTo>
                  <a:lnTo>
                    <a:pt x="10156" y="1817"/>
                  </a:lnTo>
                  <a:lnTo>
                    <a:pt x="9392" y="1445"/>
                  </a:lnTo>
                  <a:lnTo>
                    <a:pt x="8628" y="1094"/>
                  </a:lnTo>
                  <a:lnTo>
                    <a:pt x="7844" y="785"/>
                  </a:lnTo>
                  <a:lnTo>
                    <a:pt x="7080" y="516"/>
                  </a:lnTo>
                  <a:lnTo>
                    <a:pt x="6316" y="310"/>
                  </a:lnTo>
                  <a:lnTo>
                    <a:pt x="5924" y="207"/>
                  </a:lnTo>
                  <a:lnTo>
                    <a:pt x="5553" y="145"/>
                  </a:lnTo>
                  <a:lnTo>
                    <a:pt x="5160" y="83"/>
                  </a:lnTo>
                  <a:lnTo>
                    <a:pt x="4789" y="41"/>
                  </a:lnTo>
                  <a:lnTo>
                    <a:pt x="4417" y="21"/>
                  </a:lnTo>
                  <a:lnTo>
                    <a:pt x="4046" y="0"/>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39" name="Google Shape;2239;p212"/>
            <p:cNvSpPr/>
            <p:nvPr/>
          </p:nvSpPr>
          <p:spPr>
            <a:xfrm>
              <a:off x="4159325" y="1310950"/>
              <a:ext cx="654350" cy="633175"/>
            </a:xfrm>
            <a:custGeom>
              <a:avLst/>
              <a:gdLst/>
              <a:ahLst/>
              <a:cxnLst/>
              <a:rect l="l" t="t" r="r" b="b"/>
              <a:pathLst>
                <a:path w="26174" h="25327" extrusionOk="0">
                  <a:moveTo>
                    <a:pt x="17731" y="0"/>
                  </a:moveTo>
                  <a:lnTo>
                    <a:pt x="17690" y="269"/>
                  </a:lnTo>
                  <a:lnTo>
                    <a:pt x="17649" y="557"/>
                  </a:lnTo>
                  <a:lnTo>
                    <a:pt x="17546" y="970"/>
                  </a:lnTo>
                  <a:lnTo>
                    <a:pt x="17422" y="1445"/>
                  </a:lnTo>
                  <a:lnTo>
                    <a:pt x="17236" y="2002"/>
                  </a:lnTo>
                  <a:lnTo>
                    <a:pt x="16988" y="2622"/>
                  </a:lnTo>
                  <a:lnTo>
                    <a:pt x="16844" y="2952"/>
                  </a:lnTo>
                  <a:lnTo>
                    <a:pt x="16679" y="3282"/>
                  </a:lnTo>
                  <a:lnTo>
                    <a:pt x="16493" y="3633"/>
                  </a:lnTo>
                  <a:lnTo>
                    <a:pt x="16287" y="3984"/>
                  </a:lnTo>
                  <a:lnTo>
                    <a:pt x="16080" y="4335"/>
                  </a:lnTo>
                  <a:lnTo>
                    <a:pt x="15832" y="4706"/>
                  </a:lnTo>
                  <a:lnTo>
                    <a:pt x="15543" y="5057"/>
                  </a:lnTo>
                  <a:lnTo>
                    <a:pt x="15255" y="5408"/>
                  </a:lnTo>
                  <a:lnTo>
                    <a:pt x="14924" y="5780"/>
                  </a:lnTo>
                  <a:lnTo>
                    <a:pt x="14573" y="6131"/>
                  </a:lnTo>
                  <a:lnTo>
                    <a:pt x="14202" y="6482"/>
                  </a:lnTo>
                  <a:lnTo>
                    <a:pt x="13810" y="6812"/>
                  </a:lnTo>
                  <a:lnTo>
                    <a:pt x="13376" y="7142"/>
                  </a:lnTo>
                  <a:lnTo>
                    <a:pt x="12901" y="7472"/>
                  </a:lnTo>
                  <a:lnTo>
                    <a:pt x="12406" y="7782"/>
                  </a:lnTo>
                  <a:lnTo>
                    <a:pt x="11869" y="8071"/>
                  </a:lnTo>
                  <a:lnTo>
                    <a:pt x="11312" y="8360"/>
                  </a:lnTo>
                  <a:lnTo>
                    <a:pt x="10713" y="8628"/>
                  </a:lnTo>
                  <a:lnTo>
                    <a:pt x="9908" y="8979"/>
                  </a:lnTo>
                  <a:lnTo>
                    <a:pt x="9041" y="9371"/>
                  </a:lnTo>
                  <a:lnTo>
                    <a:pt x="8133" y="9825"/>
                  </a:lnTo>
                  <a:lnTo>
                    <a:pt x="7204" y="10341"/>
                  </a:lnTo>
                  <a:lnTo>
                    <a:pt x="6276" y="10878"/>
                  </a:lnTo>
                  <a:lnTo>
                    <a:pt x="5326" y="11456"/>
                  </a:lnTo>
                  <a:lnTo>
                    <a:pt x="4418" y="12075"/>
                  </a:lnTo>
                  <a:lnTo>
                    <a:pt x="3551" y="12695"/>
                  </a:lnTo>
                  <a:lnTo>
                    <a:pt x="3138" y="13025"/>
                  </a:lnTo>
                  <a:lnTo>
                    <a:pt x="2725" y="13355"/>
                  </a:lnTo>
                  <a:lnTo>
                    <a:pt x="2354" y="13685"/>
                  </a:lnTo>
                  <a:lnTo>
                    <a:pt x="1982" y="14016"/>
                  </a:lnTo>
                  <a:lnTo>
                    <a:pt x="1652" y="14346"/>
                  </a:lnTo>
                  <a:lnTo>
                    <a:pt x="1342" y="14676"/>
                  </a:lnTo>
                  <a:lnTo>
                    <a:pt x="1053" y="15027"/>
                  </a:lnTo>
                  <a:lnTo>
                    <a:pt x="806" y="15357"/>
                  </a:lnTo>
                  <a:lnTo>
                    <a:pt x="579" y="15688"/>
                  </a:lnTo>
                  <a:lnTo>
                    <a:pt x="372" y="16018"/>
                  </a:lnTo>
                  <a:lnTo>
                    <a:pt x="228" y="16348"/>
                  </a:lnTo>
                  <a:lnTo>
                    <a:pt x="104" y="16678"/>
                  </a:lnTo>
                  <a:lnTo>
                    <a:pt x="21" y="17009"/>
                  </a:lnTo>
                  <a:lnTo>
                    <a:pt x="1" y="17339"/>
                  </a:lnTo>
                  <a:lnTo>
                    <a:pt x="1" y="17648"/>
                  </a:lnTo>
                  <a:lnTo>
                    <a:pt x="42" y="17958"/>
                  </a:lnTo>
                  <a:lnTo>
                    <a:pt x="6441" y="25327"/>
                  </a:lnTo>
                  <a:lnTo>
                    <a:pt x="6606" y="25141"/>
                  </a:lnTo>
                  <a:lnTo>
                    <a:pt x="7142" y="24605"/>
                  </a:lnTo>
                  <a:lnTo>
                    <a:pt x="7514" y="24254"/>
                  </a:lnTo>
                  <a:lnTo>
                    <a:pt x="7968" y="23841"/>
                  </a:lnTo>
                  <a:lnTo>
                    <a:pt x="8505" y="23387"/>
                  </a:lnTo>
                  <a:lnTo>
                    <a:pt x="9103" y="22891"/>
                  </a:lnTo>
                  <a:lnTo>
                    <a:pt x="9764" y="22375"/>
                  </a:lnTo>
                  <a:lnTo>
                    <a:pt x="10507" y="21859"/>
                  </a:lnTo>
                  <a:lnTo>
                    <a:pt x="11291" y="21323"/>
                  </a:lnTo>
                  <a:lnTo>
                    <a:pt x="12117" y="20786"/>
                  </a:lnTo>
                  <a:lnTo>
                    <a:pt x="13025" y="20291"/>
                  </a:lnTo>
                  <a:lnTo>
                    <a:pt x="13479" y="20043"/>
                  </a:lnTo>
                  <a:lnTo>
                    <a:pt x="13975" y="19795"/>
                  </a:lnTo>
                  <a:lnTo>
                    <a:pt x="14449" y="19568"/>
                  </a:lnTo>
                  <a:lnTo>
                    <a:pt x="14945" y="19341"/>
                  </a:lnTo>
                  <a:lnTo>
                    <a:pt x="15461" y="19135"/>
                  </a:lnTo>
                  <a:lnTo>
                    <a:pt x="15977" y="18949"/>
                  </a:lnTo>
                  <a:lnTo>
                    <a:pt x="16493" y="18742"/>
                  </a:lnTo>
                  <a:lnTo>
                    <a:pt x="17009" y="18495"/>
                  </a:lnTo>
                  <a:lnTo>
                    <a:pt x="17504" y="18247"/>
                  </a:lnTo>
                  <a:lnTo>
                    <a:pt x="18000" y="17937"/>
                  </a:lnTo>
                  <a:lnTo>
                    <a:pt x="18495" y="17628"/>
                  </a:lnTo>
                  <a:lnTo>
                    <a:pt x="18970" y="17298"/>
                  </a:lnTo>
                  <a:lnTo>
                    <a:pt x="19445" y="16926"/>
                  </a:lnTo>
                  <a:lnTo>
                    <a:pt x="19899" y="16554"/>
                  </a:lnTo>
                  <a:lnTo>
                    <a:pt x="20353" y="16162"/>
                  </a:lnTo>
                  <a:lnTo>
                    <a:pt x="20786" y="15770"/>
                  </a:lnTo>
                  <a:lnTo>
                    <a:pt x="21220" y="15357"/>
                  </a:lnTo>
                  <a:lnTo>
                    <a:pt x="21633" y="14944"/>
                  </a:lnTo>
                  <a:lnTo>
                    <a:pt x="22417" y="14098"/>
                  </a:lnTo>
                  <a:lnTo>
                    <a:pt x="23139" y="13252"/>
                  </a:lnTo>
                  <a:lnTo>
                    <a:pt x="23821" y="12426"/>
                  </a:lnTo>
                  <a:lnTo>
                    <a:pt x="24399" y="11662"/>
                  </a:lnTo>
                  <a:lnTo>
                    <a:pt x="24915" y="10940"/>
                  </a:lnTo>
                  <a:lnTo>
                    <a:pt x="25348" y="10321"/>
                  </a:lnTo>
                  <a:lnTo>
                    <a:pt x="25967" y="9392"/>
                  </a:lnTo>
                  <a:lnTo>
                    <a:pt x="26174" y="9062"/>
                  </a:lnTo>
                  <a:lnTo>
                    <a:pt x="17731" y="0"/>
                  </a:lnTo>
                  <a:close/>
                </a:path>
              </a:pathLst>
            </a:custGeom>
            <a:solidFill>
              <a:schemeClr val="lt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40" name="Google Shape;2240;p212"/>
            <p:cNvSpPr/>
            <p:nvPr/>
          </p:nvSpPr>
          <p:spPr>
            <a:xfrm>
              <a:off x="4380700" y="1532325"/>
              <a:ext cx="244125" cy="229125"/>
            </a:xfrm>
            <a:custGeom>
              <a:avLst/>
              <a:gdLst/>
              <a:ahLst/>
              <a:cxnLst/>
              <a:rect l="l" t="t" r="r" b="b"/>
              <a:pathLst>
                <a:path w="9765" h="9165" extrusionOk="0">
                  <a:moveTo>
                    <a:pt x="5388" y="0"/>
                  </a:moveTo>
                  <a:lnTo>
                    <a:pt x="5037" y="21"/>
                  </a:lnTo>
                  <a:lnTo>
                    <a:pt x="4707" y="62"/>
                  </a:lnTo>
                  <a:lnTo>
                    <a:pt x="4356" y="124"/>
                  </a:lnTo>
                  <a:lnTo>
                    <a:pt x="4026" y="227"/>
                  </a:lnTo>
                  <a:lnTo>
                    <a:pt x="3592" y="392"/>
                  </a:lnTo>
                  <a:lnTo>
                    <a:pt x="3159" y="599"/>
                  </a:lnTo>
                  <a:lnTo>
                    <a:pt x="2746" y="847"/>
                  </a:lnTo>
                  <a:lnTo>
                    <a:pt x="2333" y="1136"/>
                  </a:lnTo>
                  <a:lnTo>
                    <a:pt x="1962" y="1445"/>
                  </a:lnTo>
                  <a:lnTo>
                    <a:pt x="1590" y="1796"/>
                  </a:lnTo>
                  <a:lnTo>
                    <a:pt x="1239" y="2168"/>
                  </a:lnTo>
                  <a:lnTo>
                    <a:pt x="930" y="2580"/>
                  </a:lnTo>
                  <a:lnTo>
                    <a:pt x="661" y="2993"/>
                  </a:lnTo>
                  <a:lnTo>
                    <a:pt x="434" y="3427"/>
                  </a:lnTo>
                  <a:lnTo>
                    <a:pt x="248" y="3860"/>
                  </a:lnTo>
                  <a:lnTo>
                    <a:pt x="166" y="4087"/>
                  </a:lnTo>
                  <a:lnTo>
                    <a:pt x="104" y="4314"/>
                  </a:lnTo>
                  <a:lnTo>
                    <a:pt x="63" y="4541"/>
                  </a:lnTo>
                  <a:lnTo>
                    <a:pt x="21" y="4768"/>
                  </a:lnTo>
                  <a:lnTo>
                    <a:pt x="1" y="4995"/>
                  </a:lnTo>
                  <a:lnTo>
                    <a:pt x="1" y="5223"/>
                  </a:lnTo>
                  <a:lnTo>
                    <a:pt x="1" y="5429"/>
                  </a:lnTo>
                  <a:lnTo>
                    <a:pt x="42" y="5656"/>
                  </a:lnTo>
                  <a:lnTo>
                    <a:pt x="83" y="5883"/>
                  </a:lnTo>
                  <a:lnTo>
                    <a:pt x="145" y="6089"/>
                  </a:lnTo>
                  <a:lnTo>
                    <a:pt x="248" y="6420"/>
                  </a:lnTo>
                  <a:lnTo>
                    <a:pt x="393" y="6729"/>
                  </a:lnTo>
                  <a:lnTo>
                    <a:pt x="579" y="7018"/>
                  </a:lnTo>
                  <a:lnTo>
                    <a:pt x="764" y="7287"/>
                  </a:lnTo>
                  <a:lnTo>
                    <a:pt x="991" y="7555"/>
                  </a:lnTo>
                  <a:lnTo>
                    <a:pt x="1219" y="7823"/>
                  </a:lnTo>
                  <a:lnTo>
                    <a:pt x="1487" y="8050"/>
                  </a:lnTo>
                  <a:lnTo>
                    <a:pt x="1776" y="8257"/>
                  </a:lnTo>
                  <a:lnTo>
                    <a:pt x="2065" y="8463"/>
                  </a:lnTo>
                  <a:lnTo>
                    <a:pt x="2374" y="8649"/>
                  </a:lnTo>
                  <a:lnTo>
                    <a:pt x="2705" y="8793"/>
                  </a:lnTo>
                  <a:lnTo>
                    <a:pt x="3056" y="8917"/>
                  </a:lnTo>
                  <a:lnTo>
                    <a:pt x="3407" y="9020"/>
                  </a:lnTo>
                  <a:lnTo>
                    <a:pt x="3757" y="9103"/>
                  </a:lnTo>
                  <a:lnTo>
                    <a:pt x="4129" y="9144"/>
                  </a:lnTo>
                  <a:lnTo>
                    <a:pt x="4501" y="9165"/>
                  </a:lnTo>
                  <a:lnTo>
                    <a:pt x="4789" y="9144"/>
                  </a:lnTo>
                  <a:lnTo>
                    <a:pt x="5058" y="9124"/>
                  </a:lnTo>
                  <a:lnTo>
                    <a:pt x="5326" y="9082"/>
                  </a:lnTo>
                  <a:lnTo>
                    <a:pt x="5615" y="9020"/>
                  </a:lnTo>
                  <a:lnTo>
                    <a:pt x="5883" y="8938"/>
                  </a:lnTo>
                  <a:lnTo>
                    <a:pt x="6172" y="8855"/>
                  </a:lnTo>
                  <a:lnTo>
                    <a:pt x="6441" y="8732"/>
                  </a:lnTo>
                  <a:lnTo>
                    <a:pt x="6730" y="8587"/>
                  </a:lnTo>
                  <a:lnTo>
                    <a:pt x="7122" y="8360"/>
                  </a:lnTo>
                  <a:lnTo>
                    <a:pt x="7493" y="8133"/>
                  </a:lnTo>
                  <a:lnTo>
                    <a:pt x="7844" y="7865"/>
                  </a:lnTo>
                  <a:lnTo>
                    <a:pt x="8175" y="7576"/>
                  </a:lnTo>
                  <a:lnTo>
                    <a:pt x="8484" y="7266"/>
                  </a:lnTo>
                  <a:lnTo>
                    <a:pt x="8773" y="6956"/>
                  </a:lnTo>
                  <a:lnTo>
                    <a:pt x="9021" y="6626"/>
                  </a:lnTo>
                  <a:lnTo>
                    <a:pt x="9227" y="6275"/>
                  </a:lnTo>
                  <a:lnTo>
                    <a:pt x="9413" y="5904"/>
                  </a:lnTo>
                  <a:lnTo>
                    <a:pt x="9558" y="5532"/>
                  </a:lnTo>
                  <a:lnTo>
                    <a:pt x="9661" y="5140"/>
                  </a:lnTo>
                  <a:lnTo>
                    <a:pt x="9743" y="4748"/>
                  </a:lnTo>
                  <a:lnTo>
                    <a:pt x="9764" y="4335"/>
                  </a:lnTo>
                  <a:lnTo>
                    <a:pt x="9743" y="3922"/>
                  </a:lnTo>
                  <a:lnTo>
                    <a:pt x="9681" y="3489"/>
                  </a:lnTo>
                  <a:lnTo>
                    <a:pt x="9558" y="3055"/>
                  </a:lnTo>
                  <a:lnTo>
                    <a:pt x="9434" y="2725"/>
                  </a:lnTo>
                  <a:lnTo>
                    <a:pt x="9289" y="2395"/>
                  </a:lnTo>
                  <a:lnTo>
                    <a:pt x="9104" y="2085"/>
                  </a:lnTo>
                  <a:lnTo>
                    <a:pt x="8918" y="1796"/>
                  </a:lnTo>
                  <a:lnTo>
                    <a:pt x="8691" y="1528"/>
                  </a:lnTo>
                  <a:lnTo>
                    <a:pt x="8464" y="1280"/>
                  </a:lnTo>
                  <a:lnTo>
                    <a:pt x="8216" y="1053"/>
                  </a:lnTo>
                  <a:lnTo>
                    <a:pt x="7948" y="826"/>
                  </a:lnTo>
                  <a:lnTo>
                    <a:pt x="7659" y="640"/>
                  </a:lnTo>
                  <a:lnTo>
                    <a:pt x="7370" y="475"/>
                  </a:lnTo>
                  <a:lnTo>
                    <a:pt x="7060" y="351"/>
                  </a:lnTo>
                  <a:lnTo>
                    <a:pt x="6730" y="227"/>
                  </a:lnTo>
                  <a:lnTo>
                    <a:pt x="6400" y="124"/>
                  </a:lnTo>
                  <a:lnTo>
                    <a:pt x="6069" y="62"/>
                  </a:lnTo>
                  <a:lnTo>
                    <a:pt x="5718" y="21"/>
                  </a:lnTo>
                  <a:lnTo>
                    <a:pt x="5388" y="0"/>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41" name="Google Shape;2241;p212"/>
            <p:cNvSpPr/>
            <p:nvPr/>
          </p:nvSpPr>
          <p:spPr>
            <a:xfrm>
              <a:off x="4380700" y="1532325"/>
              <a:ext cx="244125" cy="229125"/>
            </a:xfrm>
            <a:custGeom>
              <a:avLst/>
              <a:gdLst/>
              <a:ahLst/>
              <a:cxnLst/>
              <a:rect l="l" t="t" r="r" b="b"/>
              <a:pathLst>
                <a:path w="9765" h="9165" fill="none" extrusionOk="0">
                  <a:moveTo>
                    <a:pt x="5388" y="0"/>
                  </a:moveTo>
                  <a:lnTo>
                    <a:pt x="5388" y="0"/>
                  </a:lnTo>
                  <a:lnTo>
                    <a:pt x="5037" y="21"/>
                  </a:lnTo>
                  <a:lnTo>
                    <a:pt x="4707" y="62"/>
                  </a:lnTo>
                  <a:lnTo>
                    <a:pt x="4356" y="124"/>
                  </a:lnTo>
                  <a:lnTo>
                    <a:pt x="4026" y="227"/>
                  </a:lnTo>
                  <a:lnTo>
                    <a:pt x="4026" y="227"/>
                  </a:lnTo>
                  <a:lnTo>
                    <a:pt x="3592" y="392"/>
                  </a:lnTo>
                  <a:lnTo>
                    <a:pt x="3159" y="599"/>
                  </a:lnTo>
                  <a:lnTo>
                    <a:pt x="2746" y="847"/>
                  </a:lnTo>
                  <a:lnTo>
                    <a:pt x="2333" y="1136"/>
                  </a:lnTo>
                  <a:lnTo>
                    <a:pt x="1962" y="1445"/>
                  </a:lnTo>
                  <a:lnTo>
                    <a:pt x="1590" y="1796"/>
                  </a:lnTo>
                  <a:lnTo>
                    <a:pt x="1239" y="2168"/>
                  </a:lnTo>
                  <a:lnTo>
                    <a:pt x="930" y="2580"/>
                  </a:lnTo>
                  <a:lnTo>
                    <a:pt x="661" y="2993"/>
                  </a:lnTo>
                  <a:lnTo>
                    <a:pt x="434" y="3427"/>
                  </a:lnTo>
                  <a:lnTo>
                    <a:pt x="248" y="3860"/>
                  </a:lnTo>
                  <a:lnTo>
                    <a:pt x="166" y="4087"/>
                  </a:lnTo>
                  <a:lnTo>
                    <a:pt x="104" y="4314"/>
                  </a:lnTo>
                  <a:lnTo>
                    <a:pt x="63" y="4541"/>
                  </a:lnTo>
                  <a:lnTo>
                    <a:pt x="21" y="4768"/>
                  </a:lnTo>
                  <a:lnTo>
                    <a:pt x="1" y="4995"/>
                  </a:lnTo>
                  <a:lnTo>
                    <a:pt x="1" y="5223"/>
                  </a:lnTo>
                  <a:lnTo>
                    <a:pt x="1" y="5429"/>
                  </a:lnTo>
                  <a:lnTo>
                    <a:pt x="42" y="5656"/>
                  </a:lnTo>
                  <a:lnTo>
                    <a:pt x="83" y="5883"/>
                  </a:lnTo>
                  <a:lnTo>
                    <a:pt x="145" y="6089"/>
                  </a:lnTo>
                  <a:lnTo>
                    <a:pt x="145" y="6089"/>
                  </a:lnTo>
                  <a:lnTo>
                    <a:pt x="248" y="6420"/>
                  </a:lnTo>
                  <a:lnTo>
                    <a:pt x="393" y="6729"/>
                  </a:lnTo>
                  <a:lnTo>
                    <a:pt x="579" y="7018"/>
                  </a:lnTo>
                  <a:lnTo>
                    <a:pt x="764" y="7287"/>
                  </a:lnTo>
                  <a:lnTo>
                    <a:pt x="991" y="7555"/>
                  </a:lnTo>
                  <a:lnTo>
                    <a:pt x="1219" y="7823"/>
                  </a:lnTo>
                  <a:lnTo>
                    <a:pt x="1487" y="8050"/>
                  </a:lnTo>
                  <a:lnTo>
                    <a:pt x="1776" y="8257"/>
                  </a:lnTo>
                  <a:lnTo>
                    <a:pt x="2065" y="8463"/>
                  </a:lnTo>
                  <a:lnTo>
                    <a:pt x="2374" y="8649"/>
                  </a:lnTo>
                  <a:lnTo>
                    <a:pt x="2705" y="8793"/>
                  </a:lnTo>
                  <a:lnTo>
                    <a:pt x="3056" y="8917"/>
                  </a:lnTo>
                  <a:lnTo>
                    <a:pt x="3407" y="9020"/>
                  </a:lnTo>
                  <a:lnTo>
                    <a:pt x="3757" y="9103"/>
                  </a:lnTo>
                  <a:lnTo>
                    <a:pt x="4129" y="9144"/>
                  </a:lnTo>
                  <a:lnTo>
                    <a:pt x="4501" y="9165"/>
                  </a:lnTo>
                  <a:lnTo>
                    <a:pt x="4501" y="9165"/>
                  </a:lnTo>
                  <a:lnTo>
                    <a:pt x="4789" y="9144"/>
                  </a:lnTo>
                  <a:lnTo>
                    <a:pt x="5058" y="9124"/>
                  </a:lnTo>
                  <a:lnTo>
                    <a:pt x="5326" y="9082"/>
                  </a:lnTo>
                  <a:lnTo>
                    <a:pt x="5615" y="9020"/>
                  </a:lnTo>
                  <a:lnTo>
                    <a:pt x="5883" y="8938"/>
                  </a:lnTo>
                  <a:lnTo>
                    <a:pt x="6172" y="8855"/>
                  </a:lnTo>
                  <a:lnTo>
                    <a:pt x="6441" y="8732"/>
                  </a:lnTo>
                  <a:lnTo>
                    <a:pt x="6730" y="8587"/>
                  </a:lnTo>
                  <a:lnTo>
                    <a:pt x="6730" y="8587"/>
                  </a:lnTo>
                  <a:lnTo>
                    <a:pt x="7122" y="8360"/>
                  </a:lnTo>
                  <a:lnTo>
                    <a:pt x="7493" y="8133"/>
                  </a:lnTo>
                  <a:lnTo>
                    <a:pt x="7844" y="7865"/>
                  </a:lnTo>
                  <a:lnTo>
                    <a:pt x="8175" y="7576"/>
                  </a:lnTo>
                  <a:lnTo>
                    <a:pt x="8484" y="7266"/>
                  </a:lnTo>
                  <a:lnTo>
                    <a:pt x="8773" y="6956"/>
                  </a:lnTo>
                  <a:lnTo>
                    <a:pt x="9021" y="6626"/>
                  </a:lnTo>
                  <a:lnTo>
                    <a:pt x="9227" y="6275"/>
                  </a:lnTo>
                  <a:lnTo>
                    <a:pt x="9413" y="5904"/>
                  </a:lnTo>
                  <a:lnTo>
                    <a:pt x="9558" y="5532"/>
                  </a:lnTo>
                  <a:lnTo>
                    <a:pt x="9661" y="5140"/>
                  </a:lnTo>
                  <a:lnTo>
                    <a:pt x="9743" y="4748"/>
                  </a:lnTo>
                  <a:lnTo>
                    <a:pt x="9764" y="4335"/>
                  </a:lnTo>
                  <a:lnTo>
                    <a:pt x="9743" y="3922"/>
                  </a:lnTo>
                  <a:lnTo>
                    <a:pt x="9681" y="3489"/>
                  </a:lnTo>
                  <a:lnTo>
                    <a:pt x="9558" y="3055"/>
                  </a:lnTo>
                  <a:lnTo>
                    <a:pt x="9558" y="3055"/>
                  </a:lnTo>
                  <a:lnTo>
                    <a:pt x="9434" y="2725"/>
                  </a:lnTo>
                  <a:lnTo>
                    <a:pt x="9289" y="2395"/>
                  </a:lnTo>
                  <a:lnTo>
                    <a:pt x="9104" y="2085"/>
                  </a:lnTo>
                  <a:lnTo>
                    <a:pt x="8918" y="1796"/>
                  </a:lnTo>
                  <a:lnTo>
                    <a:pt x="8691" y="1528"/>
                  </a:lnTo>
                  <a:lnTo>
                    <a:pt x="8464" y="1280"/>
                  </a:lnTo>
                  <a:lnTo>
                    <a:pt x="8216" y="1053"/>
                  </a:lnTo>
                  <a:lnTo>
                    <a:pt x="7948" y="826"/>
                  </a:lnTo>
                  <a:lnTo>
                    <a:pt x="7659" y="640"/>
                  </a:lnTo>
                  <a:lnTo>
                    <a:pt x="7370" y="475"/>
                  </a:lnTo>
                  <a:lnTo>
                    <a:pt x="7060" y="351"/>
                  </a:lnTo>
                  <a:lnTo>
                    <a:pt x="6730" y="227"/>
                  </a:lnTo>
                  <a:lnTo>
                    <a:pt x="6400" y="124"/>
                  </a:lnTo>
                  <a:lnTo>
                    <a:pt x="6069" y="62"/>
                  </a:lnTo>
                  <a:lnTo>
                    <a:pt x="5718" y="21"/>
                  </a:lnTo>
                  <a:lnTo>
                    <a:pt x="5388"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42" name="Google Shape;2242;p212"/>
            <p:cNvSpPr/>
            <p:nvPr/>
          </p:nvSpPr>
          <p:spPr>
            <a:xfrm>
              <a:off x="4442625" y="1577225"/>
              <a:ext cx="119750" cy="147600"/>
            </a:xfrm>
            <a:custGeom>
              <a:avLst/>
              <a:gdLst/>
              <a:ahLst/>
              <a:cxnLst/>
              <a:rect l="l" t="t" r="r" b="b"/>
              <a:pathLst>
                <a:path w="4790" h="5904" extrusionOk="0">
                  <a:moveTo>
                    <a:pt x="1301" y="1796"/>
                  </a:moveTo>
                  <a:lnTo>
                    <a:pt x="1796" y="2621"/>
                  </a:lnTo>
                  <a:lnTo>
                    <a:pt x="1590" y="2663"/>
                  </a:lnTo>
                  <a:lnTo>
                    <a:pt x="1404" y="2663"/>
                  </a:lnTo>
                  <a:lnTo>
                    <a:pt x="1322" y="2642"/>
                  </a:lnTo>
                  <a:lnTo>
                    <a:pt x="1239" y="2601"/>
                  </a:lnTo>
                  <a:lnTo>
                    <a:pt x="1177" y="2560"/>
                  </a:lnTo>
                  <a:lnTo>
                    <a:pt x="1115" y="2498"/>
                  </a:lnTo>
                  <a:lnTo>
                    <a:pt x="1095" y="2415"/>
                  </a:lnTo>
                  <a:lnTo>
                    <a:pt x="1074" y="2333"/>
                  </a:lnTo>
                  <a:lnTo>
                    <a:pt x="1053" y="2250"/>
                  </a:lnTo>
                  <a:lnTo>
                    <a:pt x="1074" y="2167"/>
                  </a:lnTo>
                  <a:lnTo>
                    <a:pt x="1095" y="2064"/>
                  </a:lnTo>
                  <a:lnTo>
                    <a:pt x="1136" y="1982"/>
                  </a:lnTo>
                  <a:lnTo>
                    <a:pt x="1198" y="1878"/>
                  </a:lnTo>
                  <a:lnTo>
                    <a:pt x="1301" y="1796"/>
                  </a:lnTo>
                  <a:close/>
                  <a:moveTo>
                    <a:pt x="3427" y="3261"/>
                  </a:moveTo>
                  <a:lnTo>
                    <a:pt x="3489" y="3282"/>
                  </a:lnTo>
                  <a:lnTo>
                    <a:pt x="3572" y="3323"/>
                  </a:lnTo>
                  <a:lnTo>
                    <a:pt x="3634" y="3365"/>
                  </a:lnTo>
                  <a:lnTo>
                    <a:pt x="3695" y="3427"/>
                  </a:lnTo>
                  <a:lnTo>
                    <a:pt x="3716" y="3509"/>
                  </a:lnTo>
                  <a:lnTo>
                    <a:pt x="3737" y="3592"/>
                  </a:lnTo>
                  <a:lnTo>
                    <a:pt x="3757" y="3654"/>
                  </a:lnTo>
                  <a:lnTo>
                    <a:pt x="3737" y="3736"/>
                  </a:lnTo>
                  <a:lnTo>
                    <a:pt x="3716" y="3839"/>
                  </a:lnTo>
                  <a:lnTo>
                    <a:pt x="3654" y="3922"/>
                  </a:lnTo>
                  <a:lnTo>
                    <a:pt x="3592" y="4004"/>
                  </a:lnTo>
                  <a:lnTo>
                    <a:pt x="3510" y="4108"/>
                  </a:lnTo>
                  <a:lnTo>
                    <a:pt x="3014" y="3282"/>
                  </a:lnTo>
                  <a:lnTo>
                    <a:pt x="3221" y="3261"/>
                  </a:lnTo>
                  <a:close/>
                  <a:moveTo>
                    <a:pt x="1012" y="0"/>
                  </a:moveTo>
                  <a:lnTo>
                    <a:pt x="413" y="351"/>
                  </a:lnTo>
                  <a:lnTo>
                    <a:pt x="826" y="1011"/>
                  </a:lnTo>
                  <a:lnTo>
                    <a:pt x="661" y="1135"/>
                  </a:lnTo>
                  <a:lnTo>
                    <a:pt x="537" y="1259"/>
                  </a:lnTo>
                  <a:lnTo>
                    <a:pt x="413" y="1404"/>
                  </a:lnTo>
                  <a:lnTo>
                    <a:pt x="310" y="1528"/>
                  </a:lnTo>
                  <a:lnTo>
                    <a:pt x="207" y="1672"/>
                  </a:lnTo>
                  <a:lnTo>
                    <a:pt x="145" y="1796"/>
                  </a:lnTo>
                  <a:lnTo>
                    <a:pt x="83" y="1940"/>
                  </a:lnTo>
                  <a:lnTo>
                    <a:pt x="42" y="2085"/>
                  </a:lnTo>
                  <a:lnTo>
                    <a:pt x="21" y="2209"/>
                  </a:lnTo>
                  <a:lnTo>
                    <a:pt x="1" y="2353"/>
                  </a:lnTo>
                  <a:lnTo>
                    <a:pt x="1" y="2477"/>
                  </a:lnTo>
                  <a:lnTo>
                    <a:pt x="21" y="2621"/>
                  </a:lnTo>
                  <a:lnTo>
                    <a:pt x="42" y="2745"/>
                  </a:lnTo>
                  <a:lnTo>
                    <a:pt x="83" y="2869"/>
                  </a:lnTo>
                  <a:lnTo>
                    <a:pt x="145" y="2993"/>
                  </a:lnTo>
                  <a:lnTo>
                    <a:pt x="207" y="3117"/>
                  </a:lnTo>
                  <a:lnTo>
                    <a:pt x="310" y="3261"/>
                  </a:lnTo>
                  <a:lnTo>
                    <a:pt x="413" y="3385"/>
                  </a:lnTo>
                  <a:lnTo>
                    <a:pt x="517" y="3488"/>
                  </a:lnTo>
                  <a:lnTo>
                    <a:pt x="641" y="3571"/>
                  </a:lnTo>
                  <a:lnTo>
                    <a:pt x="764" y="3633"/>
                  </a:lnTo>
                  <a:lnTo>
                    <a:pt x="909" y="3674"/>
                  </a:lnTo>
                  <a:lnTo>
                    <a:pt x="1033" y="3695"/>
                  </a:lnTo>
                  <a:lnTo>
                    <a:pt x="1177" y="3715"/>
                  </a:lnTo>
                  <a:lnTo>
                    <a:pt x="1466" y="3695"/>
                  </a:lnTo>
                  <a:lnTo>
                    <a:pt x="1755" y="3654"/>
                  </a:lnTo>
                  <a:lnTo>
                    <a:pt x="2044" y="3592"/>
                  </a:lnTo>
                  <a:lnTo>
                    <a:pt x="2333" y="3488"/>
                  </a:lnTo>
                  <a:lnTo>
                    <a:pt x="2932" y="4479"/>
                  </a:lnTo>
                  <a:lnTo>
                    <a:pt x="2767" y="4562"/>
                  </a:lnTo>
                  <a:lnTo>
                    <a:pt x="2581" y="4624"/>
                  </a:lnTo>
                  <a:lnTo>
                    <a:pt x="2230" y="4706"/>
                  </a:lnTo>
                  <a:lnTo>
                    <a:pt x="1858" y="4768"/>
                  </a:lnTo>
                  <a:lnTo>
                    <a:pt x="1693" y="4768"/>
                  </a:lnTo>
                  <a:lnTo>
                    <a:pt x="1528" y="4748"/>
                  </a:lnTo>
                  <a:lnTo>
                    <a:pt x="1652" y="5676"/>
                  </a:lnTo>
                  <a:lnTo>
                    <a:pt x="2044" y="5676"/>
                  </a:lnTo>
                  <a:lnTo>
                    <a:pt x="2251" y="5656"/>
                  </a:lnTo>
                  <a:lnTo>
                    <a:pt x="2478" y="5614"/>
                  </a:lnTo>
                  <a:lnTo>
                    <a:pt x="2705" y="5553"/>
                  </a:lnTo>
                  <a:lnTo>
                    <a:pt x="2932" y="5470"/>
                  </a:lnTo>
                  <a:lnTo>
                    <a:pt x="3179" y="5367"/>
                  </a:lnTo>
                  <a:lnTo>
                    <a:pt x="3406" y="5264"/>
                  </a:lnTo>
                  <a:lnTo>
                    <a:pt x="3799" y="5903"/>
                  </a:lnTo>
                  <a:lnTo>
                    <a:pt x="4377" y="5532"/>
                  </a:lnTo>
                  <a:lnTo>
                    <a:pt x="3984" y="4871"/>
                  </a:lnTo>
                  <a:lnTo>
                    <a:pt x="4129" y="4748"/>
                  </a:lnTo>
                  <a:lnTo>
                    <a:pt x="4273" y="4624"/>
                  </a:lnTo>
                  <a:lnTo>
                    <a:pt x="4397" y="4479"/>
                  </a:lnTo>
                  <a:lnTo>
                    <a:pt x="4500" y="4355"/>
                  </a:lnTo>
                  <a:lnTo>
                    <a:pt x="4583" y="4211"/>
                  </a:lnTo>
                  <a:lnTo>
                    <a:pt x="4645" y="4087"/>
                  </a:lnTo>
                  <a:lnTo>
                    <a:pt x="4707" y="3943"/>
                  </a:lnTo>
                  <a:lnTo>
                    <a:pt x="4748" y="3819"/>
                  </a:lnTo>
                  <a:lnTo>
                    <a:pt x="4769" y="3674"/>
                  </a:lnTo>
                  <a:lnTo>
                    <a:pt x="4789" y="3550"/>
                  </a:lnTo>
                  <a:lnTo>
                    <a:pt x="4789" y="3406"/>
                  </a:lnTo>
                  <a:lnTo>
                    <a:pt x="4769" y="3282"/>
                  </a:lnTo>
                  <a:lnTo>
                    <a:pt x="4748" y="3158"/>
                  </a:lnTo>
                  <a:lnTo>
                    <a:pt x="4707" y="3034"/>
                  </a:lnTo>
                  <a:lnTo>
                    <a:pt x="4666" y="2910"/>
                  </a:lnTo>
                  <a:lnTo>
                    <a:pt x="4583" y="2787"/>
                  </a:lnTo>
                  <a:lnTo>
                    <a:pt x="4500" y="2642"/>
                  </a:lnTo>
                  <a:lnTo>
                    <a:pt x="4397" y="2518"/>
                  </a:lnTo>
                  <a:lnTo>
                    <a:pt x="4273" y="2415"/>
                  </a:lnTo>
                  <a:lnTo>
                    <a:pt x="4150" y="2333"/>
                  </a:lnTo>
                  <a:lnTo>
                    <a:pt x="4026" y="2291"/>
                  </a:lnTo>
                  <a:lnTo>
                    <a:pt x="3902" y="2229"/>
                  </a:lnTo>
                  <a:lnTo>
                    <a:pt x="3778" y="2209"/>
                  </a:lnTo>
                  <a:lnTo>
                    <a:pt x="3634" y="2188"/>
                  </a:lnTo>
                  <a:lnTo>
                    <a:pt x="3345" y="2209"/>
                  </a:lnTo>
                  <a:lnTo>
                    <a:pt x="3056" y="2250"/>
                  </a:lnTo>
                  <a:lnTo>
                    <a:pt x="2767" y="2333"/>
                  </a:lnTo>
                  <a:lnTo>
                    <a:pt x="2478" y="2415"/>
                  </a:lnTo>
                  <a:lnTo>
                    <a:pt x="1879" y="1404"/>
                  </a:lnTo>
                  <a:lnTo>
                    <a:pt x="2127" y="1321"/>
                  </a:lnTo>
                  <a:lnTo>
                    <a:pt x="2395" y="1239"/>
                  </a:lnTo>
                  <a:lnTo>
                    <a:pt x="2663" y="1197"/>
                  </a:lnTo>
                  <a:lnTo>
                    <a:pt x="2973" y="1177"/>
                  </a:lnTo>
                  <a:lnTo>
                    <a:pt x="2829" y="268"/>
                  </a:lnTo>
                  <a:lnTo>
                    <a:pt x="2643" y="268"/>
                  </a:lnTo>
                  <a:lnTo>
                    <a:pt x="2478" y="289"/>
                  </a:lnTo>
                  <a:lnTo>
                    <a:pt x="2127" y="351"/>
                  </a:lnTo>
                  <a:lnTo>
                    <a:pt x="1755" y="475"/>
                  </a:lnTo>
                  <a:lnTo>
                    <a:pt x="1404" y="640"/>
                  </a:lnTo>
                  <a:lnTo>
                    <a:pt x="1012" y="0"/>
                  </a:lnTo>
                  <a:close/>
                </a:path>
              </a:pathLst>
            </a:custGeom>
            <a:solidFill>
              <a:schemeClr val="lt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43" name="Google Shape;2243;p212"/>
            <p:cNvSpPr/>
            <p:nvPr/>
          </p:nvSpPr>
          <p:spPr>
            <a:xfrm>
              <a:off x="4178425" y="1353775"/>
              <a:ext cx="597575" cy="557325"/>
            </a:xfrm>
            <a:custGeom>
              <a:avLst/>
              <a:gdLst/>
              <a:ahLst/>
              <a:cxnLst/>
              <a:rect l="l" t="t" r="r" b="b"/>
              <a:pathLst>
                <a:path w="23903" h="22293" extrusionOk="0">
                  <a:moveTo>
                    <a:pt x="17607" y="516"/>
                  </a:moveTo>
                  <a:lnTo>
                    <a:pt x="23531" y="7204"/>
                  </a:lnTo>
                  <a:lnTo>
                    <a:pt x="23304" y="7700"/>
                  </a:lnTo>
                  <a:lnTo>
                    <a:pt x="23077" y="8174"/>
                  </a:lnTo>
                  <a:lnTo>
                    <a:pt x="22809" y="8649"/>
                  </a:lnTo>
                  <a:lnTo>
                    <a:pt x="22541" y="9103"/>
                  </a:lnTo>
                  <a:lnTo>
                    <a:pt x="22272" y="9557"/>
                  </a:lnTo>
                  <a:lnTo>
                    <a:pt x="21983" y="9991"/>
                  </a:lnTo>
                  <a:lnTo>
                    <a:pt x="21694" y="10404"/>
                  </a:lnTo>
                  <a:lnTo>
                    <a:pt x="21385" y="10796"/>
                  </a:lnTo>
                  <a:lnTo>
                    <a:pt x="21054" y="11188"/>
                  </a:lnTo>
                  <a:lnTo>
                    <a:pt x="20724" y="11580"/>
                  </a:lnTo>
                  <a:lnTo>
                    <a:pt x="20394" y="11952"/>
                  </a:lnTo>
                  <a:lnTo>
                    <a:pt x="20064" y="12303"/>
                  </a:lnTo>
                  <a:lnTo>
                    <a:pt x="19713" y="12633"/>
                  </a:lnTo>
                  <a:lnTo>
                    <a:pt x="19362" y="12963"/>
                  </a:lnTo>
                  <a:lnTo>
                    <a:pt x="18639" y="13582"/>
                  </a:lnTo>
                  <a:lnTo>
                    <a:pt x="17896" y="14160"/>
                  </a:lnTo>
                  <a:lnTo>
                    <a:pt x="17174" y="14676"/>
                  </a:lnTo>
                  <a:lnTo>
                    <a:pt x="16431" y="15151"/>
                  </a:lnTo>
                  <a:lnTo>
                    <a:pt x="15688" y="15564"/>
                  </a:lnTo>
                  <a:lnTo>
                    <a:pt x="14965" y="15935"/>
                  </a:lnTo>
                  <a:lnTo>
                    <a:pt x="14243" y="16266"/>
                  </a:lnTo>
                  <a:lnTo>
                    <a:pt x="13562" y="16534"/>
                  </a:lnTo>
                  <a:lnTo>
                    <a:pt x="12880" y="16761"/>
                  </a:lnTo>
                  <a:lnTo>
                    <a:pt x="12592" y="16864"/>
                  </a:lnTo>
                  <a:lnTo>
                    <a:pt x="12303" y="16968"/>
                  </a:lnTo>
                  <a:lnTo>
                    <a:pt x="11725" y="17215"/>
                  </a:lnTo>
                  <a:lnTo>
                    <a:pt x="11147" y="17525"/>
                  </a:lnTo>
                  <a:lnTo>
                    <a:pt x="10569" y="17855"/>
                  </a:lnTo>
                  <a:lnTo>
                    <a:pt x="10011" y="18206"/>
                  </a:lnTo>
                  <a:lnTo>
                    <a:pt x="9454" y="18598"/>
                  </a:lnTo>
                  <a:lnTo>
                    <a:pt x="8938" y="18990"/>
                  </a:lnTo>
                  <a:lnTo>
                    <a:pt x="8443" y="19383"/>
                  </a:lnTo>
                  <a:lnTo>
                    <a:pt x="7968" y="19775"/>
                  </a:lnTo>
                  <a:lnTo>
                    <a:pt x="7514" y="20167"/>
                  </a:lnTo>
                  <a:lnTo>
                    <a:pt x="6750" y="20869"/>
                  </a:lnTo>
                  <a:lnTo>
                    <a:pt x="6172" y="21447"/>
                  </a:lnTo>
                  <a:lnTo>
                    <a:pt x="5801" y="21839"/>
                  </a:lnTo>
                  <a:lnTo>
                    <a:pt x="351" y="15523"/>
                  </a:lnTo>
                  <a:lnTo>
                    <a:pt x="516" y="15172"/>
                  </a:lnTo>
                  <a:lnTo>
                    <a:pt x="682" y="14821"/>
                  </a:lnTo>
                  <a:lnTo>
                    <a:pt x="888" y="14470"/>
                  </a:lnTo>
                  <a:lnTo>
                    <a:pt x="1094" y="14140"/>
                  </a:lnTo>
                  <a:lnTo>
                    <a:pt x="1342" y="13830"/>
                  </a:lnTo>
                  <a:lnTo>
                    <a:pt x="1610" y="13500"/>
                  </a:lnTo>
                  <a:lnTo>
                    <a:pt x="1879" y="13190"/>
                  </a:lnTo>
                  <a:lnTo>
                    <a:pt x="2168" y="12901"/>
                  </a:lnTo>
                  <a:lnTo>
                    <a:pt x="2477" y="12592"/>
                  </a:lnTo>
                  <a:lnTo>
                    <a:pt x="2808" y="12303"/>
                  </a:lnTo>
                  <a:lnTo>
                    <a:pt x="3138" y="12014"/>
                  </a:lnTo>
                  <a:lnTo>
                    <a:pt x="3489" y="11745"/>
                  </a:lnTo>
                  <a:lnTo>
                    <a:pt x="4232" y="11209"/>
                  </a:lnTo>
                  <a:lnTo>
                    <a:pt x="4996" y="10713"/>
                  </a:lnTo>
                  <a:lnTo>
                    <a:pt x="5801" y="10218"/>
                  </a:lnTo>
                  <a:lnTo>
                    <a:pt x="6606" y="9764"/>
                  </a:lnTo>
                  <a:lnTo>
                    <a:pt x="7431" y="9330"/>
                  </a:lnTo>
                  <a:lnTo>
                    <a:pt x="8257" y="8917"/>
                  </a:lnTo>
                  <a:lnTo>
                    <a:pt x="9082" y="8546"/>
                  </a:lnTo>
                  <a:lnTo>
                    <a:pt x="9867" y="8174"/>
                  </a:lnTo>
                  <a:lnTo>
                    <a:pt x="11374" y="7514"/>
                  </a:lnTo>
                  <a:lnTo>
                    <a:pt x="12344" y="7080"/>
                  </a:lnTo>
                  <a:lnTo>
                    <a:pt x="13231" y="6668"/>
                  </a:lnTo>
                  <a:lnTo>
                    <a:pt x="13500" y="6544"/>
                  </a:lnTo>
                  <a:lnTo>
                    <a:pt x="13747" y="6399"/>
                  </a:lnTo>
                  <a:lnTo>
                    <a:pt x="14243" y="6090"/>
                  </a:lnTo>
                  <a:lnTo>
                    <a:pt x="14676" y="5739"/>
                  </a:lnTo>
                  <a:lnTo>
                    <a:pt x="15089" y="5388"/>
                  </a:lnTo>
                  <a:lnTo>
                    <a:pt x="15461" y="5016"/>
                  </a:lnTo>
                  <a:lnTo>
                    <a:pt x="15791" y="4624"/>
                  </a:lnTo>
                  <a:lnTo>
                    <a:pt x="16080" y="4232"/>
                  </a:lnTo>
                  <a:lnTo>
                    <a:pt x="16348" y="3840"/>
                  </a:lnTo>
                  <a:lnTo>
                    <a:pt x="16575" y="3447"/>
                  </a:lnTo>
                  <a:lnTo>
                    <a:pt x="16761" y="3076"/>
                  </a:lnTo>
                  <a:lnTo>
                    <a:pt x="16947" y="2725"/>
                  </a:lnTo>
                  <a:lnTo>
                    <a:pt x="17091" y="2395"/>
                  </a:lnTo>
                  <a:lnTo>
                    <a:pt x="17298" y="1796"/>
                  </a:lnTo>
                  <a:lnTo>
                    <a:pt x="17422" y="1383"/>
                  </a:lnTo>
                  <a:lnTo>
                    <a:pt x="17504" y="1032"/>
                  </a:lnTo>
                  <a:lnTo>
                    <a:pt x="17566" y="785"/>
                  </a:lnTo>
                  <a:lnTo>
                    <a:pt x="17607" y="516"/>
                  </a:lnTo>
                  <a:close/>
                  <a:moveTo>
                    <a:pt x="17545" y="0"/>
                  </a:moveTo>
                  <a:lnTo>
                    <a:pt x="17298" y="166"/>
                  </a:lnTo>
                  <a:lnTo>
                    <a:pt x="17298" y="289"/>
                  </a:lnTo>
                  <a:lnTo>
                    <a:pt x="17298" y="475"/>
                  </a:lnTo>
                  <a:lnTo>
                    <a:pt x="17256" y="723"/>
                  </a:lnTo>
                  <a:lnTo>
                    <a:pt x="17195" y="1053"/>
                  </a:lnTo>
                  <a:lnTo>
                    <a:pt x="17091" y="1425"/>
                  </a:lnTo>
                  <a:lnTo>
                    <a:pt x="16967" y="1837"/>
                  </a:lnTo>
                  <a:lnTo>
                    <a:pt x="16802" y="2292"/>
                  </a:lnTo>
                  <a:lnTo>
                    <a:pt x="16575" y="2787"/>
                  </a:lnTo>
                  <a:lnTo>
                    <a:pt x="16328" y="3262"/>
                  </a:lnTo>
                  <a:lnTo>
                    <a:pt x="16039" y="3778"/>
                  </a:lnTo>
                  <a:lnTo>
                    <a:pt x="15688" y="4273"/>
                  </a:lnTo>
                  <a:lnTo>
                    <a:pt x="15481" y="4521"/>
                  </a:lnTo>
                  <a:lnTo>
                    <a:pt x="15275" y="4748"/>
                  </a:lnTo>
                  <a:lnTo>
                    <a:pt x="15048" y="4996"/>
                  </a:lnTo>
                  <a:lnTo>
                    <a:pt x="14821" y="5223"/>
                  </a:lnTo>
                  <a:lnTo>
                    <a:pt x="14573" y="5450"/>
                  </a:lnTo>
                  <a:lnTo>
                    <a:pt x="14305" y="5656"/>
                  </a:lnTo>
                  <a:lnTo>
                    <a:pt x="14016" y="5863"/>
                  </a:lnTo>
                  <a:lnTo>
                    <a:pt x="13727" y="6048"/>
                  </a:lnTo>
                  <a:lnTo>
                    <a:pt x="13417" y="6234"/>
                  </a:lnTo>
                  <a:lnTo>
                    <a:pt x="13087" y="6399"/>
                  </a:lnTo>
                  <a:lnTo>
                    <a:pt x="12220" y="6791"/>
                  </a:lnTo>
                  <a:lnTo>
                    <a:pt x="11250" y="7225"/>
                  </a:lnTo>
                  <a:lnTo>
                    <a:pt x="9722" y="7906"/>
                  </a:lnTo>
                  <a:lnTo>
                    <a:pt x="8897" y="8278"/>
                  </a:lnTo>
                  <a:lnTo>
                    <a:pt x="8071" y="8670"/>
                  </a:lnTo>
                  <a:lnTo>
                    <a:pt x="7225" y="9103"/>
                  </a:lnTo>
                  <a:lnTo>
                    <a:pt x="6399" y="9537"/>
                  </a:lnTo>
                  <a:lnTo>
                    <a:pt x="5553" y="10011"/>
                  </a:lnTo>
                  <a:lnTo>
                    <a:pt x="4748" y="10507"/>
                  </a:lnTo>
                  <a:lnTo>
                    <a:pt x="3963" y="11023"/>
                  </a:lnTo>
                  <a:lnTo>
                    <a:pt x="3220" y="11580"/>
                  </a:lnTo>
                  <a:lnTo>
                    <a:pt x="2849" y="11869"/>
                  </a:lnTo>
                  <a:lnTo>
                    <a:pt x="2519" y="12158"/>
                  </a:lnTo>
                  <a:lnTo>
                    <a:pt x="2188" y="12447"/>
                  </a:lnTo>
                  <a:lnTo>
                    <a:pt x="1858" y="12757"/>
                  </a:lnTo>
                  <a:lnTo>
                    <a:pt x="1569" y="13066"/>
                  </a:lnTo>
                  <a:lnTo>
                    <a:pt x="1280" y="13397"/>
                  </a:lnTo>
                  <a:lnTo>
                    <a:pt x="1032" y="13727"/>
                  </a:lnTo>
                  <a:lnTo>
                    <a:pt x="785" y="14057"/>
                  </a:lnTo>
                  <a:lnTo>
                    <a:pt x="558" y="14408"/>
                  </a:lnTo>
                  <a:lnTo>
                    <a:pt x="372" y="14759"/>
                  </a:lnTo>
                  <a:lnTo>
                    <a:pt x="186" y="15130"/>
                  </a:lnTo>
                  <a:lnTo>
                    <a:pt x="42" y="15502"/>
                  </a:lnTo>
                  <a:lnTo>
                    <a:pt x="0" y="15585"/>
                  </a:lnTo>
                  <a:lnTo>
                    <a:pt x="5780" y="22293"/>
                  </a:lnTo>
                  <a:lnTo>
                    <a:pt x="5904" y="22169"/>
                  </a:lnTo>
                  <a:lnTo>
                    <a:pt x="6090" y="21983"/>
                  </a:lnTo>
                  <a:lnTo>
                    <a:pt x="6564" y="21509"/>
                  </a:lnTo>
                  <a:lnTo>
                    <a:pt x="7287" y="20807"/>
                  </a:lnTo>
                  <a:lnTo>
                    <a:pt x="7720" y="20415"/>
                  </a:lnTo>
                  <a:lnTo>
                    <a:pt x="8216" y="19981"/>
                  </a:lnTo>
                  <a:lnTo>
                    <a:pt x="8732" y="19548"/>
                  </a:lnTo>
                  <a:lnTo>
                    <a:pt x="9289" y="19114"/>
                  </a:lnTo>
                  <a:lnTo>
                    <a:pt x="9888" y="18681"/>
                  </a:lnTo>
                  <a:lnTo>
                    <a:pt x="10486" y="18289"/>
                  </a:lnTo>
                  <a:lnTo>
                    <a:pt x="11105" y="17896"/>
                  </a:lnTo>
                  <a:lnTo>
                    <a:pt x="11725" y="17566"/>
                  </a:lnTo>
                  <a:lnTo>
                    <a:pt x="12034" y="17422"/>
                  </a:lnTo>
                  <a:lnTo>
                    <a:pt x="12344" y="17277"/>
                  </a:lnTo>
                  <a:lnTo>
                    <a:pt x="12674" y="17153"/>
                  </a:lnTo>
                  <a:lnTo>
                    <a:pt x="12984" y="17050"/>
                  </a:lnTo>
                  <a:lnTo>
                    <a:pt x="13665" y="16823"/>
                  </a:lnTo>
                  <a:lnTo>
                    <a:pt x="14367" y="16555"/>
                  </a:lnTo>
                  <a:lnTo>
                    <a:pt x="15089" y="16224"/>
                  </a:lnTo>
                  <a:lnTo>
                    <a:pt x="15853" y="15832"/>
                  </a:lnTo>
                  <a:lnTo>
                    <a:pt x="16596" y="15399"/>
                  </a:lnTo>
                  <a:lnTo>
                    <a:pt x="17360" y="14924"/>
                  </a:lnTo>
                  <a:lnTo>
                    <a:pt x="18123" y="14387"/>
                  </a:lnTo>
                  <a:lnTo>
                    <a:pt x="18866" y="13809"/>
                  </a:lnTo>
                  <a:lnTo>
                    <a:pt x="19238" y="13479"/>
                  </a:lnTo>
                  <a:lnTo>
                    <a:pt x="19610" y="13170"/>
                  </a:lnTo>
                  <a:lnTo>
                    <a:pt x="19960" y="12819"/>
                  </a:lnTo>
                  <a:lnTo>
                    <a:pt x="20311" y="12468"/>
                  </a:lnTo>
                  <a:lnTo>
                    <a:pt x="20662" y="12117"/>
                  </a:lnTo>
                  <a:lnTo>
                    <a:pt x="21013" y="11725"/>
                  </a:lnTo>
                  <a:lnTo>
                    <a:pt x="21343" y="11332"/>
                  </a:lnTo>
                  <a:lnTo>
                    <a:pt x="21674" y="10940"/>
                  </a:lnTo>
                  <a:lnTo>
                    <a:pt x="21983" y="10527"/>
                  </a:lnTo>
                  <a:lnTo>
                    <a:pt x="22293" y="10094"/>
                  </a:lnTo>
                  <a:lnTo>
                    <a:pt x="22582" y="9640"/>
                  </a:lnTo>
                  <a:lnTo>
                    <a:pt x="22871" y="9186"/>
                  </a:lnTo>
                  <a:lnTo>
                    <a:pt x="23139" y="8732"/>
                  </a:lnTo>
                  <a:lnTo>
                    <a:pt x="23387" y="8236"/>
                  </a:lnTo>
                  <a:lnTo>
                    <a:pt x="23635" y="7741"/>
                  </a:lnTo>
                  <a:lnTo>
                    <a:pt x="23862" y="7245"/>
                  </a:lnTo>
                  <a:lnTo>
                    <a:pt x="23903" y="7142"/>
                  </a:lnTo>
                  <a:lnTo>
                    <a:pt x="17545" y="0"/>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44" name="Google Shape;2244;p212"/>
            <p:cNvSpPr/>
            <p:nvPr/>
          </p:nvSpPr>
          <p:spPr>
            <a:xfrm>
              <a:off x="5670775" y="418200"/>
              <a:ext cx="589350" cy="519675"/>
            </a:xfrm>
            <a:custGeom>
              <a:avLst/>
              <a:gdLst/>
              <a:ahLst/>
              <a:cxnLst/>
              <a:rect l="l" t="t" r="r" b="b"/>
              <a:pathLst>
                <a:path w="23574" h="20787" extrusionOk="0">
                  <a:moveTo>
                    <a:pt x="5904" y="1"/>
                  </a:moveTo>
                  <a:lnTo>
                    <a:pt x="5615" y="42"/>
                  </a:lnTo>
                  <a:lnTo>
                    <a:pt x="5347" y="104"/>
                  </a:lnTo>
                  <a:lnTo>
                    <a:pt x="5099" y="207"/>
                  </a:lnTo>
                  <a:lnTo>
                    <a:pt x="1" y="6957"/>
                  </a:lnTo>
                  <a:lnTo>
                    <a:pt x="187" y="7081"/>
                  </a:lnTo>
                  <a:lnTo>
                    <a:pt x="723" y="7432"/>
                  </a:lnTo>
                  <a:lnTo>
                    <a:pt x="1528" y="8010"/>
                  </a:lnTo>
                  <a:lnTo>
                    <a:pt x="2024" y="8381"/>
                  </a:lnTo>
                  <a:lnTo>
                    <a:pt x="2540" y="8794"/>
                  </a:lnTo>
                  <a:lnTo>
                    <a:pt x="3097" y="9269"/>
                  </a:lnTo>
                  <a:lnTo>
                    <a:pt x="3675" y="9785"/>
                  </a:lnTo>
                  <a:lnTo>
                    <a:pt x="4274" y="10363"/>
                  </a:lnTo>
                  <a:lnTo>
                    <a:pt x="4872" y="10982"/>
                  </a:lnTo>
                  <a:lnTo>
                    <a:pt x="5471" y="11642"/>
                  </a:lnTo>
                  <a:lnTo>
                    <a:pt x="6049" y="12365"/>
                  </a:lnTo>
                  <a:lnTo>
                    <a:pt x="6627" y="13129"/>
                  </a:lnTo>
                  <a:lnTo>
                    <a:pt x="6895" y="13521"/>
                  </a:lnTo>
                  <a:lnTo>
                    <a:pt x="7143" y="13934"/>
                  </a:lnTo>
                  <a:lnTo>
                    <a:pt x="7411" y="14326"/>
                  </a:lnTo>
                  <a:lnTo>
                    <a:pt x="7700" y="14718"/>
                  </a:lnTo>
                  <a:lnTo>
                    <a:pt x="8030" y="15090"/>
                  </a:lnTo>
                  <a:lnTo>
                    <a:pt x="8361" y="15461"/>
                  </a:lnTo>
                  <a:lnTo>
                    <a:pt x="8711" y="15833"/>
                  </a:lnTo>
                  <a:lnTo>
                    <a:pt x="9104" y="16163"/>
                  </a:lnTo>
                  <a:lnTo>
                    <a:pt x="9475" y="16514"/>
                  </a:lnTo>
                  <a:lnTo>
                    <a:pt x="9888" y="16823"/>
                  </a:lnTo>
                  <a:lnTo>
                    <a:pt x="10301" y="17133"/>
                  </a:lnTo>
                  <a:lnTo>
                    <a:pt x="10714" y="17443"/>
                  </a:lnTo>
                  <a:lnTo>
                    <a:pt x="11581" y="18000"/>
                  </a:lnTo>
                  <a:lnTo>
                    <a:pt x="12427" y="18516"/>
                  </a:lnTo>
                  <a:lnTo>
                    <a:pt x="13273" y="18991"/>
                  </a:lnTo>
                  <a:lnTo>
                    <a:pt x="14099" y="19404"/>
                  </a:lnTo>
                  <a:lnTo>
                    <a:pt x="14863" y="19754"/>
                  </a:lnTo>
                  <a:lnTo>
                    <a:pt x="15564" y="20085"/>
                  </a:lnTo>
                  <a:lnTo>
                    <a:pt x="16163" y="20332"/>
                  </a:lnTo>
                  <a:lnTo>
                    <a:pt x="17071" y="20683"/>
                  </a:lnTo>
                  <a:lnTo>
                    <a:pt x="17401" y="20787"/>
                  </a:lnTo>
                  <a:lnTo>
                    <a:pt x="23573" y="11973"/>
                  </a:lnTo>
                  <a:lnTo>
                    <a:pt x="23346" y="11993"/>
                  </a:lnTo>
                  <a:lnTo>
                    <a:pt x="23078" y="12014"/>
                  </a:lnTo>
                  <a:lnTo>
                    <a:pt x="22727" y="12014"/>
                  </a:lnTo>
                  <a:lnTo>
                    <a:pt x="22273" y="11973"/>
                  </a:lnTo>
                  <a:lnTo>
                    <a:pt x="21777" y="11931"/>
                  </a:lnTo>
                  <a:lnTo>
                    <a:pt x="21199" y="11828"/>
                  </a:lnTo>
                  <a:lnTo>
                    <a:pt x="20580" y="11684"/>
                  </a:lnTo>
                  <a:lnTo>
                    <a:pt x="20250" y="11601"/>
                  </a:lnTo>
                  <a:lnTo>
                    <a:pt x="19920" y="11477"/>
                  </a:lnTo>
                  <a:lnTo>
                    <a:pt x="19569" y="11353"/>
                  </a:lnTo>
                  <a:lnTo>
                    <a:pt x="19238" y="11209"/>
                  </a:lnTo>
                  <a:lnTo>
                    <a:pt x="18867" y="11044"/>
                  </a:lnTo>
                  <a:lnTo>
                    <a:pt x="18516" y="10858"/>
                  </a:lnTo>
                  <a:lnTo>
                    <a:pt x="18144" y="10652"/>
                  </a:lnTo>
                  <a:lnTo>
                    <a:pt x="17794" y="10425"/>
                  </a:lnTo>
                  <a:lnTo>
                    <a:pt x="17422" y="10156"/>
                  </a:lnTo>
                  <a:lnTo>
                    <a:pt x="17071" y="9867"/>
                  </a:lnTo>
                  <a:lnTo>
                    <a:pt x="16700" y="9558"/>
                  </a:lnTo>
                  <a:lnTo>
                    <a:pt x="16349" y="9227"/>
                  </a:lnTo>
                  <a:lnTo>
                    <a:pt x="15977" y="8856"/>
                  </a:lnTo>
                  <a:lnTo>
                    <a:pt x="15647" y="8464"/>
                  </a:lnTo>
                  <a:lnTo>
                    <a:pt x="15296" y="8030"/>
                  </a:lnTo>
                  <a:lnTo>
                    <a:pt x="14966" y="7576"/>
                  </a:lnTo>
                  <a:lnTo>
                    <a:pt x="14532" y="6957"/>
                  </a:lnTo>
                  <a:lnTo>
                    <a:pt x="14016" y="6296"/>
                  </a:lnTo>
                  <a:lnTo>
                    <a:pt x="13480" y="5615"/>
                  </a:lnTo>
                  <a:lnTo>
                    <a:pt x="12881" y="4913"/>
                  </a:lnTo>
                  <a:lnTo>
                    <a:pt x="12241" y="4212"/>
                  </a:lnTo>
                  <a:lnTo>
                    <a:pt x="11581" y="3510"/>
                  </a:lnTo>
                  <a:lnTo>
                    <a:pt x="10899" y="2849"/>
                  </a:lnTo>
                  <a:lnTo>
                    <a:pt x="10198" y="2209"/>
                  </a:lnTo>
                  <a:lnTo>
                    <a:pt x="9496" y="1652"/>
                  </a:lnTo>
                  <a:lnTo>
                    <a:pt x="9145" y="1384"/>
                  </a:lnTo>
                  <a:lnTo>
                    <a:pt x="8815" y="1136"/>
                  </a:lnTo>
                  <a:lnTo>
                    <a:pt x="8464" y="909"/>
                  </a:lnTo>
                  <a:lnTo>
                    <a:pt x="8113" y="703"/>
                  </a:lnTo>
                  <a:lnTo>
                    <a:pt x="7783" y="517"/>
                  </a:lnTo>
                  <a:lnTo>
                    <a:pt x="7452" y="372"/>
                  </a:lnTo>
                  <a:lnTo>
                    <a:pt x="7122" y="228"/>
                  </a:lnTo>
                  <a:lnTo>
                    <a:pt x="6812" y="125"/>
                  </a:lnTo>
                  <a:lnTo>
                    <a:pt x="6503" y="63"/>
                  </a:lnTo>
                  <a:lnTo>
                    <a:pt x="6193" y="21"/>
                  </a:lnTo>
                  <a:lnTo>
                    <a:pt x="5904" y="1"/>
                  </a:lnTo>
                  <a:close/>
                </a:path>
              </a:pathLst>
            </a:custGeom>
            <a:solidFill>
              <a:schemeClr val="lt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45" name="Google Shape;2245;p212"/>
            <p:cNvSpPr/>
            <p:nvPr/>
          </p:nvSpPr>
          <p:spPr>
            <a:xfrm>
              <a:off x="5670775" y="418200"/>
              <a:ext cx="589350" cy="519675"/>
            </a:xfrm>
            <a:custGeom>
              <a:avLst/>
              <a:gdLst/>
              <a:ahLst/>
              <a:cxnLst/>
              <a:rect l="l" t="t" r="r" b="b"/>
              <a:pathLst>
                <a:path w="23574" h="20787" fill="none" extrusionOk="0">
                  <a:moveTo>
                    <a:pt x="23573" y="11973"/>
                  </a:moveTo>
                  <a:lnTo>
                    <a:pt x="23573" y="11973"/>
                  </a:lnTo>
                  <a:lnTo>
                    <a:pt x="23346" y="11993"/>
                  </a:lnTo>
                  <a:lnTo>
                    <a:pt x="23078" y="12014"/>
                  </a:lnTo>
                  <a:lnTo>
                    <a:pt x="22727" y="12014"/>
                  </a:lnTo>
                  <a:lnTo>
                    <a:pt x="22273" y="11973"/>
                  </a:lnTo>
                  <a:lnTo>
                    <a:pt x="21777" y="11931"/>
                  </a:lnTo>
                  <a:lnTo>
                    <a:pt x="21199" y="11828"/>
                  </a:lnTo>
                  <a:lnTo>
                    <a:pt x="20580" y="11684"/>
                  </a:lnTo>
                  <a:lnTo>
                    <a:pt x="20250" y="11601"/>
                  </a:lnTo>
                  <a:lnTo>
                    <a:pt x="19920" y="11477"/>
                  </a:lnTo>
                  <a:lnTo>
                    <a:pt x="19569" y="11353"/>
                  </a:lnTo>
                  <a:lnTo>
                    <a:pt x="19238" y="11209"/>
                  </a:lnTo>
                  <a:lnTo>
                    <a:pt x="18867" y="11044"/>
                  </a:lnTo>
                  <a:lnTo>
                    <a:pt x="18516" y="10858"/>
                  </a:lnTo>
                  <a:lnTo>
                    <a:pt x="18144" y="10652"/>
                  </a:lnTo>
                  <a:lnTo>
                    <a:pt x="17794" y="10425"/>
                  </a:lnTo>
                  <a:lnTo>
                    <a:pt x="17422" y="10156"/>
                  </a:lnTo>
                  <a:lnTo>
                    <a:pt x="17071" y="9867"/>
                  </a:lnTo>
                  <a:lnTo>
                    <a:pt x="16700" y="9558"/>
                  </a:lnTo>
                  <a:lnTo>
                    <a:pt x="16349" y="9227"/>
                  </a:lnTo>
                  <a:lnTo>
                    <a:pt x="15977" y="8856"/>
                  </a:lnTo>
                  <a:lnTo>
                    <a:pt x="15647" y="8464"/>
                  </a:lnTo>
                  <a:lnTo>
                    <a:pt x="15296" y="8030"/>
                  </a:lnTo>
                  <a:lnTo>
                    <a:pt x="14966" y="7576"/>
                  </a:lnTo>
                  <a:lnTo>
                    <a:pt x="14966" y="7576"/>
                  </a:lnTo>
                  <a:lnTo>
                    <a:pt x="14532" y="6957"/>
                  </a:lnTo>
                  <a:lnTo>
                    <a:pt x="14016" y="6296"/>
                  </a:lnTo>
                  <a:lnTo>
                    <a:pt x="13480" y="5615"/>
                  </a:lnTo>
                  <a:lnTo>
                    <a:pt x="12881" y="4913"/>
                  </a:lnTo>
                  <a:lnTo>
                    <a:pt x="12241" y="4212"/>
                  </a:lnTo>
                  <a:lnTo>
                    <a:pt x="11581" y="3510"/>
                  </a:lnTo>
                  <a:lnTo>
                    <a:pt x="10899" y="2849"/>
                  </a:lnTo>
                  <a:lnTo>
                    <a:pt x="10198" y="2209"/>
                  </a:lnTo>
                  <a:lnTo>
                    <a:pt x="9496" y="1652"/>
                  </a:lnTo>
                  <a:lnTo>
                    <a:pt x="9145" y="1384"/>
                  </a:lnTo>
                  <a:lnTo>
                    <a:pt x="8815" y="1136"/>
                  </a:lnTo>
                  <a:lnTo>
                    <a:pt x="8464" y="909"/>
                  </a:lnTo>
                  <a:lnTo>
                    <a:pt x="8113" y="703"/>
                  </a:lnTo>
                  <a:lnTo>
                    <a:pt x="7783" y="517"/>
                  </a:lnTo>
                  <a:lnTo>
                    <a:pt x="7452" y="372"/>
                  </a:lnTo>
                  <a:lnTo>
                    <a:pt x="7122" y="228"/>
                  </a:lnTo>
                  <a:lnTo>
                    <a:pt x="6812" y="125"/>
                  </a:lnTo>
                  <a:lnTo>
                    <a:pt x="6503" y="63"/>
                  </a:lnTo>
                  <a:lnTo>
                    <a:pt x="6193" y="21"/>
                  </a:lnTo>
                  <a:lnTo>
                    <a:pt x="5904" y="1"/>
                  </a:lnTo>
                  <a:lnTo>
                    <a:pt x="5615" y="42"/>
                  </a:lnTo>
                  <a:lnTo>
                    <a:pt x="5347" y="104"/>
                  </a:lnTo>
                  <a:lnTo>
                    <a:pt x="5099" y="207"/>
                  </a:lnTo>
                  <a:lnTo>
                    <a:pt x="1" y="6957"/>
                  </a:lnTo>
                  <a:lnTo>
                    <a:pt x="1" y="6957"/>
                  </a:lnTo>
                  <a:lnTo>
                    <a:pt x="187" y="7081"/>
                  </a:lnTo>
                  <a:lnTo>
                    <a:pt x="723" y="7432"/>
                  </a:lnTo>
                  <a:lnTo>
                    <a:pt x="1528" y="8010"/>
                  </a:lnTo>
                  <a:lnTo>
                    <a:pt x="2024" y="8381"/>
                  </a:lnTo>
                  <a:lnTo>
                    <a:pt x="2540" y="8794"/>
                  </a:lnTo>
                  <a:lnTo>
                    <a:pt x="3097" y="9269"/>
                  </a:lnTo>
                  <a:lnTo>
                    <a:pt x="3675" y="9785"/>
                  </a:lnTo>
                  <a:lnTo>
                    <a:pt x="4274" y="10363"/>
                  </a:lnTo>
                  <a:lnTo>
                    <a:pt x="4872" y="10982"/>
                  </a:lnTo>
                  <a:lnTo>
                    <a:pt x="5471" y="11642"/>
                  </a:lnTo>
                  <a:lnTo>
                    <a:pt x="6049" y="12365"/>
                  </a:lnTo>
                  <a:lnTo>
                    <a:pt x="6627" y="13129"/>
                  </a:lnTo>
                  <a:lnTo>
                    <a:pt x="6895" y="13521"/>
                  </a:lnTo>
                  <a:lnTo>
                    <a:pt x="7143" y="13934"/>
                  </a:lnTo>
                  <a:lnTo>
                    <a:pt x="7143" y="13934"/>
                  </a:lnTo>
                  <a:lnTo>
                    <a:pt x="7411" y="14326"/>
                  </a:lnTo>
                  <a:lnTo>
                    <a:pt x="7700" y="14718"/>
                  </a:lnTo>
                  <a:lnTo>
                    <a:pt x="8030" y="15090"/>
                  </a:lnTo>
                  <a:lnTo>
                    <a:pt x="8361" y="15461"/>
                  </a:lnTo>
                  <a:lnTo>
                    <a:pt x="8711" y="15833"/>
                  </a:lnTo>
                  <a:lnTo>
                    <a:pt x="9104" y="16163"/>
                  </a:lnTo>
                  <a:lnTo>
                    <a:pt x="9475" y="16514"/>
                  </a:lnTo>
                  <a:lnTo>
                    <a:pt x="9888" y="16823"/>
                  </a:lnTo>
                  <a:lnTo>
                    <a:pt x="10301" y="17133"/>
                  </a:lnTo>
                  <a:lnTo>
                    <a:pt x="10714" y="17443"/>
                  </a:lnTo>
                  <a:lnTo>
                    <a:pt x="11581" y="18000"/>
                  </a:lnTo>
                  <a:lnTo>
                    <a:pt x="12427" y="18516"/>
                  </a:lnTo>
                  <a:lnTo>
                    <a:pt x="13273" y="18991"/>
                  </a:lnTo>
                  <a:lnTo>
                    <a:pt x="14099" y="19404"/>
                  </a:lnTo>
                  <a:lnTo>
                    <a:pt x="14863" y="19754"/>
                  </a:lnTo>
                  <a:lnTo>
                    <a:pt x="15564" y="20085"/>
                  </a:lnTo>
                  <a:lnTo>
                    <a:pt x="16163" y="20332"/>
                  </a:lnTo>
                  <a:lnTo>
                    <a:pt x="17071" y="20683"/>
                  </a:lnTo>
                  <a:lnTo>
                    <a:pt x="17401" y="20787"/>
                  </a:lnTo>
                  <a:lnTo>
                    <a:pt x="23573" y="11973"/>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46" name="Google Shape;2246;p212"/>
            <p:cNvSpPr/>
            <p:nvPr/>
          </p:nvSpPr>
          <p:spPr>
            <a:xfrm>
              <a:off x="5855000" y="591075"/>
              <a:ext cx="202825" cy="206950"/>
            </a:xfrm>
            <a:custGeom>
              <a:avLst/>
              <a:gdLst/>
              <a:ahLst/>
              <a:cxnLst/>
              <a:rect l="l" t="t" r="r" b="b"/>
              <a:pathLst>
                <a:path w="8113" h="8278" extrusionOk="0">
                  <a:moveTo>
                    <a:pt x="3303" y="1"/>
                  </a:moveTo>
                  <a:lnTo>
                    <a:pt x="2932" y="21"/>
                  </a:lnTo>
                  <a:lnTo>
                    <a:pt x="2581" y="83"/>
                  </a:lnTo>
                  <a:lnTo>
                    <a:pt x="2395" y="124"/>
                  </a:lnTo>
                  <a:lnTo>
                    <a:pt x="2230" y="186"/>
                  </a:lnTo>
                  <a:lnTo>
                    <a:pt x="2065" y="269"/>
                  </a:lnTo>
                  <a:lnTo>
                    <a:pt x="1900" y="352"/>
                  </a:lnTo>
                  <a:lnTo>
                    <a:pt x="1569" y="558"/>
                  </a:lnTo>
                  <a:lnTo>
                    <a:pt x="1260" y="826"/>
                  </a:lnTo>
                  <a:lnTo>
                    <a:pt x="992" y="1115"/>
                  </a:lnTo>
                  <a:lnTo>
                    <a:pt x="744" y="1446"/>
                  </a:lnTo>
                  <a:lnTo>
                    <a:pt x="517" y="1796"/>
                  </a:lnTo>
                  <a:lnTo>
                    <a:pt x="331" y="2168"/>
                  </a:lnTo>
                  <a:lnTo>
                    <a:pt x="187" y="2560"/>
                  </a:lnTo>
                  <a:lnTo>
                    <a:pt x="83" y="2973"/>
                  </a:lnTo>
                  <a:lnTo>
                    <a:pt x="21" y="3406"/>
                  </a:lnTo>
                  <a:lnTo>
                    <a:pt x="1" y="3840"/>
                  </a:lnTo>
                  <a:lnTo>
                    <a:pt x="42" y="4273"/>
                  </a:lnTo>
                  <a:lnTo>
                    <a:pt x="63" y="4480"/>
                  </a:lnTo>
                  <a:lnTo>
                    <a:pt x="125" y="4707"/>
                  </a:lnTo>
                  <a:lnTo>
                    <a:pt x="166" y="4934"/>
                  </a:lnTo>
                  <a:lnTo>
                    <a:pt x="248" y="5140"/>
                  </a:lnTo>
                  <a:lnTo>
                    <a:pt x="331" y="5367"/>
                  </a:lnTo>
                  <a:lnTo>
                    <a:pt x="434" y="5574"/>
                  </a:lnTo>
                  <a:lnTo>
                    <a:pt x="537" y="5780"/>
                  </a:lnTo>
                  <a:lnTo>
                    <a:pt x="682" y="5987"/>
                  </a:lnTo>
                  <a:lnTo>
                    <a:pt x="826" y="6193"/>
                  </a:lnTo>
                  <a:lnTo>
                    <a:pt x="971" y="6399"/>
                  </a:lnTo>
                  <a:lnTo>
                    <a:pt x="1342" y="6792"/>
                  </a:lnTo>
                  <a:lnTo>
                    <a:pt x="1735" y="7163"/>
                  </a:lnTo>
                  <a:lnTo>
                    <a:pt x="1941" y="7328"/>
                  </a:lnTo>
                  <a:lnTo>
                    <a:pt x="2168" y="7493"/>
                  </a:lnTo>
                  <a:lnTo>
                    <a:pt x="2374" y="7638"/>
                  </a:lnTo>
                  <a:lnTo>
                    <a:pt x="2602" y="7762"/>
                  </a:lnTo>
                  <a:lnTo>
                    <a:pt x="2829" y="7865"/>
                  </a:lnTo>
                  <a:lnTo>
                    <a:pt x="3056" y="7968"/>
                  </a:lnTo>
                  <a:lnTo>
                    <a:pt x="3283" y="8071"/>
                  </a:lnTo>
                  <a:lnTo>
                    <a:pt x="3530" y="8133"/>
                  </a:lnTo>
                  <a:lnTo>
                    <a:pt x="3757" y="8195"/>
                  </a:lnTo>
                  <a:lnTo>
                    <a:pt x="4005" y="8236"/>
                  </a:lnTo>
                  <a:lnTo>
                    <a:pt x="4253" y="8257"/>
                  </a:lnTo>
                  <a:lnTo>
                    <a:pt x="4480" y="8278"/>
                  </a:lnTo>
                  <a:lnTo>
                    <a:pt x="4707" y="8257"/>
                  </a:lnTo>
                  <a:lnTo>
                    <a:pt x="4913" y="8236"/>
                  </a:lnTo>
                  <a:lnTo>
                    <a:pt x="5140" y="8216"/>
                  </a:lnTo>
                  <a:lnTo>
                    <a:pt x="5347" y="8154"/>
                  </a:lnTo>
                  <a:lnTo>
                    <a:pt x="5553" y="8092"/>
                  </a:lnTo>
                  <a:lnTo>
                    <a:pt x="5780" y="8009"/>
                  </a:lnTo>
                  <a:lnTo>
                    <a:pt x="5987" y="7927"/>
                  </a:lnTo>
                  <a:lnTo>
                    <a:pt x="6193" y="7803"/>
                  </a:lnTo>
                  <a:lnTo>
                    <a:pt x="6523" y="7597"/>
                  </a:lnTo>
                  <a:lnTo>
                    <a:pt x="6833" y="7349"/>
                  </a:lnTo>
                  <a:lnTo>
                    <a:pt x="7101" y="7101"/>
                  </a:lnTo>
                  <a:lnTo>
                    <a:pt x="7328" y="6812"/>
                  </a:lnTo>
                  <a:lnTo>
                    <a:pt x="7555" y="6503"/>
                  </a:lnTo>
                  <a:lnTo>
                    <a:pt x="7721" y="6172"/>
                  </a:lnTo>
                  <a:lnTo>
                    <a:pt x="7865" y="5842"/>
                  </a:lnTo>
                  <a:lnTo>
                    <a:pt x="7989" y="5491"/>
                  </a:lnTo>
                  <a:lnTo>
                    <a:pt x="8051" y="5140"/>
                  </a:lnTo>
                  <a:lnTo>
                    <a:pt x="8113" y="4769"/>
                  </a:lnTo>
                  <a:lnTo>
                    <a:pt x="8113" y="4397"/>
                  </a:lnTo>
                  <a:lnTo>
                    <a:pt x="8092" y="4026"/>
                  </a:lnTo>
                  <a:lnTo>
                    <a:pt x="8030" y="3654"/>
                  </a:lnTo>
                  <a:lnTo>
                    <a:pt x="7927" y="3303"/>
                  </a:lnTo>
                  <a:lnTo>
                    <a:pt x="7782" y="2932"/>
                  </a:lnTo>
                  <a:lnTo>
                    <a:pt x="7597" y="2581"/>
                  </a:lnTo>
                  <a:lnTo>
                    <a:pt x="7432" y="2333"/>
                  </a:lnTo>
                  <a:lnTo>
                    <a:pt x="7246" y="2065"/>
                  </a:lnTo>
                  <a:lnTo>
                    <a:pt x="7039" y="1817"/>
                  </a:lnTo>
                  <a:lnTo>
                    <a:pt x="6833" y="1590"/>
                  </a:lnTo>
                  <a:lnTo>
                    <a:pt x="6585" y="1363"/>
                  </a:lnTo>
                  <a:lnTo>
                    <a:pt x="6317" y="1157"/>
                  </a:lnTo>
                  <a:lnTo>
                    <a:pt x="6049" y="950"/>
                  </a:lnTo>
                  <a:lnTo>
                    <a:pt x="5760" y="764"/>
                  </a:lnTo>
                  <a:lnTo>
                    <a:pt x="5471" y="599"/>
                  </a:lnTo>
                  <a:lnTo>
                    <a:pt x="5182" y="434"/>
                  </a:lnTo>
                  <a:lnTo>
                    <a:pt x="4872" y="310"/>
                  </a:lnTo>
                  <a:lnTo>
                    <a:pt x="4562" y="207"/>
                  </a:lnTo>
                  <a:lnTo>
                    <a:pt x="4232" y="104"/>
                  </a:lnTo>
                  <a:lnTo>
                    <a:pt x="3923" y="42"/>
                  </a:lnTo>
                  <a:lnTo>
                    <a:pt x="3613" y="1"/>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47" name="Google Shape;2247;p212"/>
            <p:cNvSpPr/>
            <p:nvPr/>
          </p:nvSpPr>
          <p:spPr>
            <a:xfrm>
              <a:off x="5855000" y="591075"/>
              <a:ext cx="202825" cy="206950"/>
            </a:xfrm>
            <a:custGeom>
              <a:avLst/>
              <a:gdLst/>
              <a:ahLst/>
              <a:cxnLst/>
              <a:rect l="l" t="t" r="r" b="b"/>
              <a:pathLst>
                <a:path w="8113" h="8278" fill="none" extrusionOk="0">
                  <a:moveTo>
                    <a:pt x="3303" y="1"/>
                  </a:moveTo>
                  <a:lnTo>
                    <a:pt x="3303" y="1"/>
                  </a:lnTo>
                  <a:lnTo>
                    <a:pt x="2932" y="21"/>
                  </a:lnTo>
                  <a:lnTo>
                    <a:pt x="2581" y="83"/>
                  </a:lnTo>
                  <a:lnTo>
                    <a:pt x="2395" y="124"/>
                  </a:lnTo>
                  <a:lnTo>
                    <a:pt x="2230" y="186"/>
                  </a:lnTo>
                  <a:lnTo>
                    <a:pt x="2065" y="269"/>
                  </a:lnTo>
                  <a:lnTo>
                    <a:pt x="1900" y="352"/>
                  </a:lnTo>
                  <a:lnTo>
                    <a:pt x="1900" y="352"/>
                  </a:lnTo>
                  <a:lnTo>
                    <a:pt x="1569" y="558"/>
                  </a:lnTo>
                  <a:lnTo>
                    <a:pt x="1260" y="826"/>
                  </a:lnTo>
                  <a:lnTo>
                    <a:pt x="992" y="1115"/>
                  </a:lnTo>
                  <a:lnTo>
                    <a:pt x="744" y="1446"/>
                  </a:lnTo>
                  <a:lnTo>
                    <a:pt x="517" y="1796"/>
                  </a:lnTo>
                  <a:lnTo>
                    <a:pt x="331" y="2168"/>
                  </a:lnTo>
                  <a:lnTo>
                    <a:pt x="187" y="2560"/>
                  </a:lnTo>
                  <a:lnTo>
                    <a:pt x="83" y="2973"/>
                  </a:lnTo>
                  <a:lnTo>
                    <a:pt x="21" y="3406"/>
                  </a:lnTo>
                  <a:lnTo>
                    <a:pt x="1" y="3840"/>
                  </a:lnTo>
                  <a:lnTo>
                    <a:pt x="42" y="4273"/>
                  </a:lnTo>
                  <a:lnTo>
                    <a:pt x="63" y="4480"/>
                  </a:lnTo>
                  <a:lnTo>
                    <a:pt x="125" y="4707"/>
                  </a:lnTo>
                  <a:lnTo>
                    <a:pt x="166" y="4934"/>
                  </a:lnTo>
                  <a:lnTo>
                    <a:pt x="248" y="5140"/>
                  </a:lnTo>
                  <a:lnTo>
                    <a:pt x="331" y="5367"/>
                  </a:lnTo>
                  <a:lnTo>
                    <a:pt x="434" y="5574"/>
                  </a:lnTo>
                  <a:lnTo>
                    <a:pt x="537" y="5780"/>
                  </a:lnTo>
                  <a:lnTo>
                    <a:pt x="682" y="5987"/>
                  </a:lnTo>
                  <a:lnTo>
                    <a:pt x="826" y="6193"/>
                  </a:lnTo>
                  <a:lnTo>
                    <a:pt x="971" y="6399"/>
                  </a:lnTo>
                  <a:lnTo>
                    <a:pt x="971" y="6399"/>
                  </a:lnTo>
                  <a:lnTo>
                    <a:pt x="1342" y="6792"/>
                  </a:lnTo>
                  <a:lnTo>
                    <a:pt x="1735" y="7163"/>
                  </a:lnTo>
                  <a:lnTo>
                    <a:pt x="1941" y="7328"/>
                  </a:lnTo>
                  <a:lnTo>
                    <a:pt x="2168" y="7493"/>
                  </a:lnTo>
                  <a:lnTo>
                    <a:pt x="2374" y="7638"/>
                  </a:lnTo>
                  <a:lnTo>
                    <a:pt x="2602" y="7762"/>
                  </a:lnTo>
                  <a:lnTo>
                    <a:pt x="2829" y="7865"/>
                  </a:lnTo>
                  <a:lnTo>
                    <a:pt x="3056" y="7968"/>
                  </a:lnTo>
                  <a:lnTo>
                    <a:pt x="3283" y="8071"/>
                  </a:lnTo>
                  <a:lnTo>
                    <a:pt x="3530" y="8133"/>
                  </a:lnTo>
                  <a:lnTo>
                    <a:pt x="3757" y="8195"/>
                  </a:lnTo>
                  <a:lnTo>
                    <a:pt x="4005" y="8236"/>
                  </a:lnTo>
                  <a:lnTo>
                    <a:pt x="4253" y="8257"/>
                  </a:lnTo>
                  <a:lnTo>
                    <a:pt x="4480" y="8278"/>
                  </a:lnTo>
                  <a:lnTo>
                    <a:pt x="4480" y="8278"/>
                  </a:lnTo>
                  <a:lnTo>
                    <a:pt x="4707" y="8257"/>
                  </a:lnTo>
                  <a:lnTo>
                    <a:pt x="4913" y="8236"/>
                  </a:lnTo>
                  <a:lnTo>
                    <a:pt x="5140" y="8216"/>
                  </a:lnTo>
                  <a:lnTo>
                    <a:pt x="5347" y="8154"/>
                  </a:lnTo>
                  <a:lnTo>
                    <a:pt x="5553" y="8092"/>
                  </a:lnTo>
                  <a:lnTo>
                    <a:pt x="5780" y="8009"/>
                  </a:lnTo>
                  <a:lnTo>
                    <a:pt x="5987" y="7927"/>
                  </a:lnTo>
                  <a:lnTo>
                    <a:pt x="6193" y="7803"/>
                  </a:lnTo>
                  <a:lnTo>
                    <a:pt x="6193" y="7803"/>
                  </a:lnTo>
                  <a:lnTo>
                    <a:pt x="6523" y="7597"/>
                  </a:lnTo>
                  <a:lnTo>
                    <a:pt x="6833" y="7349"/>
                  </a:lnTo>
                  <a:lnTo>
                    <a:pt x="7101" y="7101"/>
                  </a:lnTo>
                  <a:lnTo>
                    <a:pt x="7328" y="6812"/>
                  </a:lnTo>
                  <a:lnTo>
                    <a:pt x="7555" y="6503"/>
                  </a:lnTo>
                  <a:lnTo>
                    <a:pt x="7721" y="6172"/>
                  </a:lnTo>
                  <a:lnTo>
                    <a:pt x="7865" y="5842"/>
                  </a:lnTo>
                  <a:lnTo>
                    <a:pt x="7989" y="5491"/>
                  </a:lnTo>
                  <a:lnTo>
                    <a:pt x="8051" y="5140"/>
                  </a:lnTo>
                  <a:lnTo>
                    <a:pt x="8113" y="4769"/>
                  </a:lnTo>
                  <a:lnTo>
                    <a:pt x="8113" y="4397"/>
                  </a:lnTo>
                  <a:lnTo>
                    <a:pt x="8092" y="4026"/>
                  </a:lnTo>
                  <a:lnTo>
                    <a:pt x="8030" y="3654"/>
                  </a:lnTo>
                  <a:lnTo>
                    <a:pt x="7927" y="3303"/>
                  </a:lnTo>
                  <a:lnTo>
                    <a:pt x="7782" y="2932"/>
                  </a:lnTo>
                  <a:lnTo>
                    <a:pt x="7597" y="2581"/>
                  </a:lnTo>
                  <a:lnTo>
                    <a:pt x="7597" y="2581"/>
                  </a:lnTo>
                  <a:lnTo>
                    <a:pt x="7432" y="2333"/>
                  </a:lnTo>
                  <a:lnTo>
                    <a:pt x="7246" y="2065"/>
                  </a:lnTo>
                  <a:lnTo>
                    <a:pt x="7039" y="1817"/>
                  </a:lnTo>
                  <a:lnTo>
                    <a:pt x="6833" y="1590"/>
                  </a:lnTo>
                  <a:lnTo>
                    <a:pt x="6585" y="1363"/>
                  </a:lnTo>
                  <a:lnTo>
                    <a:pt x="6317" y="1157"/>
                  </a:lnTo>
                  <a:lnTo>
                    <a:pt x="6049" y="950"/>
                  </a:lnTo>
                  <a:lnTo>
                    <a:pt x="5760" y="764"/>
                  </a:lnTo>
                  <a:lnTo>
                    <a:pt x="5471" y="599"/>
                  </a:lnTo>
                  <a:lnTo>
                    <a:pt x="5182" y="434"/>
                  </a:lnTo>
                  <a:lnTo>
                    <a:pt x="4872" y="310"/>
                  </a:lnTo>
                  <a:lnTo>
                    <a:pt x="4562" y="207"/>
                  </a:lnTo>
                  <a:lnTo>
                    <a:pt x="4232" y="104"/>
                  </a:lnTo>
                  <a:lnTo>
                    <a:pt x="3923" y="42"/>
                  </a:lnTo>
                  <a:lnTo>
                    <a:pt x="3613" y="1"/>
                  </a:lnTo>
                  <a:lnTo>
                    <a:pt x="3303"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48" name="Google Shape;2248;p212"/>
            <p:cNvSpPr/>
            <p:nvPr/>
          </p:nvSpPr>
          <p:spPr>
            <a:xfrm>
              <a:off x="5891650" y="640100"/>
              <a:ext cx="120250" cy="107875"/>
            </a:xfrm>
            <a:custGeom>
              <a:avLst/>
              <a:gdLst/>
              <a:ahLst/>
              <a:cxnLst/>
              <a:rect l="l" t="t" r="r" b="b"/>
              <a:pathLst>
                <a:path w="4810" h="4315" extrusionOk="0">
                  <a:moveTo>
                    <a:pt x="2952" y="888"/>
                  </a:moveTo>
                  <a:lnTo>
                    <a:pt x="3035" y="929"/>
                  </a:lnTo>
                  <a:lnTo>
                    <a:pt x="3138" y="971"/>
                  </a:lnTo>
                  <a:lnTo>
                    <a:pt x="3241" y="1012"/>
                  </a:lnTo>
                  <a:lnTo>
                    <a:pt x="2622" y="1611"/>
                  </a:lnTo>
                  <a:lnTo>
                    <a:pt x="2539" y="1425"/>
                  </a:lnTo>
                  <a:lnTo>
                    <a:pt x="2498" y="1260"/>
                  </a:lnTo>
                  <a:lnTo>
                    <a:pt x="2518" y="1198"/>
                  </a:lnTo>
                  <a:lnTo>
                    <a:pt x="2518" y="1115"/>
                  </a:lnTo>
                  <a:lnTo>
                    <a:pt x="2560" y="1053"/>
                  </a:lnTo>
                  <a:lnTo>
                    <a:pt x="2601" y="991"/>
                  </a:lnTo>
                  <a:lnTo>
                    <a:pt x="2663" y="950"/>
                  </a:lnTo>
                  <a:lnTo>
                    <a:pt x="2725" y="929"/>
                  </a:lnTo>
                  <a:lnTo>
                    <a:pt x="2787" y="909"/>
                  </a:lnTo>
                  <a:lnTo>
                    <a:pt x="2869" y="888"/>
                  </a:lnTo>
                  <a:close/>
                  <a:moveTo>
                    <a:pt x="2271" y="2746"/>
                  </a:moveTo>
                  <a:lnTo>
                    <a:pt x="2333" y="2932"/>
                  </a:lnTo>
                  <a:lnTo>
                    <a:pt x="2374" y="3097"/>
                  </a:lnTo>
                  <a:lnTo>
                    <a:pt x="2374" y="3159"/>
                  </a:lnTo>
                  <a:lnTo>
                    <a:pt x="2353" y="3221"/>
                  </a:lnTo>
                  <a:lnTo>
                    <a:pt x="2312" y="3282"/>
                  </a:lnTo>
                  <a:lnTo>
                    <a:pt x="2271" y="3344"/>
                  </a:lnTo>
                  <a:lnTo>
                    <a:pt x="2209" y="3386"/>
                  </a:lnTo>
                  <a:lnTo>
                    <a:pt x="2147" y="3427"/>
                  </a:lnTo>
                  <a:lnTo>
                    <a:pt x="2085" y="3448"/>
                  </a:lnTo>
                  <a:lnTo>
                    <a:pt x="1941" y="3448"/>
                  </a:lnTo>
                  <a:lnTo>
                    <a:pt x="1858" y="3406"/>
                  </a:lnTo>
                  <a:lnTo>
                    <a:pt x="1755" y="3365"/>
                  </a:lnTo>
                  <a:lnTo>
                    <a:pt x="1672" y="3324"/>
                  </a:lnTo>
                  <a:lnTo>
                    <a:pt x="2271" y="2746"/>
                  </a:lnTo>
                  <a:close/>
                  <a:moveTo>
                    <a:pt x="2766" y="1"/>
                  </a:moveTo>
                  <a:lnTo>
                    <a:pt x="2518" y="21"/>
                  </a:lnTo>
                  <a:lnTo>
                    <a:pt x="2291" y="83"/>
                  </a:lnTo>
                  <a:lnTo>
                    <a:pt x="2085" y="186"/>
                  </a:lnTo>
                  <a:lnTo>
                    <a:pt x="1899" y="331"/>
                  </a:lnTo>
                  <a:lnTo>
                    <a:pt x="1796" y="434"/>
                  </a:lnTo>
                  <a:lnTo>
                    <a:pt x="1713" y="558"/>
                  </a:lnTo>
                  <a:lnTo>
                    <a:pt x="1652" y="661"/>
                  </a:lnTo>
                  <a:lnTo>
                    <a:pt x="1610" y="785"/>
                  </a:lnTo>
                  <a:lnTo>
                    <a:pt x="1569" y="909"/>
                  </a:lnTo>
                  <a:lnTo>
                    <a:pt x="1569" y="1033"/>
                  </a:lnTo>
                  <a:lnTo>
                    <a:pt x="1569" y="1136"/>
                  </a:lnTo>
                  <a:lnTo>
                    <a:pt x="1569" y="1260"/>
                  </a:lnTo>
                  <a:lnTo>
                    <a:pt x="1631" y="1507"/>
                  </a:lnTo>
                  <a:lnTo>
                    <a:pt x="1734" y="1755"/>
                  </a:lnTo>
                  <a:lnTo>
                    <a:pt x="1837" y="1982"/>
                  </a:lnTo>
                  <a:lnTo>
                    <a:pt x="1961" y="2209"/>
                  </a:lnTo>
                  <a:lnTo>
                    <a:pt x="1239" y="2890"/>
                  </a:lnTo>
                  <a:lnTo>
                    <a:pt x="1053" y="2622"/>
                  </a:lnTo>
                  <a:lnTo>
                    <a:pt x="908" y="2333"/>
                  </a:lnTo>
                  <a:lnTo>
                    <a:pt x="805" y="2044"/>
                  </a:lnTo>
                  <a:lnTo>
                    <a:pt x="743" y="1755"/>
                  </a:lnTo>
                  <a:lnTo>
                    <a:pt x="0" y="2023"/>
                  </a:lnTo>
                  <a:lnTo>
                    <a:pt x="21" y="2189"/>
                  </a:lnTo>
                  <a:lnTo>
                    <a:pt x="62" y="2354"/>
                  </a:lnTo>
                  <a:lnTo>
                    <a:pt x="124" y="2519"/>
                  </a:lnTo>
                  <a:lnTo>
                    <a:pt x="207" y="2705"/>
                  </a:lnTo>
                  <a:lnTo>
                    <a:pt x="289" y="2890"/>
                  </a:lnTo>
                  <a:lnTo>
                    <a:pt x="413" y="3076"/>
                  </a:lnTo>
                  <a:lnTo>
                    <a:pt x="537" y="3262"/>
                  </a:lnTo>
                  <a:lnTo>
                    <a:pt x="661" y="3427"/>
                  </a:lnTo>
                  <a:lnTo>
                    <a:pt x="186" y="3881"/>
                  </a:lnTo>
                  <a:lnTo>
                    <a:pt x="599" y="4315"/>
                  </a:lnTo>
                  <a:lnTo>
                    <a:pt x="1094" y="3860"/>
                  </a:lnTo>
                  <a:lnTo>
                    <a:pt x="1363" y="4067"/>
                  </a:lnTo>
                  <a:lnTo>
                    <a:pt x="1631" y="4191"/>
                  </a:lnTo>
                  <a:lnTo>
                    <a:pt x="1899" y="4294"/>
                  </a:lnTo>
                  <a:lnTo>
                    <a:pt x="2147" y="4315"/>
                  </a:lnTo>
                  <a:lnTo>
                    <a:pt x="2374" y="4315"/>
                  </a:lnTo>
                  <a:lnTo>
                    <a:pt x="2601" y="4253"/>
                  </a:lnTo>
                  <a:lnTo>
                    <a:pt x="2807" y="4149"/>
                  </a:lnTo>
                  <a:lnTo>
                    <a:pt x="2993" y="4005"/>
                  </a:lnTo>
                  <a:lnTo>
                    <a:pt x="3096" y="3902"/>
                  </a:lnTo>
                  <a:lnTo>
                    <a:pt x="3179" y="3778"/>
                  </a:lnTo>
                  <a:lnTo>
                    <a:pt x="3241" y="3675"/>
                  </a:lnTo>
                  <a:lnTo>
                    <a:pt x="3282" y="3551"/>
                  </a:lnTo>
                  <a:lnTo>
                    <a:pt x="3303" y="3427"/>
                  </a:lnTo>
                  <a:lnTo>
                    <a:pt x="3324" y="3324"/>
                  </a:lnTo>
                  <a:lnTo>
                    <a:pt x="3324" y="3200"/>
                  </a:lnTo>
                  <a:lnTo>
                    <a:pt x="3303" y="3076"/>
                  </a:lnTo>
                  <a:lnTo>
                    <a:pt x="3241" y="2849"/>
                  </a:lnTo>
                  <a:lnTo>
                    <a:pt x="3158" y="2601"/>
                  </a:lnTo>
                  <a:lnTo>
                    <a:pt x="3035" y="2374"/>
                  </a:lnTo>
                  <a:lnTo>
                    <a:pt x="2911" y="2147"/>
                  </a:lnTo>
                  <a:lnTo>
                    <a:pt x="3654" y="1445"/>
                  </a:lnTo>
                  <a:lnTo>
                    <a:pt x="3778" y="1631"/>
                  </a:lnTo>
                  <a:lnTo>
                    <a:pt x="3901" y="1858"/>
                  </a:lnTo>
                  <a:lnTo>
                    <a:pt x="3984" y="2085"/>
                  </a:lnTo>
                  <a:lnTo>
                    <a:pt x="4067" y="2333"/>
                  </a:lnTo>
                  <a:lnTo>
                    <a:pt x="4810" y="2044"/>
                  </a:lnTo>
                  <a:lnTo>
                    <a:pt x="4727" y="1755"/>
                  </a:lnTo>
                  <a:lnTo>
                    <a:pt x="4603" y="1466"/>
                  </a:lnTo>
                  <a:lnTo>
                    <a:pt x="4438" y="1177"/>
                  </a:lnTo>
                  <a:lnTo>
                    <a:pt x="4232" y="909"/>
                  </a:lnTo>
                  <a:lnTo>
                    <a:pt x="4706" y="455"/>
                  </a:lnTo>
                  <a:lnTo>
                    <a:pt x="4294" y="21"/>
                  </a:lnTo>
                  <a:lnTo>
                    <a:pt x="3819" y="475"/>
                  </a:lnTo>
                  <a:lnTo>
                    <a:pt x="3551" y="269"/>
                  </a:lnTo>
                  <a:lnTo>
                    <a:pt x="3282" y="124"/>
                  </a:lnTo>
                  <a:lnTo>
                    <a:pt x="3014" y="42"/>
                  </a:lnTo>
                  <a:lnTo>
                    <a:pt x="2766" y="1"/>
                  </a:lnTo>
                  <a:close/>
                </a:path>
              </a:pathLst>
            </a:custGeom>
            <a:solidFill>
              <a:schemeClr val="lt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49" name="Google Shape;2249;p212"/>
            <p:cNvSpPr/>
            <p:nvPr/>
          </p:nvSpPr>
          <p:spPr>
            <a:xfrm>
              <a:off x="5699175" y="435225"/>
              <a:ext cx="527400" cy="470150"/>
            </a:xfrm>
            <a:custGeom>
              <a:avLst/>
              <a:gdLst/>
              <a:ahLst/>
              <a:cxnLst/>
              <a:rect l="l" t="t" r="r" b="b"/>
              <a:pathLst>
                <a:path w="21096" h="18806" extrusionOk="0">
                  <a:moveTo>
                    <a:pt x="4789" y="290"/>
                  </a:moveTo>
                  <a:lnTo>
                    <a:pt x="5098" y="373"/>
                  </a:lnTo>
                  <a:lnTo>
                    <a:pt x="5429" y="455"/>
                  </a:lnTo>
                  <a:lnTo>
                    <a:pt x="5759" y="558"/>
                  </a:lnTo>
                  <a:lnTo>
                    <a:pt x="6069" y="682"/>
                  </a:lnTo>
                  <a:lnTo>
                    <a:pt x="6399" y="827"/>
                  </a:lnTo>
                  <a:lnTo>
                    <a:pt x="6708" y="992"/>
                  </a:lnTo>
                  <a:lnTo>
                    <a:pt x="7018" y="1178"/>
                  </a:lnTo>
                  <a:lnTo>
                    <a:pt x="7348" y="1363"/>
                  </a:lnTo>
                  <a:lnTo>
                    <a:pt x="7637" y="1570"/>
                  </a:lnTo>
                  <a:lnTo>
                    <a:pt x="7947" y="1797"/>
                  </a:lnTo>
                  <a:lnTo>
                    <a:pt x="8546" y="2292"/>
                  </a:lnTo>
                  <a:lnTo>
                    <a:pt x="9144" y="2808"/>
                  </a:lnTo>
                  <a:lnTo>
                    <a:pt x="9701" y="3365"/>
                  </a:lnTo>
                  <a:lnTo>
                    <a:pt x="10259" y="3964"/>
                  </a:lnTo>
                  <a:lnTo>
                    <a:pt x="10795" y="4583"/>
                  </a:lnTo>
                  <a:lnTo>
                    <a:pt x="11311" y="5203"/>
                  </a:lnTo>
                  <a:lnTo>
                    <a:pt x="11807" y="5822"/>
                  </a:lnTo>
                  <a:lnTo>
                    <a:pt x="12736" y="7060"/>
                  </a:lnTo>
                  <a:lnTo>
                    <a:pt x="13582" y="8216"/>
                  </a:lnTo>
                  <a:lnTo>
                    <a:pt x="14119" y="8959"/>
                  </a:lnTo>
                  <a:lnTo>
                    <a:pt x="14614" y="9640"/>
                  </a:lnTo>
                  <a:lnTo>
                    <a:pt x="14965" y="10033"/>
                  </a:lnTo>
                  <a:lnTo>
                    <a:pt x="15316" y="10384"/>
                  </a:lnTo>
                  <a:lnTo>
                    <a:pt x="15687" y="10714"/>
                  </a:lnTo>
                  <a:lnTo>
                    <a:pt x="16059" y="10982"/>
                  </a:lnTo>
                  <a:lnTo>
                    <a:pt x="16451" y="11230"/>
                  </a:lnTo>
                  <a:lnTo>
                    <a:pt x="16843" y="11436"/>
                  </a:lnTo>
                  <a:lnTo>
                    <a:pt x="17215" y="11622"/>
                  </a:lnTo>
                  <a:lnTo>
                    <a:pt x="17607" y="11766"/>
                  </a:lnTo>
                  <a:lnTo>
                    <a:pt x="17979" y="11890"/>
                  </a:lnTo>
                  <a:lnTo>
                    <a:pt x="18330" y="11994"/>
                  </a:lnTo>
                  <a:lnTo>
                    <a:pt x="18660" y="12076"/>
                  </a:lnTo>
                  <a:lnTo>
                    <a:pt x="18969" y="12138"/>
                  </a:lnTo>
                  <a:lnTo>
                    <a:pt x="19506" y="12221"/>
                  </a:lnTo>
                  <a:lnTo>
                    <a:pt x="19898" y="12262"/>
                  </a:lnTo>
                  <a:lnTo>
                    <a:pt x="20228" y="12262"/>
                  </a:lnTo>
                  <a:lnTo>
                    <a:pt x="20641" y="12241"/>
                  </a:lnTo>
                  <a:lnTo>
                    <a:pt x="20641" y="12241"/>
                  </a:lnTo>
                  <a:lnTo>
                    <a:pt x="16038" y="18496"/>
                  </a:lnTo>
                  <a:lnTo>
                    <a:pt x="15584" y="18392"/>
                  </a:lnTo>
                  <a:lnTo>
                    <a:pt x="15130" y="18289"/>
                  </a:lnTo>
                  <a:lnTo>
                    <a:pt x="14676" y="18145"/>
                  </a:lnTo>
                  <a:lnTo>
                    <a:pt x="14243" y="18000"/>
                  </a:lnTo>
                  <a:lnTo>
                    <a:pt x="13809" y="17856"/>
                  </a:lnTo>
                  <a:lnTo>
                    <a:pt x="13396" y="17691"/>
                  </a:lnTo>
                  <a:lnTo>
                    <a:pt x="12983" y="17505"/>
                  </a:lnTo>
                  <a:lnTo>
                    <a:pt x="12591" y="17319"/>
                  </a:lnTo>
                  <a:lnTo>
                    <a:pt x="12199" y="17113"/>
                  </a:lnTo>
                  <a:lnTo>
                    <a:pt x="11807" y="16906"/>
                  </a:lnTo>
                  <a:lnTo>
                    <a:pt x="11084" y="16473"/>
                  </a:lnTo>
                  <a:lnTo>
                    <a:pt x="10383" y="15998"/>
                  </a:lnTo>
                  <a:lnTo>
                    <a:pt x="9722" y="15482"/>
                  </a:lnTo>
                  <a:lnTo>
                    <a:pt x="9103" y="14966"/>
                  </a:lnTo>
                  <a:lnTo>
                    <a:pt x="8525" y="14429"/>
                  </a:lnTo>
                  <a:lnTo>
                    <a:pt x="7988" y="13893"/>
                  </a:lnTo>
                  <a:lnTo>
                    <a:pt x="7513" y="13335"/>
                  </a:lnTo>
                  <a:lnTo>
                    <a:pt x="7059" y="12778"/>
                  </a:lnTo>
                  <a:lnTo>
                    <a:pt x="6647" y="12241"/>
                  </a:lnTo>
                  <a:lnTo>
                    <a:pt x="6296" y="11705"/>
                  </a:lnTo>
                  <a:lnTo>
                    <a:pt x="5986" y="11168"/>
                  </a:lnTo>
                  <a:lnTo>
                    <a:pt x="5697" y="10714"/>
                  </a:lnTo>
                  <a:lnTo>
                    <a:pt x="5387" y="10260"/>
                  </a:lnTo>
                  <a:lnTo>
                    <a:pt x="5016" y="9826"/>
                  </a:lnTo>
                  <a:lnTo>
                    <a:pt x="4644" y="9393"/>
                  </a:lnTo>
                  <a:lnTo>
                    <a:pt x="4232" y="8980"/>
                  </a:lnTo>
                  <a:lnTo>
                    <a:pt x="3798" y="8588"/>
                  </a:lnTo>
                  <a:lnTo>
                    <a:pt x="3385" y="8216"/>
                  </a:lnTo>
                  <a:lnTo>
                    <a:pt x="2952" y="7865"/>
                  </a:lnTo>
                  <a:lnTo>
                    <a:pt x="2539" y="7535"/>
                  </a:lnTo>
                  <a:lnTo>
                    <a:pt x="2126" y="7225"/>
                  </a:lnTo>
                  <a:lnTo>
                    <a:pt x="1383" y="6709"/>
                  </a:lnTo>
                  <a:lnTo>
                    <a:pt x="784" y="6317"/>
                  </a:lnTo>
                  <a:lnTo>
                    <a:pt x="392" y="6069"/>
                  </a:lnTo>
                  <a:lnTo>
                    <a:pt x="4789" y="290"/>
                  </a:lnTo>
                  <a:close/>
                  <a:moveTo>
                    <a:pt x="4665" y="1"/>
                  </a:moveTo>
                  <a:lnTo>
                    <a:pt x="0" y="6131"/>
                  </a:lnTo>
                  <a:lnTo>
                    <a:pt x="124" y="6214"/>
                  </a:lnTo>
                  <a:lnTo>
                    <a:pt x="310" y="6338"/>
                  </a:lnTo>
                  <a:lnTo>
                    <a:pt x="805" y="6647"/>
                  </a:lnTo>
                  <a:lnTo>
                    <a:pt x="1528" y="7143"/>
                  </a:lnTo>
                  <a:lnTo>
                    <a:pt x="1961" y="7452"/>
                  </a:lnTo>
                  <a:lnTo>
                    <a:pt x="2394" y="7783"/>
                  </a:lnTo>
                  <a:lnTo>
                    <a:pt x="2869" y="8154"/>
                  </a:lnTo>
                  <a:lnTo>
                    <a:pt x="3344" y="8546"/>
                  </a:lnTo>
                  <a:lnTo>
                    <a:pt x="3798" y="8959"/>
                  </a:lnTo>
                  <a:lnTo>
                    <a:pt x="4252" y="9413"/>
                  </a:lnTo>
                  <a:lnTo>
                    <a:pt x="4686" y="9867"/>
                  </a:lnTo>
                  <a:lnTo>
                    <a:pt x="5098" y="10342"/>
                  </a:lnTo>
                  <a:lnTo>
                    <a:pt x="5449" y="10817"/>
                  </a:lnTo>
                  <a:lnTo>
                    <a:pt x="5615" y="11065"/>
                  </a:lnTo>
                  <a:lnTo>
                    <a:pt x="5759" y="11312"/>
                  </a:lnTo>
                  <a:lnTo>
                    <a:pt x="6069" y="11849"/>
                  </a:lnTo>
                  <a:lnTo>
                    <a:pt x="6440" y="12406"/>
                  </a:lnTo>
                  <a:lnTo>
                    <a:pt x="6853" y="12964"/>
                  </a:lnTo>
                  <a:lnTo>
                    <a:pt x="7307" y="13521"/>
                  </a:lnTo>
                  <a:lnTo>
                    <a:pt x="7823" y="14078"/>
                  </a:lnTo>
                  <a:lnTo>
                    <a:pt x="8360" y="14636"/>
                  </a:lnTo>
                  <a:lnTo>
                    <a:pt x="8958" y="15193"/>
                  </a:lnTo>
                  <a:lnTo>
                    <a:pt x="9578" y="15730"/>
                  </a:lnTo>
                  <a:lnTo>
                    <a:pt x="10259" y="16225"/>
                  </a:lnTo>
                  <a:lnTo>
                    <a:pt x="10981" y="16720"/>
                  </a:lnTo>
                  <a:lnTo>
                    <a:pt x="11353" y="16947"/>
                  </a:lnTo>
                  <a:lnTo>
                    <a:pt x="11724" y="17174"/>
                  </a:lnTo>
                  <a:lnTo>
                    <a:pt x="12116" y="17381"/>
                  </a:lnTo>
                  <a:lnTo>
                    <a:pt x="12529" y="17587"/>
                  </a:lnTo>
                  <a:lnTo>
                    <a:pt x="12942" y="17773"/>
                  </a:lnTo>
                  <a:lnTo>
                    <a:pt x="13355" y="17959"/>
                  </a:lnTo>
                  <a:lnTo>
                    <a:pt x="13788" y="18124"/>
                  </a:lnTo>
                  <a:lnTo>
                    <a:pt x="14222" y="18289"/>
                  </a:lnTo>
                  <a:lnTo>
                    <a:pt x="14676" y="18434"/>
                  </a:lnTo>
                  <a:lnTo>
                    <a:pt x="15130" y="18557"/>
                  </a:lnTo>
                  <a:lnTo>
                    <a:pt x="15605" y="18681"/>
                  </a:lnTo>
                  <a:lnTo>
                    <a:pt x="16080" y="18785"/>
                  </a:lnTo>
                  <a:lnTo>
                    <a:pt x="16162" y="18805"/>
                  </a:lnTo>
                  <a:lnTo>
                    <a:pt x="21095" y="12097"/>
                  </a:lnTo>
                  <a:lnTo>
                    <a:pt x="20889" y="11911"/>
                  </a:lnTo>
                  <a:lnTo>
                    <a:pt x="20806" y="11952"/>
                  </a:lnTo>
                  <a:lnTo>
                    <a:pt x="20662" y="11973"/>
                  </a:lnTo>
                  <a:lnTo>
                    <a:pt x="20476" y="11994"/>
                  </a:lnTo>
                  <a:lnTo>
                    <a:pt x="20208" y="11994"/>
                  </a:lnTo>
                  <a:lnTo>
                    <a:pt x="19712" y="11973"/>
                  </a:lnTo>
                  <a:lnTo>
                    <a:pt x="19403" y="11952"/>
                  </a:lnTo>
                  <a:lnTo>
                    <a:pt x="19093" y="11890"/>
                  </a:lnTo>
                  <a:lnTo>
                    <a:pt x="18763" y="11828"/>
                  </a:lnTo>
                  <a:lnTo>
                    <a:pt x="18412" y="11746"/>
                  </a:lnTo>
                  <a:lnTo>
                    <a:pt x="18041" y="11643"/>
                  </a:lnTo>
                  <a:lnTo>
                    <a:pt x="17669" y="11519"/>
                  </a:lnTo>
                  <a:lnTo>
                    <a:pt x="17297" y="11374"/>
                  </a:lnTo>
                  <a:lnTo>
                    <a:pt x="16926" y="11189"/>
                  </a:lnTo>
                  <a:lnTo>
                    <a:pt x="16554" y="10982"/>
                  </a:lnTo>
                  <a:lnTo>
                    <a:pt x="16183" y="10755"/>
                  </a:lnTo>
                  <a:lnTo>
                    <a:pt x="15832" y="10487"/>
                  </a:lnTo>
                  <a:lnTo>
                    <a:pt x="15481" y="10177"/>
                  </a:lnTo>
                  <a:lnTo>
                    <a:pt x="15151" y="9847"/>
                  </a:lnTo>
                  <a:lnTo>
                    <a:pt x="14841" y="9475"/>
                  </a:lnTo>
                  <a:lnTo>
                    <a:pt x="14346" y="8815"/>
                  </a:lnTo>
                  <a:lnTo>
                    <a:pt x="13809" y="8051"/>
                  </a:lnTo>
                  <a:lnTo>
                    <a:pt x="12942" y="6874"/>
                  </a:lnTo>
                  <a:lnTo>
                    <a:pt x="12488" y="6255"/>
                  </a:lnTo>
                  <a:lnTo>
                    <a:pt x="11993" y="5615"/>
                  </a:lnTo>
                  <a:lnTo>
                    <a:pt x="11477" y="4976"/>
                  </a:lnTo>
                  <a:lnTo>
                    <a:pt x="10961" y="4336"/>
                  </a:lnTo>
                  <a:lnTo>
                    <a:pt x="10403" y="3716"/>
                  </a:lnTo>
                  <a:lnTo>
                    <a:pt x="9825" y="3118"/>
                  </a:lnTo>
                  <a:lnTo>
                    <a:pt x="9247" y="2540"/>
                  </a:lnTo>
                  <a:lnTo>
                    <a:pt x="8649" y="2003"/>
                  </a:lnTo>
                  <a:lnTo>
                    <a:pt x="8030" y="1528"/>
                  </a:lnTo>
                  <a:lnTo>
                    <a:pt x="7720" y="1301"/>
                  </a:lnTo>
                  <a:lnTo>
                    <a:pt x="7390" y="1074"/>
                  </a:lnTo>
                  <a:lnTo>
                    <a:pt x="7080" y="889"/>
                  </a:lnTo>
                  <a:lnTo>
                    <a:pt x="6750" y="703"/>
                  </a:lnTo>
                  <a:lnTo>
                    <a:pt x="6420" y="538"/>
                  </a:lnTo>
                  <a:lnTo>
                    <a:pt x="6089" y="393"/>
                  </a:lnTo>
                  <a:lnTo>
                    <a:pt x="5759" y="269"/>
                  </a:lnTo>
                  <a:lnTo>
                    <a:pt x="5429" y="166"/>
                  </a:lnTo>
                  <a:lnTo>
                    <a:pt x="5078" y="84"/>
                  </a:lnTo>
                  <a:lnTo>
                    <a:pt x="4748" y="22"/>
                  </a:lnTo>
                  <a:lnTo>
                    <a:pt x="4665" y="1"/>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50" name="Google Shape;2250;p212"/>
            <p:cNvSpPr/>
            <p:nvPr/>
          </p:nvSpPr>
          <p:spPr>
            <a:xfrm>
              <a:off x="1053350" y="5457250"/>
              <a:ext cx="5513275" cy="6225"/>
            </a:xfrm>
            <a:custGeom>
              <a:avLst/>
              <a:gdLst/>
              <a:ahLst/>
              <a:cxnLst/>
              <a:rect l="l" t="t" r="r" b="b"/>
              <a:pathLst>
                <a:path w="220531" h="249" extrusionOk="0">
                  <a:moveTo>
                    <a:pt x="110266" y="1"/>
                  </a:moveTo>
                  <a:lnTo>
                    <a:pt x="67352" y="21"/>
                  </a:lnTo>
                  <a:lnTo>
                    <a:pt x="32304" y="42"/>
                  </a:lnTo>
                  <a:lnTo>
                    <a:pt x="8669" y="83"/>
                  </a:lnTo>
                  <a:lnTo>
                    <a:pt x="2250" y="104"/>
                  </a:lnTo>
                  <a:lnTo>
                    <a:pt x="578" y="124"/>
                  </a:lnTo>
                  <a:lnTo>
                    <a:pt x="0" y="124"/>
                  </a:lnTo>
                  <a:lnTo>
                    <a:pt x="578" y="145"/>
                  </a:lnTo>
                  <a:lnTo>
                    <a:pt x="2250" y="145"/>
                  </a:lnTo>
                  <a:lnTo>
                    <a:pt x="8669" y="186"/>
                  </a:lnTo>
                  <a:lnTo>
                    <a:pt x="32304" y="207"/>
                  </a:lnTo>
                  <a:lnTo>
                    <a:pt x="67352" y="248"/>
                  </a:lnTo>
                  <a:lnTo>
                    <a:pt x="153199" y="248"/>
                  </a:lnTo>
                  <a:lnTo>
                    <a:pt x="188248" y="207"/>
                  </a:lnTo>
                  <a:lnTo>
                    <a:pt x="211882" y="186"/>
                  </a:lnTo>
                  <a:lnTo>
                    <a:pt x="218302" y="145"/>
                  </a:lnTo>
                  <a:lnTo>
                    <a:pt x="219974" y="145"/>
                  </a:lnTo>
                  <a:lnTo>
                    <a:pt x="220531" y="124"/>
                  </a:lnTo>
                  <a:lnTo>
                    <a:pt x="219974" y="124"/>
                  </a:lnTo>
                  <a:lnTo>
                    <a:pt x="218302" y="104"/>
                  </a:lnTo>
                  <a:lnTo>
                    <a:pt x="211882" y="83"/>
                  </a:lnTo>
                  <a:lnTo>
                    <a:pt x="188248" y="42"/>
                  </a:lnTo>
                  <a:lnTo>
                    <a:pt x="153199" y="21"/>
                  </a:lnTo>
                  <a:lnTo>
                    <a:pt x="110266"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51" name="Google Shape;2251;p212"/>
            <p:cNvSpPr/>
            <p:nvPr/>
          </p:nvSpPr>
          <p:spPr>
            <a:xfrm>
              <a:off x="1053350" y="5457250"/>
              <a:ext cx="5513275" cy="6225"/>
            </a:xfrm>
            <a:custGeom>
              <a:avLst/>
              <a:gdLst/>
              <a:ahLst/>
              <a:cxnLst/>
              <a:rect l="l" t="t" r="r" b="b"/>
              <a:pathLst>
                <a:path w="220531" h="249" fill="none" extrusionOk="0">
                  <a:moveTo>
                    <a:pt x="220531" y="124"/>
                  </a:moveTo>
                  <a:lnTo>
                    <a:pt x="220531" y="124"/>
                  </a:lnTo>
                  <a:lnTo>
                    <a:pt x="219974" y="145"/>
                  </a:lnTo>
                  <a:lnTo>
                    <a:pt x="218302" y="145"/>
                  </a:lnTo>
                  <a:lnTo>
                    <a:pt x="211882" y="186"/>
                  </a:lnTo>
                  <a:lnTo>
                    <a:pt x="188248" y="207"/>
                  </a:lnTo>
                  <a:lnTo>
                    <a:pt x="153199" y="248"/>
                  </a:lnTo>
                  <a:lnTo>
                    <a:pt x="110266" y="248"/>
                  </a:lnTo>
                  <a:lnTo>
                    <a:pt x="110266" y="248"/>
                  </a:lnTo>
                  <a:lnTo>
                    <a:pt x="67352" y="248"/>
                  </a:lnTo>
                  <a:lnTo>
                    <a:pt x="32304" y="207"/>
                  </a:lnTo>
                  <a:lnTo>
                    <a:pt x="8669" y="186"/>
                  </a:lnTo>
                  <a:lnTo>
                    <a:pt x="2250" y="145"/>
                  </a:lnTo>
                  <a:lnTo>
                    <a:pt x="578" y="145"/>
                  </a:lnTo>
                  <a:lnTo>
                    <a:pt x="0" y="124"/>
                  </a:lnTo>
                  <a:lnTo>
                    <a:pt x="0" y="124"/>
                  </a:lnTo>
                  <a:lnTo>
                    <a:pt x="578" y="124"/>
                  </a:lnTo>
                  <a:lnTo>
                    <a:pt x="2250" y="104"/>
                  </a:lnTo>
                  <a:lnTo>
                    <a:pt x="8669" y="83"/>
                  </a:lnTo>
                  <a:lnTo>
                    <a:pt x="32304" y="42"/>
                  </a:lnTo>
                  <a:lnTo>
                    <a:pt x="67352" y="21"/>
                  </a:lnTo>
                  <a:lnTo>
                    <a:pt x="110266" y="1"/>
                  </a:lnTo>
                  <a:lnTo>
                    <a:pt x="110266" y="1"/>
                  </a:lnTo>
                  <a:lnTo>
                    <a:pt x="153199" y="21"/>
                  </a:lnTo>
                  <a:lnTo>
                    <a:pt x="188248" y="42"/>
                  </a:lnTo>
                  <a:lnTo>
                    <a:pt x="211882" y="83"/>
                  </a:lnTo>
                  <a:lnTo>
                    <a:pt x="218302" y="104"/>
                  </a:lnTo>
                  <a:lnTo>
                    <a:pt x="219974" y="124"/>
                  </a:lnTo>
                  <a:lnTo>
                    <a:pt x="220531" y="124"/>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52" name="Google Shape;2252;p212"/>
            <p:cNvSpPr/>
            <p:nvPr/>
          </p:nvSpPr>
          <p:spPr>
            <a:xfrm>
              <a:off x="1540975" y="5051125"/>
              <a:ext cx="749825" cy="136275"/>
            </a:xfrm>
            <a:custGeom>
              <a:avLst/>
              <a:gdLst/>
              <a:ahLst/>
              <a:cxnLst/>
              <a:rect l="l" t="t" r="r" b="b"/>
              <a:pathLst>
                <a:path w="29993" h="5451" extrusionOk="0">
                  <a:moveTo>
                    <a:pt x="1" y="1"/>
                  </a:moveTo>
                  <a:lnTo>
                    <a:pt x="1" y="5450"/>
                  </a:lnTo>
                  <a:lnTo>
                    <a:pt x="29993" y="5450"/>
                  </a:lnTo>
                  <a:lnTo>
                    <a:pt x="29993" y="1"/>
                  </a:lnTo>
                  <a:close/>
                </a:path>
              </a:pathLst>
            </a:custGeom>
            <a:solidFill>
              <a:schemeClr val="accent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53" name="Google Shape;2253;p212"/>
            <p:cNvSpPr/>
            <p:nvPr/>
          </p:nvSpPr>
          <p:spPr>
            <a:xfrm>
              <a:off x="1540975" y="5051125"/>
              <a:ext cx="749825" cy="136275"/>
            </a:xfrm>
            <a:custGeom>
              <a:avLst/>
              <a:gdLst/>
              <a:ahLst/>
              <a:cxnLst/>
              <a:rect l="l" t="t" r="r" b="b"/>
              <a:pathLst>
                <a:path w="29993" h="5451" fill="none" extrusionOk="0">
                  <a:moveTo>
                    <a:pt x="29993" y="5450"/>
                  </a:moveTo>
                  <a:lnTo>
                    <a:pt x="1" y="5450"/>
                  </a:lnTo>
                  <a:lnTo>
                    <a:pt x="1" y="1"/>
                  </a:lnTo>
                  <a:lnTo>
                    <a:pt x="29993" y="1"/>
                  </a:lnTo>
                  <a:lnTo>
                    <a:pt x="29993" y="545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54" name="Google Shape;2254;p212"/>
            <p:cNvSpPr/>
            <p:nvPr/>
          </p:nvSpPr>
          <p:spPr>
            <a:xfrm>
              <a:off x="1611175" y="5053200"/>
              <a:ext cx="6725" cy="135225"/>
            </a:xfrm>
            <a:custGeom>
              <a:avLst/>
              <a:gdLst/>
              <a:ahLst/>
              <a:cxnLst/>
              <a:rect l="l" t="t" r="r" b="b"/>
              <a:pathLst>
                <a:path w="269" h="5409" extrusionOk="0">
                  <a:moveTo>
                    <a:pt x="145" y="1"/>
                  </a:moveTo>
                  <a:lnTo>
                    <a:pt x="103" y="62"/>
                  </a:lnTo>
                  <a:lnTo>
                    <a:pt x="83" y="207"/>
                  </a:lnTo>
                  <a:lnTo>
                    <a:pt x="41" y="806"/>
                  </a:lnTo>
                  <a:lnTo>
                    <a:pt x="21" y="1652"/>
                  </a:lnTo>
                  <a:lnTo>
                    <a:pt x="0" y="2705"/>
                  </a:lnTo>
                  <a:lnTo>
                    <a:pt x="21" y="3757"/>
                  </a:lnTo>
                  <a:lnTo>
                    <a:pt x="41" y="4624"/>
                  </a:lnTo>
                  <a:lnTo>
                    <a:pt x="83" y="5202"/>
                  </a:lnTo>
                  <a:lnTo>
                    <a:pt x="103" y="5347"/>
                  </a:lnTo>
                  <a:lnTo>
                    <a:pt x="145" y="5409"/>
                  </a:lnTo>
                  <a:lnTo>
                    <a:pt x="165" y="5347"/>
                  </a:lnTo>
                  <a:lnTo>
                    <a:pt x="186" y="5202"/>
                  </a:lnTo>
                  <a:lnTo>
                    <a:pt x="227" y="4624"/>
                  </a:lnTo>
                  <a:lnTo>
                    <a:pt x="248" y="3757"/>
                  </a:lnTo>
                  <a:lnTo>
                    <a:pt x="269" y="2705"/>
                  </a:lnTo>
                  <a:lnTo>
                    <a:pt x="248" y="1652"/>
                  </a:lnTo>
                  <a:lnTo>
                    <a:pt x="227" y="806"/>
                  </a:lnTo>
                  <a:lnTo>
                    <a:pt x="186" y="207"/>
                  </a:lnTo>
                  <a:lnTo>
                    <a:pt x="165" y="62"/>
                  </a:lnTo>
                  <a:lnTo>
                    <a:pt x="14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55" name="Google Shape;2255;p212"/>
            <p:cNvSpPr/>
            <p:nvPr/>
          </p:nvSpPr>
          <p:spPr>
            <a:xfrm>
              <a:off x="1611175" y="5053200"/>
              <a:ext cx="6725" cy="135225"/>
            </a:xfrm>
            <a:custGeom>
              <a:avLst/>
              <a:gdLst/>
              <a:ahLst/>
              <a:cxnLst/>
              <a:rect l="l" t="t" r="r" b="b"/>
              <a:pathLst>
                <a:path w="269" h="5409" fill="none" extrusionOk="0">
                  <a:moveTo>
                    <a:pt x="145" y="5409"/>
                  </a:moveTo>
                  <a:lnTo>
                    <a:pt x="145" y="5409"/>
                  </a:lnTo>
                  <a:lnTo>
                    <a:pt x="103" y="5347"/>
                  </a:lnTo>
                  <a:lnTo>
                    <a:pt x="83" y="5202"/>
                  </a:lnTo>
                  <a:lnTo>
                    <a:pt x="41" y="4624"/>
                  </a:lnTo>
                  <a:lnTo>
                    <a:pt x="21" y="3757"/>
                  </a:lnTo>
                  <a:lnTo>
                    <a:pt x="0" y="2705"/>
                  </a:lnTo>
                  <a:lnTo>
                    <a:pt x="0" y="2705"/>
                  </a:lnTo>
                  <a:lnTo>
                    <a:pt x="21" y="1652"/>
                  </a:lnTo>
                  <a:lnTo>
                    <a:pt x="41" y="806"/>
                  </a:lnTo>
                  <a:lnTo>
                    <a:pt x="83" y="207"/>
                  </a:lnTo>
                  <a:lnTo>
                    <a:pt x="103" y="62"/>
                  </a:lnTo>
                  <a:lnTo>
                    <a:pt x="145" y="1"/>
                  </a:lnTo>
                  <a:lnTo>
                    <a:pt x="145" y="1"/>
                  </a:lnTo>
                  <a:lnTo>
                    <a:pt x="165" y="62"/>
                  </a:lnTo>
                  <a:lnTo>
                    <a:pt x="186" y="207"/>
                  </a:lnTo>
                  <a:lnTo>
                    <a:pt x="227" y="806"/>
                  </a:lnTo>
                  <a:lnTo>
                    <a:pt x="248" y="1652"/>
                  </a:lnTo>
                  <a:lnTo>
                    <a:pt x="269" y="2705"/>
                  </a:lnTo>
                  <a:lnTo>
                    <a:pt x="269" y="2705"/>
                  </a:lnTo>
                  <a:lnTo>
                    <a:pt x="248" y="3757"/>
                  </a:lnTo>
                  <a:lnTo>
                    <a:pt x="227" y="4624"/>
                  </a:lnTo>
                  <a:lnTo>
                    <a:pt x="186" y="5202"/>
                  </a:lnTo>
                  <a:lnTo>
                    <a:pt x="165" y="5347"/>
                  </a:lnTo>
                  <a:lnTo>
                    <a:pt x="145"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56" name="Google Shape;2256;p212"/>
            <p:cNvSpPr/>
            <p:nvPr/>
          </p:nvSpPr>
          <p:spPr>
            <a:xfrm>
              <a:off x="1570400" y="5053200"/>
              <a:ext cx="6225" cy="135225"/>
            </a:xfrm>
            <a:custGeom>
              <a:avLst/>
              <a:gdLst/>
              <a:ahLst/>
              <a:cxnLst/>
              <a:rect l="l" t="t" r="r" b="b"/>
              <a:pathLst>
                <a:path w="249" h="5409" extrusionOk="0">
                  <a:moveTo>
                    <a:pt x="124" y="1"/>
                  </a:moveTo>
                  <a:lnTo>
                    <a:pt x="104" y="62"/>
                  </a:lnTo>
                  <a:lnTo>
                    <a:pt x="83" y="207"/>
                  </a:lnTo>
                  <a:lnTo>
                    <a:pt x="42" y="806"/>
                  </a:lnTo>
                  <a:lnTo>
                    <a:pt x="1" y="1652"/>
                  </a:lnTo>
                  <a:lnTo>
                    <a:pt x="1" y="2705"/>
                  </a:lnTo>
                  <a:lnTo>
                    <a:pt x="1" y="3757"/>
                  </a:lnTo>
                  <a:lnTo>
                    <a:pt x="42" y="4624"/>
                  </a:lnTo>
                  <a:lnTo>
                    <a:pt x="83" y="5202"/>
                  </a:lnTo>
                  <a:lnTo>
                    <a:pt x="104" y="5347"/>
                  </a:lnTo>
                  <a:lnTo>
                    <a:pt x="124" y="5409"/>
                  </a:lnTo>
                  <a:lnTo>
                    <a:pt x="145" y="5347"/>
                  </a:lnTo>
                  <a:lnTo>
                    <a:pt x="166" y="5202"/>
                  </a:lnTo>
                  <a:lnTo>
                    <a:pt x="207" y="4624"/>
                  </a:lnTo>
                  <a:lnTo>
                    <a:pt x="248" y="3757"/>
                  </a:lnTo>
                  <a:lnTo>
                    <a:pt x="248" y="2705"/>
                  </a:lnTo>
                  <a:lnTo>
                    <a:pt x="248" y="1652"/>
                  </a:lnTo>
                  <a:lnTo>
                    <a:pt x="207" y="806"/>
                  </a:lnTo>
                  <a:lnTo>
                    <a:pt x="166" y="207"/>
                  </a:lnTo>
                  <a:lnTo>
                    <a:pt x="145" y="62"/>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57" name="Google Shape;2257;p212"/>
            <p:cNvSpPr/>
            <p:nvPr/>
          </p:nvSpPr>
          <p:spPr>
            <a:xfrm>
              <a:off x="1570400" y="5053200"/>
              <a:ext cx="6225" cy="135225"/>
            </a:xfrm>
            <a:custGeom>
              <a:avLst/>
              <a:gdLst/>
              <a:ahLst/>
              <a:cxnLst/>
              <a:rect l="l" t="t" r="r" b="b"/>
              <a:pathLst>
                <a:path w="249" h="5409" fill="none" extrusionOk="0">
                  <a:moveTo>
                    <a:pt x="124" y="5409"/>
                  </a:moveTo>
                  <a:lnTo>
                    <a:pt x="124" y="5409"/>
                  </a:lnTo>
                  <a:lnTo>
                    <a:pt x="104" y="5347"/>
                  </a:lnTo>
                  <a:lnTo>
                    <a:pt x="83" y="5202"/>
                  </a:lnTo>
                  <a:lnTo>
                    <a:pt x="42" y="4624"/>
                  </a:lnTo>
                  <a:lnTo>
                    <a:pt x="1" y="3757"/>
                  </a:lnTo>
                  <a:lnTo>
                    <a:pt x="1" y="2705"/>
                  </a:lnTo>
                  <a:lnTo>
                    <a:pt x="1" y="2705"/>
                  </a:lnTo>
                  <a:lnTo>
                    <a:pt x="1" y="1652"/>
                  </a:lnTo>
                  <a:lnTo>
                    <a:pt x="42" y="806"/>
                  </a:lnTo>
                  <a:lnTo>
                    <a:pt x="83" y="207"/>
                  </a:lnTo>
                  <a:lnTo>
                    <a:pt x="104" y="62"/>
                  </a:lnTo>
                  <a:lnTo>
                    <a:pt x="124" y="1"/>
                  </a:lnTo>
                  <a:lnTo>
                    <a:pt x="124" y="1"/>
                  </a:lnTo>
                  <a:lnTo>
                    <a:pt x="145" y="62"/>
                  </a:lnTo>
                  <a:lnTo>
                    <a:pt x="166" y="207"/>
                  </a:lnTo>
                  <a:lnTo>
                    <a:pt x="207" y="806"/>
                  </a:lnTo>
                  <a:lnTo>
                    <a:pt x="248" y="1652"/>
                  </a:lnTo>
                  <a:lnTo>
                    <a:pt x="248" y="2705"/>
                  </a:lnTo>
                  <a:lnTo>
                    <a:pt x="248" y="2705"/>
                  </a:lnTo>
                  <a:lnTo>
                    <a:pt x="248" y="3757"/>
                  </a:lnTo>
                  <a:lnTo>
                    <a:pt x="207" y="4624"/>
                  </a:lnTo>
                  <a:lnTo>
                    <a:pt x="166" y="5202"/>
                  </a:lnTo>
                  <a:lnTo>
                    <a:pt x="145" y="5347"/>
                  </a:lnTo>
                  <a:lnTo>
                    <a:pt x="124"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58" name="Google Shape;2258;p212"/>
            <p:cNvSpPr/>
            <p:nvPr/>
          </p:nvSpPr>
          <p:spPr>
            <a:xfrm>
              <a:off x="1701475" y="5053200"/>
              <a:ext cx="6225" cy="135225"/>
            </a:xfrm>
            <a:custGeom>
              <a:avLst/>
              <a:gdLst/>
              <a:ahLst/>
              <a:cxnLst/>
              <a:rect l="l" t="t" r="r" b="b"/>
              <a:pathLst>
                <a:path w="249" h="5409" extrusionOk="0">
                  <a:moveTo>
                    <a:pt x="124" y="1"/>
                  </a:moveTo>
                  <a:lnTo>
                    <a:pt x="104" y="62"/>
                  </a:lnTo>
                  <a:lnTo>
                    <a:pt x="83" y="207"/>
                  </a:lnTo>
                  <a:lnTo>
                    <a:pt x="42" y="806"/>
                  </a:lnTo>
                  <a:lnTo>
                    <a:pt x="0" y="1652"/>
                  </a:lnTo>
                  <a:lnTo>
                    <a:pt x="0" y="2705"/>
                  </a:lnTo>
                  <a:lnTo>
                    <a:pt x="0" y="3757"/>
                  </a:lnTo>
                  <a:lnTo>
                    <a:pt x="42" y="4624"/>
                  </a:lnTo>
                  <a:lnTo>
                    <a:pt x="83" y="5202"/>
                  </a:lnTo>
                  <a:lnTo>
                    <a:pt x="104" y="5347"/>
                  </a:lnTo>
                  <a:lnTo>
                    <a:pt x="124" y="5409"/>
                  </a:lnTo>
                  <a:lnTo>
                    <a:pt x="145" y="5347"/>
                  </a:lnTo>
                  <a:lnTo>
                    <a:pt x="166" y="5202"/>
                  </a:lnTo>
                  <a:lnTo>
                    <a:pt x="207" y="4624"/>
                  </a:lnTo>
                  <a:lnTo>
                    <a:pt x="248" y="3757"/>
                  </a:lnTo>
                  <a:lnTo>
                    <a:pt x="248" y="2705"/>
                  </a:lnTo>
                  <a:lnTo>
                    <a:pt x="248" y="1652"/>
                  </a:lnTo>
                  <a:lnTo>
                    <a:pt x="207" y="806"/>
                  </a:lnTo>
                  <a:lnTo>
                    <a:pt x="166" y="207"/>
                  </a:lnTo>
                  <a:lnTo>
                    <a:pt x="145" y="62"/>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59" name="Google Shape;2259;p212"/>
            <p:cNvSpPr/>
            <p:nvPr/>
          </p:nvSpPr>
          <p:spPr>
            <a:xfrm>
              <a:off x="1701475" y="5053200"/>
              <a:ext cx="6225" cy="135225"/>
            </a:xfrm>
            <a:custGeom>
              <a:avLst/>
              <a:gdLst/>
              <a:ahLst/>
              <a:cxnLst/>
              <a:rect l="l" t="t" r="r" b="b"/>
              <a:pathLst>
                <a:path w="249" h="5409" fill="none" extrusionOk="0">
                  <a:moveTo>
                    <a:pt x="124" y="5409"/>
                  </a:moveTo>
                  <a:lnTo>
                    <a:pt x="124" y="5409"/>
                  </a:lnTo>
                  <a:lnTo>
                    <a:pt x="104" y="5347"/>
                  </a:lnTo>
                  <a:lnTo>
                    <a:pt x="83" y="5202"/>
                  </a:lnTo>
                  <a:lnTo>
                    <a:pt x="42" y="4624"/>
                  </a:lnTo>
                  <a:lnTo>
                    <a:pt x="0" y="3757"/>
                  </a:lnTo>
                  <a:lnTo>
                    <a:pt x="0" y="2705"/>
                  </a:lnTo>
                  <a:lnTo>
                    <a:pt x="0" y="2705"/>
                  </a:lnTo>
                  <a:lnTo>
                    <a:pt x="0" y="1652"/>
                  </a:lnTo>
                  <a:lnTo>
                    <a:pt x="42" y="806"/>
                  </a:lnTo>
                  <a:lnTo>
                    <a:pt x="83" y="207"/>
                  </a:lnTo>
                  <a:lnTo>
                    <a:pt x="104" y="62"/>
                  </a:lnTo>
                  <a:lnTo>
                    <a:pt x="124" y="1"/>
                  </a:lnTo>
                  <a:lnTo>
                    <a:pt x="124" y="1"/>
                  </a:lnTo>
                  <a:lnTo>
                    <a:pt x="145" y="62"/>
                  </a:lnTo>
                  <a:lnTo>
                    <a:pt x="166" y="207"/>
                  </a:lnTo>
                  <a:lnTo>
                    <a:pt x="207" y="806"/>
                  </a:lnTo>
                  <a:lnTo>
                    <a:pt x="248" y="1652"/>
                  </a:lnTo>
                  <a:lnTo>
                    <a:pt x="248" y="2705"/>
                  </a:lnTo>
                  <a:lnTo>
                    <a:pt x="248" y="2705"/>
                  </a:lnTo>
                  <a:lnTo>
                    <a:pt x="248" y="3757"/>
                  </a:lnTo>
                  <a:lnTo>
                    <a:pt x="207" y="4624"/>
                  </a:lnTo>
                  <a:lnTo>
                    <a:pt x="166" y="5202"/>
                  </a:lnTo>
                  <a:lnTo>
                    <a:pt x="145" y="5347"/>
                  </a:lnTo>
                  <a:lnTo>
                    <a:pt x="124"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60" name="Google Shape;2260;p212"/>
            <p:cNvSpPr/>
            <p:nvPr/>
          </p:nvSpPr>
          <p:spPr>
            <a:xfrm>
              <a:off x="1660700" y="5053200"/>
              <a:ext cx="6225" cy="135225"/>
            </a:xfrm>
            <a:custGeom>
              <a:avLst/>
              <a:gdLst/>
              <a:ahLst/>
              <a:cxnLst/>
              <a:rect l="l" t="t" r="r" b="b"/>
              <a:pathLst>
                <a:path w="249" h="5409" extrusionOk="0">
                  <a:moveTo>
                    <a:pt x="125" y="1"/>
                  </a:moveTo>
                  <a:lnTo>
                    <a:pt x="83" y="62"/>
                  </a:lnTo>
                  <a:lnTo>
                    <a:pt x="63" y="207"/>
                  </a:lnTo>
                  <a:lnTo>
                    <a:pt x="21" y="806"/>
                  </a:lnTo>
                  <a:lnTo>
                    <a:pt x="1" y="1652"/>
                  </a:lnTo>
                  <a:lnTo>
                    <a:pt x="1" y="2705"/>
                  </a:lnTo>
                  <a:lnTo>
                    <a:pt x="1" y="3757"/>
                  </a:lnTo>
                  <a:lnTo>
                    <a:pt x="21" y="4624"/>
                  </a:lnTo>
                  <a:lnTo>
                    <a:pt x="63" y="5202"/>
                  </a:lnTo>
                  <a:lnTo>
                    <a:pt x="83" y="5347"/>
                  </a:lnTo>
                  <a:lnTo>
                    <a:pt x="125" y="5409"/>
                  </a:lnTo>
                  <a:lnTo>
                    <a:pt x="145" y="5347"/>
                  </a:lnTo>
                  <a:lnTo>
                    <a:pt x="166" y="5202"/>
                  </a:lnTo>
                  <a:lnTo>
                    <a:pt x="207" y="4624"/>
                  </a:lnTo>
                  <a:lnTo>
                    <a:pt x="228" y="3757"/>
                  </a:lnTo>
                  <a:lnTo>
                    <a:pt x="248" y="2705"/>
                  </a:lnTo>
                  <a:lnTo>
                    <a:pt x="228" y="1652"/>
                  </a:lnTo>
                  <a:lnTo>
                    <a:pt x="207" y="806"/>
                  </a:lnTo>
                  <a:lnTo>
                    <a:pt x="166" y="207"/>
                  </a:lnTo>
                  <a:lnTo>
                    <a:pt x="145" y="62"/>
                  </a:lnTo>
                  <a:lnTo>
                    <a:pt x="12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61" name="Google Shape;2261;p212"/>
            <p:cNvSpPr/>
            <p:nvPr/>
          </p:nvSpPr>
          <p:spPr>
            <a:xfrm>
              <a:off x="1660700" y="5053200"/>
              <a:ext cx="6225" cy="135225"/>
            </a:xfrm>
            <a:custGeom>
              <a:avLst/>
              <a:gdLst/>
              <a:ahLst/>
              <a:cxnLst/>
              <a:rect l="l" t="t" r="r" b="b"/>
              <a:pathLst>
                <a:path w="249" h="5409" fill="none" extrusionOk="0">
                  <a:moveTo>
                    <a:pt x="125" y="5409"/>
                  </a:moveTo>
                  <a:lnTo>
                    <a:pt x="125" y="5409"/>
                  </a:lnTo>
                  <a:lnTo>
                    <a:pt x="83" y="5347"/>
                  </a:lnTo>
                  <a:lnTo>
                    <a:pt x="63" y="5202"/>
                  </a:lnTo>
                  <a:lnTo>
                    <a:pt x="21" y="4624"/>
                  </a:lnTo>
                  <a:lnTo>
                    <a:pt x="1" y="3757"/>
                  </a:lnTo>
                  <a:lnTo>
                    <a:pt x="1" y="2705"/>
                  </a:lnTo>
                  <a:lnTo>
                    <a:pt x="1" y="2705"/>
                  </a:lnTo>
                  <a:lnTo>
                    <a:pt x="1" y="1652"/>
                  </a:lnTo>
                  <a:lnTo>
                    <a:pt x="21" y="806"/>
                  </a:lnTo>
                  <a:lnTo>
                    <a:pt x="63" y="207"/>
                  </a:lnTo>
                  <a:lnTo>
                    <a:pt x="83" y="62"/>
                  </a:lnTo>
                  <a:lnTo>
                    <a:pt x="125" y="1"/>
                  </a:lnTo>
                  <a:lnTo>
                    <a:pt x="125" y="1"/>
                  </a:lnTo>
                  <a:lnTo>
                    <a:pt x="145" y="62"/>
                  </a:lnTo>
                  <a:lnTo>
                    <a:pt x="166" y="207"/>
                  </a:lnTo>
                  <a:lnTo>
                    <a:pt x="207" y="806"/>
                  </a:lnTo>
                  <a:lnTo>
                    <a:pt x="228" y="1652"/>
                  </a:lnTo>
                  <a:lnTo>
                    <a:pt x="248" y="2705"/>
                  </a:lnTo>
                  <a:lnTo>
                    <a:pt x="248" y="2705"/>
                  </a:lnTo>
                  <a:lnTo>
                    <a:pt x="228" y="3757"/>
                  </a:lnTo>
                  <a:lnTo>
                    <a:pt x="207" y="4624"/>
                  </a:lnTo>
                  <a:lnTo>
                    <a:pt x="166" y="5202"/>
                  </a:lnTo>
                  <a:lnTo>
                    <a:pt x="145" y="5347"/>
                  </a:lnTo>
                  <a:lnTo>
                    <a:pt x="125"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62" name="Google Shape;2262;p212"/>
            <p:cNvSpPr/>
            <p:nvPr/>
          </p:nvSpPr>
          <p:spPr>
            <a:xfrm>
              <a:off x="1791775" y="5053200"/>
              <a:ext cx="6225" cy="135225"/>
            </a:xfrm>
            <a:custGeom>
              <a:avLst/>
              <a:gdLst/>
              <a:ahLst/>
              <a:cxnLst/>
              <a:rect l="l" t="t" r="r" b="b"/>
              <a:pathLst>
                <a:path w="249" h="5409" extrusionOk="0">
                  <a:moveTo>
                    <a:pt x="124" y="1"/>
                  </a:moveTo>
                  <a:lnTo>
                    <a:pt x="83" y="62"/>
                  </a:lnTo>
                  <a:lnTo>
                    <a:pt x="63" y="207"/>
                  </a:lnTo>
                  <a:lnTo>
                    <a:pt x="21" y="806"/>
                  </a:lnTo>
                  <a:lnTo>
                    <a:pt x="1" y="1652"/>
                  </a:lnTo>
                  <a:lnTo>
                    <a:pt x="1" y="2705"/>
                  </a:lnTo>
                  <a:lnTo>
                    <a:pt x="1" y="3757"/>
                  </a:lnTo>
                  <a:lnTo>
                    <a:pt x="21" y="4624"/>
                  </a:lnTo>
                  <a:lnTo>
                    <a:pt x="63" y="5202"/>
                  </a:lnTo>
                  <a:lnTo>
                    <a:pt x="83" y="5347"/>
                  </a:lnTo>
                  <a:lnTo>
                    <a:pt x="124" y="5409"/>
                  </a:lnTo>
                  <a:lnTo>
                    <a:pt x="145" y="5347"/>
                  </a:lnTo>
                  <a:lnTo>
                    <a:pt x="166" y="5202"/>
                  </a:lnTo>
                  <a:lnTo>
                    <a:pt x="207" y="4624"/>
                  </a:lnTo>
                  <a:lnTo>
                    <a:pt x="228" y="3757"/>
                  </a:lnTo>
                  <a:lnTo>
                    <a:pt x="248" y="2705"/>
                  </a:lnTo>
                  <a:lnTo>
                    <a:pt x="228" y="1652"/>
                  </a:lnTo>
                  <a:lnTo>
                    <a:pt x="207" y="806"/>
                  </a:lnTo>
                  <a:lnTo>
                    <a:pt x="166" y="207"/>
                  </a:lnTo>
                  <a:lnTo>
                    <a:pt x="145" y="62"/>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63" name="Google Shape;2263;p212"/>
            <p:cNvSpPr/>
            <p:nvPr/>
          </p:nvSpPr>
          <p:spPr>
            <a:xfrm>
              <a:off x="1791775" y="5053200"/>
              <a:ext cx="6225" cy="135225"/>
            </a:xfrm>
            <a:custGeom>
              <a:avLst/>
              <a:gdLst/>
              <a:ahLst/>
              <a:cxnLst/>
              <a:rect l="l" t="t" r="r" b="b"/>
              <a:pathLst>
                <a:path w="249" h="5409" fill="none" extrusionOk="0">
                  <a:moveTo>
                    <a:pt x="124" y="5409"/>
                  </a:moveTo>
                  <a:lnTo>
                    <a:pt x="124" y="5409"/>
                  </a:lnTo>
                  <a:lnTo>
                    <a:pt x="83" y="5347"/>
                  </a:lnTo>
                  <a:lnTo>
                    <a:pt x="63" y="5202"/>
                  </a:lnTo>
                  <a:lnTo>
                    <a:pt x="21" y="4624"/>
                  </a:lnTo>
                  <a:lnTo>
                    <a:pt x="1" y="3757"/>
                  </a:lnTo>
                  <a:lnTo>
                    <a:pt x="1" y="2705"/>
                  </a:lnTo>
                  <a:lnTo>
                    <a:pt x="1" y="2705"/>
                  </a:lnTo>
                  <a:lnTo>
                    <a:pt x="1" y="1652"/>
                  </a:lnTo>
                  <a:lnTo>
                    <a:pt x="21" y="806"/>
                  </a:lnTo>
                  <a:lnTo>
                    <a:pt x="63" y="207"/>
                  </a:lnTo>
                  <a:lnTo>
                    <a:pt x="83" y="62"/>
                  </a:lnTo>
                  <a:lnTo>
                    <a:pt x="124" y="1"/>
                  </a:lnTo>
                  <a:lnTo>
                    <a:pt x="124" y="1"/>
                  </a:lnTo>
                  <a:lnTo>
                    <a:pt x="145" y="62"/>
                  </a:lnTo>
                  <a:lnTo>
                    <a:pt x="166" y="207"/>
                  </a:lnTo>
                  <a:lnTo>
                    <a:pt x="207" y="806"/>
                  </a:lnTo>
                  <a:lnTo>
                    <a:pt x="228" y="1652"/>
                  </a:lnTo>
                  <a:lnTo>
                    <a:pt x="248" y="2705"/>
                  </a:lnTo>
                  <a:lnTo>
                    <a:pt x="248" y="2705"/>
                  </a:lnTo>
                  <a:lnTo>
                    <a:pt x="228" y="3757"/>
                  </a:lnTo>
                  <a:lnTo>
                    <a:pt x="207" y="4624"/>
                  </a:lnTo>
                  <a:lnTo>
                    <a:pt x="166" y="5202"/>
                  </a:lnTo>
                  <a:lnTo>
                    <a:pt x="145" y="5347"/>
                  </a:lnTo>
                  <a:lnTo>
                    <a:pt x="124"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64" name="Google Shape;2264;p212"/>
            <p:cNvSpPr/>
            <p:nvPr/>
          </p:nvSpPr>
          <p:spPr>
            <a:xfrm>
              <a:off x="1750500" y="5053200"/>
              <a:ext cx="6225" cy="135225"/>
            </a:xfrm>
            <a:custGeom>
              <a:avLst/>
              <a:gdLst/>
              <a:ahLst/>
              <a:cxnLst/>
              <a:rect l="l" t="t" r="r" b="b"/>
              <a:pathLst>
                <a:path w="249" h="5409" extrusionOk="0">
                  <a:moveTo>
                    <a:pt x="124" y="1"/>
                  </a:moveTo>
                  <a:lnTo>
                    <a:pt x="104" y="62"/>
                  </a:lnTo>
                  <a:lnTo>
                    <a:pt x="83" y="207"/>
                  </a:lnTo>
                  <a:lnTo>
                    <a:pt x="42" y="806"/>
                  </a:lnTo>
                  <a:lnTo>
                    <a:pt x="21" y="1652"/>
                  </a:lnTo>
                  <a:lnTo>
                    <a:pt x="0" y="2705"/>
                  </a:lnTo>
                  <a:lnTo>
                    <a:pt x="21" y="3757"/>
                  </a:lnTo>
                  <a:lnTo>
                    <a:pt x="42" y="4624"/>
                  </a:lnTo>
                  <a:lnTo>
                    <a:pt x="83" y="5202"/>
                  </a:lnTo>
                  <a:lnTo>
                    <a:pt x="104" y="5347"/>
                  </a:lnTo>
                  <a:lnTo>
                    <a:pt x="124" y="5409"/>
                  </a:lnTo>
                  <a:lnTo>
                    <a:pt x="145" y="5347"/>
                  </a:lnTo>
                  <a:lnTo>
                    <a:pt x="165" y="5202"/>
                  </a:lnTo>
                  <a:lnTo>
                    <a:pt x="207" y="4624"/>
                  </a:lnTo>
                  <a:lnTo>
                    <a:pt x="248" y="3757"/>
                  </a:lnTo>
                  <a:lnTo>
                    <a:pt x="248" y="2705"/>
                  </a:lnTo>
                  <a:lnTo>
                    <a:pt x="248" y="1652"/>
                  </a:lnTo>
                  <a:lnTo>
                    <a:pt x="207" y="806"/>
                  </a:lnTo>
                  <a:lnTo>
                    <a:pt x="165" y="207"/>
                  </a:lnTo>
                  <a:lnTo>
                    <a:pt x="145" y="62"/>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65" name="Google Shape;2265;p212"/>
            <p:cNvSpPr/>
            <p:nvPr/>
          </p:nvSpPr>
          <p:spPr>
            <a:xfrm>
              <a:off x="1750500" y="5053200"/>
              <a:ext cx="6225" cy="135225"/>
            </a:xfrm>
            <a:custGeom>
              <a:avLst/>
              <a:gdLst/>
              <a:ahLst/>
              <a:cxnLst/>
              <a:rect l="l" t="t" r="r" b="b"/>
              <a:pathLst>
                <a:path w="249" h="5409" fill="none" extrusionOk="0">
                  <a:moveTo>
                    <a:pt x="124" y="5409"/>
                  </a:moveTo>
                  <a:lnTo>
                    <a:pt x="124" y="5409"/>
                  </a:lnTo>
                  <a:lnTo>
                    <a:pt x="104" y="5347"/>
                  </a:lnTo>
                  <a:lnTo>
                    <a:pt x="83" y="5202"/>
                  </a:lnTo>
                  <a:lnTo>
                    <a:pt x="42" y="4624"/>
                  </a:lnTo>
                  <a:lnTo>
                    <a:pt x="21" y="3757"/>
                  </a:lnTo>
                  <a:lnTo>
                    <a:pt x="0" y="2705"/>
                  </a:lnTo>
                  <a:lnTo>
                    <a:pt x="0" y="2705"/>
                  </a:lnTo>
                  <a:lnTo>
                    <a:pt x="21" y="1652"/>
                  </a:lnTo>
                  <a:lnTo>
                    <a:pt x="42" y="806"/>
                  </a:lnTo>
                  <a:lnTo>
                    <a:pt x="83" y="207"/>
                  </a:lnTo>
                  <a:lnTo>
                    <a:pt x="104" y="62"/>
                  </a:lnTo>
                  <a:lnTo>
                    <a:pt x="124" y="1"/>
                  </a:lnTo>
                  <a:lnTo>
                    <a:pt x="124" y="1"/>
                  </a:lnTo>
                  <a:lnTo>
                    <a:pt x="145" y="62"/>
                  </a:lnTo>
                  <a:lnTo>
                    <a:pt x="165" y="207"/>
                  </a:lnTo>
                  <a:lnTo>
                    <a:pt x="207" y="806"/>
                  </a:lnTo>
                  <a:lnTo>
                    <a:pt x="248" y="1652"/>
                  </a:lnTo>
                  <a:lnTo>
                    <a:pt x="248" y="2705"/>
                  </a:lnTo>
                  <a:lnTo>
                    <a:pt x="248" y="2705"/>
                  </a:lnTo>
                  <a:lnTo>
                    <a:pt x="248" y="3757"/>
                  </a:lnTo>
                  <a:lnTo>
                    <a:pt x="207" y="4624"/>
                  </a:lnTo>
                  <a:lnTo>
                    <a:pt x="165" y="5202"/>
                  </a:lnTo>
                  <a:lnTo>
                    <a:pt x="145" y="5347"/>
                  </a:lnTo>
                  <a:lnTo>
                    <a:pt x="124"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66" name="Google Shape;2266;p212"/>
            <p:cNvSpPr/>
            <p:nvPr/>
          </p:nvSpPr>
          <p:spPr>
            <a:xfrm>
              <a:off x="1881575" y="5053200"/>
              <a:ext cx="6200" cy="135225"/>
            </a:xfrm>
            <a:custGeom>
              <a:avLst/>
              <a:gdLst/>
              <a:ahLst/>
              <a:cxnLst/>
              <a:rect l="l" t="t" r="r" b="b"/>
              <a:pathLst>
                <a:path w="248" h="5409" extrusionOk="0">
                  <a:moveTo>
                    <a:pt x="124" y="1"/>
                  </a:moveTo>
                  <a:lnTo>
                    <a:pt x="103" y="62"/>
                  </a:lnTo>
                  <a:lnTo>
                    <a:pt x="83" y="207"/>
                  </a:lnTo>
                  <a:lnTo>
                    <a:pt x="41" y="806"/>
                  </a:lnTo>
                  <a:lnTo>
                    <a:pt x="21" y="1652"/>
                  </a:lnTo>
                  <a:lnTo>
                    <a:pt x="0" y="2705"/>
                  </a:lnTo>
                  <a:lnTo>
                    <a:pt x="21" y="3757"/>
                  </a:lnTo>
                  <a:lnTo>
                    <a:pt x="41" y="4624"/>
                  </a:lnTo>
                  <a:lnTo>
                    <a:pt x="83" y="5202"/>
                  </a:lnTo>
                  <a:lnTo>
                    <a:pt x="103" y="5347"/>
                  </a:lnTo>
                  <a:lnTo>
                    <a:pt x="124" y="5409"/>
                  </a:lnTo>
                  <a:lnTo>
                    <a:pt x="145" y="5347"/>
                  </a:lnTo>
                  <a:lnTo>
                    <a:pt x="165" y="5202"/>
                  </a:lnTo>
                  <a:lnTo>
                    <a:pt x="207" y="4624"/>
                  </a:lnTo>
                  <a:lnTo>
                    <a:pt x="248" y="3757"/>
                  </a:lnTo>
                  <a:lnTo>
                    <a:pt x="248" y="2705"/>
                  </a:lnTo>
                  <a:lnTo>
                    <a:pt x="248" y="1652"/>
                  </a:lnTo>
                  <a:lnTo>
                    <a:pt x="207" y="806"/>
                  </a:lnTo>
                  <a:lnTo>
                    <a:pt x="165" y="207"/>
                  </a:lnTo>
                  <a:lnTo>
                    <a:pt x="145" y="62"/>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67" name="Google Shape;2267;p212"/>
            <p:cNvSpPr/>
            <p:nvPr/>
          </p:nvSpPr>
          <p:spPr>
            <a:xfrm>
              <a:off x="1881575" y="5053200"/>
              <a:ext cx="6200" cy="135225"/>
            </a:xfrm>
            <a:custGeom>
              <a:avLst/>
              <a:gdLst/>
              <a:ahLst/>
              <a:cxnLst/>
              <a:rect l="l" t="t" r="r" b="b"/>
              <a:pathLst>
                <a:path w="248" h="5409" fill="none" extrusionOk="0">
                  <a:moveTo>
                    <a:pt x="124" y="5409"/>
                  </a:moveTo>
                  <a:lnTo>
                    <a:pt x="124" y="5409"/>
                  </a:lnTo>
                  <a:lnTo>
                    <a:pt x="103" y="5347"/>
                  </a:lnTo>
                  <a:lnTo>
                    <a:pt x="83" y="5202"/>
                  </a:lnTo>
                  <a:lnTo>
                    <a:pt x="41" y="4624"/>
                  </a:lnTo>
                  <a:lnTo>
                    <a:pt x="21" y="3757"/>
                  </a:lnTo>
                  <a:lnTo>
                    <a:pt x="0" y="2705"/>
                  </a:lnTo>
                  <a:lnTo>
                    <a:pt x="0" y="2705"/>
                  </a:lnTo>
                  <a:lnTo>
                    <a:pt x="21" y="1652"/>
                  </a:lnTo>
                  <a:lnTo>
                    <a:pt x="41" y="806"/>
                  </a:lnTo>
                  <a:lnTo>
                    <a:pt x="83" y="207"/>
                  </a:lnTo>
                  <a:lnTo>
                    <a:pt x="103" y="62"/>
                  </a:lnTo>
                  <a:lnTo>
                    <a:pt x="124" y="1"/>
                  </a:lnTo>
                  <a:lnTo>
                    <a:pt x="124" y="1"/>
                  </a:lnTo>
                  <a:lnTo>
                    <a:pt x="145" y="62"/>
                  </a:lnTo>
                  <a:lnTo>
                    <a:pt x="165" y="207"/>
                  </a:lnTo>
                  <a:lnTo>
                    <a:pt x="207" y="806"/>
                  </a:lnTo>
                  <a:lnTo>
                    <a:pt x="248" y="1652"/>
                  </a:lnTo>
                  <a:lnTo>
                    <a:pt x="248" y="2705"/>
                  </a:lnTo>
                  <a:lnTo>
                    <a:pt x="248" y="2705"/>
                  </a:lnTo>
                  <a:lnTo>
                    <a:pt x="248" y="3757"/>
                  </a:lnTo>
                  <a:lnTo>
                    <a:pt x="207" y="4624"/>
                  </a:lnTo>
                  <a:lnTo>
                    <a:pt x="165" y="5202"/>
                  </a:lnTo>
                  <a:lnTo>
                    <a:pt x="145" y="5347"/>
                  </a:lnTo>
                  <a:lnTo>
                    <a:pt x="124"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68" name="Google Shape;2268;p212"/>
            <p:cNvSpPr/>
            <p:nvPr/>
          </p:nvSpPr>
          <p:spPr>
            <a:xfrm>
              <a:off x="1840800" y="5053200"/>
              <a:ext cx="6225" cy="135225"/>
            </a:xfrm>
            <a:custGeom>
              <a:avLst/>
              <a:gdLst/>
              <a:ahLst/>
              <a:cxnLst/>
              <a:rect l="l" t="t" r="r" b="b"/>
              <a:pathLst>
                <a:path w="249" h="5409" extrusionOk="0">
                  <a:moveTo>
                    <a:pt x="124" y="1"/>
                  </a:moveTo>
                  <a:lnTo>
                    <a:pt x="83" y="62"/>
                  </a:lnTo>
                  <a:lnTo>
                    <a:pt x="62" y="207"/>
                  </a:lnTo>
                  <a:lnTo>
                    <a:pt x="21" y="806"/>
                  </a:lnTo>
                  <a:lnTo>
                    <a:pt x="1" y="1652"/>
                  </a:lnTo>
                  <a:lnTo>
                    <a:pt x="1" y="2705"/>
                  </a:lnTo>
                  <a:lnTo>
                    <a:pt x="1" y="3757"/>
                  </a:lnTo>
                  <a:lnTo>
                    <a:pt x="21" y="4624"/>
                  </a:lnTo>
                  <a:lnTo>
                    <a:pt x="62" y="5202"/>
                  </a:lnTo>
                  <a:lnTo>
                    <a:pt x="83" y="5347"/>
                  </a:lnTo>
                  <a:lnTo>
                    <a:pt x="124" y="5409"/>
                  </a:lnTo>
                  <a:lnTo>
                    <a:pt x="145" y="5347"/>
                  </a:lnTo>
                  <a:lnTo>
                    <a:pt x="166" y="5202"/>
                  </a:lnTo>
                  <a:lnTo>
                    <a:pt x="207" y="4624"/>
                  </a:lnTo>
                  <a:lnTo>
                    <a:pt x="228" y="3757"/>
                  </a:lnTo>
                  <a:lnTo>
                    <a:pt x="248" y="2705"/>
                  </a:lnTo>
                  <a:lnTo>
                    <a:pt x="228" y="1652"/>
                  </a:lnTo>
                  <a:lnTo>
                    <a:pt x="207" y="806"/>
                  </a:lnTo>
                  <a:lnTo>
                    <a:pt x="166" y="207"/>
                  </a:lnTo>
                  <a:lnTo>
                    <a:pt x="145" y="62"/>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69" name="Google Shape;2269;p212"/>
            <p:cNvSpPr/>
            <p:nvPr/>
          </p:nvSpPr>
          <p:spPr>
            <a:xfrm>
              <a:off x="1840800" y="5053200"/>
              <a:ext cx="6225" cy="135225"/>
            </a:xfrm>
            <a:custGeom>
              <a:avLst/>
              <a:gdLst/>
              <a:ahLst/>
              <a:cxnLst/>
              <a:rect l="l" t="t" r="r" b="b"/>
              <a:pathLst>
                <a:path w="249" h="5409" fill="none" extrusionOk="0">
                  <a:moveTo>
                    <a:pt x="124" y="5409"/>
                  </a:moveTo>
                  <a:lnTo>
                    <a:pt x="124" y="5409"/>
                  </a:lnTo>
                  <a:lnTo>
                    <a:pt x="83" y="5347"/>
                  </a:lnTo>
                  <a:lnTo>
                    <a:pt x="62" y="5202"/>
                  </a:lnTo>
                  <a:lnTo>
                    <a:pt x="21" y="4624"/>
                  </a:lnTo>
                  <a:lnTo>
                    <a:pt x="1" y="3757"/>
                  </a:lnTo>
                  <a:lnTo>
                    <a:pt x="1" y="2705"/>
                  </a:lnTo>
                  <a:lnTo>
                    <a:pt x="1" y="2705"/>
                  </a:lnTo>
                  <a:lnTo>
                    <a:pt x="1" y="1652"/>
                  </a:lnTo>
                  <a:lnTo>
                    <a:pt x="21" y="806"/>
                  </a:lnTo>
                  <a:lnTo>
                    <a:pt x="62" y="207"/>
                  </a:lnTo>
                  <a:lnTo>
                    <a:pt x="83" y="62"/>
                  </a:lnTo>
                  <a:lnTo>
                    <a:pt x="124" y="1"/>
                  </a:lnTo>
                  <a:lnTo>
                    <a:pt x="124" y="1"/>
                  </a:lnTo>
                  <a:lnTo>
                    <a:pt x="145" y="62"/>
                  </a:lnTo>
                  <a:lnTo>
                    <a:pt x="166" y="207"/>
                  </a:lnTo>
                  <a:lnTo>
                    <a:pt x="207" y="806"/>
                  </a:lnTo>
                  <a:lnTo>
                    <a:pt x="228" y="1652"/>
                  </a:lnTo>
                  <a:lnTo>
                    <a:pt x="248" y="2705"/>
                  </a:lnTo>
                  <a:lnTo>
                    <a:pt x="248" y="2705"/>
                  </a:lnTo>
                  <a:lnTo>
                    <a:pt x="228" y="3757"/>
                  </a:lnTo>
                  <a:lnTo>
                    <a:pt x="207" y="4624"/>
                  </a:lnTo>
                  <a:lnTo>
                    <a:pt x="166" y="5202"/>
                  </a:lnTo>
                  <a:lnTo>
                    <a:pt x="145" y="5347"/>
                  </a:lnTo>
                  <a:lnTo>
                    <a:pt x="124"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70" name="Google Shape;2270;p212"/>
            <p:cNvSpPr/>
            <p:nvPr/>
          </p:nvSpPr>
          <p:spPr>
            <a:xfrm>
              <a:off x="1971875" y="5053200"/>
              <a:ext cx="6225" cy="135225"/>
            </a:xfrm>
            <a:custGeom>
              <a:avLst/>
              <a:gdLst/>
              <a:ahLst/>
              <a:cxnLst/>
              <a:rect l="l" t="t" r="r" b="b"/>
              <a:pathLst>
                <a:path w="249" h="5409" extrusionOk="0">
                  <a:moveTo>
                    <a:pt x="124" y="1"/>
                  </a:moveTo>
                  <a:lnTo>
                    <a:pt x="83" y="62"/>
                  </a:lnTo>
                  <a:lnTo>
                    <a:pt x="62" y="207"/>
                  </a:lnTo>
                  <a:lnTo>
                    <a:pt x="21" y="806"/>
                  </a:lnTo>
                  <a:lnTo>
                    <a:pt x="0" y="1652"/>
                  </a:lnTo>
                  <a:lnTo>
                    <a:pt x="0" y="2705"/>
                  </a:lnTo>
                  <a:lnTo>
                    <a:pt x="0" y="3757"/>
                  </a:lnTo>
                  <a:lnTo>
                    <a:pt x="21" y="4624"/>
                  </a:lnTo>
                  <a:lnTo>
                    <a:pt x="62" y="5202"/>
                  </a:lnTo>
                  <a:lnTo>
                    <a:pt x="83" y="5347"/>
                  </a:lnTo>
                  <a:lnTo>
                    <a:pt x="124" y="5409"/>
                  </a:lnTo>
                  <a:lnTo>
                    <a:pt x="145" y="5347"/>
                  </a:lnTo>
                  <a:lnTo>
                    <a:pt x="166" y="5202"/>
                  </a:lnTo>
                  <a:lnTo>
                    <a:pt x="207" y="4624"/>
                  </a:lnTo>
                  <a:lnTo>
                    <a:pt x="227" y="3757"/>
                  </a:lnTo>
                  <a:lnTo>
                    <a:pt x="248" y="2705"/>
                  </a:lnTo>
                  <a:lnTo>
                    <a:pt x="227" y="1652"/>
                  </a:lnTo>
                  <a:lnTo>
                    <a:pt x="207" y="806"/>
                  </a:lnTo>
                  <a:lnTo>
                    <a:pt x="166" y="207"/>
                  </a:lnTo>
                  <a:lnTo>
                    <a:pt x="145" y="62"/>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71" name="Google Shape;2271;p212"/>
            <p:cNvSpPr/>
            <p:nvPr/>
          </p:nvSpPr>
          <p:spPr>
            <a:xfrm>
              <a:off x="1971875" y="5053200"/>
              <a:ext cx="6225" cy="135225"/>
            </a:xfrm>
            <a:custGeom>
              <a:avLst/>
              <a:gdLst/>
              <a:ahLst/>
              <a:cxnLst/>
              <a:rect l="l" t="t" r="r" b="b"/>
              <a:pathLst>
                <a:path w="249" h="5409" fill="none" extrusionOk="0">
                  <a:moveTo>
                    <a:pt x="124" y="5409"/>
                  </a:moveTo>
                  <a:lnTo>
                    <a:pt x="124" y="5409"/>
                  </a:lnTo>
                  <a:lnTo>
                    <a:pt x="83" y="5347"/>
                  </a:lnTo>
                  <a:lnTo>
                    <a:pt x="62" y="5202"/>
                  </a:lnTo>
                  <a:lnTo>
                    <a:pt x="21" y="4624"/>
                  </a:lnTo>
                  <a:lnTo>
                    <a:pt x="0" y="3757"/>
                  </a:lnTo>
                  <a:lnTo>
                    <a:pt x="0" y="2705"/>
                  </a:lnTo>
                  <a:lnTo>
                    <a:pt x="0" y="2705"/>
                  </a:lnTo>
                  <a:lnTo>
                    <a:pt x="0" y="1652"/>
                  </a:lnTo>
                  <a:lnTo>
                    <a:pt x="21" y="806"/>
                  </a:lnTo>
                  <a:lnTo>
                    <a:pt x="62" y="207"/>
                  </a:lnTo>
                  <a:lnTo>
                    <a:pt x="83" y="62"/>
                  </a:lnTo>
                  <a:lnTo>
                    <a:pt x="124" y="1"/>
                  </a:lnTo>
                  <a:lnTo>
                    <a:pt x="124" y="1"/>
                  </a:lnTo>
                  <a:lnTo>
                    <a:pt x="145" y="62"/>
                  </a:lnTo>
                  <a:lnTo>
                    <a:pt x="166" y="207"/>
                  </a:lnTo>
                  <a:lnTo>
                    <a:pt x="207" y="806"/>
                  </a:lnTo>
                  <a:lnTo>
                    <a:pt x="227" y="1652"/>
                  </a:lnTo>
                  <a:lnTo>
                    <a:pt x="248" y="2705"/>
                  </a:lnTo>
                  <a:lnTo>
                    <a:pt x="248" y="2705"/>
                  </a:lnTo>
                  <a:lnTo>
                    <a:pt x="227" y="3757"/>
                  </a:lnTo>
                  <a:lnTo>
                    <a:pt x="207" y="4624"/>
                  </a:lnTo>
                  <a:lnTo>
                    <a:pt x="166" y="5202"/>
                  </a:lnTo>
                  <a:lnTo>
                    <a:pt x="145" y="5347"/>
                  </a:lnTo>
                  <a:lnTo>
                    <a:pt x="124"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72" name="Google Shape;2272;p212"/>
            <p:cNvSpPr/>
            <p:nvPr/>
          </p:nvSpPr>
          <p:spPr>
            <a:xfrm>
              <a:off x="1930600" y="5053200"/>
              <a:ext cx="6200" cy="135225"/>
            </a:xfrm>
            <a:custGeom>
              <a:avLst/>
              <a:gdLst/>
              <a:ahLst/>
              <a:cxnLst/>
              <a:rect l="l" t="t" r="r" b="b"/>
              <a:pathLst>
                <a:path w="248" h="5409" extrusionOk="0">
                  <a:moveTo>
                    <a:pt x="124" y="1"/>
                  </a:moveTo>
                  <a:lnTo>
                    <a:pt x="103" y="62"/>
                  </a:lnTo>
                  <a:lnTo>
                    <a:pt x="83" y="207"/>
                  </a:lnTo>
                  <a:lnTo>
                    <a:pt x="41" y="806"/>
                  </a:lnTo>
                  <a:lnTo>
                    <a:pt x="21" y="1652"/>
                  </a:lnTo>
                  <a:lnTo>
                    <a:pt x="0" y="2705"/>
                  </a:lnTo>
                  <a:lnTo>
                    <a:pt x="21" y="3757"/>
                  </a:lnTo>
                  <a:lnTo>
                    <a:pt x="41" y="4624"/>
                  </a:lnTo>
                  <a:lnTo>
                    <a:pt x="83" y="5202"/>
                  </a:lnTo>
                  <a:lnTo>
                    <a:pt x="103" y="5347"/>
                  </a:lnTo>
                  <a:lnTo>
                    <a:pt x="124" y="5409"/>
                  </a:lnTo>
                  <a:lnTo>
                    <a:pt x="145" y="5347"/>
                  </a:lnTo>
                  <a:lnTo>
                    <a:pt x="186" y="5202"/>
                  </a:lnTo>
                  <a:lnTo>
                    <a:pt x="207" y="4624"/>
                  </a:lnTo>
                  <a:lnTo>
                    <a:pt x="248" y="3757"/>
                  </a:lnTo>
                  <a:lnTo>
                    <a:pt x="248" y="2705"/>
                  </a:lnTo>
                  <a:lnTo>
                    <a:pt x="248" y="1652"/>
                  </a:lnTo>
                  <a:lnTo>
                    <a:pt x="207" y="806"/>
                  </a:lnTo>
                  <a:lnTo>
                    <a:pt x="186" y="207"/>
                  </a:lnTo>
                  <a:lnTo>
                    <a:pt x="145" y="62"/>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73" name="Google Shape;2273;p212"/>
            <p:cNvSpPr/>
            <p:nvPr/>
          </p:nvSpPr>
          <p:spPr>
            <a:xfrm>
              <a:off x="1930600" y="5053200"/>
              <a:ext cx="6200" cy="135225"/>
            </a:xfrm>
            <a:custGeom>
              <a:avLst/>
              <a:gdLst/>
              <a:ahLst/>
              <a:cxnLst/>
              <a:rect l="l" t="t" r="r" b="b"/>
              <a:pathLst>
                <a:path w="248" h="5409" fill="none" extrusionOk="0">
                  <a:moveTo>
                    <a:pt x="124" y="5409"/>
                  </a:moveTo>
                  <a:lnTo>
                    <a:pt x="124" y="5409"/>
                  </a:lnTo>
                  <a:lnTo>
                    <a:pt x="103" y="5347"/>
                  </a:lnTo>
                  <a:lnTo>
                    <a:pt x="83" y="5202"/>
                  </a:lnTo>
                  <a:lnTo>
                    <a:pt x="41" y="4624"/>
                  </a:lnTo>
                  <a:lnTo>
                    <a:pt x="21" y="3757"/>
                  </a:lnTo>
                  <a:lnTo>
                    <a:pt x="0" y="2705"/>
                  </a:lnTo>
                  <a:lnTo>
                    <a:pt x="0" y="2705"/>
                  </a:lnTo>
                  <a:lnTo>
                    <a:pt x="21" y="1652"/>
                  </a:lnTo>
                  <a:lnTo>
                    <a:pt x="41" y="806"/>
                  </a:lnTo>
                  <a:lnTo>
                    <a:pt x="83" y="207"/>
                  </a:lnTo>
                  <a:lnTo>
                    <a:pt x="103" y="62"/>
                  </a:lnTo>
                  <a:lnTo>
                    <a:pt x="124" y="1"/>
                  </a:lnTo>
                  <a:lnTo>
                    <a:pt x="124" y="1"/>
                  </a:lnTo>
                  <a:lnTo>
                    <a:pt x="145" y="62"/>
                  </a:lnTo>
                  <a:lnTo>
                    <a:pt x="186" y="207"/>
                  </a:lnTo>
                  <a:lnTo>
                    <a:pt x="207" y="806"/>
                  </a:lnTo>
                  <a:lnTo>
                    <a:pt x="248" y="1652"/>
                  </a:lnTo>
                  <a:lnTo>
                    <a:pt x="248" y="2705"/>
                  </a:lnTo>
                  <a:lnTo>
                    <a:pt x="248" y="2705"/>
                  </a:lnTo>
                  <a:lnTo>
                    <a:pt x="248" y="3757"/>
                  </a:lnTo>
                  <a:lnTo>
                    <a:pt x="207" y="4624"/>
                  </a:lnTo>
                  <a:lnTo>
                    <a:pt x="186" y="5202"/>
                  </a:lnTo>
                  <a:lnTo>
                    <a:pt x="145" y="5347"/>
                  </a:lnTo>
                  <a:lnTo>
                    <a:pt x="124"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74" name="Google Shape;2274;p212"/>
            <p:cNvSpPr/>
            <p:nvPr/>
          </p:nvSpPr>
          <p:spPr>
            <a:xfrm>
              <a:off x="2061650" y="5053200"/>
              <a:ext cx="6225" cy="135225"/>
            </a:xfrm>
            <a:custGeom>
              <a:avLst/>
              <a:gdLst/>
              <a:ahLst/>
              <a:cxnLst/>
              <a:rect l="l" t="t" r="r" b="b"/>
              <a:pathLst>
                <a:path w="249" h="5409" extrusionOk="0">
                  <a:moveTo>
                    <a:pt x="125" y="1"/>
                  </a:moveTo>
                  <a:lnTo>
                    <a:pt x="104" y="62"/>
                  </a:lnTo>
                  <a:lnTo>
                    <a:pt x="84" y="207"/>
                  </a:lnTo>
                  <a:lnTo>
                    <a:pt x="42" y="806"/>
                  </a:lnTo>
                  <a:lnTo>
                    <a:pt x="22" y="1652"/>
                  </a:lnTo>
                  <a:lnTo>
                    <a:pt x="1" y="2705"/>
                  </a:lnTo>
                  <a:lnTo>
                    <a:pt x="22" y="3757"/>
                  </a:lnTo>
                  <a:lnTo>
                    <a:pt x="42" y="4624"/>
                  </a:lnTo>
                  <a:lnTo>
                    <a:pt x="84" y="5202"/>
                  </a:lnTo>
                  <a:lnTo>
                    <a:pt x="104" y="5347"/>
                  </a:lnTo>
                  <a:lnTo>
                    <a:pt x="125" y="5409"/>
                  </a:lnTo>
                  <a:lnTo>
                    <a:pt x="145" y="5347"/>
                  </a:lnTo>
                  <a:lnTo>
                    <a:pt x="187" y="5202"/>
                  </a:lnTo>
                  <a:lnTo>
                    <a:pt x="207" y="4624"/>
                  </a:lnTo>
                  <a:lnTo>
                    <a:pt x="249" y="3757"/>
                  </a:lnTo>
                  <a:lnTo>
                    <a:pt x="249" y="2705"/>
                  </a:lnTo>
                  <a:lnTo>
                    <a:pt x="249" y="1652"/>
                  </a:lnTo>
                  <a:lnTo>
                    <a:pt x="207" y="806"/>
                  </a:lnTo>
                  <a:lnTo>
                    <a:pt x="187" y="207"/>
                  </a:lnTo>
                  <a:lnTo>
                    <a:pt x="145" y="62"/>
                  </a:lnTo>
                  <a:lnTo>
                    <a:pt x="12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75" name="Google Shape;2275;p212"/>
            <p:cNvSpPr/>
            <p:nvPr/>
          </p:nvSpPr>
          <p:spPr>
            <a:xfrm>
              <a:off x="2061650" y="5053200"/>
              <a:ext cx="6225" cy="135225"/>
            </a:xfrm>
            <a:custGeom>
              <a:avLst/>
              <a:gdLst/>
              <a:ahLst/>
              <a:cxnLst/>
              <a:rect l="l" t="t" r="r" b="b"/>
              <a:pathLst>
                <a:path w="249" h="5409" fill="none" extrusionOk="0">
                  <a:moveTo>
                    <a:pt x="125" y="5409"/>
                  </a:moveTo>
                  <a:lnTo>
                    <a:pt x="125" y="5409"/>
                  </a:lnTo>
                  <a:lnTo>
                    <a:pt x="104" y="5347"/>
                  </a:lnTo>
                  <a:lnTo>
                    <a:pt x="84" y="5202"/>
                  </a:lnTo>
                  <a:lnTo>
                    <a:pt x="42" y="4624"/>
                  </a:lnTo>
                  <a:lnTo>
                    <a:pt x="22" y="3757"/>
                  </a:lnTo>
                  <a:lnTo>
                    <a:pt x="1" y="2705"/>
                  </a:lnTo>
                  <a:lnTo>
                    <a:pt x="1" y="2705"/>
                  </a:lnTo>
                  <a:lnTo>
                    <a:pt x="22" y="1652"/>
                  </a:lnTo>
                  <a:lnTo>
                    <a:pt x="42" y="806"/>
                  </a:lnTo>
                  <a:lnTo>
                    <a:pt x="84" y="207"/>
                  </a:lnTo>
                  <a:lnTo>
                    <a:pt x="104" y="62"/>
                  </a:lnTo>
                  <a:lnTo>
                    <a:pt x="125" y="1"/>
                  </a:lnTo>
                  <a:lnTo>
                    <a:pt x="125" y="1"/>
                  </a:lnTo>
                  <a:lnTo>
                    <a:pt x="145" y="62"/>
                  </a:lnTo>
                  <a:lnTo>
                    <a:pt x="187" y="207"/>
                  </a:lnTo>
                  <a:lnTo>
                    <a:pt x="207" y="806"/>
                  </a:lnTo>
                  <a:lnTo>
                    <a:pt x="249" y="1652"/>
                  </a:lnTo>
                  <a:lnTo>
                    <a:pt x="249" y="2705"/>
                  </a:lnTo>
                  <a:lnTo>
                    <a:pt x="249" y="2705"/>
                  </a:lnTo>
                  <a:lnTo>
                    <a:pt x="249" y="3757"/>
                  </a:lnTo>
                  <a:lnTo>
                    <a:pt x="207" y="4624"/>
                  </a:lnTo>
                  <a:lnTo>
                    <a:pt x="187" y="5202"/>
                  </a:lnTo>
                  <a:lnTo>
                    <a:pt x="145" y="5347"/>
                  </a:lnTo>
                  <a:lnTo>
                    <a:pt x="125"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76" name="Google Shape;2276;p212"/>
            <p:cNvSpPr/>
            <p:nvPr/>
          </p:nvSpPr>
          <p:spPr>
            <a:xfrm>
              <a:off x="2020900" y="5053200"/>
              <a:ext cx="6225" cy="135225"/>
            </a:xfrm>
            <a:custGeom>
              <a:avLst/>
              <a:gdLst/>
              <a:ahLst/>
              <a:cxnLst/>
              <a:rect l="l" t="t" r="r" b="b"/>
              <a:pathLst>
                <a:path w="249" h="5409" extrusionOk="0">
                  <a:moveTo>
                    <a:pt x="124" y="1"/>
                  </a:moveTo>
                  <a:lnTo>
                    <a:pt x="104" y="62"/>
                  </a:lnTo>
                  <a:lnTo>
                    <a:pt x="62" y="207"/>
                  </a:lnTo>
                  <a:lnTo>
                    <a:pt x="21" y="806"/>
                  </a:lnTo>
                  <a:lnTo>
                    <a:pt x="0" y="1652"/>
                  </a:lnTo>
                  <a:lnTo>
                    <a:pt x="0" y="2705"/>
                  </a:lnTo>
                  <a:lnTo>
                    <a:pt x="0" y="3757"/>
                  </a:lnTo>
                  <a:lnTo>
                    <a:pt x="21" y="4624"/>
                  </a:lnTo>
                  <a:lnTo>
                    <a:pt x="62" y="5202"/>
                  </a:lnTo>
                  <a:lnTo>
                    <a:pt x="104" y="5347"/>
                  </a:lnTo>
                  <a:lnTo>
                    <a:pt x="124" y="5409"/>
                  </a:lnTo>
                  <a:lnTo>
                    <a:pt x="145" y="5347"/>
                  </a:lnTo>
                  <a:lnTo>
                    <a:pt x="165" y="5202"/>
                  </a:lnTo>
                  <a:lnTo>
                    <a:pt x="207" y="4624"/>
                  </a:lnTo>
                  <a:lnTo>
                    <a:pt x="227" y="3757"/>
                  </a:lnTo>
                  <a:lnTo>
                    <a:pt x="248" y="2705"/>
                  </a:lnTo>
                  <a:lnTo>
                    <a:pt x="227" y="1652"/>
                  </a:lnTo>
                  <a:lnTo>
                    <a:pt x="207" y="806"/>
                  </a:lnTo>
                  <a:lnTo>
                    <a:pt x="165" y="207"/>
                  </a:lnTo>
                  <a:lnTo>
                    <a:pt x="145" y="62"/>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77" name="Google Shape;2277;p212"/>
            <p:cNvSpPr/>
            <p:nvPr/>
          </p:nvSpPr>
          <p:spPr>
            <a:xfrm>
              <a:off x="2020900" y="5053200"/>
              <a:ext cx="6225" cy="135225"/>
            </a:xfrm>
            <a:custGeom>
              <a:avLst/>
              <a:gdLst/>
              <a:ahLst/>
              <a:cxnLst/>
              <a:rect l="l" t="t" r="r" b="b"/>
              <a:pathLst>
                <a:path w="249" h="5409" fill="none" extrusionOk="0">
                  <a:moveTo>
                    <a:pt x="124" y="5409"/>
                  </a:moveTo>
                  <a:lnTo>
                    <a:pt x="124" y="5409"/>
                  </a:lnTo>
                  <a:lnTo>
                    <a:pt x="104" y="5347"/>
                  </a:lnTo>
                  <a:lnTo>
                    <a:pt x="62" y="5202"/>
                  </a:lnTo>
                  <a:lnTo>
                    <a:pt x="21" y="4624"/>
                  </a:lnTo>
                  <a:lnTo>
                    <a:pt x="0" y="3757"/>
                  </a:lnTo>
                  <a:lnTo>
                    <a:pt x="0" y="2705"/>
                  </a:lnTo>
                  <a:lnTo>
                    <a:pt x="0" y="2705"/>
                  </a:lnTo>
                  <a:lnTo>
                    <a:pt x="0" y="1652"/>
                  </a:lnTo>
                  <a:lnTo>
                    <a:pt x="21" y="806"/>
                  </a:lnTo>
                  <a:lnTo>
                    <a:pt x="62" y="207"/>
                  </a:lnTo>
                  <a:lnTo>
                    <a:pt x="104" y="62"/>
                  </a:lnTo>
                  <a:lnTo>
                    <a:pt x="124" y="1"/>
                  </a:lnTo>
                  <a:lnTo>
                    <a:pt x="124" y="1"/>
                  </a:lnTo>
                  <a:lnTo>
                    <a:pt x="145" y="62"/>
                  </a:lnTo>
                  <a:lnTo>
                    <a:pt x="165" y="207"/>
                  </a:lnTo>
                  <a:lnTo>
                    <a:pt x="207" y="806"/>
                  </a:lnTo>
                  <a:lnTo>
                    <a:pt x="227" y="1652"/>
                  </a:lnTo>
                  <a:lnTo>
                    <a:pt x="248" y="2705"/>
                  </a:lnTo>
                  <a:lnTo>
                    <a:pt x="248" y="2705"/>
                  </a:lnTo>
                  <a:lnTo>
                    <a:pt x="227" y="3757"/>
                  </a:lnTo>
                  <a:lnTo>
                    <a:pt x="207" y="4624"/>
                  </a:lnTo>
                  <a:lnTo>
                    <a:pt x="165" y="5202"/>
                  </a:lnTo>
                  <a:lnTo>
                    <a:pt x="145" y="5347"/>
                  </a:lnTo>
                  <a:lnTo>
                    <a:pt x="124"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78" name="Google Shape;2278;p212"/>
            <p:cNvSpPr/>
            <p:nvPr/>
          </p:nvSpPr>
          <p:spPr>
            <a:xfrm>
              <a:off x="2151975" y="5053200"/>
              <a:ext cx="6200" cy="135225"/>
            </a:xfrm>
            <a:custGeom>
              <a:avLst/>
              <a:gdLst/>
              <a:ahLst/>
              <a:cxnLst/>
              <a:rect l="l" t="t" r="r" b="b"/>
              <a:pathLst>
                <a:path w="248" h="5409" extrusionOk="0">
                  <a:moveTo>
                    <a:pt x="124" y="1"/>
                  </a:moveTo>
                  <a:lnTo>
                    <a:pt x="103" y="62"/>
                  </a:lnTo>
                  <a:lnTo>
                    <a:pt x="62" y="207"/>
                  </a:lnTo>
                  <a:lnTo>
                    <a:pt x="21" y="806"/>
                  </a:lnTo>
                  <a:lnTo>
                    <a:pt x="0" y="1652"/>
                  </a:lnTo>
                  <a:lnTo>
                    <a:pt x="0" y="2705"/>
                  </a:lnTo>
                  <a:lnTo>
                    <a:pt x="0" y="3757"/>
                  </a:lnTo>
                  <a:lnTo>
                    <a:pt x="21" y="4624"/>
                  </a:lnTo>
                  <a:lnTo>
                    <a:pt x="62" y="5202"/>
                  </a:lnTo>
                  <a:lnTo>
                    <a:pt x="103" y="5347"/>
                  </a:lnTo>
                  <a:lnTo>
                    <a:pt x="124" y="5409"/>
                  </a:lnTo>
                  <a:lnTo>
                    <a:pt x="145" y="5347"/>
                  </a:lnTo>
                  <a:lnTo>
                    <a:pt x="165" y="5202"/>
                  </a:lnTo>
                  <a:lnTo>
                    <a:pt x="207" y="4624"/>
                  </a:lnTo>
                  <a:lnTo>
                    <a:pt x="227" y="3757"/>
                  </a:lnTo>
                  <a:lnTo>
                    <a:pt x="248" y="2705"/>
                  </a:lnTo>
                  <a:lnTo>
                    <a:pt x="227" y="1652"/>
                  </a:lnTo>
                  <a:lnTo>
                    <a:pt x="207" y="806"/>
                  </a:lnTo>
                  <a:lnTo>
                    <a:pt x="165" y="207"/>
                  </a:lnTo>
                  <a:lnTo>
                    <a:pt x="145" y="62"/>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79" name="Google Shape;2279;p212"/>
            <p:cNvSpPr/>
            <p:nvPr/>
          </p:nvSpPr>
          <p:spPr>
            <a:xfrm>
              <a:off x="2151975" y="5053200"/>
              <a:ext cx="6200" cy="135225"/>
            </a:xfrm>
            <a:custGeom>
              <a:avLst/>
              <a:gdLst/>
              <a:ahLst/>
              <a:cxnLst/>
              <a:rect l="l" t="t" r="r" b="b"/>
              <a:pathLst>
                <a:path w="248" h="5409" fill="none" extrusionOk="0">
                  <a:moveTo>
                    <a:pt x="124" y="5409"/>
                  </a:moveTo>
                  <a:lnTo>
                    <a:pt x="124" y="5409"/>
                  </a:lnTo>
                  <a:lnTo>
                    <a:pt x="103" y="5347"/>
                  </a:lnTo>
                  <a:lnTo>
                    <a:pt x="62" y="5202"/>
                  </a:lnTo>
                  <a:lnTo>
                    <a:pt x="21" y="4624"/>
                  </a:lnTo>
                  <a:lnTo>
                    <a:pt x="0" y="3757"/>
                  </a:lnTo>
                  <a:lnTo>
                    <a:pt x="0" y="2705"/>
                  </a:lnTo>
                  <a:lnTo>
                    <a:pt x="0" y="2705"/>
                  </a:lnTo>
                  <a:lnTo>
                    <a:pt x="0" y="1652"/>
                  </a:lnTo>
                  <a:lnTo>
                    <a:pt x="21" y="806"/>
                  </a:lnTo>
                  <a:lnTo>
                    <a:pt x="62" y="207"/>
                  </a:lnTo>
                  <a:lnTo>
                    <a:pt x="103" y="62"/>
                  </a:lnTo>
                  <a:lnTo>
                    <a:pt x="124" y="1"/>
                  </a:lnTo>
                  <a:lnTo>
                    <a:pt x="124" y="1"/>
                  </a:lnTo>
                  <a:lnTo>
                    <a:pt x="145" y="62"/>
                  </a:lnTo>
                  <a:lnTo>
                    <a:pt x="165" y="207"/>
                  </a:lnTo>
                  <a:lnTo>
                    <a:pt x="207" y="806"/>
                  </a:lnTo>
                  <a:lnTo>
                    <a:pt x="227" y="1652"/>
                  </a:lnTo>
                  <a:lnTo>
                    <a:pt x="248" y="2705"/>
                  </a:lnTo>
                  <a:lnTo>
                    <a:pt x="248" y="2705"/>
                  </a:lnTo>
                  <a:lnTo>
                    <a:pt x="227" y="3757"/>
                  </a:lnTo>
                  <a:lnTo>
                    <a:pt x="207" y="4624"/>
                  </a:lnTo>
                  <a:lnTo>
                    <a:pt x="165" y="5202"/>
                  </a:lnTo>
                  <a:lnTo>
                    <a:pt x="145" y="5347"/>
                  </a:lnTo>
                  <a:lnTo>
                    <a:pt x="124"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80" name="Google Shape;2280;p212"/>
            <p:cNvSpPr/>
            <p:nvPr/>
          </p:nvSpPr>
          <p:spPr>
            <a:xfrm>
              <a:off x="2110675" y="5053200"/>
              <a:ext cx="6225" cy="135225"/>
            </a:xfrm>
            <a:custGeom>
              <a:avLst/>
              <a:gdLst/>
              <a:ahLst/>
              <a:cxnLst/>
              <a:rect l="l" t="t" r="r" b="b"/>
              <a:pathLst>
                <a:path w="249" h="5409" extrusionOk="0">
                  <a:moveTo>
                    <a:pt x="125" y="1"/>
                  </a:moveTo>
                  <a:lnTo>
                    <a:pt x="104" y="62"/>
                  </a:lnTo>
                  <a:lnTo>
                    <a:pt x="83" y="207"/>
                  </a:lnTo>
                  <a:lnTo>
                    <a:pt x="42" y="806"/>
                  </a:lnTo>
                  <a:lnTo>
                    <a:pt x="22" y="1652"/>
                  </a:lnTo>
                  <a:lnTo>
                    <a:pt x="1" y="2705"/>
                  </a:lnTo>
                  <a:lnTo>
                    <a:pt x="22" y="3757"/>
                  </a:lnTo>
                  <a:lnTo>
                    <a:pt x="42" y="4624"/>
                  </a:lnTo>
                  <a:lnTo>
                    <a:pt x="83" y="5202"/>
                  </a:lnTo>
                  <a:lnTo>
                    <a:pt x="104" y="5347"/>
                  </a:lnTo>
                  <a:lnTo>
                    <a:pt x="125" y="5409"/>
                  </a:lnTo>
                  <a:lnTo>
                    <a:pt x="145" y="5347"/>
                  </a:lnTo>
                  <a:lnTo>
                    <a:pt x="187" y="5202"/>
                  </a:lnTo>
                  <a:lnTo>
                    <a:pt x="228" y="4624"/>
                  </a:lnTo>
                  <a:lnTo>
                    <a:pt x="249" y="3757"/>
                  </a:lnTo>
                  <a:lnTo>
                    <a:pt x="249" y="2705"/>
                  </a:lnTo>
                  <a:lnTo>
                    <a:pt x="249" y="1652"/>
                  </a:lnTo>
                  <a:lnTo>
                    <a:pt x="228" y="806"/>
                  </a:lnTo>
                  <a:lnTo>
                    <a:pt x="187" y="207"/>
                  </a:lnTo>
                  <a:lnTo>
                    <a:pt x="145" y="62"/>
                  </a:lnTo>
                  <a:lnTo>
                    <a:pt x="12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81" name="Google Shape;2281;p212"/>
            <p:cNvSpPr/>
            <p:nvPr/>
          </p:nvSpPr>
          <p:spPr>
            <a:xfrm>
              <a:off x="2110675" y="5053200"/>
              <a:ext cx="6225" cy="135225"/>
            </a:xfrm>
            <a:custGeom>
              <a:avLst/>
              <a:gdLst/>
              <a:ahLst/>
              <a:cxnLst/>
              <a:rect l="l" t="t" r="r" b="b"/>
              <a:pathLst>
                <a:path w="249" h="5409" fill="none" extrusionOk="0">
                  <a:moveTo>
                    <a:pt x="125" y="5409"/>
                  </a:moveTo>
                  <a:lnTo>
                    <a:pt x="125" y="5409"/>
                  </a:lnTo>
                  <a:lnTo>
                    <a:pt x="104" y="5347"/>
                  </a:lnTo>
                  <a:lnTo>
                    <a:pt x="83" y="5202"/>
                  </a:lnTo>
                  <a:lnTo>
                    <a:pt x="42" y="4624"/>
                  </a:lnTo>
                  <a:lnTo>
                    <a:pt x="22" y="3757"/>
                  </a:lnTo>
                  <a:lnTo>
                    <a:pt x="1" y="2705"/>
                  </a:lnTo>
                  <a:lnTo>
                    <a:pt x="1" y="2705"/>
                  </a:lnTo>
                  <a:lnTo>
                    <a:pt x="22" y="1652"/>
                  </a:lnTo>
                  <a:lnTo>
                    <a:pt x="42" y="806"/>
                  </a:lnTo>
                  <a:lnTo>
                    <a:pt x="83" y="207"/>
                  </a:lnTo>
                  <a:lnTo>
                    <a:pt x="104" y="62"/>
                  </a:lnTo>
                  <a:lnTo>
                    <a:pt x="125" y="1"/>
                  </a:lnTo>
                  <a:lnTo>
                    <a:pt x="125" y="1"/>
                  </a:lnTo>
                  <a:lnTo>
                    <a:pt x="145" y="62"/>
                  </a:lnTo>
                  <a:lnTo>
                    <a:pt x="187" y="207"/>
                  </a:lnTo>
                  <a:lnTo>
                    <a:pt x="228" y="806"/>
                  </a:lnTo>
                  <a:lnTo>
                    <a:pt x="249" y="1652"/>
                  </a:lnTo>
                  <a:lnTo>
                    <a:pt x="249" y="2705"/>
                  </a:lnTo>
                  <a:lnTo>
                    <a:pt x="249" y="2705"/>
                  </a:lnTo>
                  <a:lnTo>
                    <a:pt x="249" y="3757"/>
                  </a:lnTo>
                  <a:lnTo>
                    <a:pt x="228" y="4624"/>
                  </a:lnTo>
                  <a:lnTo>
                    <a:pt x="187" y="5202"/>
                  </a:lnTo>
                  <a:lnTo>
                    <a:pt x="145" y="5347"/>
                  </a:lnTo>
                  <a:lnTo>
                    <a:pt x="125"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82" name="Google Shape;2282;p212"/>
            <p:cNvSpPr/>
            <p:nvPr/>
          </p:nvSpPr>
          <p:spPr>
            <a:xfrm>
              <a:off x="2241750" y="5053200"/>
              <a:ext cx="6225" cy="135225"/>
            </a:xfrm>
            <a:custGeom>
              <a:avLst/>
              <a:gdLst/>
              <a:ahLst/>
              <a:cxnLst/>
              <a:rect l="l" t="t" r="r" b="b"/>
              <a:pathLst>
                <a:path w="249" h="5409" extrusionOk="0">
                  <a:moveTo>
                    <a:pt x="125" y="1"/>
                  </a:moveTo>
                  <a:lnTo>
                    <a:pt x="104" y="62"/>
                  </a:lnTo>
                  <a:lnTo>
                    <a:pt x="83" y="207"/>
                  </a:lnTo>
                  <a:lnTo>
                    <a:pt x="42" y="806"/>
                  </a:lnTo>
                  <a:lnTo>
                    <a:pt x="21" y="1652"/>
                  </a:lnTo>
                  <a:lnTo>
                    <a:pt x="1" y="2705"/>
                  </a:lnTo>
                  <a:lnTo>
                    <a:pt x="21" y="3757"/>
                  </a:lnTo>
                  <a:lnTo>
                    <a:pt x="42" y="4624"/>
                  </a:lnTo>
                  <a:lnTo>
                    <a:pt x="83" y="5202"/>
                  </a:lnTo>
                  <a:lnTo>
                    <a:pt x="104" y="5347"/>
                  </a:lnTo>
                  <a:lnTo>
                    <a:pt x="125" y="5409"/>
                  </a:lnTo>
                  <a:lnTo>
                    <a:pt x="145" y="5347"/>
                  </a:lnTo>
                  <a:lnTo>
                    <a:pt x="187" y="5202"/>
                  </a:lnTo>
                  <a:lnTo>
                    <a:pt x="228" y="4624"/>
                  </a:lnTo>
                  <a:lnTo>
                    <a:pt x="248" y="3757"/>
                  </a:lnTo>
                  <a:lnTo>
                    <a:pt x="248" y="2705"/>
                  </a:lnTo>
                  <a:lnTo>
                    <a:pt x="248" y="1652"/>
                  </a:lnTo>
                  <a:lnTo>
                    <a:pt x="228" y="806"/>
                  </a:lnTo>
                  <a:lnTo>
                    <a:pt x="187" y="207"/>
                  </a:lnTo>
                  <a:lnTo>
                    <a:pt x="145" y="62"/>
                  </a:lnTo>
                  <a:lnTo>
                    <a:pt x="12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83" name="Google Shape;2283;p212"/>
            <p:cNvSpPr/>
            <p:nvPr/>
          </p:nvSpPr>
          <p:spPr>
            <a:xfrm>
              <a:off x="2241750" y="5053200"/>
              <a:ext cx="6225" cy="135225"/>
            </a:xfrm>
            <a:custGeom>
              <a:avLst/>
              <a:gdLst/>
              <a:ahLst/>
              <a:cxnLst/>
              <a:rect l="l" t="t" r="r" b="b"/>
              <a:pathLst>
                <a:path w="249" h="5409" fill="none" extrusionOk="0">
                  <a:moveTo>
                    <a:pt x="125" y="5409"/>
                  </a:moveTo>
                  <a:lnTo>
                    <a:pt x="125" y="5409"/>
                  </a:lnTo>
                  <a:lnTo>
                    <a:pt x="104" y="5347"/>
                  </a:lnTo>
                  <a:lnTo>
                    <a:pt x="83" y="5202"/>
                  </a:lnTo>
                  <a:lnTo>
                    <a:pt x="42" y="4624"/>
                  </a:lnTo>
                  <a:lnTo>
                    <a:pt x="21" y="3757"/>
                  </a:lnTo>
                  <a:lnTo>
                    <a:pt x="1" y="2705"/>
                  </a:lnTo>
                  <a:lnTo>
                    <a:pt x="1" y="2705"/>
                  </a:lnTo>
                  <a:lnTo>
                    <a:pt x="21" y="1652"/>
                  </a:lnTo>
                  <a:lnTo>
                    <a:pt x="42" y="806"/>
                  </a:lnTo>
                  <a:lnTo>
                    <a:pt x="83" y="207"/>
                  </a:lnTo>
                  <a:lnTo>
                    <a:pt x="104" y="62"/>
                  </a:lnTo>
                  <a:lnTo>
                    <a:pt x="125" y="1"/>
                  </a:lnTo>
                  <a:lnTo>
                    <a:pt x="125" y="1"/>
                  </a:lnTo>
                  <a:lnTo>
                    <a:pt x="145" y="62"/>
                  </a:lnTo>
                  <a:lnTo>
                    <a:pt x="187" y="207"/>
                  </a:lnTo>
                  <a:lnTo>
                    <a:pt x="228" y="806"/>
                  </a:lnTo>
                  <a:lnTo>
                    <a:pt x="248" y="1652"/>
                  </a:lnTo>
                  <a:lnTo>
                    <a:pt x="248" y="2705"/>
                  </a:lnTo>
                  <a:lnTo>
                    <a:pt x="248" y="2705"/>
                  </a:lnTo>
                  <a:lnTo>
                    <a:pt x="248" y="3757"/>
                  </a:lnTo>
                  <a:lnTo>
                    <a:pt x="228" y="4624"/>
                  </a:lnTo>
                  <a:lnTo>
                    <a:pt x="187" y="5202"/>
                  </a:lnTo>
                  <a:lnTo>
                    <a:pt x="145" y="5347"/>
                  </a:lnTo>
                  <a:lnTo>
                    <a:pt x="125"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84" name="Google Shape;2284;p212"/>
            <p:cNvSpPr/>
            <p:nvPr/>
          </p:nvSpPr>
          <p:spPr>
            <a:xfrm>
              <a:off x="2201000" y="5053200"/>
              <a:ext cx="6200" cy="135225"/>
            </a:xfrm>
            <a:custGeom>
              <a:avLst/>
              <a:gdLst/>
              <a:ahLst/>
              <a:cxnLst/>
              <a:rect l="l" t="t" r="r" b="b"/>
              <a:pathLst>
                <a:path w="248" h="5409" extrusionOk="0">
                  <a:moveTo>
                    <a:pt x="124" y="1"/>
                  </a:moveTo>
                  <a:lnTo>
                    <a:pt x="103" y="62"/>
                  </a:lnTo>
                  <a:lnTo>
                    <a:pt x="62" y="207"/>
                  </a:lnTo>
                  <a:lnTo>
                    <a:pt x="41" y="806"/>
                  </a:lnTo>
                  <a:lnTo>
                    <a:pt x="0" y="1652"/>
                  </a:lnTo>
                  <a:lnTo>
                    <a:pt x="0" y="2705"/>
                  </a:lnTo>
                  <a:lnTo>
                    <a:pt x="0" y="3757"/>
                  </a:lnTo>
                  <a:lnTo>
                    <a:pt x="41" y="4624"/>
                  </a:lnTo>
                  <a:lnTo>
                    <a:pt x="62" y="5202"/>
                  </a:lnTo>
                  <a:lnTo>
                    <a:pt x="103" y="5347"/>
                  </a:lnTo>
                  <a:lnTo>
                    <a:pt x="124" y="5409"/>
                  </a:lnTo>
                  <a:lnTo>
                    <a:pt x="145" y="5347"/>
                  </a:lnTo>
                  <a:lnTo>
                    <a:pt x="165" y="5202"/>
                  </a:lnTo>
                  <a:lnTo>
                    <a:pt x="207" y="4624"/>
                  </a:lnTo>
                  <a:lnTo>
                    <a:pt x="227" y="3757"/>
                  </a:lnTo>
                  <a:lnTo>
                    <a:pt x="248" y="2705"/>
                  </a:lnTo>
                  <a:lnTo>
                    <a:pt x="227" y="1652"/>
                  </a:lnTo>
                  <a:lnTo>
                    <a:pt x="207" y="806"/>
                  </a:lnTo>
                  <a:lnTo>
                    <a:pt x="165" y="207"/>
                  </a:lnTo>
                  <a:lnTo>
                    <a:pt x="145" y="62"/>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85" name="Google Shape;2285;p212"/>
            <p:cNvSpPr/>
            <p:nvPr/>
          </p:nvSpPr>
          <p:spPr>
            <a:xfrm>
              <a:off x="2201000" y="5053200"/>
              <a:ext cx="6200" cy="135225"/>
            </a:xfrm>
            <a:custGeom>
              <a:avLst/>
              <a:gdLst/>
              <a:ahLst/>
              <a:cxnLst/>
              <a:rect l="l" t="t" r="r" b="b"/>
              <a:pathLst>
                <a:path w="248" h="5409" fill="none" extrusionOk="0">
                  <a:moveTo>
                    <a:pt x="124" y="5409"/>
                  </a:moveTo>
                  <a:lnTo>
                    <a:pt x="124" y="5409"/>
                  </a:lnTo>
                  <a:lnTo>
                    <a:pt x="103" y="5347"/>
                  </a:lnTo>
                  <a:lnTo>
                    <a:pt x="62" y="5202"/>
                  </a:lnTo>
                  <a:lnTo>
                    <a:pt x="41" y="4624"/>
                  </a:lnTo>
                  <a:lnTo>
                    <a:pt x="0" y="3757"/>
                  </a:lnTo>
                  <a:lnTo>
                    <a:pt x="0" y="2705"/>
                  </a:lnTo>
                  <a:lnTo>
                    <a:pt x="0" y="2705"/>
                  </a:lnTo>
                  <a:lnTo>
                    <a:pt x="0" y="1652"/>
                  </a:lnTo>
                  <a:lnTo>
                    <a:pt x="41" y="806"/>
                  </a:lnTo>
                  <a:lnTo>
                    <a:pt x="62" y="207"/>
                  </a:lnTo>
                  <a:lnTo>
                    <a:pt x="103" y="62"/>
                  </a:lnTo>
                  <a:lnTo>
                    <a:pt x="124" y="1"/>
                  </a:lnTo>
                  <a:lnTo>
                    <a:pt x="124" y="1"/>
                  </a:lnTo>
                  <a:lnTo>
                    <a:pt x="145" y="62"/>
                  </a:lnTo>
                  <a:lnTo>
                    <a:pt x="165" y="207"/>
                  </a:lnTo>
                  <a:lnTo>
                    <a:pt x="207" y="806"/>
                  </a:lnTo>
                  <a:lnTo>
                    <a:pt x="227" y="1652"/>
                  </a:lnTo>
                  <a:lnTo>
                    <a:pt x="248" y="2705"/>
                  </a:lnTo>
                  <a:lnTo>
                    <a:pt x="248" y="2705"/>
                  </a:lnTo>
                  <a:lnTo>
                    <a:pt x="227" y="3757"/>
                  </a:lnTo>
                  <a:lnTo>
                    <a:pt x="207" y="4624"/>
                  </a:lnTo>
                  <a:lnTo>
                    <a:pt x="165" y="5202"/>
                  </a:lnTo>
                  <a:lnTo>
                    <a:pt x="145" y="5347"/>
                  </a:lnTo>
                  <a:lnTo>
                    <a:pt x="124"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86" name="Google Shape;2286;p212"/>
            <p:cNvSpPr/>
            <p:nvPr/>
          </p:nvSpPr>
          <p:spPr>
            <a:xfrm>
              <a:off x="1535825" y="5048050"/>
              <a:ext cx="754975" cy="6200"/>
            </a:xfrm>
            <a:custGeom>
              <a:avLst/>
              <a:gdLst/>
              <a:ahLst/>
              <a:cxnLst/>
              <a:rect l="l" t="t" r="r" b="b"/>
              <a:pathLst>
                <a:path w="30199" h="248" extrusionOk="0">
                  <a:moveTo>
                    <a:pt x="15089" y="0"/>
                  </a:moveTo>
                  <a:lnTo>
                    <a:pt x="9227" y="21"/>
                  </a:lnTo>
                  <a:lnTo>
                    <a:pt x="4418" y="41"/>
                  </a:lnTo>
                  <a:lnTo>
                    <a:pt x="1177" y="83"/>
                  </a:lnTo>
                  <a:lnTo>
                    <a:pt x="310" y="103"/>
                  </a:lnTo>
                  <a:lnTo>
                    <a:pt x="83" y="124"/>
                  </a:lnTo>
                  <a:lnTo>
                    <a:pt x="1" y="124"/>
                  </a:lnTo>
                  <a:lnTo>
                    <a:pt x="83" y="145"/>
                  </a:lnTo>
                  <a:lnTo>
                    <a:pt x="310" y="165"/>
                  </a:lnTo>
                  <a:lnTo>
                    <a:pt x="1177" y="186"/>
                  </a:lnTo>
                  <a:lnTo>
                    <a:pt x="4418" y="227"/>
                  </a:lnTo>
                  <a:lnTo>
                    <a:pt x="9227" y="248"/>
                  </a:lnTo>
                  <a:lnTo>
                    <a:pt x="20972" y="248"/>
                  </a:lnTo>
                  <a:lnTo>
                    <a:pt x="25781" y="227"/>
                  </a:lnTo>
                  <a:lnTo>
                    <a:pt x="29002" y="186"/>
                  </a:lnTo>
                  <a:lnTo>
                    <a:pt x="29889" y="165"/>
                  </a:lnTo>
                  <a:lnTo>
                    <a:pt x="30116" y="145"/>
                  </a:lnTo>
                  <a:lnTo>
                    <a:pt x="30199" y="124"/>
                  </a:lnTo>
                  <a:lnTo>
                    <a:pt x="30116" y="124"/>
                  </a:lnTo>
                  <a:lnTo>
                    <a:pt x="29889" y="103"/>
                  </a:lnTo>
                  <a:lnTo>
                    <a:pt x="29002" y="83"/>
                  </a:lnTo>
                  <a:lnTo>
                    <a:pt x="25781" y="41"/>
                  </a:lnTo>
                  <a:lnTo>
                    <a:pt x="20972" y="21"/>
                  </a:lnTo>
                  <a:lnTo>
                    <a:pt x="15089"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87" name="Google Shape;2287;p212"/>
            <p:cNvSpPr/>
            <p:nvPr/>
          </p:nvSpPr>
          <p:spPr>
            <a:xfrm>
              <a:off x="1535825" y="5048050"/>
              <a:ext cx="754975" cy="6200"/>
            </a:xfrm>
            <a:custGeom>
              <a:avLst/>
              <a:gdLst/>
              <a:ahLst/>
              <a:cxnLst/>
              <a:rect l="l" t="t" r="r" b="b"/>
              <a:pathLst>
                <a:path w="30199" h="248" fill="none" extrusionOk="0">
                  <a:moveTo>
                    <a:pt x="30199" y="124"/>
                  </a:moveTo>
                  <a:lnTo>
                    <a:pt x="30199" y="124"/>
                  </a:lnTo>
                  <a:lnTo>
                    <a:pt x="30116" y="145"/>
                  </a:lnTo>
                  <a:lnTo>
                    <a:pt x="29889" y="165"/>
                  </a:lnTo>
                  <a:lnTo>
                    <a:pt x="29002" y="186"/>
                  </a:lnTo>
                  <a:lnTo>
                    <a:pt x="25781" y="227"/>
                  </a:lnTo>
                  <a:lnTo>
                    <a:pt x="20972" y="248"/>
                  </a:lnTo>
                  <a:lnTo>
                    <a:pt x="15089" y="248"/>
                  </a:lnTo>
                  <a:lnTo>
                    <a:pt x="15089" y="248"/>
                  </a:lnTo>
                  <a:lnTo>
                    <a:pt x="9227" y="248"/>
                  </a:lnTo>
                  <a:lnTo>
                    <a:pt x="4418" y="227"/>
                  </a:lnTo>
                  <a:lnTo>
                    <a:pt x="1177" y="186"/>
                  </a:lnTo>
                  <a:lnTo>
                    <a:pt x="310" y="165"/>
                  </a:lnTo>
                  <a:lnTo>
                    <a:pt x="83" y="145"/>
                  </a:lnTo>
                  <a:lnTo>
                    <a:pt x="1" y="124"/>
                  </a:lnTo>
                  <a:lnTo>
                    <a:pt x="1" y="124"/>
                  </a:lnTo>
                  <a:lnTo>
                    <a:pt x="83" y="124"/>
                  </a:lnTo>
                  <a:lnTo>
                    <a:pt x="310" y="103"/>
                  </a:lnTo>
                  <a:lnTo>
                    <a:pt x="1177" y="83"/>
                  </a:lnTo>
                  <a:lnTo>
                    <a:pt x="4418" y="41"/>
                  </a:lnTo>
                  <a:lnTo>
                    <a:pt x="9227" y="21"/>
                  </a:lnTo>
                  <a:lnTo>
                    <a:pt x="15089" y="0"/>
                  </a:lnTo>
                  <a:lnTo>
                    <a:pt x="15089" y="0"/>
                  </a:lnTo>
                  <a:lnTo>
                    <a:pt x="20972" y="21"/>
                  </a:lnTo>
                  <a:lnTo>
                    <a:pt x="25781" y="41"/>
                  </a:lnTo>
                  <a:lnTo>
                    <a:pt x="29002" y="83"/>
                  </a:lnTo>
                  <a:lnTo>
                    <a:pt x="29889" y="103"/>
                  </a:lnTo>
                  <a:lnTo>
                    <a:pt x="30116" y="124"/>
                  </a:lnTo>
                  <a:lnTo>
                    <a:pt x="30199" y="124"/>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88" name="Google Shape;2288;p212"/>
            <p:cNvSpPr/>
            <p:nvPr/>
          </p:nvSpPr>
          <p:spPr>
            <a:xfrm>
              <a:off x="1482150" y="5186325"/>
              <a:ext cx="749825" cy="136275"/>
            </a:xfrm>
            <a:custGeom>
              <a:avLst/>
              <a:gdLst/>
              <a:ahLst/>
              <a:cxnLst/>
              <a:rect l="l" t="t" r="r" b="b"/>
              <a:pathLst>
                <a:path w="29993" h="5451" extrusionOk="0">
                  <a:moveTo>
                    <a:pt x="1" y="1"/>
                  </a:moveTo>
                  <a:lnTo>
                    <a:pt x="1" y="5450"/>
                  </a:lnTo>
                  <a:lnTo>
                    <a:pt x="29993" y="5450"/>
                  </a:lnTo>
                  <a:lnTo>
                    <a:pt x="29993" y="1"/>
                  </a:lnTo>
                  <a:close/>
                </a:path>
              </a:pathLst>
            </a:custGeom>
            <a:solidFill>
              <a:schemeClr val="accent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89" name="Google Shape;2289;p212"/>
            <p:cNvSpPr/>
            <p:nvPr/>
          </p:nvSpPr>
          <p:spPr>
            <a:xfrm>
              <a:off x="1482150" y="5186325"/>
              <a:ext cx="749825" cy="136275"/>
            </a:xfrm>
            <a:custGeom>
              <a:avLst/>
              <a:gdLst/>
              <a:ahLst/>
              <a:cxnLst/>
              <a:rect l="l" t="t" r="r" b="b"/>
              <a:pathLst>
                <a:path w="29993" h="5451" fill="none" extrusionOk="0">
                  <a:moveTo>
                    <a:pt x="29993" y="5450"/>
                  </a:moveTo>
                  <a:lnTo>
                    <a:pt x="1" y="5450"/>
                  </a:lnTo>
                  <a:lnTo>
                    <a:pt x="1" y="1"/>
                  </a:lnTo>
                  <a:lnTo>
                    <a:pt x="29993" y="1"/>
                  </a:lnTo>
                  <a:lnTo>
                    <a:pt x="29993" y="545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90" name="Google Shape;2290;p212"/>
            <p:cNvSpPr/>
            <p:nvPr/>
          </p:nvSpPr>
          <p:spPr>
            <a:xfrm>
              <a:off x="1552850" y="5188400"/>
              <a:ext cx="6225" cy="135225"/>
            </a:xfrm>
            <a:custGeom>
              <a:avLst/>
              <a:gdLst/>
              <a:ahLst/>
              <a:cxnLst/>
              <a:rect l="l" t="t" r="r" b="b"/>
              <a:pathLst>
                <a:path w="249" h="5409" extrusionOk="0">
                  <a:moveTo>
                    <a:pt x="125" y="1"/>
                  </a:moveTo>
                  <a:lnTo>
                    <a:pt x="83" y="62"/>
                  </a:lnTo>
                  <a:lnTo>
                    <a:pt x="63" y="207"/>
                  </a:lnTo>
                  <a:lnTo>
                    <a:pt x="21" y="785"/>
                  </a:lnTo>
                  <a:lnTo>
                    <a:pt x="1" y="1652"/>
                  </a:lnTo>
                  <a:lnTo>
                    <a:pt x="1" y="2705"/>
                  </a:lnTo>
                  <a:lnTo>
                    <a:pt x="1" y="3757"/>
                  </a:lnTo>
                  <a:lnTo>
                    <a:pt x="21" y="4604"/>
                  </a:lnTo>
                  <a:lnTo>
                    <a:pt x="63" y="5182"/>
                  </a:lnTo>
                  <a:lnTo>
                    <a:pt x="83" y="5347"/>
                  </a:lnTo>
                  <a:lnTo>
                    <a:pt x="125" y="5409"/>
                  </a:lnTo>
                  <a:lnTo>
                    <a:pt x="145" y="5347"/>
                  </a:lnTo>
                  <a:lnTo>
                    <a:pt x="166" y="5182"/>
                  </a:lnTo>
                  <a:lnTo>
                    <a:pt x="207" y="4604"/>
                  </a:lnTo>
                  <a:lnTo>
                    <a:pt x="228" y="3757"/>
                  </a:lnTo>
                  <a:lnTo>
                    <a:pt x="248" y="2705"/>
                  </a:lnTo>
                  <a:lnTo>
                    <a:pt x="228" y="1652"/>
                  </a:lnTo>
                  <a:lnTo>
                    <a:pt x="207" y="785"/>
                  </a:lnTo>
                  <a:lnTo>
                    <a:pt x="166" y="207"/>
                  </a:lnTo>
                  <a:lnTo>
                    <a:pt x="145" y="62"/>
                  </a:lnTo>
                  <a:lnTo>
                    <a:pt x="12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91" name="Google Shape;2291;p212"/>
            <p:cNvSpPr/>
            <p:nvPr/>
          </p:nvSpPr>
          <p:spPr>
            <a:xfrm>
              <a:off x="1552850" y="5188400"/>
              <a:ext cx="6225" cy="135225"/>
            </a:xfrm>
            <a:custGeom>
              <a:avLst/>
              <a:gdLst/>
              <a:ahLst/>
              <a:cxnLst/>
              <a:rect l="l" t="t" r="r" b="b"/>
              <a:pathLst>
                <a:path w="249" h="5409" fill="none" extrusionOk="0">
                  <a:moveTo>
                    <a:pt x="125" y="5409"/>
                  </a:moveTo>
                  <a:lnTo>
                    <a:pt x="125" y="5409"/>
                  </a:lnTo>
                  <a:lnTo>
                    <a:pt x="83" y="5347"/>
                  </a:lnTo>
                  <a:lnTo>
                    <a:pt x="63" y="5182"/>
                  </a:lnTo>
                  <a:lnTo>
                    <a:pt x="21" y="4604"/>
                  </a:lnTo>
                  <a:lnTo>
                    <a:pt x="1" y="3757"/>
                  </a:lnTo>
                  <a:lnTo>
                    <a:pt x="1" y="2705"/>
                  </a:lnTo>
                  <a:lnTo>
                    <a:pt x="1" y="2705"/>
                  </a:lnTo>
                  <a:lnTo>
                    <a:pt x="1" y="1652"/>
                  </a:lnTo>
                  <a:lnTo>
                    <a:pt x="21" y="785"/>
                  </a:lnTo>
                  <a:lnTo>
                    <a:pt x="63" y="207"/>
                  </a:lnTo>
                  <a:lnTo>
                    <a:pt x="83" y="62"/>
                  </a:lnTo>
                  <a:lnTo>
                    <a:pt x="125" y="1"/>
                  </a:lnTo>
                  <a:lnTo>
                    <a:pt x="125" y="1"/>
                  </a:lnTo>
                  <a:lnTo>
                    <a:pt x="145" y="62"/>
                  </a:lnTo>
                  <a:lnTo>
                    <a:pt x="166" y="207"/>
                  </a:lnTo>
                  <a:lnTo>
                    <a:pt x="207" y="785"/>
                  </a:lnTo>
                  <a:lnTo>
                    <a:pt x="228" y="1652"/>
                  </a:lnTo>
                  <a:lnTo>
                    <a:pt x="248" y="2705"/>
                  </a:lnTo>
                  <a:lnTo>
                    <a:pt x="248" y="2705"/>
                  </a:lnTo>
                  <a:lnTo>
                    <a:pt x="228" y="3757"/>
                  </a:lnTo>
                  <a:lnTo>
                    <a:pt x="207" y="4604"/>
                  </a:lnTo>
                  <a:lnTo>
                    <a:pt x="166" y="5182"/>
                  </a:lnTo>
                  <a:lnTo>
                    <a:pt x="145" y="5347"/>
                  </a:lnTo>
                  <a:lnTo>
                    <a:pt x="125"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92" name="Google Shape;2292;p212"/>
            <p:cNvSpPr/>
            <p:nvPr/>
          </p:nvSpPr>
          <p:spPr>
            <a:xfrm>
              <a:off x="1511575" y="5188400"/>
              <a:ext cx="6225" cy="135225"/>
            </a:xfrm>
            <a:custGeom>
              <a:avLst/>
              <a:gdLst/>
              <a:ahLst/>
              <a:cxnLst/>
              <a:rect l="l" t="t" r="r" b="b"/>
              <a:pathLst>
                <a:path w="249" h="5409" extrusionOk="0">
                  <a:moveTo>
                    <a:pt x="124" y="1"/>
                  </a:moveTo>
                  <a:lnTo>
                    <a:pt x="104" y="62"/>
                  </a:lnTo>
                  <a:lnTo>
                    <a:pt x="83" y="207"/>
                  </a:lnTo>
                  <a:lnTo>
                    <a:pt x="42" y="785"/>
                  </a:lnTo>
                  <a:lnTo>
                    <a:pt x="21" y="1652"/>
                  </a:lnTo>
                  <a:lnTo>
                    <a:pt x="0" y="2705"/>
                  </a:lnTo>
                  <a:lnTo>
                    <a:pt x="21" y="3757"/>
                  </a:lnTo>
                  <a:lnTo>
                    <a:pt x="42" y="4604"/>
                  </a:lnTo>
                  <a:lnTo>
                    <a:pt x="83" y="5182"/>
                  </a:lnTo>
                  <a:lnTo>
                    <a:pt x="104" y="5347"/>
                  </a:lnTo>
                  <a:lnTo>
                    <a:pt x="124" y="5409"/>
                  </a:lnTo>
                  <a:lnTo>
                    <a:pt x="145" y="5347"/>
                  </a:lnTo>
                  <a:lnTo>
                    <a:pt x="186" y="5182"/>
                  </a:lnTo>
                  <a:lnTo>
                    <a:pt x="207" y="4604"/>
                  </a:lnTo>
                  <a:lnTo>
                    <a:pt x="248" y="3757"/>
                  </a:lnTo>
                  <a:lnTo>
                    <a:pt x="248" y="2705"/>
                  </a:lnTo>
                  <a:lnTo>
                    <a:pt x="248" y="1652"/>
                  </a:lnTo>
                  <a:lnTo>
                    <a:pt x="207" y="785"/>
                  </a:lnTo>
                  <a:lnTo>
                    <a:pt x="186" y="207"/>
                  </a:lnTo>
                  <a:lnTo>
                    <a:pt x="145" y="62"/>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93" name="Google Shape;2293;p212"/>
            <p:cNvSpPr/>
            <p:nvPr/>
          </p:nvSpPr>
          <p:spPr>
            <a:xfrm>
              <a:off x="1511575" y="5188400"/>
              <a:ext cx="6225" cy="135225"/>
            </a:xfrm>
            <a:custGeom>
              <a:avLst/>
              <a:gdLst/>
              <a:ahLst/>
              <a:cxnLst/>
              <a:rect l="l" t="t" r="r" b="b"/>
              <a:pathLst>
                <a:path w="249" h="5409" fill="none" extrusionOk="0">
                  <a:moveTo>
                    <a:pt x="124" y="5409"/>
                  </a:moveTo>
                  <a:lnTo>
                    <a:pt x="124" y="5409"/>
                  </a:lnTo>
                  <a:lnTo>
                    <a:pt x="104" y="5347"/>
                  </a:lnTo>
                  <a:lnTo>
                    <a:pt x="83" y="5182"/>
                  </a:lnTo>
                  <a:lnTo>
                    <a:pt x="42" y="4604"/>
                  </a:lnTo>
                  <a:lnTo>
                    <a:pt x="21" y="3757"/>
                  </a:lnTo>
                  <a:lnTo>
                    <a:pt x="0" y="2705"/>
                  </a:lnTo>
                  <a:lnTo>
                    <a:pt x="0" y="2705"/>
                  </a:lnTo>
                  <a:lnTo>
                    <a:pt x="21" y="1652"/>
                  </a:lnTo>
                  <a:lnTo>
                    <a:pt x="42" y="785"/>
                  </a:lnTo>
                  <a:lnTo>
                    <a:pt x="83" y="207"/>
                  </a:lnTo>
                  <a:lnTo>
                    <a:pt x="104" y="62"/>
                  </a:lnTo>
                  <a:lnTo>
                    <a:pt x="124" y="1"/>
                  </a:lnTo>
                  <a:lnTo>
                    <a:pt x="124" y="1"/>
                  </a:lnTo>
                  <a:lnTo>
                    <a:pt x="145" y="62"/>
                  </a:lnTo>
                  <a:lnTo>
                    <a:pt x="186" y="207"/>
                  </a:lnTo>
                  <a:lnTo>
                    <a:pt x="207" y="785"/>
                  </a:lnTo>
                  <a:lnTo>
                    <a:pt x="248" y="1652"/>
                  </a:lnTo>
                  <a:lnTo>
                    <a:pt x="248" y="2705"/>
                  </a:lnTo>
                  <a:lnTo>
                    <a:pt x="248" y="2705"/>
                  </a:lnTo>
                  <a:lnTo>
                    <a:pt x="248" y="3757"/>
                  </a:lnTo>
                  <a:lnTo>
                    <a:pt x="207" y="4604"/>
                  </a:lnTo>
                  <a:lnTo>
                    <a:pt x="186" y="5182"/>
                  </a:lnTo>
                  <a:lnTo>
                    <a:pt x="145" y="5347"/>
                  </a:lnTo>
                  <a:lnTo>
                    <a:pt x="124"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94" name="Google Shape;2294;p212"/>
            <p:cNvSpPr/>
            <p:nvPr/>
          </p:nvSpPr>
          <p:spPr>
            <a:xfrm>
              <a:off x="1642650" y="5188400"/>
              <a:ext cx="6200" cy="135225"/>
            </a:xfrm>
            <a:custGeom>
              <a:avLst/>
              <a:gdLst/>
              <a:ahLst/>
              <a:cxnLst/>
              <a:rect l="l" t="t" r="r" b="b"/>
              <a:pathLst>
                <a:path w="248" h="5409" extrusionOk="0">
                  <a:moveTo>
                    <a:pt x="124" y="1"/>
                  </a:moveTo>
                  <a:lnTo>
                    <a:pt x="104" y="62"/>
                  </a:lnTo>
                  <a:lnTo>
                    <a:pt x="83" y="207"/>
                  </a:lnTo>
                  <a:lnTo>
                    <a:pt x="42" y="785"/>
                  </a:lnTo>
                  <a:lnTo>
                    <a:pt x="21" y="1652"/>
                  </a:lnTo>
                  <a:lnTo>
                    <a:pt x="0" y="2705"/>
                  </a:lnTo>
                  <a:lnTo>
                    <a:pt x="21" y="3757"/>
                  </a:lnTo>
                  <a:lnTo>
                    <a:pt x="42" y="4604"/>
                  </a:lnTo>
                  <a:lnTo>
                    <a:pt x="83" y="5182"/>
                  </a:lnTo>
                  <a:lnTo>
                    <a:pt x="104" y="5347"/>
                  </a:lnTo>
                  <a:lnTo>
                    <a:pt x="124" y="5409"/>
                  </a:lnTo>
                  <a:lnTo>
                    <a:pt x="145" y="5347"/>
                  </a:lnTo>
                  <a:lnTo>
                    <a:pt x="186" y="5182"/>
                  </a:lnTo>
                  <a:lnTo>
                    <a:pt x="207" y="4604"/>
                  </a:lnTo>
                  <a:lnTo>
                    <a:pt x="248" y="3757"/>
                  </a:lnTo>
                  <a:lnTo>
                    <a:pt x="248" y="2705"/>
                  </a:lnTo>
                  <a:lnTo>
                    <a:pt x="248" y="1652"/>
                  </a:lnTo>
                  <a:lnTo>
                    <a:pt x="207" y="785"/>
                  </a:lnTo>
                  <a:lnTo>
                    <a:pt x="186" y="207"/>
                  </a:lnTo>
                  <a:lnTo>
                    <a:pt x="145" y="62"/>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95" name="Google Shape;2295;p212"/>
            <p:cNvSpPr/>
            <p:nvPr/>
          </p:nvSpPr>
          <p:spPr>
            <a:xfrm>
              <a:off x="1642650" y="5188400"/>
              <a:ext cx="6200" cy="135225"/>
            </a:xfrm>
            <a:custGeom>
              <a:avLst/>
              <a:gdLst/>
              <a:ahLst/>
              <a:cxnLst/>
              <a:rect l="l" t="t" r="r" b="b"/>
              <a:pathLst>
                <a:path w="248" h="5409" fill="none" extrusionOk="0">
                  <a:moveTo>
                    <a:pt x="124" y="5409"/>
                  </a:moveTo>
                  <a:lnTo>
                    <a:pt x="124" y="5409"/>
                  </a:lnTo>
                  <a:lnTo>
                    <a:pt x="104" y="5347"/>
                  </a:lnTo>
                  <a:lnTo>
                    <a:pt x="83" y="5182"/>
                  </a:lnTo>
                  <a:lnTo>
                    <a:pt x="42" y="4604"/>
                  </a:lnTo>
                  <a:lnTo>
                    <a:pt x="21" y="3757"/>
                  </a:lnTo>
                  <a:lnTo>
                    <a:pt x="0" y="2705"/>
                  </a:lnTo>
                  <a:lnTo>
                    <a:pt x="0" y="2705"/>
                  </a:lnTo>
                  <a:lnTo>
                    <a:pt x="21" y="1652"/>
                  </a:lnTo>
                  <a:lnTo>
                    <a:pt x="42" y="785"/>
                  </a:lnTo>
                  <a:lnTo>
                    <a:pt x="83" y="207"/>
                  </a:lnTo>
                  <a:lnTo>
                    <a:pt x="104" y="62"/>
                  </a:lnTo>
                  <a:lnTo>
                    <a:pt x="124" y="1"/>
                  </a:lnTo>
                  <a:lnTo>
                    <a:pt x="124" y="1"/>
                  </a:lnTo>
                  <a:lnTo>
                    <a:pt x="145" y="62"/>
                  </a:lnTo>
                  <a:lnTo>
                    <a:pt x="186" y="207"/>
                  </a:lnTo>
                  <a:lnTo>
                    <a:pt x="207" y="785"/>
                  </a:lnTo>
                  <a:lnTo>
                    <a:pt x="248" y="1652"/>
                  </a:lnTo>
                  <a:lnTo>
                    <a:pt x="248" y="2705"/>
                  </a:lnTo>
                  <a:lnTo>
                    <a:pt x="248" y="2705"/>
                  </a:lnTo>
                  <a:lnTo>
                    <a:pt x="248" y="3757"/>
                  </a:lnTo>
                  <a:lnTo>
                    <a:pt x="207" y="4604"/>
                  </a:lnTo>
                  <a:lnTo>
                    <a:pt x="186" y="5182"/>
                  </a:lnTo>
                  <a:lnTo>
                    <a:pt x="145" y="5347"/>
                  </a:lnTo>
                  <a:lnTo>
                    <a:pt x="124"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96" name="Google Shape;2296;p212"/>
            <p:cNvSpPr/>
            <p:nvPr/>
          </p:nvSpPr>
          <p:spPr>
            <a:xfrm>
              <a:off x="1601875" y="5188400"/>
              <a:ext cx="6225" cy="135225"/>
            </a:xfrm>
            <a:custGeom>
              <a:avLst/>
              <a:gdLst/>
              <a:ahLst/>
              <a:cxnLst/>
              <a:rect l="l" t="t" r="r" b="b"/>
              <a:pathLst>
                <a:path w="249" h="5409" extrusionOk="0">
                  <a:moveTo>
                    <a:pt x="124" y="1"/>
                  </a:moveTo>
                  <a:lnTo>
                    <a:pt x="104" y="62"/>
                  </a:lnTo>
                  <a:lnTo>
                    <a:pt x="63" y="207"/>
                  </a:lnTo>
                  <a:lnTo>
                    <a:pt x="21" y="785"/>
                  </a:lnTo>
                  <a:lnTo>
                    <a:pt x="1" y="1652"/>
                  </a:lnTo>
                  <a:lnTo>
                    <a:pt x="1" y="2705"/>
                  </a:lnTo>
                  <a:lnTo>
                    <a:pt x="1" y="3757"/>
                  </a:lnTo>
                  <a:lnTo>
                    <a:pt x="21" y="4604"/>
                  </a:lnTo>
                  <a:lnTo>
                    <a:pt x="63" y="5182"/>
                  </a:lnTo>
                  <a:lnTo>
                    <a:pt x="104" y="5347"/>
                  </a:lnTo>
                  <a:lnTo>
                    <a:pt x="124" y="5409"/>
                  </a:lnTo>
                  <a:lnTo>
                    <a:pt x="145" y="5347"/>
                  </a:lnTo>
                  <a:lnTo>
                    <a:pt x="166" y="5182"/>
                  </a:lnTo>
                  <a:lnTo>
                    <a:pt x="207" y="4604"/>
                  </a:lnTo>
                  <a:lnTo>
                    <a:pt x="228" y="3757"/>
                  </a:lnTo>
                  <a:lnTo>
                    <a:pt x="248" y="2705"/>
                  </a:lnTo>
                  <a:lnTo>
                    <a:pt x="228" y="1652"/>
                  </a:lnTo>
                  <a:lnTo>
                    <a:pt x="207" y="785"/>
                  </a:lnTo>
                  <a:lnTo>
                    <a:pt x="166" y="207"/>
                  </a:lnTo>
                  <a:lnTo>
                    <a:pt x="145" y="62"/>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97" name="Google Shape;2297;p212"/>
            <p:cNvSpPr/>
            <p:nvPr/>
          </p:nvSpPr>
          <p:spPr>
            <a:xfrm>
              <a:off x="1601875" y="5188400"/>
              <a:ext cx="6225" cy="135225"/>
            </a:xfrm>
            <a:custGeom>
              <a:avLst/>
              <a:gdLst/>
              <a:ahLst/>
              <a:cxnLst/>
              <a:rect l="l" t="t" r="r" b="b"/>
              <a:pathLst>
                <a:path w="249" h="5409" fill="none" extrusionOk="0">
                  <a:moveTo>
                    <a:pt x="124" y="5409"/>
                  </a:moveTo>
                  <a:lnTo>
                    <a:pt x="124" y="5409"/>
                  </a:lnTo>
                  <a:lnTo>
                    <a:pt x="104" y="5347"/>
                  </a:lnTo>
                  <a:lnTo>
                    <a:pt x="63" y="5182"/>
                  </a:lnTo>
                  <a:lnTo>
                    <a:pt x="21" y="4604"/>
                  </a:lnTo>
                  <a:lnTo>
                    <a:pt x="1" y="3757"/>
                  </a:lnTo>
                  <a:lnTo>
                    <a:pt x="1" y="2705"/>
                  </a:lnTo>
                  <a:lnTo>
                    <a:pt x="1" y="2705"/>
                  </a:lnTo>
                  <a:lnTo>
                    <a:pt x="1" y="1652"/>
                  </a:lnTo>
                  <a:lnTo>
                    <a:pt x="21" y="785"/>
                  </a:lnTo>
                  <a:lnTo>
                    <a:pt x="63" y="207"/>
                  </a:lnTo>
                  <a:lnTo>
                    <a:pt x="104" y="62"/>
                  </a:lnTo>
                  <a:lnTo>
                    <a:pt x="124" y="1"/>
                  </a:lnTo>
                  <a:lnTo>
                    <a:pt x="124" y="1"/>
                  </a:lnTo>
                  <a:lnTo>
                    <a:pt x="145" y="62"/>
                  </a:lnTo>
                  <a:lnTo>
                    <a:pt x="166" y="207"/>
                  </a:lnTo>
                  <a:lnTo>
                    <a:pt x="207" y="785"/>
                  </a:lnTo>
                  <a:lnTo>
                    <a:pt x="228" y="1652"/>
                  </a:lnTo>
                  <a:lnTo>
                    <a:pt x="248" y="2705"/>
                  </a:lnTo>
                  <a:lnTo>
                    <a:pt x="248" y="2705"/>
                  </a:lnTo>
                  <a:lnTo>
                    <a:pt x="228" y="3757"/>
                  </a:lnTo>
                  <a:lnTo>
                    <a:pt x="207" y="4604"/>
                  </a:lnTo>
                  <a:lnTo>
                    <a:pt x="166" y="5182"/>
                  </a:lnTo>
                  <a:lnTo>
                    <a:pt x="145" y="5347"/>
                  </a:lnTo>
                  <a:lnTo>
                    <a:pt x="124"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98" name="Google Shape;2298;p212"/>
            <p:cNvSpPr/>
            <p:nvPr/>
          </p:nvSpPr>
          <p:spPr>
            <a:xfrm>
              <a:off x="1732950" y="5188400"/>
              <a:ext cx="6225" cy="135225"/>
            </a:xfrm>
            <a:custGeom>
              <a:avLst/>
              <a:gdLst/>
              <a:ahLst/>
              <a:cxnLst/>
              <a:rect l="l" t="t" r="r" b="b"/>
              <a:pathLst>
                <a:path w="249" h="5409" extrusionOk="0">
                  <a:moveTo>
                    <a:pt x="124" y="1"/>
                  </a:moveTo>
                  <a:lnTo>
                    <a:pt x="83" y="62"/>
                  </a:lnTo>
                  <a:lnTo>
                    <a:pt x="62" y="207"/>
                  </a:lnTo>
                  <a:lnTo>
                    <a:pt x="21" y="785"/>
                  </a:lnTo>
                  <a:lnTo>
                    <a:pt x="1" y="1652"/>
                  </a:lnTo>
                  <a:lnTo>
                    <a:pt x="1" y="2705"/>
                  </a:lnTo>
                  <a:lnTo>
                    <a:pt x="1" y="3757"/>
                  </a:lnTo>
                  <a:lnTo>
                    <a:pt x="21" y="4604"/>
                  </a:lnTo>
                  <a:lnTo>
                    <a:pt x="62" y="5182"/>
                  </a:lnTo>
                  <a:lnTo>
                    <a:pt x="83" y="5347"/>
                  </a:lnTo>
                  <a:lnTo>
                    <a:pt x="124" y="5409"/>
                  </a:lnTo>
                  <a:lnTo>
                    <a:pt x="145" y="5347"/>
                  </a:lnTo>
                  <a:lnTo>
                    <a:pt x="166" y="5182"/>
                  </a:lnTo>
                  <a:lnTo>
                    <a:pt x="207" y="4604"/>
                  </a:lnTo>
                  <a:lnTo>
                    <a:pt x="228" y="3757"/>
                  </a:lnTo>
                  <a:lnTo>
                    <a:pt x="248" y="2705"/>
                  </a:lnTo>
                  <a:lnTo>
                    <a:pt x="228" y="1652"/>
                  </a:lnTo>
                  <a:lnTo>
                    <a:pt x="207" y="785"/>
                  </a:lnTo>
                  <a:lnTo>
                    <a:pt x="166" y="207"/>
                  </a:lnTo>
                  <a:lnTo>
                    <a:pt x="145" y="62"/>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299" name="Google Shape;2299;p212"/>
            <p:cNvSpPr/>
            <p:nvPr/>
          </p:nvSpPr>
          <p:spPr>
            <a:xfrm>
              <a:off x="1732950" y="5188400"/>
              <a:ext cx="6225" cy="135225"/>
            </a:xfrm>
            <a:custGeom>
              <a:avLst/>
              <a:gdLst/>
              <a:ahLst/>
              <a:cxnLst/>
              <a:rect l="l" t="t" r="r" b="b"/>
              <a:pathLst>
                <a:path w="249" h="5409" fill="none" extrusionOk="0">
                  <a:moveTo>
                    <a:pt x="124" y="5409"/>
                  </a:moveTo>
                  <a:lnTo>
                    <a:pt x="124" y="5409"/>
                  </a:lnTo>
                  <a:lnTo>
                    <a:pt x="83" y="5347"/>
                  </a:lnTo>
                  <a:lnTo>
                    <a:pt x="62" y="5182"/>
                  </a:lnTo>
                  <a:lnTo>
                    <a:pt x="21" y="4604"/>
                  </a:lnTo>
                  <a:lnTo>
                    <a:pt x="1" y="3757"/>
                  </a:lnTo>
                  <a:lnTo>
                    <a:pt x="1" y="2705"/>
                  </a:lnTo>
                  <a:lnTo>
                    <a:pt x="1" y="2705"/>
                  </a:lnTo>
                  <a:lnTo>
                    <a:pt x="1" y="1652"/>
                  </a:lnTo>
                  <a:lnTo>
                    <a:pt x="21" y="785"/>
                  </a:lnTo>
                  <a:lnTo>
                    <a:pt x="62" y="207"/>
                  </a:lnTo>
                  <a:lnTo>
                    <a:pt x="83" y="62"/>
                  </a:lnTo>
                  <a:lnTo>
                    <a:pt x="124" y="1"/>
                  </a:lnTo>
                  <a:lnTo>
                    <a:pt x="124" y="1"/>
                  </a:lnTo>
                  <a:lnTo>
                    <a:pt x="145" y="62"/>
                  </a:lnTo>
                  <a:lnTo>
                    <a:pt x="166" y="207"/>
                  </a:lnTo>
                  <a:lnTo>
                    <a:pt x="207" y="785"/>
                  </a:lnTo>
                  <a:lnTo>
                    <a:pt x="228" y="1652"/>
                  </a:lnTo>
                  <a:lnTo>
                    <a:pt x="248" y="2705"/>
                  </a:lnTo>
                  <a:lnTo>
                    <a:pt x="248" y="2705"/>
                  </a:lnTo>
                  <a:lnTo>
                    <a:pt x="228" y="3757"/>
                  </a:lnTo>
                  <a:lnTo>
                    <a:pt x="207" y="4604"/>
                  </a:lnTo>
                  <a:lnTo>
                    <a:pt x="166" y="5182"/>
                  </a:lnTo>
                  <a:lnTo>
                    <a:pt x="145" y="5347"/>
                  </a:lnTo>
                  <a:lnTo>
                    <a:pt x="124"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00" name="Google Shape;2300;p212"/>
            <p:cNvSpPr/>
            <p:nvPr/>
          </p:nvSpPr>
          <p:spPr>
            <a:xfrm>
              <a:off x="1691675" y="5188400"/>
              <a:ext cx="6200" cy="135225"/>
            </a:xfrm>
            <a:custGeom>
              <a:avLst/>
              <a:gdLst/>
              <a:ahLst/>
              <a:cxnLst/>
              <a:rect l="l" t="t" r="r" b="b"/>
              <a:pathLst>
                <a:path w="248" h="5409" extrusionOk="0">
                  <a:moveTo>
                    <a:pt x="124" y="1"/>
                  </a:moveTo>
                  <a:lnTo>
                    <a:pt x="103" y="62"/>
                  </a:lnTo>
                  <a:lnTo>
                    <a:pt x="83" y="207"/>
                  </a:lnTo>
                  <a:lnTo>
                    <a:pt x="41" y="785"/>
                  </a:lnTo>
                  <a:lnTo>
                    <a:pt x="21" y="1652"/>
                  </a:lnTo>
                  <a:lnTo>
                    <a:pt x="0" y="2705"/>
                  </a:lnTo>
                  <a:lnTo>
                    <a:pt x="21" y="3757"/>
                  </a:lnTo>
                  <a:lnTo>
                    <a:pt x="41" y="4604"/>
                  </a:lnTo>
                  <a:lnTo>
                    <a:pt x="83" y="5182"/>
                  </a:lnTo>
                  <a:lnTo>
                    <a:pt x="103" y="5347"/>
                  </a:lnTo>
                  <a:lnTo>
                    <a:pt x="124" y="5409"/>
                  </a:lnTo>
                  <a:lnTo>
                    <a:pt x="145" y="5347"/>
                  </a:lnTo>
                  <a:lnTo>
                    <a:pt x="186" y="5182"/>
                  </a:lnTo>
                  <a:lnTo>
                    <a:pt x="227" y="4604"/>
                  </a:lnTo>
                  <a:lnTo>
                    <a:pt x="248" y="3757"/>
                  </a:lnTo>
                  <a:lnTo>
                    <a:pt x="248" y="2705"/>
                  </a:lnTo>
                  <a:lnTo>
                    <a:pt x="248" y="1652"/>
                  </a:lnTo>
                  <a:lnTo>
                    <a:pt x="227" y="785"/>
                  </a:lnTo>
                  <a:lnTo>
                    <a:pt x="186" y="207"/>
                  </a:lnTo>
                  <a:lnTo>
                    <a:pt x="145" y="62"/>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01" name="Google Shape;2301;p212"/>
            <p:cNvSpPr/>
            <p:nvPr/>
          </p:nvSpPr>
          <p:spPr>
            <a:xfrm>
              <a:off x="1691675" y="5188400"/>
              <a:ext cx="6200" cy="135225"/>
            </a:xfrm>
            <a:custGeom>
              <a:avLst/>
              <a:gdLst/>
              <a:ahLst/>
              <a:cxnLst/>
              <a:rect l="l" t="t" r="r" b="b"/>
              <a:pathLst>
                <a:path w="248" h="5409" fill="none" extrusionOk="0">
                  <a:moveTo>
                    <a:pt x="124" y="5409"/>
                  </a:moveTo>
                  <a:lnTo>
                    <a:pt x="124" y="5409"/>
                  </a:lnTo>
                  <a:lnTo>
                    <a:pt x="103" y="5347"/>
                  </a:lnTo>
                  <a:lnTo>
                    <a:pt x="83" y="5182"/>
                  </a:lnTo>
                  <a:lnTo>
                    <a:pt x="41" y="4604"/>
                  </a:lnTo>
                  <a:lnTo>
                    <a:pt x="21" y="3757"/>
                  </a:lnTo>
                  <a:lnTo>
                    <a:pt x="0" y="2705"/>
                  </a:lnTo>
                  <a:lnTo>
                    <a:pt x="0" y="2705"/>
                  </a:lnTo>
                  <a:lnTo>
                    <a:pt x="21" y="1652"/>
                  </a:lnTo>
                  <a:lnTo>
                    <a:pt x="41" y="785"/>
                  </a:lnTo>
                  <a:lnTo>
                    <a:pt x="83" y="207"/>
                  </a:lnTo>
                  <a:lnTo>
                    <a:pt x="103" y="62"/>
                  </a:lnTo>
                  <a:lnTo>
                    <a:pt x="124" y="1"/>
                  </a:lnTo>
                  <a:lnTo>
                    <a:pt x="124" y="1"/>
                  </a:lnTo>
                  <a:lnTo>
                    <a:pt x="145" y="62"/>
                  </a:lnTo>
                  <a:lnTo>
                    <a:pt x="186" y="207"/>
                  </a:lnTo>
                  <a:lnTo>
                    <a:pt x="227" y="785"/>
                  </a:lnTo>
                  <a:lnTo>
                    <a:pt x="248" y="1652"/>
                  </a:lnTo>
                  <a:lnTo>
                    <a:pt x="248" y="2705"/>
                  </a:lnTo>
                  <a:lnTo>
                    <a:pt x="248" y="2705"/>
                  </a:lnTo>
                  <a:lnTo>
                    <a:pt x="248" y="3757"/>
                  </a:lnTo>
                  <a:lnTo>
                    <a:pt x="227" y="4604"/>
                  </a:lnTo>
                  <a:lnTo>
                    <a:pt x="186" y="5182"/>
                  </a:lnTo>
                  <a:lnTo>
                    <a:pt x="145" y="5347"/>
                  </a:lnTo>
                  <a:lnTo>
                    <a:pt x="124"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02" name="Google Shape;2302;p212"/>
            <p:cNvSpPr/>
            <p:nvPr/>
          </p:nvSpPr>
          <p:spPr>
            <a:xfrm>
              <a:off x="1822750" y="5188400"/>
              <a:ext cx="6200" cy="135225"/>
            </a:xfrm>
            <a:custGeom>
              <a:avLst/>
              <a:gdLst/>
              <a:ahLst/>
              <a:cxnLst/>
              <a:rect l="l" t="t" r="r" b="b"/>
              <a:pathLst>
                <a:path w="248" h="5409" extrusionOk="0">
                  <a:moveTo>
                    <a:pt x="124" y="1"/>
                  </a:moveTo>
                  <a:lnTo>
                    <a:pt x="103" y="62"/>
                  </a:lnTo>
                  <a:lnTo>
                    <a:pt x="83" y="207"/>
                  </a:lnTo>
                  <a:lnTo>
                    <a:pt x="41" y="785"/>
                  </a:lnTo>
                  <a:lnTo>
                    <a:pt x="21" y="1652"/>
                  </a:lnTo>
                  <a:lnTo>
                    <a:pt x="0" y="2705"/>
                  </a:lnTo>
                  <a:lnTo>
                    <a:pt x="21" y="3757"/>
                  </a:lnTo>
                  <a:lnTo>
                    <a:pt x="41" y="4604"/>
                  </a:lnTo>
                  <a:lnTo>
                    <a:pt x="83" y="5182"/>
                  </a:lnTo>
                  <a:lnTo>
                    <a:pt x="103" y="5347"/>
                  </a:lnTo>
                  <a:lnTo>
                    <a:pt x="124" y="5409"/>
                  </a:lnTo>
                  <a:lnTo>
                    <a:pt x="145" y="5347"/>
                  </a:lnTo>
                  <a:lnTo>
                    <a:pt x="186" y="5182"/>
                  </a:lnTo>
                  <a:lnTo>
                    <a:pt x="227" y="4604"/>
                  </a:lnTo>
                  <a:lnTo>
                    <a:pt x="248" y="3757"/>
                  </a:lnTo>
                  <a:lnTo>
                    <a:pt x="248" y="2705"/>
                  </a:lnTo>
                  <a:lnTo>
                    <a:pt x="248" y="1652"/>
                  </a:lnTo>
                  <a:lnTo>
                    <a:pt x="227" y="785"/>
                  </a:lnTo>
                  <a:lnTo>
                    <a:pt x="186" y="207"/>
                  </a:lnTo>
                  <a:lnTo>
                    <a:pt x="145" y="62"/>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03" name="Google Shape;2303;p212"/>
            <p:cNvSpPr/>
            <p:nvPr/>
          </p:nvSpPr>
          <p:spPr>
            <a:xfrm>
              <a:off x="1822750" y="5188400"/>
              <a:ext cx="6200" cy="135225"/>
            </a:xfrm>
            <a:custGeom>
              <a:avLst/>
              <a:gdLst/>
              <a:ahLst/>
              <a:cxnLst/>
              <a:rect l="l" t="t" r="r" b="b"/>
              <a:pathLst>
                <a:path w="248" h="5409" fill="none" extrusionOk="0">
                  <a:moveTo>
                    <a:pt x="124" y="5409"/>
                  </a:moveTo>
                  <a:lnTo>
                    <a:pt x="124" y="5409"/>
                  </a:lnTo>
                  <a:lnTo>
                    <a:pt x="103" y="5347"/>
                  </a:lnTo>
                  <a:lnTo>
                    <a:pt x="83" y="5182"/>
                  </a:lnTo>
                  <a:lnTo>
                    <a:pt x="41" y="4604"/>
                  </a:lnTo>
                  <a:lnTo>
                    <a:pt x="21" y="3757"/>
                  </a:lnTo>
                  <a:lnTo>
                    <a:pt x="0" y="2705"/>
                  </a:lnTo>
                  <a:lnTo>
                    <a:pt x="0" y="2705"/>
                  </a:lnTo>
                  <a:lnTo>
                    <a:pt x="21" y="1652"/>
                  </a:lnTo>
                  <a:lnTo>
                    <a:pt x="41" y="785"/>
                  </a:lnTo>
                  <a:lnTo>
                    <a:pt x="83" y="207"/>
                  </a:lnTo>
                  <a:lnTo>
                    <a:pt x="103" y="62"/>
                  </a:lnTo>
                  <a:lnTo>
                    <a:pt x="124" y="1"/>
                  </a:lnTo>
                  <a:lnTo>
                    <a:pt x="124" y="1"/>
                  </a:lnTo>
                  <a:lnTo>
                    <a:pt x="145" y="62"/>
                  </a:lnTo>
                  <a:lnTo>
                    <a:pt x="186" y="207"/>
                  </a:lnTo>
                  <a:lnTo>
                    <a:pt x="227" y="785"/>
                  </a:lnTo>
                  <a:lnTo>
                    <a:pt x="248" y="1652"/>
                  </a:lnTo>
                  <a:lnTo>
                    <a:pt x="248" y="2705"/>
                  </a:lnTo>
                  <a:lnTo>
                    <a:pt x="248" y="2705"/>
                  </a:lnTo>
                  <a:lnTo>
                    <a:pt x="248" y="3757"/>
                  </a:lnTo>
                  <a:lnTo>
                    <a:pt x="227" y="4604"/>
                  </a:lnTo>
                  <a:lnTo>
                    <a:pt x="186" y="5182"/>
                  </a:lnTo>
                  <a:lnTo>
                    <a:pt x="145" y="5347"/>
                  </a:lnTo>
                  <a:lnTo>
                    <a:pt x="124"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04" name="Google Shape;2304;p212"/>
            <p:cNvSpPr/>
            <p:nvPr/>
          </p:nvSpPr>
          <p:spPr>
            <a:xfrm>
              <a:off x="1781975" y="5188400"/>
              <a:ext cx="6225" cy="135225"/>
            </a:xfrm>
            <a:custGeom>
              <a:avLst/>
              <a:gdLst/>
              <a:ahLst/>
              <a:cxnLst/>
              <a:rect l="l" t="t" r="r" b="b"/>
              <a:pathLst>
                <a:path w="249" h="5409" extrusionOk="0">
                  <a:moveTo>
                    <a:pt x="124" y="1"/>
                  </a:moveTo>
                  <a:lnTo>
                    <a:pt x="104" y="62"/>
                  </a:lnTo>
                  <a:lnTo>
                    <a:pt x="62" y="207"/>
                  </a:lnTo>
                  <a:lnTo>
                    <a:pt x="42" y="785"/>
                  </a:lnTo>
                  <a:lnTo>
                    <a:pt x="0" y="1652"/>
                  </a:lnTo>
                  <a:lnTo>
                    <a:pt x="0" y="2705"/>
                  </a:lnTo>
                  <a:lnTo>
                    <a:pt x="0" y="3757"/>
                  </a:lnTo>
                  <a:lnTo>
                    <a:pt x="42" y="4604"/>
                  </a:lnTo>
                  <a:lnTo>
                    <a:pt x="62" y="5182"/>
                  </a:lnTo>
                  <a:lnTo>
                    <a:pt x="104" y="5347"/>
                  </a:lnTo>
                  <a:lnTo>
                    <a:pt x="124" y="5409"/>
                  </a:lnTo>
                  <a:lnTo>
                    <a:pt x="145" y="5347"/>
                  </a:lnTo>
                  <a:lnTo>
                    <a:pt x="166" y="5182"/>
                  </a:lnTo>
                  <a:lnTo>
                    <a:pt x="207" y="4604"/>
                  </a:lnTo>
                  <a:lnTo>
                    <a:pt x="227" y="3757"/>
                  </a:lnTo>
                  <a:lnTo>
                    <a:pt x="248" y="2705"/>
                  </a:lnTo>
                  <a:lnTo>
                    <a:pt x="227" y="1652"/>
                  </a:lnTo>
                  <a:lnTo>
                    <a:pt x="207" y="785"/>
                  </a:lnTo>
                  <a:lnTo>
                    <a:pt x="166" y="207"/>
                  </a:lnTo>
                  <a:lnTo>
                    <a:pt x="145" y="62"/>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05" name="Google Shape;2305;p212"/>
            <p:cNvSpPr/>
            <p:nvPr/>
          </p:nvSpPr>
          <p:spPr>
            <a:xfrm>
              <a:off x="1781975" y="5188400"/>
              <a:ext cx="6225" cy="135225"/>
            </a:xfrm>
            <a:custGeom>
              <a:avLst/>
              <a:gdLst/>
              <a:ahLst/>
              <a:cxnLst/>
              <a:rect l="l" t="t" r="r" b="b"/>
              <a:pathLst>
                <a:path w="249" h="5409" fill="none" extrusionOk="0">
                  <a:moveTo>
                    <a:pt x="124" y="5409"/>
                  </a:moveTo>
                  <a:lnTo>
                    <a:pt x="124" y="5409"/>
                  </a:lnTo>
                  <a:lnTo>
                    <a:pt x="104" y="5347"/>
                  </a:lnTo>
                  <a:lnTo>
                    <a:pt x="62" y="5182"/>
                  </a:lnTo>
                  <a:lnTo>
                    <a:pt x="42" y="4604"/>
                  </a:lnTo>
                  <a:lnTo>
                    <a:pt x="0" y="3757"/>
                  </a:lnTo>
                  <a:lnTo>
                    <a:pt x="0" y="2705"/>
                  </a:lnTo>
                  <a:lnTo>
                    <a:pt x="0" y="2705"/>
                  </a:lnTo>
                  <a:lnTo>
                    <a:pt x="0" y="1652"/>
                  </a:lnTo>
                  <a:lnTo>
                    <a:pt x="42" y="785"/>
                  </a:lnTo>
                  <a:lnTo>
                    <a:pt x="62" y="207"/>
                  </a:lnTo>
                  <a:lnTo>
                    <a:pt x="104" y="62"/>
                  </a:lnTo>
                  <a:lnTo>
                    <a:pt x="124" y="1"/>
                  </a:lnTo>
                  <a:lnTo>
                    <a:pt x="124" y="1"/>
                  </a:lnTo>
                  <a:lnTo>
                    <a:pt x="145" y="62"/>
                  </a:lnTo>
                  <a:lnTo>
                    <a:pt x="166" y="207"/>
                  </a:lnTo>
                  <a:lnTo>
                    <a:pt x="207" y="785"/>
                  </a:lnTo>
                  <a:lnTo>
                    <a:pt x="227" y="1652"/>
                  </a:lnTo>
                  <a:lnTo>
                    <a:pt x="248" y="2705"/>
                  </a:lnTo>
                  <a:lnTo>
                    <a:pt x="248" y="2705"/>
                  </a:lnTo>
                  <a:lnTo>
                    <a:pt x="227" y="3757"/>
                  </a:lnTo>
                  <a:lnTo>
                    <a:pt x="207" y="4604"/>
                  </a:lnTo>
                  <a:lnTo>
                    <a:pt x="166" y="5182"/>
                  </a:lnTo>
                  <a:lnTo>
                    <a:pt x="145" y="5347"/>
                  </a:lnTo>
                  <a:lnTo>
                    <a:pt x="124"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06" name="Google Shape;2306;p212"/>
            <p:cNvSpPr/>
            <p:nvPr/>
          </p:nvSpPr>
          <p:spPr>
            <a:xfrm>
              <a:off x="1913050" y="5188400"/>
              <a:ext cx="6200" cy="135225"/>
            </a:xfrm>
            <a:custGeom>
              <a:avLst/>
              <a:gdLst/>
              <a:ahLst/>
              <a:cxnLst/>
              <a:rect l="l" t="t" r="r" b="b"/>
              <a:pathLst>
                <a:path w="248" h="5409" extrusionOk="0">
                  <a:moveTo>
                    <a:pt x="124" y="1"/>
                  </a:moveTo>
                  <a:lnTo>
                    <a:pt x="104" y="62"/>
                  </a:lnTo>
                  <a:lnTo>
                    <a:pt x="62" y="207"/>
                  </a:lnTo>
                  <a:lnTo>
                    <a:pt x="42" y="785"/>
                  </a:lnTo>
                  <a:lnTo>
                    <a:pt x="0" y="1652"/>
                  </a:lnTo>
                  <a:lnTo>
                    <a:pt x="0" y="2705"/>
                  </a:lnTo>
                  <a:lnTo>
                    <a:pt x="0" y="3757"/>
                  </a:lnTo>
                  <a:lnTo>
                    <a:pt x="42" y="4604"/>
                  </a:lnTo>
                  <a:lnTo>
                    <a:pt x="62" y="5182"/>
                  </a:lnTo>
                  <a:lnTo>
                    <a:pt x="104" y="5347"/>
                  </a:lnTo>
                  <a:lnTo>
                    <a:pt x="124" y="5409"/>
                  </a:lnTo>
                  <a:lnTo>
                    <a:pt x="145" y="5347"/>
                  </a:lnTo>
                  <a:lnTo>
                    <a:pt x="165" y="5182"/>
                  </a:lnTo>
                  <a:lnTo>
                    <a:pt x="207" y="4604"/>
                  </a:lnTo>
                  <a:lnTo>
                    <a:pt x="227" y="3757"/>
                  </a:lnTo>
                  <a:lnTo>
                    <a:pt x="248" y="2705"/>
                  </a:lnTo>
                  <a:lnTo>
                    <a:pt x="227" y="1652"/>
                  </a:lnTo>
                  <a:lnTo>
                    <a:pt x="207" y="785"/>
                  </a:lnTo>
                  <a:lnTo>
                    <a:pt x="165" y="207"/>
                  </a:lnTo>
                  <a:lnTo>
                    <a:pt x="145" y="62"/>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07" name="Google Shape;2307;p212"/>
            <p:cNvSpPr/>
            <p:nvPr/>
          </p:nvSpPr>
          <p:spPr>
            <a:xfrm>
              <a:off x="1913050" y="5188400"/>
              <a:ext cx="6200" cy="135225"/>
            </a:xfrm>
            <a:custGeom>
              <a:avLst/>
              <a:gdLst/>
              <a:ahLst/>
              <a:cxnLst/>
              <a:rect l="l" t="t" r="r" b="b"/>
              <a:pathLst>
                <a:path w="248" h="5409" fill="none" extrusionOk="0">
                  <a:moveTo>
                    <a:pt x="124" y="5409"/>
                  </a:moveTo>
                  <a:lnTo>
                    <a:pt x="124" y="5409"/>
                  </a:lnTo>
                  <a:lnTo>
                    <a:pt x="104" y="5347"/>
                  </a:lnTo>
                  <a:lnTo>
                    <a:pt x="62" y="5182"/>
                  </a:lnTo>
                  <a:lnTo>
                    <a:pt x="42" y="4604"/>
                  </a:lnTo>
                  <a:lnTo>
                    <a:pt x="0" y="3757"/>
                  </a:lnTo>
                  <a:lnTo>
                    <a:pt x="0" y="2705"/>
                  </a:lnTo>
                  <a:lnTo>
                    <a:pt x="0" y="2705"/>
                  </a:lnTo>
                  <a:lnTo>
                    <a:pt x="0" y="1652"/>
                  </a:lnTo>
                  <a:lnTo>
                    <a:pt x="42" y="785"/>
                  </a:lnTo>
                  <a:lnTo>
                    <a:pt x="62" y="207"/>
                  </a:lnTo>
                  <a:lnTo>
                    <a:pt x="104" y="62"/>
                  </a:lnTo>
                  <a:lnTo>
                    <a:pt x="124" y="1"/>
                  </a:lnTo>
                  <a:lnTo>
                    <a:pt x="124" y="1"/>
                  </a:lnTo>
                  <a:lnTo>
                    <a:pt x="145" y="62"/>
                  </a:lnTo>
                  <a:lnTo>
                    <a:pt x="165" y="207"/>
                  </a:lnTo>
                  <a:lnTo>
                    <a:pt x="207" y="785"/>
                  </a:lnTo>
                  <a:lnTo>
                    <a:pt x="227" y="1652"/>
                  </a:lnTo>
                  <a:lnTo>
                    <a:pt x="248" y="2705"/>
                  </a:lnTo>
                  <a:lnTo>
                    <a:pt x="248" y="2705"/>
                  </a:lnTo>
                  <a:lnTo>
                    <a:pt x="227" y="3757"/>
                  </a:lnTo>
                  <a:lnTo>
                    <a:pt x="207" y="4604"/>
                  </a:lnTo>
                  <a:lnTo>
                    <a:pt x="165" y="5182"/>
                  </a:lnTo>
                  <a:lnTo>
                    <a:pt x="145" y="5347"/>
                  </a:lnTo>
                  <a:lnTo>
                    <a:pt x="124"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08" name="Google Shape;2308;p212"/>
            <p:cNvSpPr/>
            <p:nvPr/>
          </p:nvSpPr>
          <p:spPr>
            <a:xfrm>
              <a:off x="1871775" y="5188400"/>
              <a:ext cx="6200" cy="135225"/>
            </a:xfrm>
            <a:custGeom>
              <a:avLst/>
              <a:gdLst/>
              <a:ahLst/>
              <a:cxnLst/>
              <a:rect l="l" t="t" r="r" b="b"/>
              <a:pathLst>
                <a:path w="248" h="5409" extrusionOk="0">
                  <a:moveTo>
                    <a:pt x="124" y="1"/>
                  </a:moveTo>
                  <a:lnTo>
                    <a:pt x="103" y="62"/>
                  </a:lnTo>
                  <a:lnTo>
                    <a:pt x="83" y="207"/>
                  </a:lnTo>
                  <a:lnTo>
                    <a:pt x="41" y="785"/>
                  </a:lnTo>
                  <a:lnTo>
                    <a:pt x="21" y="1652"/>
                  </a:lnTo>
                  <a:lnTo>
                    <a:pt x="0" y="2705"/>
                  </a:lnTo>
                  <a:lnTo>
                    <a:pt x="21" y="3757"/>
                  </a:lnTo>
                  <a:lnTo>
                    <a:pt x="41" y="4604"/>
                  </a:lnTo>
                  <a:lnTo>
                    <a:pt x="83" y="5182"/>
                  </a:lnTo>
                  <a:lnTo>
                    <a:pt x="103" y="5347"/>
                  </a:lnTo>
                  <a:lnTo>
                    <a:pt x="124" y="5409"/>
                  </a:lnTo>
                  <a:lnTo>
                    <a:pt x="165" y="5347"/>
                  </a:lnTo>
                  <a:lnTo>
                    <a:pt x="186" y="5182"/>
                  </a:lnTo>
                  <a:lnTo>
                    <a:pt x="227" y="4604"/>
                  </a:lnTo>
                  <a:lnTo>
                    <a:pt x="248" y="3757"/>
                  </a:lnTo>
                  <a:lnTo>
                    <a:pt x="248" y="2705"/>
                  </a:lnTo>
                  <a:lnTo>
                    <a:pt x="248" y="1652"/>
                  </a:lnTo>
                  <a:lnTo>
                    <a:pt x="227" y="785"/>
                  </a:lnTo>
                  <a:lnTo>
                    <a:pt x="186" y="207"/>
                  </a:lnTo>
                  <a:lnTo>
                    <a:pt x="165" y="62"/>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09" name="Google Shape;2309;p212"/>
            <p:cNvSpPr/>
            <p:nvPr/>
          </p:nvSpPr>
          <p:spPr>
            <a:xfrm>
              <a:off x="1871775" y="5188400"/>
              <a:ext cx="6200" cy="135225"/>
            </a:xfrm>
            <a:custGeom>
              <a:avLst/>
              <a:gdLst/>
              <a:ahLst/>
              <a:cxnLst/>
              <a:rect l="l" t="t" r="r" b="b"/>
              <a:pathLst>
                <a:path w="248" h="5409" fill="none" extrusionOk="0">
                  <a:moveTo>
                    <a:pt x="124" y="5409"/>
                  </a:moveTo>
                  <a:lnTo>
                    <a:pt x="124" y="5409"/>
                  </a:lnTo>
                  <a:lnTo>
                    <a:pt x="103" y="5347"/>
                  </a:lnTo>
                  <a:lnTo>
                    <a:pt x="83" y="5182"/>
                  </a:lnTo>
                  <a:lnTo>
                    <a:pt x="41" y="4604"/>
                  </a:lnTo>
                  <a:lnTo>
                    <a:pt x="21" y="3757"/>
                  </a:lnTo>
                  <a:lnTo>
                    <a:pt x="0" y="2705"/>
                  </a:lnTo>
                  <a:lnTo>
                    <a:pt x="0" y="2705"/>
                  </a:lnTo>
                  <a:lnTo>
                    <a:pt x="21" y="1652"/>
                  </a:lnTo>
                  <a:lnTo>
                    <a:pt x="41" y="785"/>
                  </a:lnTo>
                  <a:lnTo>
                    <a:pt x="83" y="207"/>
                  </a:lnTo>
                  <a:lnTo>
                    <a:pt x="103" y="62"/>
                  </a:lnTo>
                  <a:lnTo>
                    <a:pt x="124" y="1"/>
                  </a:lnTo>
                  <a:lnTo>
                    <a:pt x="124" y="1"/>
                  </a:lnTo>
                  <a:lnTo>
                    <a:pt x="165" y="62"/>
                  </a:lnTo>
                  <a:lnTo>
                    <a:pt x="186" y="207"/>
                  </a:lnTo>
                  <a:lnTo>
                    <a:pt x="227" y="785"/>
                  </a:lnTo>
                  <a:lnTo>
                    <a:pt x="248" y="1652"/>
                  </a:lnTo>
                  <a:lnTo>
                    <a:pt x="248" y="2705"/>
                  </a:lnTo>
                  <a:lnTo>
                    <a:pt x="248" y="2705"/>
                  </a:lnTo>
                  <a:lnTo>
                    <a:pt x="248" y="3757"/>
                  </a:lnTo>
                  <a:lnTo>
                    <a:pt x="227" y="4604"/>
                  </a:lnTo>
                  <a:lnTo>
                    <a:pt x="186" y="5182"/>
                  </a:lnTo>
                  <a:lnTo>
                    <a:pt x="165" y="5347"/>
                  </a:lnTo>
                  <a:lnTo>
                    <a:pt x="124"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10" name="Google Shape;2310;p212"/>
            <p:cNvSpPr/>
            <p:nvPr/>
          </p:nvSpPr>
          <p:spPr>
            <a:xfrm>
              <a:off x="2002825" y="5188400"/>
              <a:ext cx="6225" cy="135225"/>
            </a:xfrm>
            <a:custGeom>
              <a:avLst/>
              <a:gdLst/>
              <a:ahLst/>
              <a:cxnLst/>
              <a:rect l="l" t="t" r="r" b="b"/>
              <a:pathLst>
                <a:path w="249" h="5409" extrusionOk="0">
                  <a:moveTo>
                    <a:pt x="125" y="1"/>
                  </a:moveTo>
                  <a:lnTo>
                    <a:pt x="104" y="62"/>
                  </a:lnTo>
                  <a:lnTo>
                    <a:pt x="83" y="207"/>
                  </a:lnTo>
                  <a:lnTo>
                    <a:pt x="42" y="785"/>
                  </a:lnTo>
                  <a:lnTo>
                    <a:pt x="22" y="1652"/>
                  </a:lnTo>
                  <a:lnTo>
                    <a:pt x="1" y="2705"/>
                  </a:lnTo>
                  <a:lnTo>
                    <a:pt x="22" y="3757"/>
                  </a:lnTo>
                  <a:lnTo>
                    <a:pt x="42" y="4604"/>
                  </a:lnTo>
                  <a:lnTo>
                    <a:pt x="83" y="5182"/>
                  </a:lnTo>
                  <a:lnTo>
                    <a:pt x="104" y="5347"/>
                  </a:lnTo>
                  <a:lnTo>
                    <a:pt x="125" y="5409"/>
                  </a:lnTo>
                  <a:lnTo>
                    <a:pt x="166" y="5347"/>
                  </a:lnTo>
                  <a:lnTo>
                    <a:pt x="187" y="5182"/>
                  </a:lnTo>
                  <a:lnTo>
                    <a:pt x="228" y="4604"/>
                  </a:lnTo>
                  <a:lnTo>
                    <a:pt x="249" y="3757"/>
                  </a:lnTo>
                  <a:lnTo>
                    <a:pt x="249" y="2705"/>
                  </a:lnTo>
                  <a:lnTo>
                    <a:pt x="249" y="1652"/>
                  </a:lnTo>
                  <a:lnTo>
                    <a:pt x="228" y="785"/>
                  </a:lnTo>
                  <a:lnTo>
                    <a:pt x="187" y="207"/>
                  </a:lnTo>
                  <a:lnTo>
                    <a:pt x="166" y="62"/>
                  </a:lnTo>
                  <a:lnTo>
                    <a:pt x="12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11" name="Google Shape;2311;p212"/>
            <p:cNvSpPr/>
            <p:nvPr/>
          </p:nvSpPr>
          <p:spPr>
            <a:xfrm>
              <a:off x="2002825" y="5188400"/>
              <a:ext cx="6225" cy="135225"/>
            </a:xfrm>
            <a:custGeom>
              <a:avLst/>
              <a:gdLst/>
              <a:ahLst/>
              <a:cxnLst/>
              <a:rect l="l" t="t" r="r" b="b"/>
              <a:pathLst>
                <a:path w="249" h="5409" fill="none" extrusionOk="0">
                  <a:moveTo>
                    <a:pt x="125" y="5409"/>
                  </a:moveTo>
                  <a:lnTo>
                    <a:pt x="125" y="5409"/>
                  </a:lnTo>
                  <a:lnTo>
                    <a:pt x="104" y="5347"/>
                  </a:lnTo>
                  <a:lnTo>
                    <a:pt x="83" y="5182"/>
                  </a:lnTo>
                  <a:lnTo>
                    <a:pt x="42" y="4604"/>
                  </a:lnTo>
                  <a:lnTo>
                    <a:pt x="22" y="3757"/>
                  </a:lnTo>
                  <a:lnTo>
                    <a:pt x="1" y="2705"/>
                  </a:lnTo>
                  <a:lnTo>
                    <a:pt x="1" y="2705"/>
                  </a:lnTo>
                  <a:lnTo>
                    <a:pt x="22" y="1652"/>
                  </a:lnTo>
                  <a:lnTo>
                    <a:pt x="42" y="785"/>
                  </a:lnTo>
                  <a:lnTo>
                    <a:pt x="83" y="207"/>
                  </a:lnTo>
                  <a:lnTo>
                    <a:pt x="104" y="62"/>
                  </a:lnTo>
                  <a:lnTo>
                    <a:pt x="125" y="1"/>
                  </a:lnTo>
                  <a:lnTo>
                    <a:pt x="125" y="1"/>
                  </a:lnTo>
                  <a:lnTo>
                    <a:pt x="166" y="62"/>
                  </a:lnTo>
                  <a:lnTo>
                    <a:pt x="187" y="207"/>
                  </a:lnTo>
                  <a:lnTo>
                    <a:pt x="228" y="785"/>
                  </a:lnTo>
                  <a:lnTo>
                    <a:pt x="249" y="1652"/>
                  </a:lnTo>
                  <a:lnTo>
                    <a:pt x="249" y="2705"/>
                  </a:lnTo>
                  <a:lnTo>
                    <a:pt x="249" y="2705"/>
                  </a:lnTo>
                  <a:lnTo>
                    <a:pt x="249" y="3757"/>
                  </a:lnTo>
                  <a:lnTo>
                    <a:pt x="228" y="4604"/>
                  </a:lnTo>
                  <a:lnTo>
                    <a:pt x="187" y="5182"/>
                  </a:lnTo>
                  <a:lnTo>
                    <a:pt x="166" y="5347"/>
                  </a:lnTo>
                  <a:lnTo>
                    <a:pt x="125"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12" name="Google Shape;2312;p212"/>
            <p:cNvSpPr/>
            <p:nvPr/>
          </p:nvSpPr>
          <p:spPr>
            <a:xfrm>
              <a:off x="1962075" y="5188400"/>
              <a:ext cx="6200" cy="135225"/>
            </a:xfrm>
            <a:custGeom>
              <a:avLst/>
              <a:gdLst/>
              <a:ahLst/>
              <a:cxnLst/>
              <a:rect l="l" t="t" r="r" b="b"/>
              <a:pathLst>
                <a:path w="248" h="5409" extrusionOk="0">
                  <a:moveTo>
                    <a:pt x="124" y="1"/>
                  </a:moveTo>
                  <a:lnTo>
                    <a:pt x="103" y="62"/>
                  </a:lnTo>
                  <a:lnTo>
                    <a:pt x="83" y="207"/>
                  </a:lnTo>
                  <a:lnTo>
                    <a:pt x="42" y="785"/>
                  </a:lnTo>
                  <a:lnTo>
                    <a:pt x="0" y="1652"/>
                  </a:lnTo>
                  <a:lnTo>
                    <a:pt x="0" y="2705"/>
                  </a:lnTo>
                  <a:lnTo>
                    <a:pt x="0" y="3757"/>
                  </a:lnTo>
                  <a:lnTo>
                    <a:pt x="42" y="4604"/>
                  </a:lnTo>
                  <a:lnTo>
                    <a:pt x="83" y="5182"/>
                  </a:lnTo>
                  <a:lnTo>
                    <a:pt x="103" y="5347"/>
                  </a:lnTo>
                  <a:lnTo>
                    <a:pt x="124" y="5409"/>
                  </a:lnTo>
                  <a:lnTo>
                    <a:pt x="145" y="5347"/>
                  </a:lnTo>
                  <a:lnTo>
                    <a:pt x="165" y="5182"/>
                  </a:lnTo>
                  <a:lnTo>
                    <a:pt x="207" y="4604"/>
                  </a:lnTo>
                  <a:lnTo>
                    <a:pt x="227" y="3757"/>
                  </a:lnTo>
                  <a:lnTo>
                    <a:pt x="248" y="2705"/>
                  </a:lnTo>
                  <a:lnTo>
                    <a:pt x="227" y="1652"/>
                  </a:lnTo>
                  <a:lnTo>
                    <a:pt x="207" y="785"/>
                  </a:lnTo>
                  <a:lnTo>
                    <a:pt x="165" y="207"/>
                  </a:lnTo>
                  <a:lnTo>
                    <a:pt x="145" y="62"/>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13" name="Google Shape;2313;p212"/>
            <p:cNvSpPr/>
            <p:nvPr/>
          </p:nvSpPr>
          <p:spPr>
            <a:xfrm>
              <a:off x="1962075" y="5188400"/>
              <a:ext cx="6200" cy="135225"/>
            </a:xfrm>
            <a:custGeom>
              <a:avLst/>
              <a:gdLst/>
              <a:ahLst/>
              <a:cxnLst/>
              <a:rect l="l" t="t" r="r" b="b"/>
              <a:pathLst>
                <a:path w="248" h="5409" fill="none" extrusionOk="0">
                  <a:moveTo>
                    <a:pt x="124" y="5409"/>
                  </a:moveTo>
                  <a:lnTo>
                    <a:pt x="124" y="5409"/>
                  </a:lnTo>
                  <a:lnTo>
                    <a:pt x="103" y="5347"/>
                  </a:lnTo>
                  <a:lnTo>
                    <a:pt x="83" y="5182"/>
                  </a:lnTo>
                  <a:lnTo>
                    <a:pt x="42" y="4604"/>
                  </a:lnTo>
                  <a:lnTo>
                    <a:pt x="0" y="3757"/>
                  </a:lnTo>
                  <a:lnTo>
                    <a:pt x="0" y="2705"/>
                  </a:lnTo>
                  <a:lnTo>
                    <a:pt x="0" y="2705"/>
                  </a:lnTo>
                  <a:lnTo>
                    <a:pt x="0" y="1652"/>
                  </a:lnTo>
                  <a:lnTo>
                    <a:pt x="42" y="785"/>
                  </a:lnTo>
                  <a:lnTo>
                    <a:pt x="83" y="207"/>
                  </a:lnTo>
                  <a:lnTo>
                    <a:pt x="103" y="62"/>
                  </a:lnTo>
                  <a:lnTo>
                    <a:pt x="124" y="1"/>
                  </a:lnTo>
                  <a:lnTo>
                    <a:pt x="124" y="1"/>
                  </a:lnTo>
                  <a:lnTo>
                    <a:pt x="145" y="62"/>
                  </a:lnTo>
                  <a:lnTo>
                    <a:pt x="165" y="207"/>
                  </a:lnTo>
                  <a:lnTo>
                    <a:pt x="207" y="785"/>
                  </a:lnTo>
                  <a:lnTo>
                    <a:pt x="227" y="1652"/>
                  </a:lnTo>
                  <a:lnTo>
                    <a:pt x="248" y="2705"/>
                  </a:lnTo>
                  <a:lnTo>
                    <a:pt x="248" y="2705"/>
                  </a:lnTo>
                  <a:lnTo>
                    <a:pt x="227" y="3757"/>
                  </a:lnTo>
                  <a:lnTo>
                    <a:pt x="207" y="4604"/>
                  </a:lnTo>
                  <a:lnTo>
                    <a:pt x="165" y="5182"/>
                  </a:lnTo>
                  <a:lnTo>
                    <a:pt x="145" y="5347"/>
                  </a:lnTo>
                  <a:lnTo>
                    <a:pt x="124"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14" name="Google Shape;2314;p212"/>
            <p:cNvSpPr/>
            <p:nvPr/>
          </p:nvSpPr>
          <p:spPr>
            <a:xfrm>
              <a:off x="2093150" y="5188400"/>
              <a:ext cx="6200" cy="135225"/>
            </a:xfrm>
            <a:custGeom>
              <a:avLst/>
              <a:gdLst/>
              <a:ahLst/>
              <a:cxnLst/>
              <a:rect l="l" t="t" r="r" b="b"/>
              <a:pathLst>
                <a:path w="248" h="5409" extrusionOk="0">
                  <a:moveTo>
                    <a:pt x="124" y="1"/>
                  </a:moveTo>
                  <a:lnTo>
                    <a:pt x="103" y="62"/>
                  </a:lnTo>
                  <a:lnTo>
                    <a:pt x="83" y="207"/>
                  </a:lnTo>
                  <a:lnTo>
                    <a:pt x="41" y="785"/>
                  </a:lnTo>
                  <a:lnTo>
                    <a:pt x="0" y="1652"/>
                  </a:lnTo>
                  <a:lnTo>
                    <a:pt x="0" y="2705"/>
                  </a:lnTo>
                  <a:lnTo>
                    <a:pt x="0" y="3757"/>
                  </a:lnTo>
                  <a:lnTo>
                    <a:pt x="41" y="4604"/>
                  </a:lnTo>
                  <a:lnTo>
                    <a:pt x="83" y="5182"/>
                  </a:lnTo>
                  <a:lnTo>
                    <a:pt x="103" y="5347"/>
                  </a:lnTo>
                  <a:lnTo>
                    <a:pt x="124" y="5409"/>
                  </a:lnTo>
                  <a:lnTo>
                    <a:pt x="145" y="5347"/>
                  </a:lnTo>
                  <a:lnTo>
                    <a:pt x="165" y="5182"/>
                  </a:lnTo>
                  <a:lnTo>
                    <a:pt x="207" y="4604"/>
                  </a:lnTo>
                  <a:lnTo>
                    <a:pt x="227" y="3757"/>
                  </a:lnTo>
                  <a:lnTo>
                    <a:pt x="248" y="2705"/>
                  </a:lnTo>
                  <a:lnTo>
                    <a:pt x="227" y="1652"/>
                  </a:lnTo>
                  <a:lnTo>
                    <a:pt x="207" y="785"/>
                  </a:lnTo>
                  <a:lnTo>
                    <a:pt x="165" y="207"/>
                  </a:lnTo>
                  <a:lnTo>
                    <a:pt x="145" y="62"/>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15" name="Google Shape;2315;p212"/>
            <p:cNvSpPr/>
            <p:nvPr/>
          </p:nvSpPr>
          <p:spPr>
            <a:xfrm>
              <a:off x="2093150" y="5188400"/>
              <a:ext cx="6200" cy="135225"/>
            </a:xfrm>
            <a:custGeom>
              <a:avLst/>
              <a:gdLst/>
              <a:ahLst/>
              <a:cxnLst/>
              <a:rect l="l" t="t" r="r" b="b"/>
              <a:pathLst>
                <a:path w="248" h="5409" fill="none" extrusionOk="0">
                  <a:moveTo>
                    <a:pt x="124" y="5409"/>
                  </a:moveTo>
                  <a:lnTo>
                    <a:pt x="124" y="5409"/>
                  </a:lnTo>
                  <a:lnTo>
                    <a:pt x="103" y="5347"/>
                  </a:lnTo>
                  <a:lnTo>
                    <a:pt x="83" y="5182"/>
                  </a:lnTo>
                  <a:lnTo>
                    <a:pt x="41" y="4604"/>
                  </a:lnTo>
                  <a:lnTo>
                    <a:pt x="0" y="3757"/>
                  </a:lnTo>
                  <a:lnTo>
                    <a:pt x="0" y="2705"/>
                  </a:lnTo>
                  <a:lnTo>
                    <a:pt x="0" y="2705"/>
                  </a:lnTo>
                  <a:lnTo>
                    <a:pt x="0" y="1652"/>
                  </a:lnTo>
                  <a:lnTo>
                    <a:pt x="41" y="785"/>
                  </a:lnTo>
                  <a:lnTo>
                    <a:pt x="83" y="207"/>
                  </a:lnTo>
                  <a:lnTo>
                    <a:pt x="103" y="62"/>
                  </a:lnTo>
                  <a:lnTo>
                    <a:pt x="124" y="1"/>
                  </a:lnTo>
                  <a:lnTo>
                    <a:pt x="124" y="1"/>
                  </a:lnTo>
                  <a:lnTo>
                    <a:pt x="145" y="62"/>
                  </a:lnTo>
                  <a:lnTo>
                    <a:pt x="165" y="207"/>
                  </a:lnTo>
                  <a:lnTo>
                    <a:pt x="207" y="785"/>
                  </a:lnTo>
                  <a:lnTo>
                    <a:pt x="227" y="1652"/>
                  </a:lnTo>
                  <a:lnTo>
                    <a:pt x="248" y="2705"/>
                  </a:lnTo>
                  <a:lnTo>
                    <a:pt x="248" y="2705"/>
                  </a:lnTo>
                  <a:lnTo>
                    <a:pt x="227" y="3757"/>
                  </a:lnTo>
                  <a:lnTo>
                    <a:pt x="207" y="4604"/>
                  </a:lnTo>
                  <a:lnTo>
                    <a:pt x="165" y="5182"/>
                  </a:lnTo>
                  <a:lnTo>
                    <a:pt x="145" y="5347"/>
                  </a:lnTo>
                  <a:lnTo>
                    <a:pt x="124"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16" name="Google Shape;2316;p212"/>
            <p:cNvSpPr/>
            <p:nvPr/>
          </p:nvSpPr>
          <p:spPr>
            <a:xfrm>
              <a:off x="2051850" y="5188400"/>
              <a:ext cx="6225" cy="135225"/>
            </a:xfrm>
            <a:custGeom>
              <a:avLst/>
              <a:gdLst/>
              <a:ahLst/>
              <a:cxnLst/>
              <a:rect l="l" t="t" r="r" b="b"/>
              <a:pathLst>
                <a:path w="249" h="5409" extrusionOk="0">
                  <a:moveTo>
                    <a:pt x="125" y="1"/>
                  </a:moveTo>
                  <a:lnTo>
                    <a:pt x="104" y="62"/>
                  </a:lnTo>
                  <a:lnTo>
                    <a:pt x="83" y="207"/>
                  </a:lnTo>
                  <a:lnTo>
                    <a:pt x="42" y="785"/>
                  </a:lnTo>
                  <a:lnTo>
                    <a:pt x="21" y="1652"/>
                  </a:lnTo>
                  <a:lnTo>
                    <a:pt x="1" y="2705"/>
                  </a:lnTo>
                  <a:lnTo>
                    <a:pt x="21" y="3757"/>
                  </a:lnTo>
                  <a:lnTo>
                    <a:pt x="42" y="4604"/>
                  </a:lnTo>
                  <a:lnTo>
                    <a:pt x="83" y="5182"/>
                  </a:lnTo>
                  <a:lnTo>
                    <a:pt x="104" y="5347"/>
                  </a:lnTo>
                  <a:lnTo>
                    <a:pt x="125" y="5409"/>
                  </a:lnTo>
                  <a:lnTo>
                    <a:pt x="166" y="5347"/>
                  </a:lnTo>
                  <a:lnTo>
                    <a:pt x="187" y="5182"/>
                  </a:lnTo>
                  <a:lnTo>
                    <a:pt x="228" y="4604"/>
                  </a:lnTo>
                  <a:lnTo>
                    <a:pt x="248" y="3757"/>
                  </a:lnTo>
                  <a:lnTo>
                    <a:pt x="248" y="2705"/>
                  </a:lnTo>
                  <a:lnTo>
                    <a:pt x="248" y="1652"/>
                  </a:lnTo>
                  <a:lnTo>
                    <a:pt x="228" y="785"/>
                  </a:lnTo>
                  <a:lnTo>
                    <a:pt x="187" y="207"/>
                  </a:lnTo>
                  <a:lnTo>
                    <a:pt x="166" y="62"/>
                  </a:lnTo>
                  <a:lnTo>
                    <a:pt x="12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17" name="Google Shape;2317;p212"/>
            <p:cNvSpPr/>
            <p:nvPr/>
          </p:nvSpPr>
          <p:spPr>
            <a:xfrm>
              <a:off x="2051850" y="5188400"/>
              <a:ext cx="6225" cy="135225"/>
            </a:xfrm>
            <a:custGeom>
              <a:avLst/>
              <a:gdLst/>
              <a:ahLst/>
              <a:cxnLst/>
              <a:rect l="l" t="t" r="r" b="b"/>
              <a:pathLst>
                <a:path w="249" h="5409" fill="none" extrusionOk="0">
                  <a:moveTo>
                    <a:pt x="125" y="5409"/>
                  </a:moveTo>
                  <a:lnTo>
                    <a:pt x="125" y="5409"/>
                  </a:lnTo>
                  <a:lnTo>
                    <a:pt x="104" y="5347"/>
                  </a:lnTo>
                  <a:lnTo>
                    <a:pt x="83" y="5182"/>
                  </a:lnTo>
                  <a:lnTo>
                    <a:pt x="42" y="4604"/>
                  </a:lnTo>
                  <a:lnTo>
                    <a:pt x="21" y="3757"/>
                  </a:lnTo>
                  <a:lnTo>
                    <a:pt x="1" y="2705"/>
                  </a:lnTo>
                  <a:lnTo>
                    <a:pt x="1" y="2705"/>
                  </a:lnTo>
                  <a:lnTo>
                    <a:pt x="21" y="1652"/>
                  </a:lnTo>
                  <a:lnTo>
                    <a:pt x="42" y="785"/>
                  </a:lnTo>
                  <a:lnTo>
                    <a:pt x="83" y="207"/>
                  </a:lnTo>
                  <a:lnTo>
                    <a:pt x="104" y="62"/>
                  </a:lnTo>
                  <a:lnTo>
                    <a:pt x="125" y="1"/>
                  </a:lnTo>
                  <a:lnTo>
                    <a:pt x="125" y="1"/>
                  </a:lnTo>
                  <a:lnTo>
                    <a:pt x="166" y="62"/>
                  </a:lnTo>
                  <a:lnTo>
                    <a:pt x="187" y="207"/>
                  </a:lnTo>
                  <a:lnTo>
                    <a:pt x="228" y="785"/>
                  </a:lnTo>
                  <a:lnTo>
                    <a:pt x="248" y="1652"/>
                  </a:lnTo>
                  <a:lnTo>
                    <a:pt x="248" y="2705"/>
                  </a:lnTo>
                  <a:lnTo>
                    <a:pt x="248" y="2705"/>
                  </a:lnTo>
                  <a:lnTo>
                    <a:pt x="248" y="3757"/>
                  </a:lnTo>
                  <a:lnTo>
                    <a:pt x="228" y="4604"/>
                  </a:lnTo>
                  <a:lnTo>
                    <a:pt x="187" y="5182"/>
                  </a:lnTo>
                  <a:lnTo>
                    <a:pt x="166" y="5347"/>
                  </a:lnTo>
                  <a:lnTo>
                    <a:pt x="125"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18" name="Google Shape;2318;p212"/>
            <p:cNvSpPr/>
            <p:nvPr/>
          </p:nvSpPr>
          <p:spPr>
            <a:xfrm>
              <a:off x="2182925" y="5188400"/>
              <a:ext cx="6225" cy="135225"/>
            </a:xfrm>
            <a:custGeom>
              <a:avLst/>
              <a:gdLst/>
              <a:ahLst/>
              <a:cxnLst/>
              <a:rect l="l" t="t" r="r" b="b"/>
              <a:pathLst>
                <a:path w="249" h="5409" extrusionOk="0">
                  <a:moveTo>
                    <a:pt x="125" y="1"/>
                  </a:moveTo>
                  <a:lnTo>
                    <a:pt x="104" y="62"/>
                  </a:lnTo>
                  <a:lnTo>
                    <a:pt x="83" y="207"/>
                  </a:lnTo>
                  <a:lnTo>
                    <a:pt x="42" y="785"/>
                  </a:lnTo>
                  <a:lnTo>
                    <a:pt x="21" y="1652"/>
                  </a:lnTo>
                  <a:lnTo>
                    <a:pt x="1" y="2705"/>
                  </a:lnTo>
                  <a:lnTo>
                    <a:pt x="21" y="3757"/>
                  </a:lnTo>
                  <a:lnTo>
                    <a:pt x="42" y="4604"/>
                  </a:lnTo>
                  <a:lnTo>
                    <a:pt x="83" y="5182"/>
                  </a:lnTo>
                  <a:lnTo>
                    <a:pt x="104" y="5347"/>
                  </a:lnTo>
                  <a:lnTo>
                    <a:pt x="125" y="5409"/>
                  </a:lnTo>
                  <a:lnTo>
                    <a:pt x="166" y="5347"/>
                  </a:lnTo>
                  <a:lnTo>
                    <a:pt x="186" y="5182"/>
                  </a:lnTo>
                  <a:lnTo>
                    <a:pt x="228" y="4604"/>
                  </a:lnTo>
                  <a:lnTo>
                    <a:pt x="248" y="3757"/>
                  </a:lnTo>
                  <a:lnTo>
                    <a:pt x="248" y="2705"/>
                  </a:lnTo>
                  <a:lnTo>
                    <a:pt x="248" y="1652"/>
                  </a:lnTo>
                  <a:lnTo>
                    <a:pt x="228" y="785"/>
                  </a:lnTo>
                  <a:lnTo>
                    <a:pt x="186" y="207"/>
                  </a:lnTo>
                  <a:lnTo>
                    <a:pt x="166" y="62"/>
                  </a:lnTo>
                  <a:lnTo>
                    <a:pt x="12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19" name="Google Shape;2319;p212"/>
            <p:cNvSpPr/>
            <p:nvPr/>
          </p:nvSpPr>
          <p:spPr>
            <a:xfrm>
              <a:off x="2182925" y="5188400"/>
              <a:ext cx="6225" cy="135225"/>
            </a:xfrm>
            <a:custGeom>
              <a:avLst/>
              <a:gdLst/>
              <a:ahLst/>
              <a:cxnLst/>
              <a:rect l="l" t="t" r="r" b="b"/>
              <a:pathLst>
                <a:path w="249" h="5409" fill="none" extrusionOk="0">
                  <a:moveTo>
                    <a:pt x="125" y="5409"/>
                  </a:moveTo>
                  <a:lnTo>
                    <a:pt x="125" y="5409"/>
                  </a:lnTo>
                  <a:lnTo>
                    <a:pt x="104" y="5347"/>
                  </a:lnTo>
                  <a:lnTo>
                    <a:pt x="83" y="5182"/>
                  </a:lnTo>
                  <a:lnTo>
                    <a:pt x="42" y="4604"/>
                  </a:lnTo>
                  <a:lnTo>
                    <a:pt x="21" y="3757"/>
                  </a:lnTo>
                  <a:lnTo>
                    <a:pt x="1" y="2705"/>
                  </a:lnTo>
                  <a:lnTo>
                    <a:pt x="1" y="2705"/>
                  </a:lnTo>
                  <a:lnTo>
                    <a:pt x="21" y="1652"/>
                  </a:lnTo>
                  <a:lnTo>
                    <a:pt x="42" y="785"/>
                  </a:lnTo>
                  <a:lnTo>
                    <a:pt x="83" y="207"/>
                  </a:lnTo>
                  <a:lnTo>
                    <a:pt x="104" y="62"/>
                  </a:lnTo>
                  <a:lnTo>
                    <a:pt x="125" y="1"/>
                  </a:lnTo>
                  <a:lnTo>
                    <a:pt x="125" y="1"/>
                  </a:lnTo>
                  <a:lnTo>
                    <a:pt x="166" y="62"/>
                  </a:lnTo>
                  <a:lnTo>
                    <a:pt x="186" y="207"/>
                  </a:lnTo>
                  <a:lnTo>
                    <a:pt x="228" y="785"/>
                  </a:lnTo>
                  <a:lnTo>
                    <a:pt x="248" y="1652"/>
                  </a:lnTo>
                  <a:lnTo>
                    <a:pt x="248" y="2705"/>
                  </a:lnTo>
                  <a:lnTo>
                    <a:pt x="248" y="2705"/>
                  </a:lnTo>
                  <a:lnTo>
                    <a:pt x="248" y="3757"/>
                  </a:lnTo>
                  <a:lnTo>
                    <a:pt x="228" y="4604"/>
                  </a:lnTo>
                  <a:lnTo>
                    <a:pt x="186" y="5182"/>
                  </a:lnTo>
                  <a:lnTo>
                    <a:pt x="166" y="5347"/>
                  </a:lnTo>
                  <a:lnTo>
                    <a:pt x="125"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20" name="Google Shape;2320;p212"/>
            <p:cNvSpPr/>
            <p:nvPr/>
          </p:nvSpPr>
          <p:spPr>
            <a:xfrm>
              <a:off x="2142175" y="5188400"/>
              <a:ext cx="6200" cy="135225"/>
            </a:xfrm>
            <a:custGeom>
              <a:avLst/>
              <a:gdLst/>
              <a:ahLst/>
              <a:cxnLst/>
              <a:rect l="l" t="t" r="r" b="b"/>
              <a:pathLst>
                <a:path w="248" h="5409" extrusionOk="0">
                  <a:moveTo>
                    <a:pt x="124" y="1"/>
                  </a:moveTo>
                  <a:lnTo>
                    <a:pt x="103" y="62"/>
                  </a:lnTo>
                  <a:lnTo>
                    <a:pt x="83" y="207"/>
                  </a:lnTo>
                  <a:lnTo>
                    <a:pt x="41" y="785"/>
                  </a:lnTo>
                  <a:lnTo>
                    <a:pt x="0" y="1652"/>
                  </a:lnTo>
                  <a:lnTo>
                    <a:pt x="0" y="2705"/>
                  </a:lnTo>
                  <a:lnTo>
                    <a:pt x="0" y="3757"/>
                  </a:lnTo>
                  <a:lnTo>
                    <a:pt x="41" y="4604"/>
                  </a:lnTo>
                  <a:lnTo>
                    <a:pt x="83" y="5182"/>
                  </a:lnTo>
                  <a:lnTo>
                    <a:pt x="103" y="5347"/>
                  </a:lnTo>
                  <a:lnTo>
                    <a:pt x="124" y="5409"/>
                  </a:lnTo>
                  <a:lnTo>
                    <a:pt x="145" y="5347"/>
                  </a:lnTo>
                  <a:lnTo>
                    <a:pt x="165" y="5182"/>
                  </a:lnTo>
                  <a:lnTo>
                    <a:pt x="206" y="4604"/>
                  </a:lnTo>
                  <a:lnTo>
                    <a:pt x="248" y="3757"/>
                  </a:lnTo>
                  <a:lnTo>
                    <a:pt x="248" y="2705"/>
                  </a:lnTo>
                  <a:lnTo>
                    <a:pt x="248" y="1652"/>
                  </a:lnTo>
                  <a:lnTo>
                    <a:pt x="206" y="785"/>
                  </a:lnTo>
                  <a:lnTo>
                    <a:pt x="165" y="207"/>
                  </a:lnTo>
                  <a:lnTo>
                    <a:pt x="145" y="62"/>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21" name="Google Shape;2321;p212"/>
            <p:cNvSpPr/>
            <p:nvPr/>
          </p:nvSpPr>
          <p:spPr>
            <a:xfrm>
              <a:off x="2142175" y="5188400"/>
              <a:ext cx="6200" cy="135225"/>
            </a:xfrm>
            <a:custGeom>
              <a:avLst/>
              <a:gdLst/>
              <a:ahLst/>
              <a:cxnLst/>
              <a:rect l="l" t="t" r="r" b="b"/>
              <a:pathLst>
                <a:path w="248" h="5409" fill="none" extrusionOk="0">
                  <a:moveTo>
                    <a:pt x="124" y="5409"/>
                  </a:moveTo>
                  <a:lnTo>
                    <a:pt x="124" y="5409"/>
                  </a:lnTo>
                  <a:lnTo>
                    <a:pt x="103" y="5347"/>
                  </a:lnTo>
                  <a:lnTo>
                    <a:pt x="83" y="5182"/>
                  </a:lnTo>
                  <a:lnTo>
                    <a:pt x="41" y="4604"/>
                  </a:lnTo>
                  <a:lnTo>
                    <a:pt x="0" y="3757"/>
                  </a:lnTo>
                  <a:lnTo>
                    <a:pt x="0" y="2705"/>
                  </a:lnTo>
                  <a:lnTo>
                    <a:pt x="0" y="2705"/>
                  </a:lnTo>
                  <a:lnTo>
                    <a:pt x="0" y="1652"/>
                  </a:lnTo>
                  <a:lnTo>
                    <a:pt x="41" y="785"/>
                  </a:lnTo>
                  <a:lnTo>
                    <a:pt x="83" y="207"/>
                  </a:lnTo>
                  <a:lnTo>
                    <a:pt x="103" y="62"/>
                  </a:lnTo>
                  <a:lnTo>
                    <a:pt x="124" y="1"/>
                  </a:lnTo>
                  <a:lnTo>
                    <a:pt x="124" y="1"/>
                  </a:lnTo>
                  <a:lnTo>
                    <a:pt x="145" y="62"/>
                  </a:lnTo>
                  <a:lnTo>
                    <a:pt x="165" y="207"/>
                  </a:lnTo>
                  <a:lnTo>
                    <a:pt x="206" y="785"/>
                  </a:lnTo>
                  <a:lnTo>
                    <a:pt x="248" y="1652"/>
                  </a:lnTo>
                  <a:lnTo>
                    <a:pt x="248" y="2705"/>
                  </a:lnTo>
                  <a:lnTo>
                    <a:pt x="248" y="2705"/>
                  </a:lnTo>
                  <a:lnTo>
                    <a:pt x="248" y="3757"/>
                  </a:lnTo>
                  <a:lnTo>
                    <a:pt x="206" y="4604"/>
                  </a:lnTo>
                  <a:lnTo>
                    <a:pt x="165" y="5182"/>
                  </a:lnTo>
                  <a:lnTo>
                    <a:pt x="145" y="5347"/>
                  </a:lnTo>
                  <a:lnTo>
                    <a:pt x="124" y="540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22" name="Google Shape;2322;p212"/>
            <p:cNvSpPr/>
            <p:nvPr/>
          </p:nvSpPr>
          <p:spPr>
            <a:xfrm>
              <a:off x="1479075" y="5183250"/>
              <a:ext cx="752900" cy="6200"/>
            </a:xfrm>
            <a:custGeom>
              <a:avLst/>
              <a:gdLst/>
              <a:ahLst/>
              <a:cxnLst/>
              <a:rect l="l" t="t" r="r" b="b"/>
              <a:pathLst>
                <a:path w="30116" h="248" extrusionOk="0">
                  <a:moveTo>
                    <a:pt x="9185" y="0"/>
                  </a:moveTo>
                  <a:lnTo>
                    <a:pt x="4397" y="41"/>
                  </a:lnTo>
                  <a:lnTo>
                    <a:pt x="1177" y="83"/>
                  </a:lnTo>
                  <a:lnTo>
                    <a:pt x="289" y="103"/>
                  </a:lnTo>
                  <a:lnTo>
                    <a:pt x="62" y="103"/>
                  </a:lnTo>
                  <a:lnTo>
                    <a:pt x="0" y="124"/>
                  </a:lnTo>
                  <a:lnTo>
                    <a:pt x="62" y="145"/>
                  </a:lnTo>
                  <a:lnTo>
                    <a:pt x="289" y="145"/>
                  </a:lnTo>
                  <a:lnTo>
                    <a:pt x="1177" y="165"/>
                  </a:lnTo>
                  <a:lnTo>
                    <a:pt x="4397" y="207"/>
                  </a:lnTo>
                  <a:lnTo>
                    <a:pt x="9185" y="248"/>
                  </a:lnTo>
                  <a:lnTo>
                    <a:pt x="20910" y="248"/>
                  </a:lnTo>
                  <a:lnTo>
                    <a:pt x="25698" y="207"/>
                  </a:lnTo>
                  <a:lnTo>
                    <a:pt x="28939" y="165"/>
                  </a:lnTo>
                  <a:lnTo>
                    <a:pt x="29806" y="145"/>
                  </a:lnTo>
                  <a:lnTo>
                    <a:pt x="30033" y="145"/>
                  </a:lnTo>
                  <a:lnTo>
                    <a:pt x="30116" y="124"/>
                  </a:lnTo>
                  <a:lnTo>
                    <a:pt x="30033" y="103"/>
                  </a:lnTo>
                  <a:lnTo>
                    <a:pt x="29806" y="103"/>
                  </a:lnTo>
                  <a:lnTo>
                    <a:pt x="28939" y="83"/>
                  </a:lnTo>
                  <a:lnTo>
                    <a:pt x="25698" y="41"/>
                  </a:lnTo>
                  <a:lnTo>
                    <a:pt x="20910"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23" name="Google Shape;2323;p212"/>
            <p:cNvSpPr/>
            <p:nvPr/>
          </p:nvSpPr>
          <p:spPr>
            <a:xfrm>
              <a:off x="1479075" y="5183250"/>
              <a:ext cx="752900" cy="6200"/>
            </a:xfrm>
            <a:custGeom>
              <a:avLst/>
              <a:gdLst/>
              <a:ahLst/>
              <a:cxnLst/>
              <a:rect l="l" t="t" r="r" b="b"/>
              <a:pathLst>
                <a:path w="30116" h="248" fill="none" extrusionOk="0">
                  <a:moveTo>
                    <a:pt x="30116" y="124"/>
                  </a:moveTo>
                  <a:lnTo>
                    <a:pt x="30116" y="124"/>
                  </a:lnTo>
                  <a:lnTo>
                    <a:pt x="30033" y="145"/>
                  </a:lnTo>
                  <a:lnTo>
                    <a:pt x="29806" y="145"/>
                  </a:lnTo>
                  <a:lnTo>
                    <a:pt x="28939" y="165"/>
                  </a:lnTo>
                  <a:lnTo>
                    <a:pt x="25698" y="207"/>
                  </a:lnTo>
                  <a:lnTo>
                    <a:pt x="20910" y="248"/>
                  </a:lnTo>
                  <a:lnTo>
                    <a:pt x="15047" y="248"/>
                  </a:lnTo>
                  <a:lnTo>
                    <a:pt x="15047" y="248"/>
                  </a:lnTo>
                  <a:lnTo>
                    <a:pt x="9185" y="248"/>
                  </a:lnTo>
                  <a:lnTo>
                    <a:pt x="4397" y="207"/>
                  </a:lnTo>
                  <a:lnTo>
                    <a:pt x="1177" y="165"/>
                  </a:lnTo>
                  <a:lnTo>
                    <a:pt x="289" y="145"/>
                  </a:lnTo>
                  <a:lnTo>
                    <a:pt x="62" y="145"/>
                  </a:lnTo>
                  <a:lnTo>
                    <a:pt x="0" y="124"/>
                  </a:lnTo>
                  <a:lnTo>
                    <a:pt x="0" y="124"/>
                  </a:lnTo>
                  <a:lnTo>
                    <a:pt x="62" y="103"/>
                  </a:lnTo>
                  <a:lnTo>
                    <a:pt x="289" y="103"/>
                  </a:lnTo>
                  <a:lnTo>
                    <a:pt x="1177" y="83"/>
                  </a:lnTo>
                  <a:lnTo>
                    <a:pt x="4397" y="41"/>
                  </a:lnTo>
                  <a:lnTo>
                    <a:pt x="9185" y="0"/>
                  </a:lnTo>
                  <a:lnTo>
                    <a:pt x="15047" y="0"/>
                  </a:lnTo>
                  <a:lnTo>
                    <a:pt x="15047" y="0"/>
                  </a:lnTo>
                  <a:lnTo>
                    <a:pt x="20910" y="0"/>
                  </a:lnTo>
                  <a:lnTo>
                    <a:pt x="25698" y="41"/>
                  </a:lnTo>
                  <a:lnTo>
                    <a:pt x="28939" y="83"/>
                  </a:lnTo>
                  <a:lnTo>
                    <a:pt x="29806" y="103"/>
                  </a:lnTo>
                  <a:lnTo>
                    <a:pt x="30033" y="103"/>
                  </a:lnTo>
                  <a:lnTo>
                    <a:pt x="30116" y="124"/>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24" name="Google Shape;2324;p212"/>
            <p:cNvSpPr/>
            <p:nvPr/>
          </p:nvSpPr>
          <p:spPr>
            <a:xfrm>
              <a:off x="1434175" y="5323600"/>
              <a:ext cx="749800" cy="135750"/>
            </a:xfrm>
            <a:custGeom>
              <a:avLst/>
              <a:gdLst/>
              <a:ahLst/>
              <a:cxnLst/>
              <a:rect l="l" t="t" r="r" b="b"/>
              <a:pathLst>
                <a:path w="29992" h="5430" extrusionOk="0">
                  <a:moveTo>
                    <a:pt x="0" y="1"/>
                  </a:moveTo>
                  <a:lnTo>
                    <a:pt x="0" y="5429"/>
                  </a:lnTo>
                  <a:lnTo>
                    <a:pt x="29992" y="5429"/>
                  </a:lnTo>
                  <a:lnTo>
                    <a:pt x="29992" y="1"/>
                  </a:lnTo>
                  <a:close/>
                </a:path>
              </a:pathLst>
            </a:custGeom>
            <a:solidFill>
              <a:schemeClr val="accent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25" name="Google Shape;2325;p212"/>
            <p:cNvSpPr/>
            <p:nvPr/>
          </p:nvSpPr>
          <p:spPr>
            <a:xfrm>
              <a:off x="1434175" y="5323600"/>
              <a:ext cx="749800" cy="135750"/>
            </a:xfrm>
            <a:custGeom>
              <a:avLst/>
              <a:gdLst/>
              <a:ahLst/>
              <a:cxnLst/>
              <a:rect l="l" t="t" r="r" b="b"/>
              <a:pathLst>
                <a:path w="29992" h="5430" fill="none" extrusionOk="0">
                  <a:moveTo>
                    <a:pt x="29992" y="5429"/>
                  </a:moveTo>
                  <a:lnTo>
                    <a:pt x="0" y="5429"/>
                  </a:lnTo>
                  <a:lnTo>
                    <a:pt x="0" y="1"/>
                  </a:lnTo>
                  <a:lnTo>
                    <a:pt x="29992" y="1"/>
                  </a:lnTo>
                  <a:lnTo>
                    <a:pt x="29992" y="542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26" name="Google Shape;2326;p212"/>
            <p:cNvSpPr/>
            <p:nvPr/>
          </p:nvSpPr>
          <p:spPr>
            <a:xfrm>
              <a:off x="1504350" y="5325675"/>
              <a:ext cx="6225" cy="134700"/>
            </a:xfrm>
            <a:custGeom>
              <a:avLst/>
              <a:gdLst/>
              <a:ahLst/>
              <a:cxnLst/>
              <a:rect l="l" t="t" r="r" b="b"/>
              <a:pathLst>
                <a:path w="249" h="5388" extrusionOk="0">
                  <a:moveTo>
                    <a:pt x="124" y="0"/>
                  </a:moveTo>
                  <a:lnTo>
                    <a:pt x="104" y="41"/>
                  </a:lnTo>
                  <a:lnTo>
                    <a:pt x="83" y="207"/>
                  </a:lnTo>
                  <a:lnTo>
                    <a:pt x="42" y="784"/>
                  </a:lnTo>
                  <a:lnTo>
                    <a:pt x="21" y="1631"/>
                  </a:lnTo>
                  <a:lnTo>
                    <a:pt x="0" y="2683"/>
                  </a:lnTo>
                  <a:lnTo>
                    <a:pt x="21" y="3736"/>
                  </a:lnTo>
                  <a:lnTo>
                    <a:pt x="42" y="4603"/>
                  </a:lnTo>
                  <a:lnTo>
                    <a:pt x="83" y="5181"/>
                  </a:lnTo>
                  <a:lnTo>
                    <a:pt x="104" y="5346"/>
                  </a:lnTo>
                  <a:lnTo>
                    <a:pt x="124" y="5387"/>
                  </a:lnTo>
                  <a:lnTo>
                    <a:pt x="166" y="5346"/>
                  </a:lnTo>
                  <a:lnTo>
                    <a:pt x="186" y="5181"/>
                  </a:lnTo>
                  <a:lnTo>
                    <a:pt x="227" y="4603"/>
                  </a:lnTo>
                  <a:lnTo>
                    <a:pt x="248" y="3736"/>
                  </a:lnTo>
                  <a:lnTo>
                    <a:pt x="248" y="2683"/>
                  </a:lnTo>
                  <a:lnTo>
                    <a:pt x="248" y="1631"/>
                  </a:lnTo>
                  <a:lnTo>
                    <a:pt x="227" y="784"/>
                  </a:lnTo>
                  <a:lnTo>
                    <a:pt x="186" y="207"/>
                  </a:lnTo>
                  <a:lnTo>
                    <a:pt x="166" y="41"/>
                  </a:lnTo>
                  <a:lnTo>
                    <a:pt x="124"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27" name="Google Shape;2327;p212"/>
            <p:cNvSpPr/>
            <p:nvPr/>
          </p:nvSpPr>
          <p:spPr>
            <a:xfrm>
              <a:off x="1504350" y="5325675"/>
              <a:ext cx="6225" cy="134700"/>
            </a:xfrm>
            <a:custGeom>
              <a:avLst/>
              <a:gdLst/>
              <a:ahLst/>
              <a:cxnLst/>
              <a:rect l="l" t="t" r="r" b="b"/>
              <a:pathLst>
                <a:path w="249" h="5388" fill="none" extrusionOk="0">
                  <a:moveTo>
                    <a:pt x="124" y="5387"/>
                  </a:moveTo>
                  <a:lnTo>
                    <a:pt x="124" y="5387"/>
                  </a:lnTo>
                  <a:lnTo>
                    <a:pt x="104" y="5346"/>
                  </a:lnTo>
                  <a:lnTo>
                    <a:pt x="83" y="5181"/>
                  </a:lnTo>
                  <a:lnTo>
                    <a:pt x="42" y="4603"/>
                  </a:lnTo>
                  <a:lnTo>
                    <a:pt x="21" y="3736"/>
                  </a:lnTo>
                  <a:lnTo>
                    <a:pt x="0" y="2683"/>
                  </a:lnTo>
                  <a:lnTo>
                    <a:pt x="0" y="2683"/>
                  </a:lnTo>
                  <a:lnTo>
                    <a:pt x="21" y="1631"/>
                  </a:lnTo>
                  <a:lnTo>
                    <a:pt x="42" y="784"/>
                  </a:lnTo>
                  <a:lnTo>
                    <a:pt x="83" y="207"/>
                  </a:lnTo>
                  <a:lnTo>
                    <a:pt x="104" y="41"/>
                  </a:lnTo>
                  <a:lnTo>
                    <a:pt x="124" y="0"/>
                  </a:lnTo>
                  <a:lnTo>
                    <a:pt x="124" y="0"/>
                  </a:lnTo>
                  <a:lnTo>
                    <a:pt x="166" y="41"/>
                  </a:lnTo>
                  <a:lnTo>
                    <a:pt x="186" y="207"/>
                  </a:lnTo>
                  <a:lnTo>
                    <a:pt x="227" y="784"/>
                  </a:lnTo>
                  <a:lnTo>
                    <a:pt x="248" y="1631"/>
                  </a:lnTo>
                  <a:lnTo>
                    <a:pt x="248" y="2683"/>
                  </a:lnTo>
                  <a:lnTo>
                    <a:pt x="248" y="2683"/>
                  </a:lnTo>
                  <a:lnTo>
                    <a:pt x="248" y="3736"/>
                  </a:lnTo>
                  <a:lnTo>
                    <a:pt x="227" y="4603"/>
                  </a:lnTo>
                  <a:lnTo>
                    <a:pt x="186" y="5181"/>
                  </a:lnTo>
                  <a:lnTo>
                    <a:pt x="166" y="5346"/>
                  </a:lnTo>
                  <a:lnTo>
                    <a:pt x="124" y="5387"/>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28" name="Google Shape;2328;p212"/>
            <p:cNvSpPr/>
            <p:nvPr/>
          </p:nvSpPr>
          <p:spPr>
            <a:xfrm>
              <a:off x="1463575" y="5325675"/>
              <a:ext cx="6225" cy="134700"/>
            </a:xfrm>
            <a:custGeom>
              <a:avLst/>
              <a:gdLst/>
              <a:ahLst/>
              <a:cxnLst/>
              <a:rect l="l" t="t" r="r" b="b"/>
              <a:pathLst>
                <a:path w="249" h="5388" extrusionOk="0">
                  <a:moveTo>
                    <a:pt x="125" y="0"/>
                  </a:moveTo>
                  <a:lnTo>
                    <a:pt x="104" y="41"/>
                  </a:lnTo>
                  <a:lnTo>
                    <a:pt x="83" y="207"/>
                  </a:lnTo>
                  <a:lnTo>
                    <a:pt x="42" y="784"/>
                  </a:lnTo>
                  <a:lnTo>
                    <a:pt x="1" y="1631"/>
                  </a:lnTo>
                  <a:lnTo>
                    <a:pt x="1" y="2683"/>
                  </a:lnTo>
                  <a:lnTo>
                    <a:pt x="1" y="3736"/>
                  </a:lnTo>
                  <a:lnTo>
                    <a:pt x="42" y="4603"/>
                  </a:lnTo>
                  <a:lnTo>
                    <a:pt x="83" y="5181"/>
                  </a:lnTo>
                  <a:lnTo>
                    <a:pt x="104" y="5346"/>
                  </a:lnTo>
                  <a:lnTo>
                    <a:pt x="125" y="5387"/>
                  </a:lnTo>
                  <a:lnTo>
                    <a:pt x="145" y="5346"/>
                  </a:lnTo>
                  <a:lnTo>
                    <a:pt x="166" y="5181"/>
                  </a:lnTo>
                  <a:lnTo>
                    <a:pt x="207" y="4603"/>
                  </a:lnTo>
                  <a:lnTo>
                    <a:pt x="228" y="3736"/>
                  </a:lnTo>
                  <a:lnTo>
                    <a:pt x="248" y="2683"/>
                  </a:lnTo>
                  <a:lnTo>
                    <a:pt x="228" y="1631"/>
                  </a:lnTo>
                  <a:lnTo>
                    <a:pt x="207" y="784"/>
                  </a:lnTo>
                  <a:lnTo>
                    <a:pt x="166" y="207"/>
                  </a:lnTo>
                  <a:lnTo>
                    <a:pt x="145" y="41"/>
                  </a:lnTo>
                  <a:lnTo>
                    <a:pt x="12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29" name="Google Shape;2329;p212"/>
            <p:cNvSpPr/>
            <p:nvPr/>
          </p:nvSpPr>
          <p:spPr>
            <a:xfrm>
              <a:off x="1463575" y="5325675"/>
              <a:ext cx="6225" cy="134700"/>
            </a:xfrm>
            <a:custGeom>
              <a:avLst/>
              <a:gdLst/>
              <a:ahLst/>
              <a:cxnLst/>
              <a:rect l="l" t="t" r="r" b="b"/>
              <a:pathLst>
                <a:path w="249" h="5388" fill="none" extrusionOk="0">
                  <a:moveTo>
                    <a:pt x="125" y="5387"/>
                  </a:moveTo>
                  <a:lnTo>
                    <a:pt x="125" y="5387"/>
                  </a:lnTo>
                  <a:lnTo>
                    <a:pt x="104" y="5346"/>
                  </a:lnTo>
                  <a:lnTo>
                    <a:pt x="83" y="5181"/>
                  </a:lnTo>
                  <a:lnTo>
                    <a:pt x="42" y="4603"/>
                  </a:lnTo>
                  <a:lnTo>
                    <a:pt x="1" y="3736"/>
                  </a:lnTo>
                  <a:lnTo>
                    <a:pt x="1" y="2683"/>
                  </a:lnTo>
                  <a:lnTo>
                    <a:pt x="1" y="2683"/>
                  </a:lnTo>
                  <a:lnTo>
                    <a:pt x="1" y="1631"/>
                  </a:lnTo>
                  <a:lnTo>
                    <a:pt x="42" y="784"/>
                  </a:lnTo>
                  <a:lnTo>
                    <a:pt x="83" y="207"/>
                  </a:lnTo>
                  <a:lnTo>
                    <a:pt x="104" y="41"/>
                  </a:lnTo>
                  <a:lnTo>
                    <a:pt x="125" y="0"/>
                  </a:lnTo>
                  <a:lnTo>
                    <a:pt x="125" y="0"/>
                  </a:lnTo>
                  <a:lnTo>
                    <a:pt x="145" y="41"/>
                  </a:lnTo>
                  <a:lnTo>
                    <a:pt x="166" y="207"/>
                  </a:lnTo>
                  <a:lnTo>
                    <a:pt x="207" y="784"/>
                  </a:lnTo>
                  <a:lnTo>
                    <a:pt x="228" y="1631"/>
                  </a:lnTo>
                  <a:lnTo>
                    <a:pt x="248" y="2683"/>
                  </a:lnTo>
                  <a:lnTo>
                    <a:pt x="248" y="2683"/>
                  </a:lnTo>
                  <a:lnTo>
                    <a:pt x="228" y="3736"/>
                  </a:lnTo>
                  <a:lnTo>
                    <a:pt x="207" y="4603"/>
                  </a:lnTo>
                  <a:lnTo>
                    <a:pt x="166" y="5181"/>
                  </a:lnTo>
                  <a:lnTo>
                    <a:pt x="145" y="5346"/>
                  </a:lnTo>
                  <a:lnTo>
                    <a:pt x="125" y="5387"/>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30" name="Google Shape;2330;p212"/>
            <p:cNvSpPr/>
            <p:nvPr/>
          </p:nvSpPr>
          <p:spPr>
            <a:xfrm>
              <a:off x="1594650" y="5325675"/>
              <a:ext cx="6225" cy="134700"/>
            </a:xfrm>
            <a:custGeom>
              <a:avLst/>
              <a:gdLst/>
              <a:ahLst/>
              <a:cxnLst/>
              <a:rect l="l" t="t" r="r" b="b"/>
              <a:pathLst>
                <a:path w="249" h="5388" extrusionOk="0">
                  <a:moveTo>
                    <a:pt x="125" y="0"/>
                  </a:moveTo>
                  <a:lnTo>
                    <a:pt x="104" y="41"/>
                  </a:lnTo>
                  <a:lnTo>
                    <a:pt x="63" y="207"/>
                  </a:lnTo>
                  <a:lnTo>
                    <a:pt x="42" y="784"/>
                  </a:lnTo>
                  <a:lnTo>
                    <a:pt x="1" y="1631"/>
                  </a:lnTo>
                  <a:lnTo>
                    <a:pt x="1" y="2683"/>
                  </a:lnTo>
                  <a:lnTo>
                    <a:pt x="1" y="3736"/>
                  </a:lnTo>
                  <a:lnTo>
                    <a:pt x="42" y="4603"/>
                  </a:lnTo>
                  <a:lnTo>
                    <a:pt x="63" y="5181"/>
                  </a:lnTo>
                  <a:lnTo>
                    <a:pt x="104" y="5346"/>
                  </a:lnTo>
                  <a:lnTo>
                    <a:pt x="125" y="5387"/>
                  </a:lnTo>
                  <a:lnTo>
                    <a:pt x="145" y="5346"/>
                  </a:lnTo>
                  <a:lnTo>
                    <a:pt x="166" y="5181"/>
                  </a:lnTo>
                  <a:lnTo>
                    <a:pt x="207" y="4603"/>
                  </a:lnTo>
                  <a:lnTo>
                    <a:pt x="228" y="3736"/>
                  </a:lnTo>
                  <a:lnTo>
                    <a:pt x="248" y="2683"/>
                  </a:lnTo>
                  <a:lnTo>
                    <a:pt x="228" y="1631"/>
                  </a:lnTo>
                  <a:lnTo>
                    <a:pt x="207" y="784"/>
                  </a:lnTo>
                  <a:lnTo>
                    <a:pt x="166" y="207"/>
                  </a:lnTo>
                  <a:lnTo>
                    <a:pt x="145" y="41"/>
                  </a:lnTo>
                  <a:lnTo>
                    <a:pt x="12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31" name="Google Shape;2331;p212"/>
            <p:cNvSpPr/>
            <p:nvPr/>
          </p:nvSpPr>
          <p:spPr>
            <a:xfrm>
              <a:off x="1594650" y="5325675"/>
              <a:ext cx="6225" cy="134700"/>
            </a:xfrm>
            <a:custGeom>
              <a:avLst/>
              <a:gdLst/>
              <a:ahLst/>
              <a:cxnLst/>
              <a:rect l="l" t="t" r="r" b="b"/>
              <a:pathLst>
                <a:path w="249" h="5388" fill="none" extrusionOk="0">
                  <a:moveTo>
                    <a:pt x="125" y="5387"/>
                  </a:moveTo>
                  <a:lnTo>
                    <a:pt x="125" y="5387"/>
                  </a:lnTo>
                  <a:lnTo>
                    <a:pt x="104" y="5346"/>
                  </a:lnTo>
                  <a:lnTo>
                    <a:pt x="63" y="5181"/>
                  </a:lnTo>
                  <a:lnTo>
                    <a:pt x="42" y="4603"/>
                  </a:lnTo>
                  <a:lnTo>
                    <a:pt x="1" y="3736"/>
                  </a:lnTo>
                  <a:lnTo>
                    <a:pt x="1" y="2683"/>
                  </a:lnTo>
                  <a:lnTo>
                    <a:pt x="1" y="2683"/>
                  </a:lnTo>
                  <a:lnTo>
                    <a:pt x="1" y="1631"/>
                  </a:lnTo>
                  <a:lnTo>
                    <a:pt x="42" y="784"/>
                  </a:lnTo>
                  <a:lnTo>
                    <a:pt x="63" y="207"/>
                  </a:lnTo>
                  <a:lnTo>
                    <a:pt x="104" y="41"/>
                  </a:lnTo>
                  <a:lnTo>
                    <a:pt x="125" y="0"/>
                  </a:lnTo>
                  <a:lnTo>
                    <a:pt x="125" y="0"/>
                  </a:lnTo>
                  <a:lnTo>
                    <a:pt x="145" y="41"/>
                  </a:lnTo>
                  <a:lnTo>
                    <a:pt x="166" y="207"/>
                  </a:lnTo>
                  <a:lnTo>
                    <a:pt x="207" y="784"/>
                  </a:lnTo>
                  <a:lnTo>
                    <a:pt x="228" y="1631"/>
                  </a:lnTo>
                  <a:lnTo>
                    <a:pt x="248" y="2683"/>
                  </a:lnTo>
                  <a:lnTo>
                    <a:pt x="248" y="2683"/>
                  </a:lnTo>
                  <a:lnTo>
                    <a:pt x="228" y="3736"/>
                  </a:lnTo>
                  <a:lnTo>
                    <a:pt x="207" y="4603"/>
                  </a:lnTo>
                  <a:lnTo>
                    <a:pt x="166" y="5181"/>
                  </a:lnTo>
                  <a:lnTo>
                    <a:pt x="145" y="5346"/>
                  </a:lnTo>
                  <a:lnTo>
                    <a:pt x="125" y="5387"/>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32" name="Google Shape;2332;p212"/>
            <p:cNvSpPr/>
            <p:nvPr/>
          </p:nvSpPr>
          <p:spPr>
            <a:xfrm>
              <a:off x="1553375" y="5325675"/>
              <a:ext cx="6225" cy="134700"/>
            </a:xfrm>
            <a:custGeom>
              <a:avLst/>
              <a:gdLst/>
              <a:ahLst/>
              <a:cxnLst/>
              <a:rect l="l" t="t" r="r" b="b"/>
              <a:pathLst>
                <a:path w="249" h="5388" extrusionOk="0">
                  <a:moveTo>
                    <a:pt x="124" y="0"/>
                  </a:moveTo>
                  <a:lnTo>
                    <a:pt x="104" y="41"/>
                  </a:lnTo>
                  <a:lnTo>
                    <a:pt x="83" y="207"/>
                  </a:lnTo>
                  <a:lnTo>
                    <a:pt x="42" y="784"/>
                  </a:lnTo>
                  <a:lnTo>
                    <a:pt x="21" y="1631"/>
                  </a:lnTo>
                  <a:lnTo>
                    <a:pt x="0" y="2683"/>
                  </a:lnTo>
                  <a:lnTo>
                    <a:pt x="21" y="3736"/>
                  </a:lnTo>
                  <a:lnTo>
                    <a:pt x="42" y="4603"/>
                  </a:lnTo>
                  <a:lnTo>
                    <a:pt x="83" y="5181"/>
                  </a:lnTo>
                  <a:lnTo>
                    <a:pt x="104" y="5346"/>
                  </a:lnTo>
                  <a:lnTo>
                    <a:pt x="124" y="5387"/>
                  </a:lnTo>
                  <a:lnTo>
                    <a:pt x="165" y="5346"/>
                  </a:lnTo>
                  <a:lnTo>
                    <a:pt x="186" y="5181"/>
                  </a:lnTo>
                  <a:lnTo>
                    <a:pt x="227" y="4603"/>
                  </a:lnTo>
                  <a:lnTo>
                    <a:pt x="248" y="3736"/>
                  </a:lnTo>
                  <a:lnTo>
                    <a:pt x="248" y="2683"/>
                  </a:lnTo>
                  <a:lnTo>
                    <a:pt x="248" y="1631"/>
                  </a:lnTo>
                  <a:lnTo>
                    <a:pt x="227" y="784"/>
                  </a:lnTo>
                  <a:lnTo>
                    <a:pt x="186" y="207"/>
                  </a:lnTo>
                  <a:lnTo>
                    <a:pt x="165" y="41"/>
                  </a:lnTo>
                  <a:lnTo>
                    <a:pt x="124"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33" name="Google Shape;2333;p212"/>
            <p:cNvSpPr/>
            <p:nvPr/>
          </p:nvSpPr>
          <p:spPr>
            <a:xfrm>
              <a:off x="1553375" y="5325675"/>
              <a:ext cx="6225" cy="134700"/>
            </a:xfrm>
            <a:custGeom>
              <a:avLst/>
              <a:gdLst/>
              <a:ahLst/>
              <a:cxnLst/>
              <a:rect l="l" t="t" r="r" b="b"/>
              <a:pathLst>
                <a:path w="249" h="5388" fill="none" extrusionOk="0">
                  <a:moveTo>
                    <a:pt x="124" y="5387"/>
                  </a:moveTo>
                  <a:lnTo>
                    <a:pt x="124" y="5387"/>
                  </a:lnTo>
                  <a:lnTo>
                    <a:pt x="104" y="5346"/>
                  </a:lnTo>
                  <a:lnTo>
                    <a:pt x="83" y="5181"/>
                  </a:lnTo>
                  <a:lnTo>
                    <a:pt x="42" y="4603"/>
                  </a:lnTo>
                  <a:lnTo>
                    <a:pt x="21" y="3736"/>
                  </a:lnTo>
                  <a:lnTo>
                    <a:pt x="0" y="2683"/>
                  </a:lnTo>
                  <a:lnTo>
                    <a:pt x="0" y="2683"/>
                  </a:lnTo>
                  <a:lnTo>
                    <a:pt x="21" y="1631"/>
                  </a:lnTo>
                  <a:lnTo>
                    <a:pt x="42" y="784"/>
                  </a:lnTo>
                  <a:lnTo>
                    <a:pt x="83" y="207"/>
                  </a:lnTo>
                  <a:lnTo>
                    <a:pt x="104" y="41"/>
                  </a:lnTo>
                  <a:lnTo>
                    <a:pt x="124" y="0"/>
                  </a:lnTo>
                  <a:lnTo>
                    <a:pt x="124" y="0"/>
                  </a:lnTo>
                  <a:lnTo>
                    <a:pt x="165" y="41"/>
                  </a:lnTo>
                  <a:lnTo>
                    <a:pt x="186" y="207"/>
                  </a:lnTo>
                  <a:lnTo>
                    <a:pt x="227" y="784"/>
                  </a:lnTo>
                  <a:lnTo>
                    <a:pt x="248" y="1631"/>
                  </a:lnTo>
                  <a:lnTo>
                    <a:pt x="248" y="2683"/>
                  </a:lnTo>
                  <a:lnTo>
                    <a:pt x="248" y="2683"/>
                  </a:lnTo>
                  <a:lnTo>
                    <a:pt x="248" y="3736"/>
                  </a:lnTo>
                  <a:lnTo>
                    <a:pt x="227" y="4603"/>
                  </a:lnTo>
                  <a:lnTo>
                    <a:pt x="186" y="5181"/>
                  </a:lnTo>
                  <a:lnTo>
                    <a:pt x="165" y="5346"/>
                  </a:lnTo>
                  <a:lnTo>
                    <a:pt x="124" y="5387"/>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34" name="Google Shape;2334;p212"/>
            <p:cNvSpPr/>
            <p:nvPr/>
          </p:nvSpPr>
          <p:spPr>
            <a:xfrm>
              <a:off x="1684450" y="5325675"/>
              <a:ext cx="6200" cy="134700"/>
            </a:xfrm>
            <a:custGeom>
              <a:avLst/>
              <a:gdLst/>
              <a:ahLst/>
              <a:cxnLst/>
              <a:rect l="l" t="t" r="r" b="b"/>
              <a:pathLst>
                <a:path w="248" h="5388" extrusionOk="0">
                  <a:moveTo>
                    <a:pt x="124" y="0"/>
                  </a:moveTo>
                  <a:lnTo>
                    <a:pt x="103" y="41"/>
                  </a:lnTo>
                  <a:lnTo>
                    <a:pt x="83" y="207"/>
                  </a:lnTo>
                  <a:lnTo>
                    <a:pt x="42" y="784"/>
                  </a:lnTo>
                  <a:lnTo>
                    <a:pt x="21" y="1631"/>
                  </a:lnTo>
                  <a:lnTo>
                    <a:pt x="0" y="2683"/>
                  </a:lnTo>
                  <a:lnTo>
                    <a:pt x="21" y="3736"/>
                  </a:lnTo>
                  <a:lnTo>
                    <a:pt x="42" y="4603"/>
                  </a:lnTo>
                  <a:lnTo>
                    <a:pt x="83" y="5181"/>
                  </a:lnTo>
                  <a:lnTo>
                    <a:pt x="103" y="5346"/>
                  </a:lnTo>
                  <a:lnTo>
                    <a:pt x="124" y="5387"/>
                  </a:lnTo>
                  <a:lnTo>
                    <a:pt x="165" y="5346"/>
                  </a:lnTo>
                  <a:lnTo>
                    <a:pt x="186" y="5181"/>
                  </a:lnTo>
                  <a:lnTo>
                    <a:pt x="227" y="4603"/>
                  </a:lnTo>
                  <a:lnTo>
                    <a:pt x="248" y="3736"/>
                  </a:lnTo>
                  <a:lnTo>
                    <a:pt x="248" y="2683"/>
                  </a:lnTo>
                  <a:lnTo>
                    <a:pt x="248" y="1631"/>
                  </a:lnTo>
                  <a:lnTo>
                    <a:pt x="227" y="784"/>
                  </a:lnTo>
                  <a:lnTo>
                    <a:pt x="186" y="207"/>
                  </a:lnTo>
                  <a:lnTo>
                    <a:pt x="165" y="41"/>
                  </a:lnTo>
                  <a:lnTo>
                    <a:pt x="124"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35" name="Google Shape;2335;p212"/>
            <p:cNvSpPr/>
            <p:nvPr/>
          </p:nvSpPr>
          <p:spPr>
            <a:xfrm>
              <a:off x="1684450" y="5325675"/>
              <a:ext cx="6200" cy="134700"/>
            </a:xfrm>
            <a:custGeom>
              <a:avLst/>
              <a:gdLst/>
              <a:ahLst/>
              <a:cxnLst/>
              <a:rect l="l" t="t" r="r" b="b"/>
              <a:pathLst>
                <a:path w="248" h="5388" fill="none" extrusionOk="0">
                  <a:moveTo>
                    <a:pt x="124" y="5387"/>
                  </a:moveTo>
                  <a:lnTo>
                    <a:pt x="124" y="5387"/>
                  </a:lnTo>
                  <a:lnTo>
                    <a:pt x="103" y="5346"/>
                  </a:lnTo>
                  <a:lnTo>
                    <a:pt x="83" y="5181"/>
                  </a:lnTo>
                  <a:lnTo>
                    <a:pt x="42" y="4603"/>
                  </a:lnTo>
                  <a:lnTo>
                    <a:pt x="21" y="3736"/>
                  </a:lnTo>
                  <a:lnTo>
                    <a:pt x="0" y="2683"/>
                  </a:lnTo>
                  <a:lnTo>
                    <a:pt x="0" y="2683"/>
                  </a:lnTo>
                  <a:lnTo>
                    <a:pt x="21" y="1631"/>
                  </a:lnTo>
                  <a:lnTo>
                    <a:pt x="42" y="784"/>
                  </a:lnTo>
                  <a:lnTo>
                    <a:pt x="83" y="207"/>
                  </a:lnTo>
                  <a:lnTo>
                    <a:pt x="103" y="41"/>
                  </a:lnTo>
                  <a:lnTo>
                    <a:pt x="124" y="0"/>
                  </a:lnTo>
                  <a:lnTo>
                    <a:pt x="124" y="0"/>
                  </a:lnTo>
                  <a:lnTo>
                    <a:pt x="165" y="41"/>
                  </a:lnTo>
                  <a:lnTo>
                    <a:pt x="186" y="207"/>
                  </a:lnTo>
                  <a:lnTo>
                    <a:pt x="227" y="784"/>
                  </a:lnTo>
                  <a:lnTo>
                    <a:pt x="248" y="1631"/>
                  </a:lnTo>
                  <a:lnTo>
                    <a:pt x="248" y="2683"/>
                  </a:lnTo>
                  <a:lnTo>
                    <a:pt x="248" y="2683"/>
                  </a:lnTo>
                  <a:lnTo>
                    <a:pt x="248" y="3736"/>
                  </a:lnTo>
                  <a:lnTo>
                    <a:pt x="227" y="4603"/>
                  </a:lnTo>
                  <a:lnTo>
                    <a:pt x="186" y="5181"/>
                  </a:lnTo>
                  <a:lnTo>
                    <a:pt x="165" y="5346"/>
                  </a:lnTo>
                  <a:lnTo>
                    <a:pt x="124" y="5387"/>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36" name="Google Shape;2336;p212"/>
            <p:cNvSpPr/>
            <p:nvPr/>
          </p:nvSpPr>
          <p:spPr>
            <a:xfrm>
              <a:off x="1643675" y="5325675"/>
              <a:ext cx="6225" cy="134700"/>
            </a:xfrm>
            <a:custGeom>
              <a:avLst/>
              <a:gdLst/>
              <a:ahLst/>
              <a:cxnLst/>
              <a:rect l="l" t="t" r="r" b="b"/>
              <a:pathLst>
                <a:path w="249" h="5388" extrusionOk="0">
                  <a:moveTo>
                    <a:pt x="124" y="0"/>
                  </a:moveTo>
                  <a:lnTo>
                    <a:pt x="104" y="41"/>
                  </a:lnTo>
                  <a:lnTo>
                    <a:pt x="83" y="207"/>
                  </a:lnTo>
                  <a:lnTo>
                    <a:pt x="42" y="784"/>
                  </a:lnTo>
                  <a:lnTo>
                    <a:pt x="1" y="1631"/>
                  </a:lnTo>
                  <a:lnTo>
                    <a:pt x="1" y="2683"/>
                  </a:lnTo>
                  <a:lnTo>
                    <a:pt x="1" y="3736"/>
                  </a:lnTo>
                  <a:lnTo>
                    <a:pt x="42" y="4603"/>
                  </a:lnTo>
                  <a:lnTo>
                    <a:pt x="83" y="5181"/>
                  </a:lnTo>
                  <a:lnTo>
                    <a:pt x="104" y="5346"/>
                  </a:lnTo>
                  <a:lnTo>
                    <a:pt x="124" y="5387"/>
                  </a:lnTo>
                  <a:lnTo>
                    <a:pt x="145" y="5346"/>
                  </a:lnTo>
                  <a:lnTo>
                    <a:pt x="166" y="5181"/>
                  </a:lnTo>
                  <a:lnTo>
                    <a:pt x="207" y="4603"/>
                  </a:lnTo>
                  <a:lnTo>
                    <a:pt x="248" y="3736"/>
                  </a:lnTo>
                  <a:lnTo>
                    <a:pt x="248" y="2683"/>
                  </a:lnTo>
                  <a:lnTo>
                    <a:pt x="248" y="1631"/>
                  </a:lnTo>
                  <a:lnTo>
                    <a:pt x="207" y="784"/>
                  </a:lnTo>
                  <a:lnTo>
                    <a:pt x="166" y="207"/>
                  </a:lnTo>
                  <a:lnTo>
                    <a:pt x="145" y="41"/>
                  </a:lnTo>
                  <a:lnTo>
                    <a:pt x="124"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37" name="Google Shape;2337;p212"/>
            <p:cNvSpPr/>
            <p:nvPr/>
          </p:nvSpPr>
          <p:spPr>
            <a:xfrm>
              <a:off x="1643675" y="5325675"/>
              <a:ext cx="6225" cy="134700"/>
            </a:xfrm>
            <a:custGeom>
              <a:avLst/>
              <a:gdLst/>
              <a:ahLst/>
              <a:cxnLst/>
              <a:rect l="l" t="t" r="r" b="b"/>
              <a:pathLst>
                <a:path w="249" h="5388" fill="none" extrusionOk="0">
                  <a:moveTo>
                    <a:pt x="124" y="5387"/>
                  </a:moveTo>
                  <a:lnTo>
                    <a:pt x="124" y="5387"/>
                  </a:lnTo>
                  <a:lnTo>
                    <a:pt x="104" y="5346"/>
                  </a:lnTo>
                  <a:lnTo>
                    <a:pt x="83" y="5181"/>
                  </a:lnTo>
                  <a:lnTo>
                    <a:pt x="42" y="4603"/>
                  </a:lnTo>
                  <a:lnTo>
                    <a:pt x="1" y="3736"/>
                  </a:lnTo>
                  <a:lnTo>
                    <a:pt x="1" y="2683"/>
                  </a:lnTo>
                  <a:lnTo>
                    <a:pt x="1" y="2683"/>
                  </a:lnTo>
                  <a:lnTo>
                    <a:pt x="1" y="1631"/>
                  </a:lnTo>
                  <a:lnTo>
                    <a:pt x="42" y="784"/>
                  </a:lnTo>
                  <a:lnTo>
                    <a:pt x="83" y="207"/>
                  </a:lnTo>
                  <a:lnTo>
                    <a:pt x="104" y="41"/>
                  </a:lnTo>
                  <a:lnTo>
                    <a:pt x="124" y="0"/>
                  </a:lnTo>
                  <a:lnTo>
                    <a:pt x="124" y="0"/>
                  </a:lnTo>
                  <a:lnTo>
                    <a:pt x="145" y="41"/>
                  </a:lnTo>
                  <a:lnTo>
                    <a:pt x="166" y="207"/>
                  </a:lnTo>
                  <a:lnTo>
                    <a:pt x="207" y="784"/>
                  </a:lnTo>
                  <a:lnTo>
                    <a:pt x="248" y="1631"/>
                  </a:lnTo>
                  <a:lnTo>
                    <a:pt x="248" y="2683"/>
                  </a:lnTo>
                  <a:lnTo>
                    <a:pt x="248" y="2683"/>
                  </a:lnTo>
                  <a:lnTo>
                    <a:pt x="248" y="3736"/>
                  </a:lnTo>
                  <a:lnTo>
                    <a:pt x="207" y="4603"/>
                  </a:lnTo>
                  <a:lnTo>
                    <a:pt x="166" y="5181"/>
                  </a:lnTo>
                  <a:lnTo>
                    <a:pt x="145" y="5346"/>
                  </a:lnTo>
                  <a:lnTo>
                    <a:pt x="124" y="5387"/>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38" name="Google Shape;2338;p212"/>
            <p:cNvSpPr/>
            <p:nvPr/>
          </p:nvSpPr>
          <p:spPr>
            <a:xfrm>
              <a:off x="1774750" y="5325675"/>
              <a:ext cx="6225" cy="134700"/>
            </a:xfrm>
            <a:custGeom>
              <a:avLst/>
              <a:gdLst/>
              <a:ahLst/>
              <a:cxnLst/>
              <a:rect l="l" t="t" r="r" b="b"/>
              <a:pathLst>
                <a:path w="249" h="5388" extrusionOk="0">
                  <a:moveTo>
                    <a:pt x="124" y="0"/>
                  </a:moveTo>
                  <a:lnTo>
                    <a:pt x="104" y="41"/>
                  </a:lnTo>
                  <a:lnTo>
                    <a:pt x="83" y="207"/>
                  </a:lnTo>
                  <a:lnTo>
                    <a:pt x="42" y="784"/>
                  </a:lnTo>
                  <a:lnTo>
                    <a:pt x="0" y="1631"/>
                  </a:lnTo>
                  <a:lnTo>
                    <a:pt x="0" y="2683"/>
                  </a:lnTo>
                  <a:lnTo>
                    <a:pt x="0" y="3736"/>
                  </a:lnTo>
                  <a:lnTo>
                    <a:pt x="42" y="4603"/>
                  </a:lnTo>
                  <a:lnTo>
                    <a:pt x="83" y="5181"/>
                  </a:lnTo>
                  <a:lnTo>
                    <a:pt x="104" y="5346"/>
                  </a:lnTo>
                  <a:lnTo>
                    <a:pt x="124" y="5387"/>
                  </a:lnTo>
                  <a:lnTo>
                    <a:pt x="145" y="5346"/>
                  </a:lnTo>
                  <a:lnTo>
                    <a:pt x="166" y="5181"/>
                  </a:lnTo>
                  <a:lnTo>
                    <a:pt x="207" y="4603"/>
                  </a:lnTo>
                  <a:lnTo>
                    <a:pt x="228" y="3736"/>
                  </a:lnTo>
                  <a:lnTo>
                    <a:pt x="248" y="2683"/>
                  </a:lnTo>
                  <a:lnTo>
                    <a:pt x="228" y="1631"/>
                  </a:lnTo>
                  <a:lnTo>
                    <a:pt x="207" y="784"/>
                  </a:lnTo>
                  <a:lnTo>
                    <a:pt x="166" y="207"/>
                  </a:lnTo>
                  <a:lnTo>
                    <a:pt x="145" y="41"/>
                  </a:lnTo>
                  <a:lnTo>
                    <a:pt x="124"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39" name="Google Shape;2339;p212"/>
            <p:cNvSpPr/>
            <p:nvPr/>
          </p:nvSpPr>
          <p:spPr>
            <a:xfrm>
              <a:off x="1774750" y="5325675"/>
              <a:ext cx="6225" cy="134700"/>
            </a:xfrm>
            <a:custGeom>
              <a:avLst/>
              <a:gdLst/>
              <a:ahLst/>
              <a:cxnLst/>
              <a:rect l="l" t="t" r="r" b="b"/>
              <a:pathLst>
                <a:path w="249" h="5388" fill="none" extrusionOk="0">
                  <a:moveTo>
                    <a:pt x="124" y="5387"/>
                  </a:moveTo>
                  <a:lnTo>
                    <a:pt x="124" y="5387"/>
                  </a:lnTo>
                  <a:lnTo>
                    <a:pt x="104" y="5346"/>
                  </a:lnTo>
                  <a:lnTo>
                    <a:pt x="83" y="5181"/>
                  </a:lnTo>
                  <a:lnTo>
                    <a:pt x="42" y="4603"/>
                  </a:lnTo>
                  <a:lnTo>
                    <a:pt x="0" y="3736"/>
                  </a:lnTo>
                  <a:lnTo>
                    <a:pt x="0" y="2683"/>
                  </a:lnTo>
                  <a:lnTo>
                    <a:pt x="0" y="2683"/>
                  </a:lnTo>
                  <a:lnTo>
                    <a:pt x="0" y="1631"/>
                  </a:lnTo>
                  <a:lnTo>
                    <a:pt x="42" y="784"/>
                  </a:lnTo>
                  <a:lnTo>
                    <a:pt x="83" y="207"/>
                  </a:lnTo>
                  <a:lnTo>
                    <a:pt x="104" y="41"/>
                  </a:lnTo>
                  <a:lnTo>
                    <a:pt x="124" y="0"/>
                  </a:lnTo>
                  <a:lnTo>
                    <a:pt x="124" y="0"/>
                  </a:lnTo>
                  <a:lnTo>
                    <a:pt x="145" y="41"/>
                  </a:lnTo>
                  <a:lnTo>
                    <a:pt x="166" y="207"/>
                  </a:lnTo>
                  <a:lnTo>
                    <a:pt x="207" y="784"/>
                  </a:lnTo>
                  <a:lnTo>
                    <a:pt x="228" y="1631"/>
                  </a:lnTo>
                  <a:lnTo>
                    <a:pt x="248" y="2683"/>
                  </a:lnTo>
                  <a:lnTo>
                    <a:pt x="248" y="2683"/>
                  </a:lnTo>
                  <a:lnTo>
                    <a:pt x="228" y="3736"/>
                  </a:lnTo>
                  <a:lnTo>
                    <a:pt x="207" y="4603"/>
                  </a:lnTo>
                  <a:lnTo>
                    <a:pt x="166" y="5181"/>
                  </a:lnTo>
                  <a:lnTo>
                    <a:pt x="145" y="5346"/>
                  </a:lnTo>
                  <a:lnTo>
                    <a:pt x="124" y="5387"/>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40" name="Google Shape;2340;p212"/>
            <p:cNvSpPr/>
            <p:nvPr/>
          </p:nvSpPr>
          <p:spPr>
            <a:xfrm>
              <a:off x="1733475" y="5325675"/>
              <a:ext cx="6725" cy="134700"/>
            </a:xfrm>
            <a:custGeom>
              <a:avLst/>
              <a:gdLst/>
              <a:ahLst/>
              <a:cxnLst/>
              <a:rect l="l" t="t" r="r" b="b"/>
              <a:pathLst>
                <a:path w="269" h="5388" extrusionOk="0">
                  <a:moveTo>
                    <a:pt x="124" y="0"/>
                  </a:moveTo>
                  <a:lnTo>
                    <a:pt x="103" y="41"/>
                  </a:lnTo>
                  <a:lnTo>
                    <a:pt x="83" y="207"/>
                  </a:lnTo>
                  <a:lnTo>
                    <a:pt x="41" y="784"/>
                  </a:lnTo>
                  <a:lnTo>
                    <a:pt x="21" y="1631"/>
                  </a:lnTo>
                  <a:lnTo>
                    <a:pt x="0" y="2683"/>
                  </a:lnTo>
                  <a:lnTo>
                    <a:pt x="21" y="3736"/>
                  </a:lnTo>
                  <a:lnTo>
                    <a:pt x="41" y="4603"/>
                  </a:lnTo>
                  <a:lnTo>
                    <a:pt x="83" y="5181"/>
                  </a:lnTo>
                  <a:lnTo>
                    <a:pt x="103" y="5346"/>
                  </a:lnTo>
                  <a:lnTo>
                    <a:pt x="124" y="5387"/>
                  </a:lnTo>
                  <a:lnTo>
                    <a:pt x="165" y="5346"/>
                  </a:lnTo>
                  <a:lnTo>
                    <a:pt x="186" y="5181"/>
                  </a:lnTo>
                  <a:lnTo>
                    <a:pt x="227" y="4603"/>
                  </a:lnTo>
                  <a:lnTo>
                    <a:pt x="248" y="3736"/>
                  </a:lnTo>
                  <a:lnTo>
                    <a:pt x="268" y="2683"/>
                  </a:lnTo>
                  <a:lnTo>
                    <a:pt x="248" y="1631"/>
                  </a:lnTo>
                  <a:lnTo>
                    <a:pt x="227" y="784"/>
                  </a:lnTo>
                  <a:lnTo>
                    <a:pt x="186" y="207"/>
                  </a:lnTo>
                  <a:lnTo>
                    <a:pt x="165" y="41"/>
                  </a:lnTo>
                  <a:lnTo>
                    <a:pt x="124"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41" name="Google Shape;2341;p212"/>
            <p:cNvSpPr/>
            <p:nvPr/>
          </p:nvSpPr>
          <p:spPr>
            <a:xfrm>
              <a:off x="1733475" y="5325675"/>
              <a:ext cx="6725" cy="134700"/>
            </a:xfrm>
            <a:custGeom>
              <a:avLst/>
              <a:gdLst/>
              <a:ahLst/>
              <a:cxnLst/>
              <a:rect l="l" t="t" r="r" b="b"/>
              <a:pathLst>
                <a:path w="269" h="5388" fill="none" extrusionOk="0">
                  <a:moveTo>
                    <a:pt x="124" y="5387"/>
                  </a:moveTo>
                  <a:lnTo>
                    <a:pt x="124" y="5387"/>
                  </a:lnTo>
                  <a:lnTo>
                    <a:pt x="103" y="5346"/>
                  </a:lnTo>
                  <a:lnTo>
                    <a:pt x="83" y="5181"/>
                  </a:lnTo>
                  <a:lnTo>
                    <a:pt x="41" y="4603"/>
                  </a:lnTo>
                  <a:lnTo>
                    <a:pt x="21" y="3736"/>
                  </a:lnTo>
                  <a:lnTo>
                    <a:pt x="0" y="2683"/>
                  </a:lnTo>
                  <a:lnTo>
                    <a:pt x="0" y="2683"/>
                  </a:lnTo>
                  <a:lnTo>
                    <a:pt x="21" y="1631"/>
                  </a:lnTo>
                  <a:lnTo>
                    <a:pt x="41" y="784"/>
                  </a:lnTo>
                  <a:lnTo>
                    <a:pt x="83" y="207"/>
                  </a:lnTo>
                  <a:lnTo>
                    <a:pt x="103" y="41"/>
                  </a:lnTo>
                  <a:lnTo>
                    <a:pt x="124" y="0"/>
                  </a:lnTo>
                  <a:lnTo>
                    <a:pt x="124" y="0"/>
                  </a:lnTo>
                  <a:lnTo>
                    <a:pt x="165" y="41"/>
                  </a:lnTo>
                  <a:lnTo>
                    <a:pt x="186" y="207"/>
                  </a:lnTo>
                  <a:lnTo>
                    <a:pt x="227" y="784"/>
                  </a:lnTo>
                  <a:lnTo>
                    <a:pt x="248" y="1631"/>
                  </a:lnTo>
                  <a:lnTo>
                    <a:pt x="268" y="2683"/>
                  </a:lnTo>
                  <a:lnTo>
                    <a:pt x="268" y="2683"/>
                  </a:lnTo>
                  <a:lnTo>
                    <a:pt x="248" y="3736"/>
                  </a:lnTo>
                  <a:lnTo>
                    <a:pt x="227" y="4603"/>
                  </a:lnTo>
                  <a:lnTo>
                    <a:pt x="186" y="5181"/>
                  </a:lnTo>
                  <a:lnTo>
                    <a:pt x="165" y="5346"/>
                  </a:lnTo>
                  <a:lnTo>
                    <a:pt x="124" y="5387"/>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42" name="Google Shape;2342;p212"/>
            <p:cNvSpPr/>
            <p:nvPr/>
          </p:nvSpPr>
          <p:spPr>
            <a:xfrm>
              <a:off x="1864550" y="5325675"/>
              <a:ext cx="6725" cy="134700"/>
            </a:xfrm>
            <a:custGeom>
              <a:avLst/>
              <a:gdLst/>
              <a:ahLst/>
              <a:cxnLst/>
              <a:rect l="l" t="t" r="r" b="b"/>
              <a:pathLst>
                <a:path w="269" h="5388" extrusionOk="0">
                  <a:moveTo>
                    <a:pt x="124" y="0"/>
                  </a:moveTo>
                  <a:lnTo>
                    <a:pt x="103" y="41"/>
                  </a:lnTo>
                  <a:lnTo>
                    <a:pt x="83" y="207"/>
                  </a:lnTo>
                  <a:lnTo>
                    <a:pt x="41" y="784"/>
                  </a:lnTo>
                  <a:lnTo>
                    <a:pt x="21" y="1631"/>
                  </a:lnTo>
                  <a:lnTo>
                    <a:pt x="0" y="2683"/>
                  </a:lnTo>
                  <a:lnTo>
                    <a:pt x="21" y="3736"/>
                  </a:lnTo>
                  <a:lnTo>
                    <a:pt x="41" y="4603"/>
                  </a:lnTo>
                  <a:lnTo>
                    <a:pt x="83" y="5181"/>
                  </a:lnTo>
                  <a:lnTo>
                    <a:pt x="103" y="5346"/>
                  </a:lnTo>
                  <a:lnTo>
                    <a:pt x="124" y="5387"/>
                  </a:lnTo>
                  <a:lnTo>
                    <a:pt x="165" y="5346"/>
                  </a:lnTo>
                  <a:lnTo>
                    <a:pt x="186" y="5181"/>
                  </a:lnTo>
                  <a:lnTo>
                    <a:pt x="227" y="4603"/>
                  </a:lnTo>
                  <a:lnTo>
                    <a:pt x="248" y="3736"/>
                  </a:lnTo>
                  <a:lnTo>
                    <a:pt x="268" y="2683"/>
                  </a:lnTo>
                  <a:lnTo>
                    <a:pt x="248" y="1631"/>
                  </a:lnTo>
                  <a:lnTo>
                    <a:pt x="227" y="784"/>
                  </a:lnTo>
                  <a:lnTo>
                    <a:pt x="186" y="207"/>
                  </a:lnTo>
                  <a:lnTo>
                    <a:pt x="165" y="41"/>
                  </a:lnTo>
                  <a:lnTo>
                    <a:pt x="124"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43" name="Google Shape;2343;p212"/>
            <p:cNvSpPr/>
            <p:nvPr/>
          </p:nvSpPr>
          <p:spPr>
            <a:xfrm>
              <a:off x="1864550" y="5325675"/>
              <a:ext cx="6725" cy="134700"/>
            </a:xfrm>
            <a:custGeom>
              <a:avLst/>
              <a:gdLst/>
              <a:ahLst/>
              <a:cxnLst/>
              <a:rect l="l" t="t" r="r" b="b"/>
              <a:pathLst>
                <a:path w="269" h="5388" fill="none" extrusionOk="0">
                  <a:moveTo>
                    <a:pt x="124" y="5387"/>
                  </a:moveTo>
                  <a:lnTo>
                    <a:pt x="124" y="5387"/>
                  </a:lnTo>
                  <a:lnTo>
                    <a:pt x="103" y="5346"/>
                  </a:lnTo>
                  <a:lnTo>
                    <a:pt x="83" y="5181"/>
                  </a:lnTo>
                  <a:lnTo>
                    <a:pt x="41" y="4603"/>
                  </a:lnTo>
                  <a:lnTo>
                    <a:pt x="21" y="3736"/>
                  </a:lnTo>
                  <a:lnTo>
                    <a:pt x="0" y="2683"/>
                  </a:lnTo>
                  <a:lnTo>
                    <a:pt x="0" y="2683"/>
                  </a:lnTo>
                  <a:lnTo>
                    <a:pt x="21" y="1631"/>
                  </a:lnTo>
                  <a:lnTo>
                    <a:pt x="41" y="784"/>
                  </a:lnTo>
                  <a:lnTo>
                    <a:pt x="83" y="207"/>
                  </a:lnTo>
                  <a:lnTo>
                    <a:pt x="103" y="41"/>
                  </a:lnTo>
                  <a:lnTo>
                    <a:pt x="124" y="0"/>
                  </a:lnTo>
                  <a:lnTo>
                    <a:pt x="124" y="0"/>
                  </a:lnTo>
                  <a:lnTo>
                    <a:pt x="165" y="41"/>
                  </a:lnTo>
                  <a:lnTo>
                    <a:pt x="186" y="207"/>
                  </a:lnTo>
                  <a:lnTo>
                    <a:pt x="227" y="784"/>
                  </a:lnTo>
                  <a:lnTo>
                    <a:pt x="248" y="1631"/>
                  </a:lnTo>
                  <a:lnTo>
                    <a:pt x="268" y="2683"/>
                  </a:lnTo>
                  <a:lnTo>
                    <a:pt x="268" y="2683"/>
                  </a:lnTo>
                  <a:lnTo>
                    <a:pt x="248" y="3736"/>
                  </a:lnTo>
                  <a:lnTo>
                    <a:pt x="227" y="4603"/>
                  </a:lnTo>
                  <a:lnTo>
                    <a:pt x="186" y="5181"/>
                  </a:lnTo>
                  <a:lnTo>
                    <a:pt x="165" y="5346"/>
                  </a:lnTo>
                  <a:lnTo>
                    <a:pt x="124" y="5387"/>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44" name="Google Shape;2344;p212"/>
            <p:cNvSpPr/>
            <p:nvPr/>
          </p:nvSpPr>
          <p:spPr>
            <a:xfrm>
              <a:off x="1823775" y="5325675"/>
              <a:ext cx="6225" cy="134700"/>
            </a:xfrm>
            <a:custGeom>
              <a:avLst/>
              <a:gdLst/>
              <a:ahLst/>
              <a:cxnLst/>
              <a:rect l="l" t="t" r="r" b="b"/>
              <a:pathLst>
                <a:path w="249" h="5388" extrusionOk="0">
                  <a:moveTo>
                    <a:pt x="124" y="0"/>
                  </a:moveTo>
                  <a:lnTo>
                    <a:pt x="104" y="41"/>
                  </a:lnTo>
                  <a:lnTo>
                    <a:pt x="83" y="207"/>
                  </a:lnTo>
                  <a:lnTo>
                    <a:pt x="42" y="784"/>
                  </a:lnTo>
                  <a:lnTo>
                    <a:pt x="0" y="1631"/>
                  </a:lnTo>
                  <a:lnTo>
                    <a:pt x="0" y="2683"/>
                  </a:lnTo>
                  <a:lnTo>
                    <a:pt x="0" y="3736"/>
                  </a:lnTo>
                  <a:lnTo>
                    <a:pt x="42" y="4603"/>
                  </a:lnTo>
                  <a:lnTo>
                    <a:pt x="83" y="5181"/>
                  </a:lnTo>
                  <a:lnTo>
                    <a:pt x="104" y="5346"/>
                  </a:lnTo>
                  <a:lnTo>
                    <a:pt x="124" y="5387"/>
                  </a:lnTo>
                  <a:lnTo>
                    <a:pt x="145" y="5346"/>
                  </a:lnTo>
                  <a:lnTo>
                    <a:pt x="166" y="5181"/>
                  </a:lnTo>
                  <a:lnTo>
                    <a:pt x="207" y="4603"/>
                  </a:lnTo>
                  <a:lnTo>
                    <a:pt x="248" y="3736"/>
                  </a:lnTo>
                  <a:lnTo>
                    <a:pt x="248" y="2683"/>
                  </a:lnTo>
                  <a:lnTo>
                    <a:pt x="248" y="1631"/>
                  </a:lnTo>
                  <a:lnTo>
                    <a:pt x="207" y="784"/>
                  </a:lnTo>
                  <a:lnTo>
                    <a:pt x="166" y="207"/>
                  </a:lnTo>
                  <a:lnTo>
                    <a:pt x="145" y="41"/>
                  </a:lnTo>
                  <a:lnTo>
                    <a:pt x="124"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45" name="Google Shape;2345;p212"/>
            <p:cNvSpPr/>
            <p:nvPr/>
          </p:nvSpPr>
          <p:spPr>
            <a:xfrm>
              <a:off x="1823775" y="5325675"/>
              <a:ext cx="6225" cy="134700"/>
            </a:xfrm>
            <a:custGeom>
              <a:avLst/>
              <a:gdLst/>
              <a:ahLst/>
              <a:cxnLst/>
              <a:rect l="l" t="t" r="r" b="b"/>
              <a:pathLst>
                <a:path w="249" h="5388" fill="none" extrusionOk="0">
                  <a:moveTo>
                    <a:pt x="124" y="5387"/>
                  </a:moveTo>
                  <a:lnTo>
                    <a:pt x="124" y="5387"/>
                  </a:lnTo>
                  <a:lnTo>
                    <a:pt x="104" y="5346"/>
                  </a:lnTo>
                  <a:lnTo>
                    <a:pt x="83" y="5181"/>
                  </a:lnTo>
                  <a:lnTo>
                    <a:pt x="42" y="4603"/>
                  </a:lnTo>
                  <a:lnTo>
                    <a:pt x="0" y="3736"/>
                  </a:lnTo>
                  <a:lnTo>
                    <a:pt x="0" y="2683"/>
                  </a:lnTo>
                  <a:lnTo>
                    <a:pt x="0" y="2683"/>
                  </a:lnTo>
                  <a:lnTo>
                    <a:pt x="0" y="1631"/>
                  </a:lnTo>
                  <a:lnTo>
                    <a:pt x="42" y="784"/>
                  </a:lnTo>
                  <a:lnTo>
                    <a:pt x="83" y="207"/>
                  </a:lnTo>
                  <a:lnTo>
                    <a:pt x="104" y="41"/>
                  </a:lnTo>
                  <a:lnTo>
                    <a:pt x="124" y="0"/>
                  </a:lnTo>
                  <a:lnTo>
                    <a:pt x="124" y="0"/>
                  </a:lnTo>
                  <a:lnTo>
                    <a:pt x="145" y="41"/>
                  </a:lnTo>
                  <a:lnTo>
                    <a:pt x="166" y="207"/>
                  </a:lnTo>
                  <a:lnTo>
                    <a:pt x="207" y="784"/>
                  </a:lnTo>
                  <a:lnTo>
                    <a:pt x="248" y="1631"/>
                  </a:lnTo>
                  <a:lnTo>
                    <a:pt x="248" y="2683"/>
                  </a:lnTo>
                  <a:lnTo>
                    <a:pt x="248" y="2683"/>
                  </a:lnTo>
                  <a:lnTo>
                    <a:pt x="248" y="3736"/>
                  </a:lnTo>
                  <a:lnTo>
                    <a:pt x="207" y="4603"/>
                  </a:lnTo>
                  <a:lnTo>
                    <a:pt x="166" y="5181"/>
                  </a:lnTo>
                  <a:lnTo>
                    <a:pt x="145" y="5346"/>
                  </a:lnTo>
                  <a:lnTo>
                    <a:pt x="124" y="5387"/>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46" name="Google Shape;2346;p212"/>
            <p:cNvSpPr/>
            <p:nvPr/>
          </p:nvSpPr>
          <p:spPr>
            <a:xfrm>
              <a:off x="1954850" y="5325675"/>
              <a:ext cx="6200" cy="134700"/>
            </a:xfrm>
            <a:custGeom>
              <a:avLst/>
              <a:gdLst/>
              <a:ahLst/>
              <a:cxnLst/>
              <a:rect l="l" t="t" r="r" b="b"/>
              <a:pathLst>
                <a:path w="248" h="5388" extrusionOk="0">
                  <a:moveTo>
                    <a:pt x="124" y="0"/>
                  </a:moveTo>
                  <a:lnTo>
                    <a:pt x="103" y="41"/>
                  </a:lnTo>
                  <a:lnTo>
                    <a:pt x="83" y="207"/>
                  </a:lnTo>
                  <a:lnTo>
                    <a:pt x="42" y="784"/>
                  </a:lnTo>
                  <a:lnTo>
                    <a:pt x="0" y="1631"/>
                  </a:lnTo>
                  <a:lnTo>
                    <a:pt x="0" y="2683"/>
                  </a:lnTo>
                  <a:lnTo>
                    <a:pt x="0" y="3736"/>
                  </a:lnTo>
                  <a:lnTo>
                    <a:pt x="42" y="4603"/>
                  </a:lnTo>
                  <a:lnTo>
                    <a:pt x="83" y="5181"/>
                  </a:lnTo>
                  <a:lnTo>
                    <a:pt x="103" y="5346"/>
                  </a:lnTo>
                  <a:lnTo>
                    <a:pt x="124" y="5387"/>
                  </a:lnTo>
                  <a:lnTo>
                    <a:pt x="145" y="5346"/>
                  </a:lnTo>
                  <a:lnTo>
                    <a:pt x="165" y="5181"/>
                  </a:lnTo>
                  <a:lnTo>
                    <a:pt x="207" y="4603"/>
                  </a:lnTo>
                  <a:lnTo>
                    <a:pt x="248" y="3736"/>
                  </a:lnTo>
                  <a:lnTo>
                    <a:pt x="248" y="2683"/>
                  </a:lnTo>
                  <a:lnTo>
                    <a:pt x="248" y="1631"/>
                  </a:lnTo>
                  <a:lnTo>
                    <a:pt x="207" y="784"/>
                  </a:lnTo>
                  <a:lnTo>
                    <a:pt x="165" y="207"/>
                  </a:lnTo>
                  <a:lnTo>
                    <a:pt x="145" y="41"/>
                  </a:lnTo>
                  <a:lnTo>
                    <a:pt x="124"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47" name="Google Shape;2347;p212"/>
            <p:cNvSpPr/>
            <p:nvPr/>
          </p:nvSpPr>
          <p:spPr>
            <a:xfrm>
              <a:off x="1954850" y="5325675"/>
              <a:ext cx="6200" cy="134700"/>
            </a:xfrm>
            <a:custGeom>
              <a:avLst/>
              <a:gdLst/>
              <a:ahLst/>
              <a:cxnLst/>
              <a:rect l="l" t="t" r="r" b="b"/>
              <a:pathLst>
                <a:path w="248" h="5388" fill="none" extrusionOk="0">
                  <a:moveTo>
                    <a:pt x="124" y="5387"/>
                  </a:moveTo>
                  <a:lnTo>
                    <a:pt x="124" y="5387"/>
                  </a:lnTo>
                  <a:lnTo>
                    <a:pt x="103" y="5346"/>
                  </a:lnTo>
                  <a:lnTo>
                    <a:pt x="83" y="5181"/>
                  </a:lnTo>
                  <a:lnTo>
                    <a:pt x="42" y="4603"/>
                  </a:lnTo>
                  <a:lnTo>
                    <a:pt x="0" y="3736"/>
                  </a:lnTo>
                  <a:lnTo>
                    <a:pt x="0" y="2683"/>
                  </a:lnTo>
                  <a:lnTo>
                    <a:pt x="0" y="2683"/>
                  </a:lnTo>
                  <a:lnTo>
                    <a:pt x="0" y="1631"/>
                  </a:lnTo>
                  <a:lnTo>
                    <a:pt x="42" y="784"/>
                  </a:lnTo>
                  <a:lnTo>
                    <a:pt x="83" y="207"/>
                  </a:lnTo>
                  <a:lnTo>
                    <a:pt x="103" y="41"/>
                  </a:lnTo>
                  <a:lnTo>
                    <a:pt x="124" y="0"/>
                  </a:lnTo>
                  <a:lnTo>
                    <a:pt x="124" y="0"/>
                  </a:lnTo>
                  <a:lnTo>
                    <a:pt x="145" y="41"/>
                  </a:lnTo>
                  <a:lnTo>
                    <a:pt x="165" y="207"/>
                  </a:lnTo>
                  <a:lnTo>
                    <a:pt x="207" y="784"/>
                  </a:lnTo>
                  <a:lnTo>
                    <a:pt x="248" y="1631"/>
                  </a:lnTo>
                  <a:lnTo>
                    <a:pt x="248" y="2683"/>
                  </a:lnTo>
                  <a:lnTo>
                    <a:pt x="248" y="2683"/>
                  </a:lnTo>
                  <a:lnTo>
                    <a:pt x="248" y="3736"/>
                  </a:lnTo>
                  <a:lnTo>
                    <a:pt x="207" y="4603"/>
                  </a:lnTo>
                  <a:lnTo>
                    <a:pt x="165" y="5181"/>
                  </a:lnTo>
                  <a:lnTo>
                    <a:pt x="145" y="5346"/>
                  </a:lnTo>
                  <a:lnTo>
                    <a:pt x="124" y="5387"/>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48" name="Google Shape;2348;p212"/>
            <p:cNvSpPr/>
            <p:nvPr/>
          </p:nvSpPr>
          <p:spPr>
            <a:xfrm>
              <a:off x="1913550" y="5325675"/>
              <a:ext cx="6750" cy="134700"/>
            </a:xfrm>
            <a:custGeom>
              <a:avLst/>
              <a:gdLst/>
              <a:ahLst/>
              <a:cxnLst/>
              <a:rect l="l" t="t" r="r" b="b"/>
              <a:pathLst>
                <a:path w="270" h="5388" extrusionOk="0">
                  <a:moveTo>
                    <a:pt x="145" y="0"/>
                  </a:moveTo>
                  <a:lnTo>
                    <a:pt x="104" y="41"/>
                  </a:lnTo>
                  <a:lnTo>
                    <a:pt x="84" y="207"/>
                  </a:lnTo>
                  <a:lnTo>
                    <a:pt x="42" y="784"/>
                  </a:lnTo>
                  <a:lnTo>
                    <a:pt x="22" y="1631"/>
                  </a:lnTo>
                  <a:lnTo>
                    <a:pt x="1" y="2683"/>
                  </a:lnTo>
                  <a:lnTo>
                    <a:pt x="22" y="3736"/>
                  </a:lnTo>
                  <a:lnTo>
                    <a:pt x="42" y="4603"/>
                  </a:lnTo>
                  <a:lnTo>
                    <a:pt x="84" y="5181"/>
                  </a:lnTo>
                  <a:lnTo>
                    <a:pt x="104" y="5346"/>
                  </a:lnTo>
                  <a:lnTo>
                    <a:pt x="145" y="5387"/>
                  </a:lnTo>
                  <a:lnTo>
                    <a:pt x="166" y="5346"/>
                  </a:lnTo>
                  <a:lnTo>
                    <a:pt x="187" y="5181"/>
                  </a:lnTo>
                  <a:lnTo>
                    <a:pt x="228" y="4603"/>
                  </a:lnTo>
                  <a:lnTo>
                    <a:pt x="249" y="3736"/>
                  </a:lnTo>
                  <a:lnTo>
                    <a:pt x="269" y="2683"/>
                  </a:lnTo>
                  <a:lnTo>
                    <a:pt x="249" y="1631"/>
                  </a:lnTo>
                  <a:lnTo>
                    <a:pt x="228" y="784"/>
                  </a:lnTo>
                  <a:lnTo>
                    <a:pt x="187" y="207"/>
                  </a:lnTo>
                  <a:lnTo>
                    <a:pt x="166" y="41"/>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49" name="Google Shape;2349;p212"/>
            <p:cNvSpPr/>
            <p:nvPr/>
          </p:nvSpPr>
          <p:spPr>
            <a:xfrm>
              <a:off x="1913550" y="5325675"/>
              <a:ext cx="6750" cy="134700"/>
            </a:xfrm>
            <a:custGeom>
              <a:avLst/>
              <a:gdLst/>
              <a:ahLst/>
              <a:cxnLst/>
              <a:rect l="l" t="t" r="r" b="b"/>
              <a:pathLst>
                <a:path w="270" h="5388" fill="none" extrusionOk="0">
                  <a:moveTo>
                    <a:pt x="145" y="5387"/>
                  </a:moveTo>
                  <a:lnTo>
                    <a:pt x="145" y="5387"/>
                  </a:lnTo>
                  <a:lnTo>
                    <a:pt x="104" y="5346"/>
                  </a:lnTo>
                  <a:lnTo>
                    <a:pt x="84" y="5181"/>
                  </a:lnTo>
                  <a:lnTo>
                    <a:pt x="42" y="4603"/>
                  </a:lnTo>
                  <a:lnTo>
                    <a:pt x="22" y="3736"/>
                  </a:lnTo>
                  <a:lnTo>
                    <a:pt x="1" y="2683"/>
                  </a:lnTo>
                  <a:lnTo>
                    <a:pt x="1" y="2683"/>
                  </a:lnTo>
                  <a:lnTo>
                    <a:pt x="22" y="1631"/>
                  </a:lnTo>
                  <a:lnTo>
                    <a:pt x="42" y="784"/>
                  </a:lnTo>
                  <a:lnTo>
                    <a:pt x="84" y="207"/>
                  </a:lnTo>
                  <a:lnTo>
                    <a:pt x="104" y="41"/>
                  </a:lnTo>
                  <a:lnTo>
                    <a:pt x="145" y="0"/>
                  </a:lnTo>
                  <a:lnTo>
                    <a:pt x="145" y="0"/>
                  </a:lnTo>
                  <a:lnTo>
                    <a:pt x="166" y="41"/>
                  </a:lnTo>
                  <a:lnTo>
                    <a:pt x="187" y="207"/>
                  </a:lnTo>
                  <a:lnTo>
                    <a:pt x="228" y="784"/>
                  </a:lnTo>
                  <a:lnTo>
                    <a:pt x="249" y="1631"/>
                  </a:lnTo>
                  <a:lnTo>
                    <a:pt x="269" y="2683"/>
                  </a:lnTo>
                  <a:lnTo>
                    <a:pt x="269" y="2683"/>
                  </a:lnTo>
                  <a:lnTo>
                    <a:pt x="249" y="3736"/>
                  </a:lnTo>
                  <a:lnTo>
                    <a:pt x="228" y="4603"/>
                  </a:lnTo>
                  <a:lnTo>
                    <a:pt x="187" y="5181"/>
                  </a:lnTo>
                  <a:lnTo>
                    <a:pt x="166" y="5346"/>
                  </a:lnTo>
                  <a:lnTo>
                    <a:pt x="145" y="5387"/>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50" name="Google Shape;2350;p212"/>
            <p:cNvSpPr/>
            <p:nvPr/>
          </p:nvSpPr>
          <p:spPr>
            <a:xfrm>
              <a:off x="2044625" y="5325675"/>
              <a:ext cx="6750" cy="134700"/>
            </a:xfrm>
            <a:custGeom>
              <a:avLst/>
              <a:gdLst/>
              <a:ahLst/>
              <a:cxnLst/>
              <a:rect l="l" t="t" r="r" b="b"/>
              <a:pathLst>
                <a:path w="270" h="5388" extrusionOk="0">
                  <a:moveTo>
                    <a:pt x="145" y="0"/>
                  </a:moveTo>
                  <a:lnTo>
                    <a:pt x="104" y="41"/>
                  </a:lnTo>
                  <a:lnTo>
                    <a:pt x="83" y="207"/>
                  </a:lnTo>
                  <a:lnTo>
                    <a:pt x="42" y="784"/>
                  </a:lnTo>
                  <a:lnTo>
                    <a:pt x="21" y="1631"/>
                  </a:lnTo>
                  <a:lnTo>
                    <a:pt x="1" y="2683"/>
                  </a:lnTo>
                  <a:lnTo>
                    <a:pt x="21" y="3736"/>
                  </a:lnTo>
                  <a:lnTo>
                    <a:pt x="42" y="4603"/>
                  </a:lnTo>
                  <a:lnTo>
                    <a:pt x="83" y="5181"/>
                  </a:lnTo>
                  <a:lnTo>
                    <a:pt x="104" y="5346"/>
                  </a:lnTo>
                  <a:lnTo>
                    <a:pt x="145" y="5387"/>
                  </a:lnTo>
                  <a:lnTo>
                    <a:pt x="166" y="5346"/>
                  </a:lnTo>
                  <a:lnTo>
                    <a:pt x="187" y="5181"/>
                  </a:lnTo>
                  <a:lnTo>
                    <a:pt x="228" y="4603"/>
                  </a:lnTo>
                  <a:lnTo>
                    <a:pt x="249" y="3736"/>
                  </a:lnTo>
                  <a:lnTo>
                    <a:pt x="269" y="2683"/>
                  </a:lnTo>
                  <a:lnTo>
                    <a:pt x="249" y="1631"/>
                  </a:lnTo>
                  <a:lnTo>
                    <a:pt x="228" y="784"/>
                  </a:lnTo>
                  <a:lnTo>
                    <a:pt x="187" y="207"/>
                  </a:lnTo>
                  <a:lnTo>
                    <a:pt x="166" y="41"/>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51" name="Google Shape;2351;p212"/>
            <p:cNvSpPr/>
            <p:nvPr/>
          </p:nvSpPr>
          <p:spPr>
            <a:xfrm>
              <a:off x="2044625" y="5325675"/>
              <a:ext cx="6750" cy="134700"/>
            </a:xfrm>
            <a:custGeom>
              <a:avLst/>
              <a:gdLst/>
              <a:ahLst/>
              <a:cxnLst/>
              <a:rect l="l" t="t" r="r" b="b"/>
              <a:pathLst>
                <a:path w="270" h="5388" fill="none" extrusionOk="0">
                  <a:moveTo>
                    <a:pt x="145" y="5387"/>
                  </a:moveTo>
                  <a:lnTo>
                    <a:pt x="145" y="5387"/>
                  </a:lnTo>
                  <a:lnTo>
                    <a:pt x="104" y="5346"/>
                  </a:lnTo>
                  <a:lnTo>
                    <a:pt x="83" y="5181"/>
                  </a:lnTo>
                  <a:lnTo>
                    <a:pt x="42" y="4603"/>
                  </a:lnTo>
                  <a:lnTo>
                    <a:pt x="21" y="3736"/>
                  </a:lnTo>
                  <a:lnTo>
                    <a:pt x="1" y="2683"/>
                  </a:lnTo>
                  <a:lnTo>
                    <a:pt x="1" y="2683"/>
                  </a:lnTo>
                  <a:lnTo>
                    <a:pt x="21" y="1631"/>
                  </a:lnTo>
                  <a:lnTo>
                    <a:pt x="42" y="784"/>
                  </a:lnTo>
                  <a:lnTo>
                    <a:pt x="83" y="207"/>
                  </a:lnTo>
                  <a:lnTo>
                    <a:pt x="104" y="41"/>
                  </a:lnTo>
                  <a:lnTo>
                    <a:pt x="145" y="0"/>
                  </a:lnTo>
                  <a:lnTo>
                    <a:pt x="145" y="0"/>
                  </a:lnTo>
                  <a:lnTo>
                    <a:pt x="166" y="41"/>
                  </a:lnTo>
                  <a:lnTo>
                    <a:pt x="187" y="207"/>
                  </a:lnTo>
                  <a:lnTo>
                    <a:pt x="228" y="784"/>
                  </a:lnTo>
                  <a:lnTo>
                    <a:pt x="249" y="1631"/>
                  </a:lnTo>
                  <a:lnTo>
                    <a:pt x="269" y="2683"/>
                  </a:lnTo>
                  <a:lnTo>
                    <a:pt x="269" y="2683"/>
                  </a:lnTo>
                  <a:lnTo>
                    <a:pt x="249" y="3736"/>
                  </a:lnTo>
                  <a:lnTo>
                    <a:pt x="228" y="4603"/>
                  </a:lnTo>
                  <a:lnTo>
                    <a:pt x="187" y="5181"/>
                  </a:lnTo>
                  <a:lnTo>
                    <a:pt x="166" y="5346"/>
                  </a:lnTo>
                  <a:lnTo>
                    <a:pt x="145" y="5387"/>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52" name="Google Shape;2352;p212"/>
            <p:cNvSpPr/>
            <p:nvPr/>
          </p:nvSpPr>
          <p:spPr>
            <a:xfrm>
              <a:off x="2003875" y="5325675"/>
              <a:ext cx="6200" cy="134700"/>
            </a:xfrm>
            <a:custGeom>
              <a:avLst/>
              <a:gdLst/>
              <a:ahLst/>
              <a:cxnLst/>
              <a:rect l="l" t="t" r="r" b="b"/>
              <a:pathLst>
                <a:path w="248" h="5388" extrusionOk="0">
                  <a:moveTo>
                    <a:pt x="124" y="0"/>
                  </a:moveTo>
                  <a:lnTo>
                    <a:pt x="103" y="41"/>
                  </a:lnTo>
                  <a:lnTo>
                    <a:pt x="83" y="207"/>
                  </a:lnTo>
                  <a:lnTo>
                    <a:pt x="41" y="784"/>
                  </a:lnTo>
                  <a:lnTo>
                    <a:pt x="21" y="1631"/>
                  </a:lnTo>
                  <a:lnTo>
                    <a:pt x="0" y="2683"/>
                  </a:lnTo>
                  <a:lnTo>
                    <a:pt x="21" y="3736"/>
                  </a:lnTo>
                  <a:lnTo>
                    <a:pt x="41" y="4603"/>
                  </a:lnTo>
                  <a:lnTo>
                    <a:pt x="83" y="5181"/>
                  </a:lnTo>
                  <a:lnTo>
                    <a:pt x="103" y="5346"/>
                  </a:lnTo>
                  <a:lnTo>
                    <a:pt x="124" y="5387"/>
                  </a:lnTo>
                  <a:lnTo>
                    <a:pt x="145" y="5346"/>
                  </a:lnTo>
                  <a:lnTo>
                    <a:pt x="165" y="5181"/>
                  </a:lnTo>
                  <a:lnTo>
                    <a:pt x="207" y="4603"/>
                  </a:lnTo>
                  <a:lnTo>
                    <a:pt x="248" y="3736"/>
                  </a:lnTo>
                  <a:lnTo>
                    <a:pt x="248" y="2683"/>
                  </a:lnTo>
                  <a:lnTo>
                    <a:pt x="248" y="1631"/>
                  </a:lnTo>
                  <a:lnTo>
                    <a:pt x="207" y="784"/>
                  </a:lnTo>
                  <a:lnTo>
                    <a:pt x="165" y="207"/>
                  </a:lnTo>
                  <a:lnTo>
                    <a:pt x="145" y="41"/>
                  </a:lnTo>
                  <a:lnTo>
                    <a:pt x="124"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53" name="Google Shape;2353;p212"/>
            <p:cNvSpPr/>
            <p:nvPr/>
          </p:nvSpPr>
          <p:spPr>
            <a:xfrm>
              <a:off x="2003875" y="5325675"/>
              <a:ext cx="6200" cy="134700"/>
            </a:xfrm>
            <a:custGeom>
              <a:avLst/>
              <a:gdLst/>
              <a:ahLst/>
              <a:cxnLst/>
              <a:rect l="l" t="t" r="r" b="b"/>
              <a:pathLst>
                <a:path w="248" h="5388" fill="none" extrusionOk="0">
                  <a:moveTo>
                    <a:pt x="124" y="5387"/>
                  </a:moveTo>
                  <a:lnTo>
                    <a:pt x="124" y="5387"/>
                  </a:lnTo>
                  <a:lnTo>
                    <a:pt x="103" y="5346"/>
                  </a:lnTo>
                  <a:lnTo>
                    <a:pt x="83" y="5181"/>
                  </a:lnTo>
                  <a:lnTo>
                    <a:pt x="41" y="4603"/>
                  </a:lnTo>
                  <a:lnTo>
                    <a:pt x="21" y="3736"/>
                  </a:lnTo>
                  <a:lnTo>
                    <a:pt x="0" y="2683"/>
                  </a:lnTo>
                  <a:lnTo>
                    <a:pt x="0" y="2683"/>
                  </a:lnTo>
                  <a:lnTo>
                    <a:pt x="21" y="1631"/>
                  </a:lnTo>
                  <a:lnTo>
                    <a:pt x="41" y="784"/>
                  </a:lnTo>
                  <a:lnTo>
                    <a:pt x="83" y="207"/>
                  </a:lnTo>
                  <a:lnTo>
                    <a:pt x="103" y="41"/>
                  </a:lnTo>
                  <a:lnTo>
                    <a:pt x="124" y="0"/>
                  </a:lnTo>
                  <a:lnTo>
                    <a:pt x="124" y="0"/>
                  </a:lnTo>
                  <a:lnTo>
                    <a:pt x="145" y="41"/>
                  </a:lnTo>
                  <a:lnTo>
                    <a:pt x="165" y="207"/>
                  </a:lnTo>
                  <a:lnTo>
                    <a:pt x="207" y="784"/>
                  </a:lnTo>
                  <a:lnTo>
                    <a:pt x="248" y="1631"/>
                  </a:lnTo>
                  <a:lnTo>
                    <a:pt x="248" y="2683"/>
                  </a:lnTo>
                  <a:lnTo>
                    <a:pt x="248" y="2683"/>
                  </a:lnTo>
                  <a:lnTo>
                    <a:pt x="248" y="3736"/>
                  </a:lnTo>
                  <a:lnTo>
                    <a:pt x="207" y="4603"/>
                  </a:lnTo>
                  <a:lnTo>
                    <a:pt x="165" y="5181"/>
                  </a:lnTo>
                  <a:lnTo>
                    <a:pt x="145" y="5346"/>
                  </a:lnTo>
                  <a:lnTo>
                    <a:pt x="124" y="5387"/>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54" name="Google Shape;2354;p212"/>
            <p:cNvSpPr/>
            <p:nvPr/>
          </p:nvSpPr>
          <p:spPr>
            <a:xfrm>
              <a:off x="2134950" y="5325675"/>
              <a:ext cx="6200" cy="134700"/>
            </a:xfrm>
            <a:custGeom>
              <a:avLst/>
              <a:gdLst/>
              <a:ahLst/>
              <a:cxnLst/>
              <a:rect l="l" t="t" r="r" b="b"/>
              <a:pathLst>
                <a:path w="248" h="5388" extrusionOk="0">
                  <a:moveTo>
                    <a:pt x="124" y="0"/>
                  </a:moveTo>
                  <a:lnTo>
                    <a:pt x="103" y="41"/>
                  </a:lnTo>
                  <a:lnTo>
                    <a:pt x="83" y="207"/>
                  </a:lnTo>
                  <a:lnTo>
                    <a:pt x="41" y="784"/>
                  </a:lnTo>
                  <a:lnTo>
                    <a:pt x="21" y="1631"/>
                  </a:lnTo>
                  <a:lnTo>
                    <a:pt x="0" y="2683"/>
                  </a:lnTo>
                  <a:lnTo>
                    <a:pt x="21" y="3736"/>
                  </a:lnTo>
                  <a:lnTo>
                    <a:pt x="41" y="4603"/>
                  </a:lnTo>
                  <a:lnTo>
                    <a:pt x="83" y="5181"/>
                  </a:lnTo>
                  <a:lnTo>
                    <a:pt x="103" y="5346"/>
                  </a:lnTo>
                  <a:lnTo>
                    <a:pt x="124" y="5387"/>
                  </a:lnTo>
                  <a:lnTo>
                    <a:pt x="145" y="5346"/>
                  </a:lnTo>
                  <a:lnTo>
                    <a:pt x="165" y="5181"/>
                  </a:lnTo>
                  <a:lnTo>
                    <a:pt x="206" y="4603"/>
                  </a:lnTo>
                  <a:lnTo>
                    <a:pt x="248" y="3736"/>
                  </a:lnTo>
                  <a:lnTo>
                    <a:pt x="248" y="2683"/>
                  </a:lnTo>
                  <a:lnTo>
                    <a:pt x="248" y="1631"/>
                  </a:lnTo>
                  <a:lnTo>
                    <a:pt x="206" y="784"/>
                  </a:lnTo>
                  <a:lnTo>
                    <a:pt x="165" y="207"/>
                  </a:lnTo>
                  <a:lnTo>
                    <a:pt x="145" y="41"/>
                  </a:lnTo>
                  <a:lnTo>
                    <a:pt x="124"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55" name="Google Shape;2355;p212"/>
            <p:cNvSpPr/>
            <p:nvPr/>
          </p:nvSpPr>
          <p:spPr>
            <a:xfrm>
              <a:off x="2134950" y="5325675"/>
              <a:ext cx="6200" cy="134700"/>
            </a:xfrm>
            <a:custGeom>
              <a:avLst/>
              <a:gdLst/>
              <a:ahLst/>
              <a:cxnLst/>
              <a:rect l="l" t="t" r="r" b="b"/>
              <a:pathLst>
                <a:path w="248" h="5388" fill="none" extrusionOk="0">
                  <a:moveTo>
                    <a:pt x="124" y="5387"/>
                  </a:moveTo>
                  <a:lnTo>
                    <a:pt x="124" y="5387"/>
                  </a:lnTo>
                  <a:lnTo>
                    <a:pt x="103" y="5346"/>
                  </a:lnTo>
                  <a:lnTo>
                    <a:pt x="83" y="5181"/>
                  </a:lnTo>
                  <a:lnTo>
                    <a:pt x="41" y="4603"/>
                  </a:lnTo>
                  <a:lnTo>
                    <a:pt x="21" y="3736"/>
                  </a:lnTo>
                  <a:lnTo>
                    <a:pt x="0" y="2683"/>
                  </a:lnTo>
                  <a:lnTo>
                    <a:pt x="0" y="2683"/>
                  </a:lnTo>
                  <a:lnTo>
                    <a:pt x="21" y="1631"/>
                  </a:lnTo>
                  <a:lnTo>
                    <a:pt x="41" y="784"/>
                  </a:lnTo>
                  <a:lnTo>
                    <a:pt x="83" y="207"/>
                  </a:lnTo>
                  <a:lnTo>
                    <a:pt x="103" y="41"/>
                  </a:lnTo>
                  <a:lnTo>
                    <a:pt x="124" y="0"/>
                  </a:lnTo>
                  <a:lnTo>
                    <a:pt x="124" y="0"/>
                  </a:lnTo>
                  <a:lnTo>
                    <a:pt x="145" y="41"/>
                  </a:lnTo>
                  <a:lnTo>
                    <a:pt x="165" y="207"/>
                  </a:lnTo>
                  <a:lnTo>
                    <a:pt x="206" y="784"/>
                  </a:lnTo>
                  <a:lnTo>
                    <a:pt x="248" y="1631"/>
                  </a:lnTo>
                  <a:lnTo>
                    <a:pt x="248" y="2683"/>
                  </a:lnTo>
                  <a:lnTo>
                    <a:pt x="248" y="2683"/>
                  </a:lnTo>
                  <a:lnTo>
                    <a:pt x="248" y="3736"/>
                  </a:lnTo>
                  <a:lnTo>
                    <a:pt x="206" y="4603"/>
                  </a:lnTo>
                  <a:lnTo>
                    <a:pt x="165" y="5181"/>
                  </a:lnTo>
                  <a:lnTo>
                    <a:pt x="145" y="5346"/>
                  </a:lnTo>
                  <a:lnTo>
                    <a:pt x="124" y="5387"/>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56" name="Google Shape;2356;p212"/>
            <p:cNvSpPr/>
            <p:nvPr/>
          </p:nvSpPr>
          <p:spPr>
            <a:xfrm>
              <a:off x="2094175" y="5325675"/>
              <a:ext cx="6225" cy="134700"/>
            </a:xfrm>
            <a:custGeom>
              <a:avLst/>
              <a:gdLst/>
              <a:ahLst/>
              <a:cxnLst/>
              <a:rect l="l" t="t" r="r" b="b"/>
              <a:pathLst>
                <a:path w="249" h="5388" extrusionOk="0">
                  <a:moveTo>
                    <a:pt x="124" y="0"/>
                  </a:moveTo>
                  <a:lnTo>
                    <a:pt x="83" y="41"/>
                  </a:lnTo>
                  <a:lnTo>
                    <a:pt x="62" y="207"/>
                  </a:lnTo>
                  <a:lnTo>
                    <a:pt x="21" y="784"/>
                  </a:lnTo>
                  <a:lnTo>
                    <a:pt x="0" y="1631"/>
                  </a:lnTo>
                  <a:lnTo>
                    <a:pt x="0" y="2683"/>
                  </a:lnTo>
                  <a:lnTo>
                    <a:pt x="0" y="3736"/>
                  </a:lnTo>
                  <a:lnTo>
                    <a:pt x="21" y="4603"/>
                  </a:lnTo>
                  <a:lnTo>
                    <a:pt x="62" y="5181"/>
                  </a:lnTo>
                  <a:lnTo>
                    <a:pt x="83" y="5346"/>
                  </a:lnTo>
                  <a:lnTo>
                    <a:pt x="124" y="5387"/>
                  </a:lnTo>
                  <a:lnTo>
                    <a:pt x="145" y="5346"/>
                  </a:lnTo>
                  <a:lnTo>
                    <a:pt x="166" y="5181"/>
                  </a:lnTo>
                  <a:lnTo>
                    <a:pt x="207" y="4603"/>
                  </a:lnTo>
                  <a:lnTo>
                    <a:pt x="227" y="3736"/>
                  </a:lnTo>
                  <a:lnTo>
                    <a:pt x="248" y="2683"/>
                  </a:lnTo>
                  <a:lnTo>
                    <a:pt x="227" y="1631"/>
                  </a:lnTo>
                  <a:lnTo>
                    <a:pt x="207" y="784"/>
                  </a:lnTo>
                  <a:lnTo>
                    <a:pt x="166" y="207"/>
                  </a:lnTo>
                  <a:lnTo>
                    <a:pt x="145" y="41"/>
                  </a:lnTo>
                  <a:lnTo>
                    <a:pt x="124"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57" name="Google Shape;2357;p212"/>
            <p:cNvSpPr/>
            <p:nvPr/>
          </p:nvSpPr>
          <p:spPr>
            <a:xfrm>
              <a:off x="2094175" y="5325675"/>
              <a:ext cx="6225" cy="134700"/>
            </a:xfrm>
            <a:custGeom>
              <a:avLst/>
              <a:gdLst/>
              <a:ahLst/>
              <a:cxnLst/>
              <a:rect l="l" t="t" r="r" b="b"/>
              <a:pathLst>
                <a:path w="249" h="5388" fill="none" extrusionOk="0">
                  <a:moveTo>
                    <a:pt x="124" y="5387"/>
                  </a:moveTo>
                  <a:lnTo>
                    <a:pt x="124" y="5387"/>
                  </a:lnTo>
                  <a:lnTo>
                    <a:pt x="83" y="5346"/>
                  </a:lnTo>
                  <a:lnTo>
                    <a:pt x="62" y="5181"/>
                  </a:lnTo>
                  <a:lnTo>
                    <a:pt x="21" y="4603"/>
                  </a:lnTo>
                  <a:lnTo>
                    <a:pt x="0" y="3736"/>
                  </a:lnTo>
                  <a:lnTo>
                    <a:pt x="0" y="2683"/>
                  </a:lnTo>
                  <a:lnTo>
                    <a:pt x="0" y="2683"/>
                  </a:lnTo>
                  <a:lnTo>
                    <a:pt x="0" y="1631"/>
                  </a:lnTo>
                  <a:lnTo>
                    <a:pt x="21" y="784"/>
                  </a:lnTo>
                  <a:lnTo>
                    <a:pt x="62" y="207"/>
                  </a:lnTo>
                  <a:lnTo>
                    <a:pt x="83" y="41"/>
                  </a:lnTo>
                  <a:lnTo>
                    <a:pt x="124" y="0"/>
                  </a:lnTo>
                  <a:lnTo>
                    <a:pt x="124" y="0"/>
                  </a:lnTo>
                  <a:lnTo>
                    <a:pt x="145" y="41"/>
                  </a:lnTo>
                  <a:lnTo>
                    <a:pt x="166" y="207"/>
                  </a:lnTo>
                  <a:lnTo>
                    <a:pt x="207" y="784"/>
                  </a:lnTo>
                  <a:lnTo>
                    <a:pt x="227" y="1631"/>
                  </a:lnTo>
                  <a:lnTo>
                    <a:pt x="248" y="2683"/>
                  </a:lnTo>
                  <a:lnTo>
                    <a:pt x="248" y="2683"/>
                  </a:lnTo>
                  <a:lnTo>
                    <a:pt x="227" y="3736"/>
                  </a:lnTo>
                  <a:lnTo>
                    <a:pt x="207" y="4603"/>
                  </a:lnTo>
                  <a:lnTo>
                    <a:pt x="166" y="5181"/>
                  </a:lnTo>
                  <a:lnTo>
                    <a:pt x="145" y="5346"/>
                  </a:lnTo>
                  <a:lnTo>
                    <a:pt x="124" y="5387"/>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58" name="Google Shape;2358;p212"/>
            <p:cNvSpPr/>
            <p:nvPr/>
          </p:nvSpPr>
          <p:spPr>
            <a:xfrm>
              <a:off x="1430550" y="5320500"/>
              <a:ext cx="753425" cy="6225"/>
            </a:xfrm>
            <a:custGeom>
              <a:avLst/>
              <a:gdLst/>
              <a:ahLst/>
              <a:cxnLst/>
              <a:rect l="l" t="t" r="r" b="b"/>
              <a:pathLst>
                <a:path w="30137" h="249" extrusionOk="0">
                  <a:moveTo>
                    <a:pt x="9207" y="1"/>
                  </a:moveTo>
                  <a:lnTo>
                    <a:pt x="4418" y="21"/>
                  </a:lnTo>
                  <a:lnTo>
                    <a:pt x="1198" y="63"/>
                  </a:lnTo>
                  <a:lnTo>
                    <a:pt x="310" y="83"/>
                  </a:lnTo>
                  <a:lnTo>
                    <a:pt x="83" y="104"/>
                  </a:lnTo>
                  <a:lnTo>
                    <a:pt x="1" y="125"/>
                  </a:lnTo>
                  <a:lnTo>
                    <a:pt x="83" y="125"/>
                  </a:lnTo>
                  <a:lnTo>
                    <a:pt x="310" y="145"/>
                  </a:lnTo>
                  <a:lnTo>
                    <a:pt x="1198" y="166"/>
                  </a:lnTo>
                  <a:lnTo>
                    <a:pt x="4418" y="207"/>
                  </a:lnTo>
                  <a:lnTo>
                    <a:pt x="9207" y="228"/>
                  </a:lnTo>
                  <a:lnTo>
                    <a:pt x="15069" y="248"/>
                  </a:lnTo>
                  <a:lnTo>
                    <a:pt x="20931" y="228"/>
                  </a:lnTo>
                  <a:lnTo>
                    <a:pt x="25720" y="207"/>
                  </a:lnTo>
                  <a:lnTo>
                    <a:pt x="28940" y="166"/>
                  </a:lnTo>
                  <a:lnTo>
                    <a:pt x="29827" y="145"/>
                  </a:lnTo>
                  <a:lnTo>
                    <a:pt x="30054" y="125"/>
                  </a:lnTo>
                  <a:lnTo>
                    <a:pt x="30137" y="125"/>
                  </a:lnTo>
                  <a:lnTo>
                    <a:pt x="30054" y="104"/>
                  </a:lnTo>
                  <a:lnTo>
                    <a:pt x="29827" y="83"/>
                  </a:lnTo>
                  <a:lnTo>
                    <a:pt x="28940" y="63"/>
                  </a:lnTo>
                  <a:lnTo>
                    <a:pt x="25720" y="21"/>
                  </a:lnTo>
                  <a:lnTo>
                    <a:pt x="20931"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59" name="Google Shape;2359;p212"/>
            <p:cNvSpPr/>
            <p:nvPr/>
          </p:nvSpPr>
          <p:spPr>
            <a:xfrm>
              <a:off x="1430550" y="5320500"/>
              <a:ext cx="753425" cy="6225"/>
            </a:xfrm>
            <a:custGeom>
              <a:avLst/>
              <a:gdLst/>
              <a:ahLst/>
              <a:cxnLst/>
              <a:rect l="l" t="t" r="r" b="b"/>
              <a:pathLst>
                <a:path w="30137" h="249" fill="none" extrusionOk="0">
                  <a:moveTo>
                    <a:pt x="30137" y="125"/>
                  </a:moveTo>
                  <a:lnTo>
                    <a:pt x="30137" y="125"/>
                  </a:lnTo>
                  <a:lnTo>
                    <a:pt x="30054" y="125"/>
                  </a:lnTo>
                  <a:lnTo>
                    <a:pt x="29827" y="145"/>
                  </a:lnTo>
                  <a:lnTo>
                    <a:pt x="28940" y="166"/>
                  </a:lnTo>
                  <a:lnTo>
                    <a:pt x="25720" y="207"/>
                  </a:lnTo>
                  <a:lnTo>
                    <a:pt x="20931" y="228"/>
                  </a:lnTo>
                  <a:lnTo>
                    <a:pt x="15069" y="248"/>
                  </a:lnTo>
                  <a:lnTo>
                    <a:pt x="15069" y="248"/>
                  </a:lnTo>
                  <a:lnTo>
                    <a:pt x="9207" y="228"/>
                  </a:lnTo>
                  <a:lnTo>
                    <a:pt x="4418" y="207"/>
                  </a:lnTo>
                  <a:lnTo>
                    <a:pt x="1198" y="166"/>
                  </a:lnTo>
                  <a:lnTo>
                    <a:pt x="310" y="145"/>
                  </a:lnTo>
                  <a:lnTo>
                    <a:pt x="83" y="125"/>
                  </a:lnTo>
                  <a:lnTo>
                    <a:pt x="1" y="125"/>
                  </a:lnTo>
                  <a:lnTo>
                    <a:pt x="1" y="125"/>
                  </a:lnTo>
                  <a:lnTo>
                    <a:pt x="83" y="104"/>
                  </a:lnTo>
                  <a:lnTo>
                    <a:pt x="310" y="83"/>
                  </a:lnTo>
                  <a:lnTo>
                    <a:pt x="1198" y="63"/>
                  </a:lnTo>
                  <a:lnTo>
                    <a:pt x="4418" y="21"/>
                  </a:lnTo>
                  <a:lnTo>
                    <a:pt x="9207" y="1"/>
                  </a:lnTo>
                  <a:lnTo>
                    <a:pt x="15069" y="1"/>
                  </a:lnTo>
                  <a:lnTo>
                    <a:pt x="15069" y="1"/>
                  </a:lnTo>
                  <a:lnTo>
                    <a:pt x="20931" y="1"/>
                  </a:lnTo>
                  <a:lnTo>
                    <a:pt x="25720" y="21"/>
                  </a:lnTo>
                  <a:lnTo>
                    <a:pt x="28940" y="63"/>
                  </a:lnTo>
                  <a:lnTo>
                    <a:pt x="29827" y="83"/>
                  </a:lnTo>
                  <a:lnTo>
                    <a:pt x="30054" y="104"/>
                  </a:lnTo>
                  <a:lnTo>
                    <a:pt x="30137" y="125"/>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60" name="Google Shape;2360;p212"/>
            <p:cNvSpPr/>
            <p:nvPr/>
          </p:nvSpPr>
          <p:spPr>
            <a:xfrm>
              <a:off x="1739650" y="5188925"/>
              <a:ext cx="470150" cy="27375"/>
            </a:xfrm>
            <a:custGeom>
              <a:avLst/>
              <a:gdLst/>
              <a:ahLst/>
              <a:cxnLst/>
              <a:rect l="l" t="t" r="r" b="b"/>
              <a:pathLst>
                <a:path w="18806" h="1095" extrusionOk="0">
                  <a:moveTo>
                    <a:pt x="17876" y="21"/>
                  </a:moveTo>
                  <a:lnTo>
                    <a:pt x="17897" y="124"/>
                  </a:lnTo>
                  <a:lnTo>
                    <a:pt x="18805" y="83"/>
                  </a:lnTo>
                  <a:lnTo>
                    <a:pt x="18454" y="41"/>
                  </a:lnTo>
                  <a:lnTo>
                    <a:pt x="18454" y="21"/>
                  </a:lnTo>
                  <a:close/>
                  <a:moveTo>
                    <a:pt x="16246" y="21"/>
                  </a:moveTo>
                  <a:lnTo>
                    <a:pt x="16266" y="227"/>
                  </a:lnTo>
                  <a:lnTo>
                    <a:pt x="17814" y="124"/>
                  </a:lnTo>
                  <a:lnTo>
                    <a:pt x="17835" y="21"/>
                  </a:lnTo>
                  <a:close/>
                  <a:moveTo>
                    <a:pt x="14285" y="21"/>
                  </a:moveTo>
                  <a:lnTo>
                    <a:pt x="14305" y="145"/>
                  </a:lnTo>
                  <a:lnTo>
                    <a:pt x="14326" y="372"/>
                  </a:lnTo>
                  <a:lnTo>
                    <a:pt x="16163" y="227"/>
                  </a:lnTo>
                  <a:lnTo>
                    <a:pt x="16204" y="21"/>
                  </a:lnTo>
                  <a:close/>
                  <a:moveTo>
                    <a:pt x="12633" y="0"/>
                  </a:moveTo>
                  <a:lnTo>
                    <a:pt x="12675" y="186"/>
                  </a:lnTo>
                  <a:lnTo>
                    <a:pt x="12695" y="537"/>
                  </a:lnTo>
                  <a:lnTo>
                    <a:pt x="14202" y="392"/>
                  </a:lnTo>
                  <a:lnTo>
                    <a:pt x="14223" y="145"/>
                  </a:lnTo>
                  <a:lnTo>
                    <a:pt x="14243" y="21"/>
                  </a:lnTo>
                  <a:lnTo>
                    <a:pt x="12633" y="0"/>
                  </a:lnTo>
                  <a:close/>
                  <a:moveTo>
                    <a:pt x="12117" y="0"/>
                  </a:moveTo>
                  <a:lnTo>
                    <a:pt x="10672" y="21"/>
                  </a:lnTo>
                  <a:lnTo>
                    <a:pt x="10714" y="248"/>
                  </a:lnTo>
                  <a:lnTo>
                    <a:pt x="10734" y="702"/>
                  </a:lnTo>
                  <a:lnTo>
                    <a:pt x="12551" y="537"/>
                  </a:lnTo>
                  <a:lnTo>
                    <a:pt x="12571" y="186"/>
                  </a:lnTo>
                  <a:lnTo>
                    <a:pt x="12613" y="0"/>
                  </a:lnTo>
                  <a:close/>
                  <a:moveTo>
                    <a:pt x="9042" y="21"/>
                  </a:moveTo>
                  <a:lnTo>
                    <a:pt x="9083" y="310"/>
                  </a:lnTo>
                  <a:lnTo>
                    <a:pt x="9104" y="846"/>
                  </a:lnTo>
                  <a:lnTo>
                    <a:pt x="10569" y="723"/>
                  </a:lnTo>
                  <a:lnTo>
                    <a:pt x="10610" y="269"/>
                  </a:lnTo>
                  <a:lnTo>
                    <a:pt x="10631" y="21"/>
                  </a:lnTo>
                  <a:close/>
                  <a:moveTo>
                    <a:pt x="7081" y="21"/>
                  </a:moveTo>
                  <a:lnTo>
                    <a:pt x="7122" y="351"/>
                  </a:lnTo>
                  <a:lnTo>
                    <a:pt x="7163" y="991"/>
                  </a:lnTo>
                  <a:lnTo>
                    <a:pt x="7638" y="950"/>
                  </a:lnTo>
                  <a:lnTo>
                    <a:pt x="8918" y="867"/>
                  </a:lnTo>
                  <a:lnTo>
                    <a:pt x="8959" y="310"/>
                  </a:lnTo>
                  <a:lnTo>
                    <a:pt x="9000" y="21"/>
                  </a:lnTo>
                  <a:close/>
                  <a:moveTo>
                    <a:pt x="1" y="21"/>
                  </a:moveTo>
                  <a:lnTo>
                    <a:pt x="599" y="970"/>
                  </a:lnTo>
                  <a:lnTo>
                    <a:pt x="1714" y="1032"/>
                  </a:lnTo>
                  <a:lnTo>
                    <a:pt x="1755" y="372"/>
                  </a:lnTo>
                  <a:lnTo>
                    <a:pt x="1776" y="165"/>
                  </a:lnTo>
                  <a:lnTo>
                    <a:pt x="1797" y="21"/>
                  </a:lnTo>
                  <a:close/>
                  <a:moveTo>
                    <a:pt x="5429" y="21"/>
                  </a:moveTo>
                  <a:lnTo>
                    <a:pt x="5471" y="165"/>
                  </a:lnTo>
                  <a:lnTo>
                    <a:pt x="5491" y="392"/>
                  </a:lnTo>
                  <a:lnTo>
                    <a:pt x="5512" y="1053"/>
                  </a:lnTo>
                  <a:lnTo>
                    <a:pt x="6957" y="991"/>
                  </a:lnTo>
                  <a:lnTo>
                    <a:pt x="6998" y="372"/>
                  </a:lnTo>
                  <a:lnTo>
                    <a:pt x="7040" y="21"/>
                  </a:lnTo>
                  <a:close/>
                  <a:moveTo>
                    <a:pt x="1838" y="21"/>
                  </a:moveTo>
                  <a:lnTo>
                    <a:pt x="1859" y="165"/>
                  </a:lnTo>
                  <a:lnTo>
                    <a:pt x="1879" y="372"/>
                  </a:lnTo>
                  <a:lnTo>
                    <a:pt x="1920" y="1053"/>
                  </a:lnTo>
                  <a:lnTo>
                    <a:pt x="3345" y="1074"/>
                  </a:lnTo>
                  <a:lnTo>
                    <a:pt x="3386" y="392"/>
                  </a:lnTo>
                  <a:lnTo>
                    <a:pt x="3407" y="165"/>
                  </a:lnTo>
                  <a:lnTo>
                    <a:pt x="3427" y="21"/>
                  </a:lnTo>
                  <a:close/>
                  <a:moveTo>
                    <a:pt x="3469" y="21"/>
                  </a:moveTo>
                  <a:lnTo>
                    <a:pt x="3489" y="165"/>
                  </a:lnTo>
                  <a:lnTo>
                    <a:pt x="3510" y="392"/>
                  </a:lnTo>
                  <a:lnTo>
                    <a:pt x="3551" y="1094"/>
                  </a:lnTo>
                  <a:lnTo>
                    <a:pt x="3881" y="1094"/>
                  </a:lnTo>
                  <a:lnTo>
                    <a:pt x="5306" y="1074"/>
                  </a:lnTo>
                  <a:lnTo>
                    <a:pt x="5347" y="392"/>
                  </a:lnTo>
                  <a:lnTo>
                    <a:pt x="5368" y="165"/>
                  </a:lnTo>
                  <a:lnTo>
                    <a:pt x="5388" y="21"/>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61" name="Google Shape;2361;p212"/>
            <p:cNvSpPr/>
            <p:nvPr/>
          </p:nvSpPr>
          <p:spPr>
            <a:xfrm>
              <a:off x="2186550" y="5189425"/>
              <a:ext cx="23250" cy="2625"/>
            </a:xfrm>
            <a:custGeom>
              <a:avLst/>
              <a:gdLst/>
              <a:ahLst/>
              <a:cxnLst/>
              <a:rect l="l" t="t" r="r" b="b"/>
              <a:pathLst>
                <a:path w="930" h="105" fill="none" extrusionOk="0">
                  <a:moveTo>
                    <a:pt x="0" y="1"/>
                  </a:moveTo>
                  <a:lnTo>
                    <a:pt x="0" y="1"/>
                  </a:lnTo>
                  <a:lnTo>
                    <a:pt x="21" y="104"/>
                  </a:lnTo>
                  <a:lnTo>
                    <a:pt x="21" y="104"/>
                  </a:lnTo>
                  <a:lnTo>
                    <a:pt x="929" y="63"/>
                  </a:lnTo>
                  <a:lnTo>
                    <a:pt x="578" y="21"/>
                  </a:lnTo>
                  <a:lnTo>
                    <a:pt x="578" y="1"/>
                  </a:lnTo>
                  <a:lnTo>
                    <a:pt x="0"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62" name="Google Shape;2362;p212"/>
            <p:cNvSpPr/>
            <p:nvPr/>
          </p:nvSpPr>
          <p:spPr>
            <a:xfrm>
              <a:off x="1826350" y="5189425"/>
              <a:ext cx="48025" cy="26875"/>
            </a:xfrm>
            <a:custGeom>
              <a:avLst/>
              <a:gdLst/>
              <a:ahLst/>
              <a:cxnLst/>
              <a:rect l="l" t="t" r="r" b="b"/>
              <a:pathLst>
                <a:path w="1921" h="1075" fill="none" extrusionOk="0">
                  <a:moveTo>
                    <a:pt x="1" y="1"/>
                  </a:moveTo>
                  <a:lnTo>
                    <a:pt x="1" y="1"/>
                  </a:lnTo>
                  <a:lnTo>
                    <a:pt x="21" y="145"/>
                  </a:lnTo>
                  <a:lnTo>
                    <a:pt x="42" y="372"/>
                  </a:lnTo>
                  <a:lnTo>
                    <a:pt x="83" y="1074"/>
                  </a:lnTo>
                  <a:lnTo>
                    <a:pt x="83" y="1074"/>
                  </a:lnTo>
                  <a:lnTo>
                    <a:pt x="413" y="1074"/>
                  </a:lnTo>
                  <a:lnTo>
                    <a:pt x="413" y="1074"/>
                  </a:lnTo>
                  <a:lnTo>
                    <a:pt x="1838" y="1054"/>
                  </a:lnTo>
                  <a:lnTo>
                    <a:pt x="1838" y="1054"/>
                  </a:lnTo>
                  <a:lnTo>
                    <a:pt x="1879" y="372"/>
                  </a:lnTo>
                  <a:lnTo>
                    <a:pt x="1900" y="145"/>
                  </a:lnTo>
                  <a:lnTo>
                    <a:pt x="1920" y="1"/>
                  </a:lnTo>
                  <a:lnTo>
                    <a:pt x="1920" y="1"/>
                  </a:lnTo>
                  <a:lnTo>
                    <a:pt x="1156" y="1"/>
                  </a:lnTo>
                  <a:lnTo>
                    <a:pt x="1156" y="1"/>
                  </a:lnTo>
                  <a:lnTo>
                    <a:pt x="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63" name="Google Shape;2363;p212"/>
            <p:cNvSpPr/>
            <p:nvPr/>
          </p:nvSpPr>
          <p:spPr>
            <a:xfrm>
              <a:off x="1875375" y="5189425"/>
              <a:ext cx="40275" cy="25825"/>
            </a:xfrm>
            <a:custGeom>
              <a:avLst/>
              <a:gdLst/>
              <a:ahLst/>
              <a:cxnLst/>
              <a:rect l="l" t="t" r="r" b="b"/>
              <a:pathLst>
                <a:path w="1611" h="1033" fill="none" extrusionOk="0">
                  <a:moveTo>
                    <a:pt x="1611" y="1"/>
                  </a:moveTo>
                  <a:lnTo>
                    <a:pt x="1611" y="1"/>
                  </a:lnTo>
                  <a:lnTo>
                    <a:pt x="0" y="1"/>
                  </a:lnTo>
                  <a:lnTo>
                    <a:pt x="0" y="1"/>
                  </a:lnTo>
                  <a:lnTo>
                    <a:pt x="42" y="145"/>
                  </a:lnTo>
                  <a:lnTo>
                    <a:pt x="62" y="372"/>
                  </a:lnTo>
                  <a:lnTo>
                    <a:pt x="83" y="1033"/>
                  </a:lnTo>
                  <a:lnTo>
                    <a:pt x="83" y="1033"/>
                  </a:lnTo>
                  <a:lnTo>
                    <a:pt x="1528" y="971"/>
                  </a:lnTo>
                  <a:lnTo>
                    <a:pt x="1528" y="971"/>
                  </a:lnTo>
                  <a:lnTo>
                    <a:pt x="1569" y="352"/>
                  </a:lnTo>
                  <a:lnTo>
                    <a:pt x="161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64" name="Google Shape;2364;p212"/>
            <p:cNvSpPr/>
            <p:nvPr/>
          </p:nvSpPr>
          <p:spPr>
            <a:xfrm>
              <a:off x="1785575" y="5189425"/>
              <a:ext cx="39775" cy="26350"/>
            </a:xfrm>
            <a:custGeom>
              <a:avLst/>
              <a:gdLst/>
              <a:ahLst/>
              <a:cxnLst/>
              <a:rect l="l" t="t" r="r" b="b"/>
              <a:pathLst>
                <a:path w="1591" h="1054" fill="none" extrusionOk="0">
                  <a:moveTo>
                    <a:pt x="1" y="1"/>
                  </a:moveTo>
                  <a:lnTo>
                    <a:pt x="1" y="1"/>
                  </a:lnTo>
                  <a:lnTo>
                    <a:pt x="22" y="145"/>
                  </a:lnTo>
                  <a:lnTo>
                    <a:pt x="42" y="352"/>
                  </a:lnTo>
                  <a:lnTo>
                    <a:pt x="83" y="1033"/>
                  </a:lnTo>
                  <a:lnTo>
                    <a:pt x="83" y="1033"/>
                  </a:lnTo>
                  <a:lnTo>
                    <a:pt x="1508" y="1054"/>
                  </a:lnTo>
                  <a:lnTo>
                    <a:pt x="1508" y="1054"/>
                  </a:lnTo>
                  <a:lnTo>
                    <a:pt x="1549" y="372"/>
                  </a:lnTo>
                  <a:lnTo>
                    <a:pt x="1570" y="145"/>
                  </a:lnTo>
                  <a:lnTo>
                    <a:pt x="1590" y="1"/>
                  </a:lnTo>
                  <a:lnTo>
                    <a:pt x="1590" y="1"/>
                  </a:lnTo>
                  <a:lnTo>
                    <a:pt x="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65" name="Google Shape;2365;p212"/>
            <p:cNvSpPr/>
            <p:nvPr/>
          </p:nvSpPr>
          <p:spPr>
            <a:xfrm>
              <a:off x="2145775" y="5189425"/>
              <a:ext cx="39750" cy="5200"/>
            </a:xfrm>
            <a:custGeom>
              <a:avLst/>
              <a:gdLst/>
              <a:ahLst/>
              <a:cxnLst/>
              <a:rect l="l" t="t" r="r" b="b"/>
              <a:pathLst>
                <a:path w="1590" h="208" fill="none" extrusionOk="0">
                  <a:moveTo>
                    <a:pt x="1" y="1"/>
                  </a:moveTo>
                  <a:lnTo>
                    <a:pt x="1" y="1"/>
                  </a:lnTo>
                  <a:lnTo>
                    <a:pt x="21" y="207"/>
                  </a:lnTo>
                  <a:lnTo>
                    <a:pt x="21" y="207"/>
                  </a:lnTo>
                  <a:lnTo>
                    <a:pt x="1569" y="104"/>
                  </a:lnTo>
                  <a:lnTo>
                    <a:pt x="1569" y="104"/>
                  </a:lnTo>
                  <a:lnTo>
                    <a:pt x="1590" y="1"/>
                  </a:lnTo>
                  <a:lnTo>
                    <a:pt x="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66" name="Google Shape;2366;p212"/>
            <p:cNvSpPr/>
            <p:nvPr/>
          </p:nvSpPr>
          <p:spPr>
            <a:xfrm>
              <a:off x="1916650" y="5189425"/>
              <a:ext cx="48025" cy="24275"/>
            </a:xfrm>
            <a:custGeom>
              <a:avLst/>
              <a:gdLst/>
              <a:ahLst/>
              <a:cxnLst/>
              <a:rect l="l" t="t" r="r" b="b"/>
              <a:pathLst>
                <a:path w="1921" h="971" fill="none" extrusionOk="0">
                  <a:moveTo>
                    <a:pt x="1920" y="1"/>
                  </a:moveTo>
                  <a:lnTo>
                    <a:pt x="1920" y="1"/>
                  </a:lnTo>
                  <a:lnTo>
                    <a:pt x="1" y="1"/>
                  </a:lnTo>
                  <a:lnTo>
                    <a:pt x="1" y="1"/>
                  </a:lnTo>
                  <a:lnTo>
                    <a:pt x="42" y="331"/>
                  </a:lnTo>
                  <a:lnTo>
                    <a:pt x="83" y="971"/>
                  </a:lnTo>
                  <a:lnTo>
                    <a:pt x="83" y="971"/>
                  </a:lnTo>
                  <a:lnTo>
                    <a:pt x="558" y="930"/>
                  </a:lnTo>
                  <a:lnTo>
                    <a:pt x="558" y="930"/>
                  </a:lnTo>
                  <a:lnTo>
                    <a:pt x="1838" y="847"/>
                  </a:lnTo>
                  <a:lnTo>
                    <a:pt x="1838" y="847"/>
                  </a:lnTo>
                  <a:lnTo>
                    <a:pt x="1879" y="290"/>
                  </a:lnTo>
                  <a:lnTo>
                    <a:pt x="1920"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67" name="Google Shape;2367;p212"/>
            <p:cNvSpPr/>
            <p:nvPr/>
          </p:nvSpPr>
          <p:spPr>
            <a:xfrm>
              <a:off x="1739650" y="5189425"/>
              <a:ext cx="44925" cy="25325"/>
            </a:xfrm>
            <a:custGeom>
              <a:avLst/>
              <a:gdLst/>
              <a:ahLst/>
              <a:cxnLst/>
              <a:rect l="l" t="t" r="r" b="b"/>
              <a:pathLst>
                <a:path w="1797" h="1013" fill="none" extrusionOk="0">
                  <a:moveTo>
                    <a:pt x="1" y="1"/>
                  </a:moveTo>
                  <a:lnTo>
                    <a:pt x="1" y="1"/>
                  </a:lnTo>
                  <a:lnTo>
                    <a:pt x="599" y="950"/>
                  </a:lnTo>
                  <a:lnTo>
                    <a:pt x="599" y="950"/>
                  </a:lnTo>
                  <a:lnTo>
                    <a:pt x="1714" y="1012"/>
                  </a:lnTo>
                  <a:lnTo>
                    <a:pt x="1714" y="1012"/>
                  </a:lnTo>
                  <a:lnTo>
                    <a:pt x="1755" y="352"/>
                  </a:lnTo>
                  <a:lnTo>
                    <a:pt x="1776" y="145"/>
                  </a:lnTo>
                  <a:lnTo>
                    <a:pt x="1797" y="1"/>
                  </a:lnTo>
                  <a:lnTo>
                    <a:pt x="1797" y="1"/>
                  </a:lnTo>
                  <a:lnTo>
                    <a:pt x="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68" name="Google Shape;2368;p212"/>
            <p:cNvSpPr/>
            <p:nvPr/>
          </p:nvSpPr>
          <p:spPr>
            <a:xfrm>
              <a:off x="2096750" y="5189425"/>
              <a:ext cx="48025" cy="8800"/>
            </a:xfrm>
            <a:custGeom>
              <a:avLst/>
              <a:gdLst/>
              <a:ahLst/>
              <a:cxnLst/>
              <a:rect l="l" t="t" r="r" b="b"/>
              <a:pathLst>
                <a:path w="1921" h="352" fill="none" extrusionOk="0">
                  <a:moveTo>
                    <a:pt x="1" y="1"/>
                  </a:moveTo>
                  <a:lnTo>
                    <a:pt x="1" y="1"/>
                  </a:lnTo>
                  <a:lnTo>
                    <a:pt x="21" y="125"/>
                  </a:lnTo>
                  <a:lnTo>
                    <a:pt x="42" y="352"/>
                  </a:lnTo>
                  <a:lnTo>
                    <a:pt x="42" y="352"/>
                  </a:lnTo>
                  <a:lnTo>
                    <a:pt x="1879" y="207"/>
                  </a:lnTo>
                  <a:lnTo>
                    <a:pt x="1879" y="207"/>
                  </a:lnTo>
                  <a:lnTo>
                    <a:pt x="1920" y="1"/>
                  </a:lnTo>
                  <a:lnTo>
                    <a:pt x="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69" name="Google Shape;2369;p212"/>
            <p:cNvSpPr/>
            <p:nvPr/>
          </p:nvSpPr>
          <p:spPr>
            <a:xfrm>
              <a:off x="1965675" y="5189425"/>
              <a:ext cx="39775" cy="20675"/>
            </a:xfrm>
            <a:custGeom>
              <a:avLst/>
              <a:gdLst/>
              <a:ahLst/>
              <a:cxnLst/>
              <a:rect l="l" t="t" r="r" b="b"/>
              <a:pathLst>
                <a:path w="1591" h="827" fill="none" extrusionOk="0">
                  <a:moveTo>
                    <a:pt x="1590" y="1"/>
                  </a:moveTo>
                  <a:lnTo>
                    <a:pt x="1590" y="1"/>
                  </a:lnTo>
                  <a:lnTo>
                    <a:pt x="1" y="1"/>
                  </a:lnTo>
                  <a:lnTo>
                    <a:pt x="1" y="1"/>
                  </a:lnTo>
                  <a:lnTo>
                    <a:pt x="42" y="290"/>
                  </a:lnTo>
                  <a:lnTo>
                    <a:pt x="63" y="826"/>
                  </a:lnTo>
                  <a:lnTo>
                    <a:pt x="63" y="826"/>
                  </a:lnTo>
                  <a:lnTo>
                    <a:pt x="1528" y="703"/>
                  </a:lnTo>
                  <a:lnTo>
                    <a:pt x="1528" y="703"/>
                  </a:lnTo>
                  <a:lnTo>
                    <a:pt x="1569" y="249"/>
                  </a:lnTo>
                  <a:lnTo>
                    <a:pt x="1590"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70" name="Google Shape;2370;p212"/>
            <p:cNvSpPr/>
            <p:nvPr/>
          </p:nvSpPr>
          <p:spPr>
            <a:xfrm>
              <a:off x="2055475" y="5188925"/>
              <a:ext cx="40275" cy="13425"/>
            </a:xfrm>
            <a:custGeom>
              <a:avLst/>
              <a:gdLst/>
              <a:ahLst/>
              <a:cxnLst/>
              <a:rect l="l" t="t" r="r" b="b"/>
              <a:pathLst>
                <a:path w="1611" h="537" fill="none" extrusionOk="0">
                  <a:moveTo>
                    <a:pt x="0" y="0"/>
                  </a:moveTo>
                  <a:lnTo>
                    <a:pt x="0" y="0"/>
                  </a:lnTo>
                  <a:lnTo>
                    <a:pt x="42" y="186"/>
                  </a:lnTo>
                  <a:lnTo>
                    <a:pt x="62" y="537"/>
                  </a:lnTo>
                  <a:lnTo>
                    <a:pt x="62" y="537"/>
                  </a:lnTo>
                  <a:lnTo>
                    <a:pt x="1569" y="392"/>
                  </a:lnTo>
                  <a:lnTo>
                    <a:pt x="1569" y="392"/>
                  </a:lnTo>
                  <a:lnTo>
                    <a:pt x="1590" y="145"/>
                  </a:lnTo>
                  <a:lnTo>
                    <a:pt x="1610" y="21"/>
                  </a:lnTo>
                  <a:lnTo>
                    <a:pt x="0"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71" name="Google Shape;2371;p212"/>
            <p:cNvSpPr/>
            <p:nvPr/>
          </p:nvSpPr>
          <p:spPr>
            <a:xfrm>
              <a:off x="2006450" y="5188925"/>
              <a:ext cx="48525" cy="17550"/>
            </a:xfrm>
            <a:custGeom>
              <a:avLst/>
              <a:gdLst/>
              <a:ahLst/>
              <a:cxnLst/>
              <a:rect l="l" t="t" r="r" b="b"/>
              <a:pathLst>
                <a:path w="1941" h="702" fill="none" extrusionOk="0">
                  <a:moveTo>
                    <a:pt x="1445" y="0"/>
                  </a:moveTo>
                  <a:lnTo>
                    <a:pt x="1445" y="0"/>
                  </a:lnTo>
                  <a:lnTo>
                    <a:pt x="0" y="21"/>
                  </a:lnTo>
                  <a:lnTo>
                    <a:pt x="0" y="21"/>
                  </a:lnTo>
                  <a:lnTo>
                    <a:pt x="42" y="248"/>
                  </a:lnTo>
                  <a:lnTo>
                    <a:pt x="62" y="702"/>
                  </a:lnTo>
                  <a:lnTo>
                    <a:pt x="62" y="702"/>
                  </a:lnTo>
                  <a:lnTo>
                    <a:pt x="1879" y="537"/>
                  </a:lnTo>
                  <a:lnTo>
                    <a:pt x="1879" y="537"/>
                  </a:lnTo>
                  <a:lnTo>
                    <a:pt x="1899" y="186"/>
                  </a:lnTo>
                  <a:lnTo>
                    <a:pt x="1941" y="0"/>
                  </a:lnTo>
                  <a:lnTo>
                    <a:pt x="1445"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72" name="Google Shape;2372;p212"/>
            <p:cNvSpPr/>
            <p:nvPr/>
          </p:nvSpPr>
          <p:spPr>
            <a:xfrm>
              <a:off x="1823250" y="5189425"/>
              <a:ext cx="5200" cy="26875"/>
            </a:xfrm>
            <a:custGeom>
              <a:avLst/>
              <a:gdLst/>
              <a:ahLst/>
              <a:cxnLst/>
              <a:rect l="l" t="t" r="r" b="b"/>
              <a:pathLst>
                <a:path w="208" h="1075" extrusionOk="0">
                  <a:moveTo>
                    <a:pt x="83" y="1"/>
                  </a:moveTo>
                  <a:lnTo>
                    <a:pt x="63" y="145"/>
                  </a:lnTo>
                  <a:lnTo>
                    <a:pt x="42" y="372"/>
                  </a:lnTo>
                  <a:lnTo>
                    <a:pt x="1" y="1054"/>
                  </a:lnTo>
                  <a:lnTo>
                    <a:pt x="207" y="1074"/>
                  </a:lnTo>
                  <a:lnTo>
                    <a:pt x="166" y="372"/>
                  </a:lnTo>
                  <a:lnTo>
                    <a:pt x="145" y="145"/>
                  </a:lnTo>
                  <a:lnTo>
                    <a:pt x="125"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73" name="Google Shape;2373;p212"/>
            <p:cNvSpPr/>
            <p:nvPr/>
          </p:nvSpPr>
          <p:spPr>
            <a:xfrm>
              <a:off x="1823250" y="5189425"/>
              <a:ext cx="5200" cy="26875"/>
            </a:xfrm>
            <a:custGeom>
              <a:avLst/>
              <a:gdLst/>
              <a:ahLst/>
              <a:cxnLst/>
              <a:rect l="l" t="t" r="r" b="b"/>
              <a:pathLst>
                <a:path w="208" h="1075" fill="none" extrusionOk="0">
                  <a:moveTo>
                    <a:pt x="83" y="1"/>
                  </a:moveTo>
                  <a:lnTo>
                    <a:pt x="83" y="1"/>
                  </a:lnTo>
                  <a:lnTo>
                    <a:pt x="63" y="145"/>
                  </a:lnTo>
                  <a:lnTo>
                    <a:pt x="42" y="372"/>
                  </a:lnTo>
                  <a:lnTo>
                    <a:pt x="1" y="1054"/>
                  </a:lnTo>
                  <a:lnTo>
                    <a:pt x="1" y="1054"/>
                  </a:lnTo>
                  <a:lnTo>
                    <a:pt x="207" y="1074"/>
                  </a:lnTo>
                  <a:lnTo>
                    <a:pt x="207" y="1074"/>
                  </a:lnTo>
                  <a:lnTo>
                    <a:pt x="166" y="372"/>
                  </a:lnTo>
                  <a:lnTo>
                    <a:pt x="145" y="145"/>
                  </a:lnTo>
                  <a:lnTo>
                    <a:pt x="125" y="1"/>
                  </a:lnTo>
                  <a:lnTo>
                    <a:pt x="125" y="1"/>
                  </a:lnTo>
                  <a:lnTo>
                    <a:pt x="83"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74" name="Google Shape;2374;p212"/>
            <p:cNvSpPr/>
            <p:nvPr/>
          </p:nvSpPr>
          <p:spPr>
            <a:xfrm>
              <a:off x="1782500" y="5189425"/>
              <a:ext cx="5175" cy="25825"/>
            </a:xfrm>
            <a:custGeom>
              <a:avLst/>
              <a:gdLst/>
              <a:ahLst/>
              <a:cxnLst/>
              <a:rect l="l" t="t" r="r" b="b"/>
              <a:pathLst>
                <a:path w="207" h="1033" extrusionOk="0">
                  <a:moveTo>
                    <a:pt x="83" y="1"/>
                  </a:moveTo>
                  <a:lnTo>
                    <a:pt x="62" y="145"/>
                  </a:lnTo>
                  <a:lnTo>
                    <a:pt x="41" y="352"/>
                  </a:lnTo>
                  <a:lnTo>
                    <a:pt x="0" y="1012"/>
                  </a:lnTo>
                  <a:lnTo>
                    <a:pt x="206" y="1033"/>
                  </a:lnTo>
                  <a:lnTo>
                    <a:pt x="206" y="1033"/>
                  </a:lnTo>
                  <a:lnTo>
                    <a:pt x="165" y="352"/>
                  </a:lnTo>
                  <a:lnTo>
                    <a:pt x="145" y="145"/>
                  </a:lnTo>
                  <a:lnTo>
                    <a:pt x="124"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75" name="Google Shape;2375;p212"/>
            <p:cNvSpPr/>
            <p:nvPr/>
          </p:nvSpPr>
          <p:spPr>
            <a:xfrm>
              <a:off x="1782500" y="5189425"/>
              <a:ext cx="5175" cy="25825"/>
            </a:xfrm>
            <a:custGeom>
              <a:avLst/>
              <a:gdLst/>
              <a:ahLst/>
              <a:cxnLst/>
              <a:rect l="l" t="t" r="r" b="b"/>
              <a:pathLst>
                <a:path w="207" h="1033" fill="none" extrusionOk="0">
                  <a:moveTo>
                    <a:pt x="83" y="1"/>
                  </a:moveTo>
                  <a:lnTo>
                    <a:pt x="83" y="1"/>
                  </a:lnTo>
                  <a:lnTo>
                    <a:pt x="62" y="145"/>
                  </a:lnTo>
                  <a:lnTo>
                    <a:pt x="41" y="352"/>
                  </a:lnTo>
                  <a:lnTo>
                    <a:pt x="0" y="1012"/>
                  </a:lnTo>
                  <a:lnTo>
                    <a:pt x="0" y="1012"/>
                  </a:lnTo>
                  <a:lnTo>
                    <a:pt x="206" y="1033"/>
                  </a:lnTo>
                  <a:lnTo>
                    <a:pt x="206" y="1033"/>
                  </a:lnTo>
                  <a:lnTo>
                    <a:pt x="165" y="352"/>
                  </a:lnTo>
                  <a:lnTo>
                    <a:pt x="145" y="145"/>
                  </a:lnTo>
                  <a:lnTo>
                    <a:pt x="124" y="1"/>
                  </a:lnTo>
                  <a:lnTo>
                    <a:pt x="124" y="1"/>
                  </a:lnTo>
                  <a:lnTo>
                    <a:pt x="83"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76" name="Google Shape;2376;p212"/>
            <p:cNvSpPr/>
            <p:nvPr/>
          </p:nvSpPr>
          <p:spPr>
            <a:xfrm>
              <a:off x="1913550" y="5189425"/>
              <a:ext cx="5200" cy="24275"/>
            </a:xfrm>
            <a:custGeom>
              <a:avLst/>
              <a:gdLst/>
              <a:ahLst/>
              <a:cxnLst/>
              <a:rect l="l" t="t" r="r" b="b"/>
              <a:pathLst>
                <a:path w="208" h="971" extrusionOk="0">
                  <a:moveTo>
                    <a:pt x="84" y="1"/>
                  </a:moveTo>
                  <a:lnTo>
                    <a:pt x="42" y="352"/>
                  </a:lnTo>
                  <a:lnTo>
                    <a:pt x="1" y="971"/>
                  </a:lnTo>
                  <a:lnTo>
                    <a:pt x="207" y="971"/>
                  </a:lnTo>
                  <a:lnTo>
                    <a:pt x="166" y="331"/>
                  </a:lnTo>
                  <a:lnTo>
                    <a:pt x="125"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77" name="Google Shape;2377;p212"/>
            <p:cNvSpPr/>
            <p:nvPr/>
          </p:nvSpPr>
          <p:spPr>
            <a:xfrm>
              <a:off x="1913550" y="5189425"/>
              <a:ext cx="5200" cy="24275"/>
            </a:xfrm>
            <a:custGeom>
              <a:avLst/>
              <a:gdLst/>
              <a:ahLst/>
              <a:cxnLst/>
              <a:rect l="l" t="t" r="r" b="b"/>
              <a:pathLst>
                <a:path w="208" h="971" fill="none" extrusionOk="0">
                  <a:moveTo>
                    <a:pt x="125" y="1"/>
                  </a:moveTo>
                  <a:lnTo>
                    <a:pt x="125" y="1"/>
                  </a:lnTo>
                  <a:lnTo>
                    <a:pt x="84" y="1"/>
                  </a:lnTo>
                  <a:lnTo>
                    <a:pt x="84" y="1"/>
                  </a:lnTo>
                  <a:lnTo>
                    <a:pt x="42" y="352"/>
                  </a:lnTo>
                  <a:lnTo>
                    <a:pt x="1" y="971"/>
                  </a:lnTo>
                  <a:lnTo>
                    <a:pt x="1" y="971"/>
                  </a:lnTo>
                  <a:lnTo>
                    <a:pt x="207" y="971"/>
                  </a:lnTo>
                  <a:lnTo>
                    <a:pt x="207" y="971"/>
                  </a:lnTo>
                  <a:lnTo>
                    <a:pt x="166" y="331"/>
                  </a:lnTo>
                  <a:lnTo>
                    <a:pt x="125"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78" name="Google Shape;2378;p212"/>
            <p:cNvSpPr/>
            <p:nvPr/>
          </p:nvSpPr>
          <p:spPr>
            <a:xfrm>
              <a:off x="1872275" y="5189425"/>
              <a:ext cx="5200" cy="26350"/>
            </a:xfrm>
            <a:custGeom>
              <a:avLst/>
              <a:gdLst/>
              <a:ahLst/>
              <a:cxnLst/>
              <a:rect l="l" t="t" r="r" b="b"/>
              <a:pathLst>
                <a:path w="208" h="1054" extrusionOk="0">
                  <a:moveTo>
                    <a:pt x="83" y="1"/>
                  </a:moveTo>
                  <a:lnTo>
                    <a:pt x="63" y="145"/>
                  </a:lnTo>
                  <a:lnTo>
                    <a:pt x="42" y="372"/>
                  </a:lnTo>
                  <a:lnTo>
                    <a:pt x="1" y="1054"/>
                  </a:lnTo>
                  <a:lnTo>
                    <a:pt x="1" y="1054"/>
                  </a:lnTo>
                  <a:lnTo>
                    <a:pt x="207" y="1033"/>
                  </a:lnTo>
                  <a:lnTo>
                    <a:pt x="186" y="372"/>
                  </a:lnTo>
                  <a:lnTo>
                    <a:pt x="166" y="145"/>
                  </a:lnTo>
                  <a:lnTo>
                    <a:pt x="124"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79" name="Google Shape;2379;p212"/>
            <p:cNvSpPr/>
            <p:nvPr/>
          </p:nvSpPr>
          <p:spPr>
            <a:xfrm>
              <a:off x="1872275" y="5189425"/>
              <a:ext cx="5200" cy="26350"/>
            </a:xfrm>
            <a:custGeom>
              <a:avLst/>
              <a:gdLst/>
              <a:ahLst/>
              <a:cxnLst/>
              <a:rect l="l" t="t" r="r" b="b"/>
              <a:pathLst>
                <a:path w="208" h="1054" fill="none" extrusionOk="0">
                  <a:moveTo>
                    <a:pt x="124" y="1"/>
                  </a:moveTo>
                  <a:lnTo>
                    <a:pt x="124" y="1"/>
                  </a:lnTo>
                  <a:lnTo>
                    <a:pt x="83" y="1"/>
                  </a:lnTo>
                  <a:lnTo>
                    <a:pt x="83" y="1"/>
                  </a:lnTo>
                  <a:lnTo>
                    <a:pt x="63" y="145"/>
                  </a:lnTo>
                  <a:lnTo>
                    <a:pt x="42" y="372"/>
                  </a:lnTo>
                  <a:lnTo>
                    <a:pt x="1" y="1054"/>
                  </a:lnTo>
                  <a:lnTo>
                    <a:pt x="1" y="1054"/>
                  </a:lnTo>
                  <a:lnTo>
                    <a:pt x="207" y="1033"/>
                  </a:lnTo>
                  <a:lnTo>
                    <a:pt x="207" y="1033"/>
                  </a:lnTo>
                  <a:lnTo>
                    <a:pt x="186" y="372"/>
                  </a:lnTo>
                  <a:lnTo>
                    <a:pt x="166" y="145"/>
                  </a:lnTo>
                  <a:lnTo>
                    <a:pt x="124"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80" name="Google Shape;2380;p212"/>
            <p:cNvSpPr/>
            <p:nvPr/>
          </p:nvSpPr>
          <p:spPr>
            <a:xfrm>
              <a:off x="2003875" y="5189425"/>
              <a:ext cx="4150" cy="17575"/>
            </a:xfrm>
            <a:custGeom>
              <a:avLst/>
              <a:gdLst/>
              <a:ahLst/>
              <a:cxnLst/>
              <a:rect l="l" t="t" r="r" b="b"/>
              <a:pathLst>
                <a:path w="166" h="703" extrusionOk="0">
                  <a:moveTo>
                    <a:pt x="62" y="1"/>
                  </a:moveTo>
                  <a:lnTo>
                    <a:pt x="41" y="249"/>
                  </a:lnTo>
                  <a:lnTo>
                    <a:pt x="0" y="703"/>
                  </a:lnTo>
                  <a:lnTo>
                    <a:pt x="0" y="703"/>
                  </a:lnTo>
                  <a:lnTo>
                    <a:pt x="165" y="682"/>
                  </a:lnTo>
                  <a:lnTo>
                    <a:pt x="145" y="228"/>
                  </a:lnTo>
                  <a:lnTo>
                    <a:pt x="103"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81" name="Google Shape;2381;p212"/>
            <p:cNvSpPr/>
            <p:nvPr/>
          </p:nvSpPr>
          <p:spPr>
            <a:xfrm>
              <a:off x="2003875" y="5189425"/>
              <a:ext cx="4150" cy="17575"/>
            </a:xfrm>
            <a:custGeom>
              <a:avLst/>
              <a:gdLst/>
              <a:ahLst/>
              <a:cxnLst/>
              <a:rect l="l" t="t" r="r" b="b"/>
              <a:pathLst>
                <a:path w="166" h="703" fill="none" extrusionOk="0">
                  <a:moveTo>
                    <a:pt x="103" y="1"/>
                  </a:moveTo>
                  <a:lnTo>
                    <a:pt x="103" y="1"/>
                  </a:lnTo>
                  <a:lnTo>
                    <a:pt x="62" y="1"/>
                  </a:lnTo>
                  <a:lnTo>
                    <a:pt x="62" y="1"/>
                  </a:lnTo>
                  <a:lnTo>
                    <a:pt x="41" y="249"/>
                  </a:lnTo>
                  <a:lnTo>
                    <a:pt x="0" y="703"/>
                  </a:lnTo>
                  <a:lnTo>
                    <a:pt x="0" y="703"/>
                  </a:lnTo>
                  <a:lnTo>
                    <a:pt x="165" y="682"/>
                  </a:lnTo>
                  <a:lnTo>
                    <a:pt x="165" y="682"/>
                  </a:lnTo>
                  <a:lnTo>
                    <a:pt x="145" y="228"/>
                  </a:lnTo>
                  <a:lnTo>
                    <a:pt x="103"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82" name="Google Shape;2382;p212"/>
            <p:cNvSpPr/>
            <p:nvPr/>
          </p:nvSpPr>
          <p:spPr>
            <a:xfrm>
              <a:off x="1962575" y="5189425"/>
              <a:ext cx="4675" cy="21200"/>
            </a:xfrm>
            <a:custGeom>
              <a:avLst/>
              <a:gdLst/>
              <a:ahLst/>
              <a:cxnLst/>
              <a:rect l="l" t="t" r="r" b="b"/>
              <a:pathLst>
                <a:path w="187" h="848" extrusionOk="0">
                  <a:moveTo>
                    <a:pt x="83" y="1"/>
                  </a:moveTo>
                  <a:lnTo>
                    <a:pt x="42" y="290"/>
                  </a:lnTo>
                  <a:lnTo>
                    <a:pt x="1" y="847"/>
                  </a:lnTo>
                  <a:lnTo>
                    <a:pt x="1" y="847"/>
                  </a:lnTo>
                  <a:lnTo>
                    <a:pt x="187" y="826"/>
                  </a:lnTo>
                  <a:lnTo>
                    <a:pt x="166" y="290"/>
                  </a:lnTo>
                  <a:lnTo>
                    <a:pt x="125"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83" name="Google Shape;2383;p212"/>
            <p:cNvSpPr/>
            <p:nvPr/>
          </p:nvSpPr>
          <p:spPr>
            <a:xfrm>
              <a:off x="1962575" y="5189425"/>
              <a:ext cx="4675" cy="21200"/>
            </a:xfrm>
            <a:custGeom>
              <a:avLst/>
              <a:gdLst/>
              <a:ahLst/>
              <a:cxnLst/>
              <a:rect l="l" t="t" r="r" b="b"/>
              <a:pathLst>
                <a:path w="187" h="848" fill="none" extrusionOk="0">
                  <a:moveTo>
                    <a:pt x="125" y="1"/>
                  </a:moveTo>
                  <a:lnTo>
                    <a:pt x="125" y="1"/>
                  </a:lnTo>
                  <a:lnTo>
                    <a:pt x="83" y="1"/>
                  </a:lnTo>
                  <a:lnTo>
                    <a:pt x="83" y="1"/>
                  </a:lnTo>
                  <a:lnTo>
                    <a:pt x="42" y="290"/>
                  </a:lnTo>
                  <a:lnTo>
                    <a:pt x="1" y="847"/>
                  </a:lnTo>
                  <a:lnTo>
                    <a:pt x="1" y="847"/>
                  </a:lnTo>
                  <a:lnTo>
                    <a:pt x="187" y="826"/>
                  </a:lnTo>
                  <a:lnTo>
                    <a:pt x="187" y="826"/>
                  </a:lnTo>
                  <a:lnTo>
                    <a:pt x="166" y="290"/>
                  </a:lnTo>
                  <a:lnTo>
                    <a:pt x="125"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84" name="Google Shape;2384;p212"/>
            <p:cNvSpPr/>
            <p:nvPr/>
          </p:nvSpPr>
          <p:spPr>
            <a:xfrm>
              <a:off x="2094700" y="5189425"/>
              <a:ext cx="3100" cy="9325"/>
            </a:xfrm>
            <a:custGeom>
              <a:avLst/>
              <a:gdLst/>
              <a:ahLst/>
              <a:cxnLst/>
              <a:rect l="l" t="t" r="r" b="b"/>
              <a:pathLst>
                <a:path w="124" h="373" extrusionOk="0">
                  <a:moveTo>
                    <a:pt x="41" y="1"/>
                  </a:moveTo>
                  <a:lnTo>
                    <a:pt x="21" y="125"/>
                  </a:lnTo>
                  <a:lnTo>
                    <a:pt x="0" y="372"/>
                  </a:lnTo>
                  <a:lnTo>
                    <a:pt x="0" y="372"/>
                  </a:lnTo>
                  <a:lnTo>
                    <a:pt x="124" y="352"/>
                  </a:lnTo>
                  <a:lnTo>
                    <a:pt x="103" y="125"/>
                  </a:lnTo>
                  <a:lnTo>
                    <a:pt x="83"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85" name="Google Shape;2385;p212"/>
            <p:cNvSpPr/>
            <p:nvPr/>
          </p:nvSpPr>
          <p:spPr>
            <a:xfrm>
              <a:off x="2094700" y="5189425"/>
              <a:ext cx="3100" cy="9325"/>
            </a:xfrm>
            <a:custGeom>
              <a:avLst/>
              <a:gdLst/>
              <a:ahLst/>
              <a:cxnLst/>
              <a:rect l="l" t="t" r="r" b="b"/>
              <a:pathLst>
                <a:path w="124" h="373" fill="none" extrusionOk="0">
                  <a:moveTo>
                    <a:pt x="41" y="1"/>
                  </a:moveTo>
                  <a:lnTo>
                    <a:pt x="41" y="1"/>
                  </a:lnTo>
                  <a:lnTo>
                    <a:pt x="21" y="125"/>
                  </a:lnTo>
                  <a:lnTo>
                    <a:pt x="0" y="372"/>
                  </a:lnTo>
                  <a:lnTo>
                    <a:pt x="0" y="372"/>
                  </a:lnTo>
                  <a:lnTo>
                    <a:pt x="124" y="352"/>
                  </a:lnTo>
                  <a:lnTo>
                    <a:pt x="124" y="352"/>
                  </a:lnTo>
                  <a:lnTo>
                    <a:pt x="103" y="125"/>
                  </a:lnTo>
                  <a:lnTo>
                    <a:pt x="83" y="1"/>
                  </a:lnTo>
                  <a:lnTo>
                    <a:pt x="4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86" name="Google Shape;2386;p212"/>
            <p:cNvSpPr/>
            <p:nvPr/>
          </p:nvSpPr>
          <p:spPr>
            <a:xfrm>
              <a:off x="2053400" y="5188925"/>
              <a:ext cx="3650" cy="13425"/>
            </a:xfrm>
            <a:custGeom>
              <a:avLst/>
              <a:gdLst/>
              <a:ahLst/>
              <a:cxnLst/>
              <a:rect l="l" t="t" r="r" b="b"/>
              <a:pathLst>
                <a:path w="146" h="537" extrusionOk="0">
                  <a:moveTo>
                    <a:pt x="63" y="0"/>
                  </a:moveTo>
                  <a:lnTo>
                    <a:pt x="21" y="186"/>
                  </a:lnTo>
                  <a:lnTo>
                    <a:pt x="1" y="537"/>
                  </a:lnTo>
                  <a:lnTo>
                    <a:pt x="145" y="537"/>
                  </a:lnTo>
                  <a:lnTo>
                    <a:pt x="125" y="186"/>
                  </a:lnTo>
                  <a:lnTo>
                    <a:pt x="83"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87" name="Google Shape;2387;p212"/>
            <p:cNvSpPr/>
            <p:nvPr/>
          </p:nvSpPr>
          <p:spPr>
            <a:xfrm>
              <a:off x="2053400" y="5188925"/>
              <a:ext cx="3650" cy="13425"/>
            </a:xfrm>
            <a:custGeom>
              <a:avLst/>
              <a:gdLst/>
              <a:ahLst/>
              <a:cxnLst/>
              <a:rect l="l" t="t" r="r" b="b"/>
              <a:pathLst>
                <a:path w="146" h="537" fill="none" extrusionOk="0">
                  <a:moveTo>
                    <a:pt x="63" y="0"/>
                  </a:moveTo>
                  <a:lnTo>
                    <a:pt x="63" y="0"/>
                  </a:lnTo>
                  <a:lnTo>
                    <a:pt x="21" y="186"/>
                  </a:lnTo>
                  <a:lnTo>
                    <a:pt x="1" y="537"/>
                  </a:lnTo>
                  <a:lnTo>
                    <a:pt x="1" y="537"/>
                  </a:lnTo>
                  <a:lnTo>
                    <a:pt x="145" y="537"/>
                  </a:lnTo>
                  <a:lnTo>
                    <a:pt x="145" y="537"/>
                  </a:lnTo>
                  <a:lnTo>
                    <a:pt x="125" y="186"/>
                  </a:lnTo>
                  <a:lnTo>
                    <a:pt x="83" y="0"/>
                  </a:lnTo>
                  <a:lnTo>
                    <a:pt x="63"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88" name="Google Shape;2388;p212"/>
            <p:cNvSpPr/>
            <p:nvPr/>
          </p:nvSpPr>
          <p:spPr>
            <a:xfrm>
              <a:off x="2185000" y="5189425"/>
              <a:ext cx="2075" cy="2625"/>
            </a:xfrm>
            <a:custGeom>
              <a:avLst/>
              <a:gdLst/>
              <a:ahLst/>
              <a:cxnLst/>
              <a:rect l="l" t="t" r="r" b="b"/>
              <a:pathLst>
                <a:path w="83" h="105" extrusionOk="0">
                  <a:moveTo>
                    <a:pt x="21" y="1"/>
                  </a:moveTo>
                  <a:lnTo>
                    <a:pt x="0" y="104"/>
                  </a:lnTo>
                  <a:lnTo>
                    <a:pt x="83" y="104"/>
                  </a:lnTo>
                  <a:lnTo>
                    <a:pt x="62"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89" name="Google Shape;2389;p212"/>
            <p:cNvSpPr/>
            <p:nvPr/>
          </p:nvSpPr>
          <p:spPr>
            <a:xfrm>
              <a:off x="2185000" y="5189425"/>
              <a:ext cx="2075" cy="2625"/>
            </a:xfrm>
            <a:custGeom>
              <a:avLst/>
              <a:gdLst/>
              <a:ahLst/>
              <a:cxnLst/>
              <a:rect l="l" t="t" r="r" b="b"/>
              <a:pathLst>
                <a:path w="83" h="105" fill="none" extrusionOk="0">
                  <a:moveTo>
                    <a:pt x="21" y="1"/>
                  </a:moveTo>
                  <a:lnTo>
                    <a:pt x="21" y="1"/>
                  </a:lnTo>
                  <a:lnTo>
                    <a:pt x="0" y="104"/>
                  </a:lnTo>
                  <a:lnTo>
                    <a:pt x="0" y="104"/>
                  </a:lnTo>
                  <a:lnTo>
                    <a:pt x="83" y="104"/>
                  </a:lnTo>
                  <a:lnTo>
                    <a:pt x="83" y="104"/>
                  </a:lnTo>
                  <a:lnTo>
                    <a:pt x="62" y="1"/>
                  </a:lnTo>
                  <a:lnTo>
                    <a:pt x="2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90" name="Google Shape;2390;p212"/>
            <p:cNvSpPr/>
            <p:nvPr/>
          </p:nvSpPr>
          <p:spPr>
            <a:xfrm>
              <a:off x="2143700" y="5189425"/>
              <a:ext cx="2625" cy="5200"/>
            </a:xfrm>
            <a:custGeom>
              <a:avLst/>
              <a:gdLst/>
              <a:ahLst/>
              <a:cxnLst/>
              <a:rect l="l" t="t" r="r" b="b"/>
              <a:pathLst>
                <a:path w="105" h="208" extrusionOk="0">
                  <a:moveTo>
                    <a:pt x="42" y="1"/>
                  </a:moveTo>
                  <a:lnTo>
                    <a:pt x="1" y="207"/>
                  </a:lnTo>
                  <a:lnTo>
                    <a:pt x="104" y="207"/>
                  </a:lnTo>
                  <a:lnTo>
                    <a:pt x="84"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91" name="Google Shape;2391;p212"/>
            <p:cNvSpPr/>
            <p:nvPr/>
          </p:nvSpPr>
          <p:spPr>
            <a:xfrm>
              <a:off x="2143700" y="5189425"/>
              <a:ext cx="2625" cy="5200"/>
            </a:xfrm>
            <a:custGeom>
              <a:avLst/>
              <a:gdLst/>
              <a:ahLst/>
              <a:cxnLst/>
              <a:rect l="l" t="t" r="r" b="b"/>
              <a:pathLst>
                <a:path w="105" h="208" fill="none" extrusionOk="0">
                  <a:moveTo>
                    <a:pt x="42" y="1"/>
                  </a:moveTo>
                  <a:lnTo>
                    <a:pt x="42" y="1"/>
                  </a:lnTo>
                  <a:lnTo>
                    <a:pt x="1" y="207"/>
                  </a:lnTo>
                  <a:lnTo>
                    <a:pt x="1" y="207"/>
                  </a:lnTo>
                  <a:lnTo>
                    <a:pt x="104" y="207"/>
                  </a:lnTo>
                  <a:lnTo>
                    <a:pt x="104" y="207"/>
                  </a:lnTo>
                  <a:lnTo>
                    <a:pt x="84" y="1"/>
                  </a:lnTo>
                  <a:lnTo>
                    <a:pt x="42"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92" name="Google Shape;2392;p212"/>
            <p:cNvSpPr/>
            <p:nvPr/>
          </p:nvSpPr>
          <p:spPr>
            <a:xfrm>
              <a:off x="1739150" y="5188400"/>
              <a:ext cx="303450" cy="1050"/>
            </a:xfrm>
            <a:custGeom>
              <a:avLst/>
              <a:gdLst/>
              <a:ahLst/>
              <a:cxnLst/>
              <a:rect l="l" t="t" r="r" b="b"/>
              <a:pathLst>
                <a:path w="12138" h="42" extrusionOk="0">
                  <a:moveTo>
                    <a:pt x="0" y="1"/>
                  </a:moveTo>
                  <a:lnTo>
                    <a:pt x="21" y="42"/>
                  </a:lnTo>
                  <a:lnTo>
                    <a:pt x="10692" y="42"/>
                  </a:lnTo>
                  <a:lnTo>
                    <a:pt x="12137" y="21"/>
                  </a:lnTo>
                  <a:lnTo>
                    <a:pt x="0"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93" name="Google Shape;2393;p212"/>
            <p:cNvSpPr/>
            <p:nvPr/>
          </p:nvSpPr>
          <p:spPr>
            <a:xfrm>
              <a:off x="1739150" y="5188400"/>
              <a:ext cx="303450" cy="1050"/>
            </a:xfrm>
            <a:custGeom>
              <a:avLst/>
              <a:gdLst/>
              <a:ahLst/>
              <a:cxnLst/>
              <a:rect l="l" t="t" r="r" b="b"/>
              <a:pathLst>
                <a:path w="12138" h="42" fill="none" extrusionOk="0">
                  <a:moveTo>
                    <a:pt x="0" y="1"/>
                  </a:moveTo>
                  <a:lnTo>
                    <a:pt x="0" y="1"/>
                  </a:lnTo>
                  <a:lnTo>
                    <a:pt x="21" y="42"/>
                  </a:lnTo>
                  <a:lnTo>
                    <a:pt x="21" y="42"/>
                  </a:lnTo>
                  <a:lnTo>
                    <a:pt x="1817" y="42"/>
                  </a:lnTo>
                  <a:lnTo>
                    <a:pt x="1817" y="42"/>
                  </a:lnTo>
                  <a:lnTo>
                    <a:pt x="1858" y="42"/>
                  </a:lnTo>
                  <a:lnTo>
                    <a:pt x="1858" y="42"/>
                  </a:lnTo>
                  <a:lnTo>
                    <a:pt x="3447" y="42"/>
                  </a:lnTo>
                  <a:lnTo>
                    <a:pt x="3447" y="42"/>
                  </a:lnTo>
                  <a:lnTo>
                    <a:pt x="3489" y="42"/>
                  </a:lnTo>
                  <a:lnTo>
                    <a:pt x="3489" y="42"/>
                  </a:lnTo>
                  <a:lnTo>
                    <a:pt x="4644" y="42"/>
                  </a:lnTo>
                  <a:lnTo>
                    <a:pt x="4644" y="42"/>
                  </a:lnTo>
                  <a:lnTo>
                    <a:pt x="5408" y="42"/>
                  </a:lnTo>
                  <a:lnTo>
                    <a:pt x="5408" y="42"/>
                  </a:lnTo>
                  <a:lnTo>
                    <a:pt x="5449" y="42"/>
                  </a:lnTo>
                  <a:lnTo>
                    <a:pt x="5449" y="42"/>
                  </a:lnTo>
                  <a:lnTo>
                    <a:pt x="7060" y="42"/>
                  </a:lnTo>
                  <a:lnTo>
                    <a:pt x="7060" y="42"/>
                  </a:lnTo>
                  <a:lnTo>
                    <a:pt x="7101" y="42"/>
                  </a:lnTo>
                  <a:lnTo>
                    <a:pt x="7101" y="42"/>
                  </a:lnTo>
                  <a:lnTo>
                    <a:pt x="9020" y="42"/>
                  </a:lnTo>
                  <a:lnTo>
                    <a:pt x="9020" y="42"/>
                  </a:lnTo>
                  <a:lnTo>
                    <a:pt x="9062" y="42"/>
                  </a:lnTo>
                  <a:lnTo>
                    <a:pt x="9062" y="42"/>
                  </a:lnTo>
                  <a:lnTo>
                    <a:pt x="10651" y="42"/>
                  </a:lnTo>
                  <a:lnTo>
                    <a:pt x="10651" y="42"/>
                  </a:lnTo>
                  <a:lnTo>
                    <a:pt x="10692" y="42"/>
                  </a:lnTo>
                  <a:lnTo>
                    <a:pt x="10692" y="42"/>
                  </a:lnTo>
                  <a:lnTo>
                    <a:pt x="12137" y="21"/>
                  </a:lnTo>
                  <a:lnTo>
                    <a:pt x="0"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94" name="Google Shape;2394;p212"/>
            <p:cNvSpPr/>
            <p:nvPr/>
          </p:nvSpPr>
          <p:spPr>
            <a:xfrm>
              <a:off x="1443450" y="5325150"/>
              <a:ext cx="652800" cy="28400"/>
            </a:xfrm>
            <a:custGeom>
              <a:avLst/>
              <a:gdLst/>
              <a:ahLst/>
              <a:cxnLst/>
              <a:rect l="l" t="t" r="r" b="b"/>
              <a:pathLst>
                <a:path w="26112" h="1136" extrusionOk="0">
                  <a:moveTo>
                    <a:pt x="24213" y="62"/>
                  </a:moveTo>
                  <a:lnTo>
                    <a:pt x="24234" y="166"/>
                  </a:lnTo>
                  <a:lnTo>
                    <a:pt x="25162" y="124"/>
                  </a:lnTo>
                  <a:lnTo>
                    <a:pt x="26112" y="83"/>
                  </a:lnTo>
                  <a:lnTo>
                    <a:pt x="24213" y="62"/>
                  </a:lnTo>
                  <a:close/>
                  <a:moveTo>
                    <a:pt x="22562" y="62"/>
                  </a:moveTo>
                  <a:lnTo>
                    <a:pt x="22603" y="269"/>
                  </a:lnTo>
                  <a:lnTo>
                    <a:pt x="24151" y="166"/>
                  </a:lnTo>
                  <a:lnTo>
                    <a:pt x="24151" y="62"/>
                  </a:lnTo>
                  <a:close/>
                  <a:moveTo>
                    <a:pt x="20601" y="62"/>
                  </a:moveTo>
                  <a:lnTo>
                    <a:pt x="20642" y="413"/>
                  </a:lnTo>
                  <a:lnTo>
                    <a:pt x="22479" y="269"/>
                  </a:lnTo>
                  <a:lnTo>
                    <a:pt x="22520" y="62"/>
                  </a:lnTo>
                  <a:close/>
                  <a:moveTo>
                    <a:pt x="15048" y="62"/>
                  </a:moveTo>
                  <a:lnTo>
                    <a:pt x="15275" y="496"/>
                  </a:lnTo>
                  <a:lnTo>
                    <a:pt x="15296" y="228"/>
                  </a:lnTo>
                  <a:lnTo>
                    <a:pt x="15317" y="62"/>
                  </a:lnTo>
                  <a:close/>
                  <a:moveTo>
                    <a:pt x="18970" y="62"/>
                  </a:moveTo>
                  <a:lnTo>
                    <a:pt x="18991" y="248"/>
                  </a:lnTo>
                  <a:lnTo>
                    <a:pt x="19011" y="558"/>
                  </a:lnTo>
                  <a:lnTo>
                    <a:pt x="20518" y="434"/>
                  </a:lnTo>
                  <a:lnTo>
                    <a:pt x="20559" y="62"/>
                  </a:lnTo>
                  <a:close/>
                  <a:moveTo>
                    <a:pt x="17897" y="42"/>
                  </a:moveTo>
                  <a:lnTo>
                    <a:pt x="17009" y="62"/>
                  </a:lnTo>
                  <a:lnTo>
                    <a:pt x="17030" y="310"/>
                  </a:lnTo>
                  <a:lnTo>
                    <a:pt x="17071" y="744"/>
                  </a:lnTo>
                  <a:lnTo>
                    <a:pt x="18867" y="578"/>
                  </a:lnTo>
                  <a:lnTo>
                    <a:pt x="18888" y="248"/>
                  </a:lnTo>
                  <a:lnTo>
                    <a:pt x="18908" y="62"/>
                  </a:lnTo>
                  <a:lnTo>
                    <a:pt x="17897" y="42"/>
                  </a:lnTo>
                  <a:close/>
                  <a:moveTo>
                    <a:pt x="1" y="0"/>
                  </a:moveTo>
                  <a:lnTo>
                    <a:pt x="888" y="207"/>
                  </a:lnTo>
                  <a:lnTo>
                    <a:pt x="909" y="62"/>
                  </a:lnTo>
                  <a:lnTo>
                    <a:pt x="930" y="21"/>
                  </a:lnTo>
                  <a:lnTo>
                    <a:pt x="950" y="62"/>
                  </a:lnTo>
                  <a:lnTo>
                    <a:pt x="971" y="228"/>
                  </a:lnTo>
                  <a:lnTo>
                    <a:pt x="1735" y="372"/>
                  </a:lnTo>
                  <a:lnTo>
                    <a:pt x="2498" y="517"/>
                  </a:lnTo>
                  <a:lnTo>
                    <a:pt x="2519" y="145"/>
                  </a:lnTo>
                  <a:lnTo>
                    <a:pt x="2540" y="42"/>
                  </a:lnTo>
                  <a:lnTo>
                    <a:pt x="2560" y="21"/>
                  </a:lnTo>
                  <a:lnTo>
                    <a:pt x="2581" y="42"/>
                  </a:lnTo>
                  <a:lnTo>
                    <a:pt x="2602" y="145"/>
                  </a:lnTo>
                  <a:lnTo>
                    <a:pt x="2643" y="537"/>
                  </a:lnTo>
                  <a:lnTo>
                    <a:pt x="3530" y="682"/>
                  </a:lnTo>
                  <a:lnTo>
                    <a:pt x="4439" y="805"/>
                  </a:lnTo>
                  <a:lnTo>
                    <a:pt x="4480" y="269"/>
                  </a:lnTo>
                  <a:lnTo>
                    <a:pt x="4501" y="104"/>
                  </a:lnTo>
                  <a:lnTo>
                    <a:pt x="4521" y="21"/>
                  </a:lnTo>
                  <a:lnTo>
                    <a:pt x="2746" y="0"/>
                  </a:lnTo>
                  <a:close/>
                  <a:moveTo>
                    <a:pt x="15358" y="62"/>
                  </a:moveTo>
                  <a:lnTo>
                    <a:pt x="15399" y="331"/>
                  </a:lnTo>
                  <a:lnTo>
                    <a:pt x="15420" y="805"/>
                  </a:lnTo>
                  <a:lnTo>
                    <a:pt x="15461" y="888"/>
                  </a:lnTo>
                  <a:lnTo>
                    <a:pt x="16885" y="764"/>
                  </a:lnTo>
                  <a:lnTo>
                    <a:pt x="16927" y="310"/>
                  </a:lnTo>
                  <a:lnTo>
                    <a:pt x="16947" y="62"/>
                  </a:lnTo>
                  <a:close/>
                  <a:moveTo>
                    <a:pt x="4542" y="21"/>
                  </a:moveTo>
                  <a:lnTo>
                    <a:pt x="4562" y="104"/>
                  </a:lnTo>
                  <a:lnTo>
                    <a:pt x="4583" y="289"/>
                  </a:lnTo>
                  <a:lnTo>
                    <a:pt x="4624" y="826"/>
                  </a:lnTo>
                  <a:lnTo>
                    <a:pt x="5347" y="909"/>
                  </a:lnTo>
                  <a:lnTo>
                    <a:pt x="6069" y="971"/>
                  </a:lnTo>
                  <a:lnTo>
                    <a:pt x="6111" y="351"/>
                  </a:lnTo>
                  <a:lnTo>
                    <a:pt x="6131" y="145"/>
                  </a:lnTo>
                  <a:lnTo>
                    <a:pt x="6152" y="42"/>
                  </a:lnTo>
                  <a:lnTo>
                    <a:pt x="4542" y="21"/>
                  </a:lnTo>
                  <a:close/>
                  <a:moveTo>
                    <a:pt x="6193" y="42"/>
                  </a:moveTo>
                  <a:lnTo>
                    <a:pt x="6214" y="145"/>
                  </a:lnTo>
                  <a:lnTo>
                    <a:pt x="6234" y="351"/>
                  </a:lnTo>
                  <a:lnTo>
                    <a:pt x="6276" y="991"/>
                  </a:lnTo>
                  <a:lnTo>
                    <a:pt x="7143" y="1053"/>
                  </a:lnTo>
                  <a:lnTo>
                    <a:pt x="8030" y="1094"/>
                  </a:lnTo>
                  <a:lnTo>
                    <a:pt x="8072" y="393"/>
                  </a:lnTo>
                  <a:lnTo>
                    <a:pt x="8092" y="166"/>
                  </a:lnTo>
                  <a:lnTo>
                    <a:pt x="8113" y="42"/>
                  </a:lnTo>
                  <a:close/>
                  <a:moveTo>
                    <a:pt x="8154" y="42"/>
                  </a:moveTo>
                  <a:lnTo>
                    <a:pt x="8175" y="186"/>
                  </a:lnTo>
                  <a:lnTo>
                    <a:pt x="8195" y="413"/>
                  </a:lnTo>
                  <a:lnTo>
                    <a:pt x="8237" y="1094"/>
                  </a:lnTo>
                  <a:lnTo>
                    <a:pt x="9661" y="1136"/>
                  </a:lnTo>
                  <a:lnTo>
                    <a:pt x="9702" y="434"/>
                  </a:lnTo>
                  <a:lnTo>
                    <a:pt x="9723" y="186"/>
                  </a:lnTo>
                  <a:lnTo>
                    <a:pt x="9743" y="42"/>
                  </a:lnTo>
                  <a:close/>
                  <a:moveTo>
                    <a:pt x="9785" y="42"/>
                  </a:moveTo>
                  <a:lnTo>
                    <a:pt x="9826" y="186"/>
                  </a:lnTo>
                  <a:lnTo>
                    <a:pt x="9847" y="434"/>
                  </a:lnTo>
                  <a:lnTo>
                    <a:pt x="9867" y="1136"/>
                  </a:lnTo>
                  <a:lnTo>
                    <a:pt x="10094" y="1136"/>
                  </a:lnTo>
                  <a:lnTo>
                    <a:pt x="11519" y="1115"/>
                  </a:lnTo>
                  <a:lnTo>
                    <a:pt x="10136" y="42"/>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95" name="Google Shape;2395;p212"/>
            <p:cNvSpPr/>
            <p:nvPr/>
          </p:nvSpPr>
          <p:spPr>
            <a:xfrm>
              <a:off x="2097775" y="5327225"/>
              <a:ext cx="17575" cy="25"/>
            </a:xfrm>
            <a:custGeom>
              <a:avLst/>
              <a:gdLst/>
              <a:ahLst/>
              <a:cxnLst/>
              <a:rect l="l" t="t" r="r" b="b"/>
              <a:pathLst>
                <a:path w="703" h="1" fill="none" extrusionOk="0">
                  <a:moveTo>
                    <a:pt x="1" y="0"/>
                  </a:moveTo>
                  <a:lnTo>
                    <a:pt x="1" y="0"/>
                  </a:lnTo>
                  <a:lnTo>
                    <a:pt x="1" y="0"/>
                  </a:lnTo>
                  <a:lnTo>
                    <a:pt x="1" y="0"/>
                  </a:lnTo>
                  <a:lnTo>
                    <a:pt x="703" y="0"/>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96" name="Google Shape;2396;p212"/>
            <p:cNvSpPr/>
            <p:nvPr/>
          </p:nvSpPr>
          <p:spPr>
            <a:xfrm>
              <a:off x="2048750" y="5326700"/>
              <a:ext cx="47500" cy="2600"/>
            </a:xfrm>
            <a:custGeom>
              <a:avLst/>
              <a:gdLst/>
              <a:ahLst/>
              <a:cxnLst/>
              <a:rect l="l" t="t" r="r" b="b"/>
              <a:pathLst>
                <a:path w="1900" h="104" fill="none" extrusionOk="0">
                  <a:moveTo>
                    <a:pt x="1" y="0"/>
                  </a:moveTo>
                  <a:lnTo>
                    <a:pt x="1" y="0"/>
                  </a:lnTo>
                  <a:lnTo>
                    <a:pt x="22" y="104"/>
                  </a:lnTo>
                  <a:lnTo>
                    <a:pt x="22" y="104"/>
                  </a:lnTo>
                  <a:lnTo>
                    <a:pt x="950" y="62"/>
                  </a:lnTo>
                  <a:lnTo>
                    <a:pt x="1900" y="21"/>
                  </a:lnTo>
                  <a:lnTo>
                    <a:pt x="1900" y="21"/>
                  </a:lnTo>
                  <a:lnTo>
                    <a:pt x="1900" y="21"/>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97" name="Google Shape;2397;p212"/>
            <p:cNvSpPr/>
            <p:nvPr/>
          </p:nvSpPr>
          <p:spPr>
            <a:xfrm>
              <a:off x="2007475" y="5326700"/>
              <a:ext cx="39775" cy="5175"/>
            </a:xfrm>
            <a:custGeom>
              <a:avLst/>
              <a:gdLst/>
              <a:ahLst/>
              <a:cxnLst/>
              <a:rect l="l" t="t" r="r" b="b"/>
              <a:pathLst>
                <a:path w="1591" h="207" fill="none" extrusionOk="0">
                  <a:moveTo>
                    <a:pt x="1" y="0"/>
                  </a:moveTo>
                  <a:lnTo>
                    <a:pt x="1" y="0"/>
                  </a:lnTo>
                  <a:lnTo>
                    <a:pt x="42" y="207"/>
                  </a:lnTo>
                  <a:lnTo>
                    <a:pt x="42" y="207"/>
                  </a:lnTo>
                  <a:lnTo>
                    <a:pt x="1590" y="104"/>
                  </a:lnTo>
                  <a:lnTo>
                    <a:pt x="1590" y="104"/>
                  </a:lnTo>
                  <a:lnTo>
                    <a:pt x="1590" y="0"/>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98" name="Google Shape;2398;p212"/>
            <p:cNvSpPr/>
            <p:nvPr/>
          </p:nvSpPr>
          <p:spPr>
            <a:xfrm>
              <a:off x="1958450" y="5326700"/>
              <a:ext cx="48025" cy="8800"/>
            </a:xfrm>
            <a:custGeom>
              <a:avLst/>
              <a:gdLst/>
              <a:ahLst/>
              <a:cxnLst/>
              <a:rect l="l" t="t" r="r" b="b"/>
              <a:pathLst>
                <a:path w="1921" h="352" fill="none" extrusionOk="0">
                  <a:moveTo>
                    <a:pt x="1" y="0"/>
                  </a:moveTo>
                  <a:lnTo>
                    <a:pt x="1" y="0"/>
                  </a:lnTo>
                  <a:lnTo>
                    <a:pt x="42" y="351"/>
                  </a:lnTo>
                  <a:lnTo>
                    <a:pt x="42" y="351"/>
                  </a:lnTo>
                  <a:lnTo>
                    <a:pt x="1879" y="207"/>
                  </a:lnTo>
                  <a:lnTo>
                    <a:pt x="1879" y="207"/>
                  </a:lnTo>
                  <a:lnTo>
                    <a:pt x="1920" y="0"/>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399" name="Google Shape;2399;p212"/>
            <p:cNvSpPr/>
            <p:nvPr/>
          </p:nvSpPr>
          <p:spPr>
            <a:xfrm>
              <a:off x="1917700" y="5326700"/>
              <a:ext cx="39750" cy="12400"/>
            </a:xfrm>
            <a:custGeom>
              <a:avLst/>
              <a:gdLst/>
              <a:ahLst/>
              <a:cxnLst/>
              <a:rect l="l" t="t" r="r" b="b"/>
              <a:pathLst>
                <a:path w="1590" h="496" fill="none" extrusionOk="0">
                  <a:moveTo>
                    <a:pt x="0" y="0"/>
                  </a:moveTo>
                  <a:lnTo>
                    <a:pt x="0" y="0"/>
                  </a:lnTo>
                  <a:lnTo>
                    <a:pt x="21" y="186"/>
                  </a:lnTo>
                  <a:lnTo>
                    <a:pt x="41" y="496"/>
                  </a:lnTo>
                  <a:lnTo>
                    <a:pt x="41" y="496"/>
                  </a:lnTo>
                  <a:lnTo>
                    <a:pt x="1548" y="372"/>
                  </a:lnTo>
                  <a:lnTo>
                    <a:pt x="1548" y="372"/>
                  </a:lnTo>
                  <a:lnTo>
                    <a:pt x="1589" y="0"/>
                  </a:lnTo>
                  <a:lnTo>
                    <a:pt x="0"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00" name="Google Shape;2400;p212"/>
            <p:cNvSpPr/>
            <p:nvPr/>
          </p:nvSpPr>
          <p:spPr>
            <a:xfrm>
              <a:off x="1819650" y="5326700"/>
              <a:ext cx="6725" cy="10850"/>
            </a:xfrm>
            <a:custGeom>
              <a:avLst/>
              <a:gdLst/>
              <a:ahLst/>
              <a:cxnLst/>
              <a:rect l="l" t="t" r="r" b="b"/>
              <a:pathLst>
                <a:path w="269" h="434" fill="none" extrusionOk="0">
                  <a:moveTo>
                    <a:pt x="269" y="0"/>
                  </a:moveTo>
                  <a:lnTo>
                    <a:pt x="269" y="0"/>
                  </a:lnTo>
                  <a:lnTo>
                    <a:pt x="0" y="0"/>
                  </a:lnTo>
                  <a:lnTo>
                    <a:pt x="0" y="0"/>
                  </a:lnTo>
                  <a:lnTo>
                    <a:pt x="227" y="434"/>
                  </a:lnTo>
                  <a:lnTo>
                    <a:pt x="227" y="434"/>
                  </a:lnTo>
                  <a:lnTo>
                    <a:pt x="248" y="166"/>
                  </a:lnTo>
                  <a:lnTo>
                    <a:pt x="269"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01" name="Google Shape;2401;p212"/>
            <p:cNvSpPr/>
            <p:nvPr/>
          </p:nvSpPr>
          <p:spPr>
            <a:xfrm>
              <a:off x="1827375" y="5326700"/>
              <a:ext cx="39775" cy="20675"/>
            </a:xfrm>
            <a:custGeom>
              <a:avLst/>
              <a:gdLst/>
              <a:ahLst/>
              <a:cxnLst/>
              <a:rect l="l" t="t" r="r" b="b"/>
              <a:pathLst>
                <a:path w="1591" h="827" fill="none" extrusionOk="0">
                  <a:moveTo>
                    <a:pt x="1590" y="0"/>
                  </a:moveTo>
                  <a:lnTo>
                    <a:pt x="1590" y="0"/>
                  </a:lnTo>
                  <a:lnTo>
                    <a:pt x="1" y="0"/>
                  </a:lnTo>
                  <a:lnTo>
                    <a:pt x="1" y="0"/>
                  </a:lnTo>
                  <a:lnTo>
                    <a:pt x="42" y="269"/>
                  </a:lnTo>
                  <a:lnTo>
                    <a:pt x="63" y="743"/>
                  </a:lnTo>
                  <a:lnTo>
                    <a:pt x="63" y="743"/>
                  </a:lnTo>
                  <a:lnTo>
                    <a:pt x="104" y="826"/>
                  </a:lnTo>
                  <a:lnTo>
                    <a:pt x="104" y="826"/>
                  </a:lnTo>
                  <a:lnTo>
                    <a:pt x="1528" y="702"/>
                  </a:lnTo>
                  <a:lnTo>
                    <a:pt x="1528" y="702"/>
                  </a:lnTo>
                  <a:lnTo>
                    <a:pt x="1570" y="248"/>
                  </a:lnTo>
                  <a:lnTo>
                    <a:pt x="1590"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02" name="Google Shape;2402;p212"/>
            <p:cNvSpPr/>
            <p:nvPr/>
          </p:nvSpPr>
          <p:spPr>
            <a:xfrm>
              <a:off x="1868675" y="5326175"/>
              <a:ext cx="47500" cy="17575"/>
            </a:xfrm>
            <a:custGeom>
              <a:avLst/>
              <a:gdLst/>
              <a:ahLst/>
              <a:cxnLst/>
              <a:rect l="l" t="t" r="r" b="b"/>
              <a:pathLst>
                <a:path w="1900" h="703" fill="none" extrusionOk="0">
                  <a:moveTo>
                    <a:pt x="888" y="1"/>
                  </a:moveTo>
                  <a:lnTo>
                    <a:pt x="888" y="1"/>
                  </a:lnTo>
                  <a:lnTo>
                    <a:pt x="0" y="21"/>
                  </a:lnTo>
                  <a:lnTo>
                    <a:pt x="0" y="21"/>
                  </a:lnTo>
                  <a:lnTo>
                    <a:pt x="21" y="269"/>
                  </a:lnTo>
                  <a:lnTo>
                    <a:pt x="62" y="703"/>
                  </a:lnTo>
                  <a:lnTo>
                    <a:pt x="62" y="703"/>
                  </a:lnTo>
                  <a:lnTo>
                    <a:pt x="1858" y="537"/>
                  </a:lnTo>
                  <a:lnTo>
                    <a:pt x="1858" y="537"/>
                  </a:lnTo>
                  <a:lnTo>
                    <a:pt x="1879" y="207"/>
                  </a:lnTo>
                  <a:lnTo>
                    <a:pt x="1899" y="21"/>
                  </a:lnTo>
                  <a:lnTo>
                    <a:pt x="888"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03" name="Google Shape;2403;p212"/>
            <p:cNvSpPr/>
            <p:nvPr/>
          </p:nvSpPr>
          <p:spPr>
            <a:xfrm>
              <a:off x="1688050" y="5326175"/>
              <a:ext cx="43375" cy="27375"/>
            </a:xfrm>
            <a:custGeom>
              <a:avLst/>
              <a:gdLst/>
              <a:ahLst/>
              <a:cxnLst/>
              <a:rect l="l" t="t" r="r" b="b"/>
              <a:pathLst>
                <a:path w="1735" h="1095" fill="none" extrusionOk="0">
                  <a:moveTo>
                    <a:pt x="1" y="1"/>
                  </a:moveTo>
                  <a:lnTo>
                    <a:pt x="1" y="1"/>
                  </a:lnTo>
                  <a:lnTo>
                    <a:pt x="42" y="145"/>
                  </a:lnTo>
                  <a:lnTo>
                    <a:pt x="63" y="393"/>
                  </a:lnTo>
                  <a:lnTo>
                    <a:pt x="83" y="1095"/>
                  </a:lnTo>
                  <a:lnTo>
                    <a:pt x="83" y="1095"/>
                  </a:lnTo>
                  <a:lnTo>
                    <a:pt x="310" y="1095"/>
                  </a:lnTo>
                  <a:lnTo>
                    <a:pt x="310" y="1095"/>
                  </a:lnTo>
                  <a:lnTo>
                    <a:pt x="1735" y="1074"/>
                  </a:lnTo>
                  <a:lnTo>
                    <a:pt x="352" y="1"/>
                  </a:lnTo>
                  <a:lnTo>
                    <a:pt x="352" y="1"/>
                  </a:lnTo>
                  <a:lnTo>
                    <a:pt x="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04" name="Google Shape;2404;p212"/>
            <p:cNvSpPr/>
            <p:nvPr/>
          </p:nvSpPr>
          <p:spPr>
            <a:xfrm>
              <a:off x="1647300" y="5326175"/>
              <a:ext cx="39750" cy="27375"/>
            </a:xfrm>
            <a:custGeom>
              <a:avLst/>
              <a:gdLst/>
              <a:ahLst/>
              <a:cxnLst/>
              <a:rect l="l" t="t" r="r" b="b"/>
              <a:pathLst>
                <a:path w="1590" h="1095" fill="none" extrusionOk="0">
                  <a:moveTo>
                    <a:pt x="0" y="1"/>
                  </a:moveTo>
                  <a:lnTo>
                    <a:pt x="0" y="1"/>
                  </a:lnTo>
                  <a:lnTo>
                    <a:pt x="21" y="145"/>
                  </a:lnTo>
                  <a:lnTo>
                    <a:pt x="41" y="372"/>
                  </a:lnTo>
                  <a:lnTo>
                    <a:pt x="83" y="1053"/>
                  </a:lnTo>
                  <a:lnTo>
                    <a:pt x="83" y="1053"/>
                  </a:lnTo>
                  <a:lnTo>
                    <a:pt x="1507" y="1095"/>
                  </a:lnTo>
                  <a:lnTo>
                    <a:pt x="1507" y="1095"/>
                  </a:lnTo>
                  <a:lnTo>
                    <a:pt x="1548" y="393"/>
                  </a:lnTo>
                  <a:lnTo>
                    <a:pt x="1569" y="145"/>
                  </a:lnTo>
                  <a:lnTo>
                    <a:pt x="1589" y="1"/>
                  </a:lnTo>
                  <a:lnTo>
                    <a:pt x="1589" y="1"/>
                  </a:lnTo>
                  <a:lnTo>
                    <a:pt x="0"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05" name="Google Shape;2405;p212"/>
            <p:cNvSpPr/>
            <p:nvPr/>
          </p:nvSpPr>
          <p:spPr>
            <a:xfrm>
              <a:off x="1598275" y="5326175"/>
              <a:ext cx="48000" cy="26350"/>
            </a:xfrm>
            <a:custGeom>
              <a:avLst/>
              <a:gdLst/>
              <a:ahLst/>
              <a:cxnLst/>
              <a:rect l="l" t="t" r="r" b="b"/>
              <a:pathLst>
                <a:path w="1920" h="1054" fill="none" extrusionOk="0">
                  <a:moveTo>
                    <a:pt x="0" y="1"/>
                  </a:moveTo>
                  <a:lnTo>
                    <a:pt x="0" y="1"/>
                  </a:lnTo>
                  <a:lnTo>
                    <a:pt x="21" y="104"/>
                  </a:lnTo>
                  <a:lnTo>
                    <a:pt x="41" y="310"/>
                  </a:lnTo>
                  <a:lnTo>
                    <a:pt x="83" y="950"/>
                  </a:lnTo>
                  <a:lnTo>
                    <a:pt x="83" y="950"/>
                  </a:lnTo>
                  <a:lnTo>
                    <a:pt x="950" y="1012"/>
                  </a:lnTo>
                  <a:lnTo>
                    <a:pt x="1837" y="1053"/>
                  </a:lnTo>
                  <a:lnTo>
                    <a:pt x="1837" y="1053"/>
                  </a:lnTo>
                  <a:lnTo>
                    <a:pt x="1879" y="352"/>
                  </a:lnTo>
                  <a:lnTo>
                    <a:pt x="1899" y="125"/>
                  </a:lnTo>
                  <a:lnTo>
                    <a:pt x="1920" y="1"/>
                  </a:lnTo>
                  <a:lnTo>
                    <a:pt x="1920" y="1"/>
                  </a:lnTo>
                  <a:lnTo>
                    <a:pt x="0"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06" name="Google Shape;2406;p212"/>
            <p:cNvSpPr/>
            <p:nvPr/>
          </p:nvSpPr>
          <p:spPr>
            <a:xfrm>
              <a:off x="1556975" y="5325675"/>
              <a:ext cx="40275" cy="23750"/>
            </a:xfrm>
            <a:custGeom>
              <a:avLst/>
              <a:gdLst/>
              <a:ahLst/>
              <a:cxnLst/>
              <a:rect l="l" t="t" r="r" b="b"/>
              <a:pathLst>
                <a:path w="1611" h="950" fill="none" extrusionOk="0">
                  <a:moveTo>
                    <a:pt x="1" y="0"/>
                  </a:moveTo>
                  <a:lnTo>
                    <a:pt x="1" y="0"/>
                  </a:lnTo>
                  <a:lnTo>
                    <a:pt x="21" y="83"/>
                  </a:lnTo>
                  <a:lnTo>
                    <a:pt x="42" y="268"/>
                  </a:lnTo>
                  <a:lnTo>
                    <a:pt x="83" y="805"/>
                  </a:lnTo>
                  <a:lnTo>
                    <a:pt x="83" y="805"/>
                  </a:lnTo>
                  <a:lnTo>
                    <a:pt x="806" y="888"/>
                  </a:lnTo>
                  <a:lnTo>
                    <a:pt x="1528" y="950"/>
                  </a:lnTo>
                  <a:lnTo>
                    <a:pt x="1528" y="950"/>
                  </a:lnTo>
                  <a:lnTo>
                    <a:pt x="1570" y="330"/>
                  </a:lnTo>
                  <a:lnTo>
                    <a:pt x="1590" y="124"/>
                  </a:lnTo>
                  <a:lnTo>
                    <a:pt x="1611" y="21"/>
                  </a:lnTo>
                  <a:lnTo>
                    <a:pt x="1611" y="21"/>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07" name="Google Shape;2407;p212"/>
            <p:cNvSpPr/>
            <p:nvPr/>
          </p:nvSpPr>
          <p:spPr>
            <a:xfrm>
              <a:off x="1443450" y="5325150"/>
              <a:ext cx="113050" cy="20150"/>
            </a:xfrm>
            <a:custGeom>
              <a:avLst/>
              <a:gdLst/>
              <a:ahLst/>
              <a:cxnLst/>
              <a:rect l="l" t="t" r="r" b="b"/>
              <a:pathLst>
                <a:path w="4522" h="806" fill="none" extrusionOk="0">
                  <a:moveTo>
                    <a:pt x="1" y="0"/>
                  </a:moveTo>
                  <a:lnTo>
                    <a:pt x="1" y="0"/>
                  </a:lnTo>
                  <a:lnTo>
                    <a:pt x="888" y="207"/>
                  </a:lnTo>
                  <a:lnTo>
                    <a:pt x="888" y="207"/>
                  </a:lnTo>
                  <a:lnTo>
                    <a:pt x="909" y="62"/>
                  </a:lnTo>
                  <a:lnTo>
                    <a:pt x="930" y="21"/>
                  </a:lnTo>
                  <a:lnTo>
                    <a:pt x="930" y="21"/>
                  </a:lnTo>
                  <a:lnTo>
                    <a:pt x="950" y="62"/>
                  </a:lnTo>
                  <a:lnTo>
                    <a:pt x="971" y="228"/>
                  </a:lnTo>
                  <a:lnTo>
                    <a:pt x="971" y="228"/>
                  </a:lnTo>
                  <a:lnTo>
                    <a:pt x="1735" y="372"/>
                  </a:lnTo>
                  <a:lnTo>
                    <a:pt x="2498" y="517"/>
                  </a:lnTo>
                  <a:lnTo>
                    <a:pt x="2498" y="517"/>
                  </a:lnTo>
                  <a:lnTo>
                    <a:pt x="2519" y="145"/>
                  </a:lnTo>
                  <a:lnTo>
                    <a:pt x="2540" y="42"/>
                  </a:lnTo>
                  <a:lnTo>
                    <a:pt x="2560" y="21"/>
                  </a:lnTo>
                  <a:lnTo>
                    <a:pt x="2560" y="21"/>
                  </a:lnTo>
                  <a:lnTo>
                    <a:pt x="2581" y="42"/>
                  </a:lnTo>
                  <a:lnTo>
                    <a:pt x="2602" y="145"/>
                  </a:lnTo>
                  <a:lnTo>
                    <a:pt x="2643" y="537"/>
                  </a:lnTo>
                  <a:lnTo>
                    <a:pt x="2643" y="537"/>
                  </a:lnTo>
                  <a:lnTo>
                    <a:pt x="3530" y="682"/>
                  </a:lnTo>
                  <a:lnTo>
                    <a:pt x="4439" y="805"/>
                  </a:lnTo>
                  <a:lnTo>
                    <a:pt x="4439" y="805"/>
                  </a:lnTo>
                  <a:lnTo>
                    <a:pt x="4480" y="269"/>
                  </a:lnTo>
                  <a:lnTo>
                    <a:pt x="4501" y="104"/>
                  </a:lnTo>
                  <a:lnTo>
                    <a:pt x="4521" y="21"/>
                  </a:lnTo>
                  <a:lnTo>
                    <a:pt x="4521" y="21"/>
                  </a:lnTo>
                  <a:lnTo>
                    <a:pt x="2746" y="0"/>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08" name="Google Shape;2408;p212"/>
            <p:cNvSpPr/>
            <p:nvPr/>
          </p:nvSpPr>
          <p:spPr>
            <a:xfrm>
              <a:off x="1505900" y="5325675"/>
              <a:ext cx="3625" cy="12925"/>
            </a:xfrm>
            <a:custGeom>
              <a:avLst/>
              <a:gdLst/>
              <a:ahLst/>
              <a:cxnLst/>
              <a:rect l="l" t="t" r="r" b="b"/>
              <a:pathLst>
                <a:path w="145" h="517" extrusionOk="0">
                  <a:moveTo>
                    <a:pt x="62" y="0"/>
                  </a:moveTo>
                  <a:lnTo>
                    <a:pt x="42" y="21"/>
                  </a:lnTo>
                  <a:lnTo>
                    <a:pt x="21" y="124"/>
                  </a:lnTo>
                  <a:lnTo>
                    <a:pt x="0" y="496"/>
                  </a:lnTo>
                  <a:lnTo>
                    <a:pt x="145" y="516"/>
                  </a:lnTo>
                  <a:lnTo>
                    <a:pt x="104" y="124"/>
                  </a:lnTo>
                  <a:lnTo>
                    <a:pt x="83" y="21"/>
                  </a:lnTo>
                  <a:lnTo>
                    <a:pt x="62"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09" name="Google Shape;2409;p212"/>
            <p:cNvSpPr/>
            <p:nvPr/>
          </p:nvSpPr>
          <p:spPr>
            <a:xfrm>
              <a:off x="1505900" y="5325675"/>
              <a:ext cx="3625" cy="12925"/>
            </a:xfrm>
            <a:custGeom>
              <a:avLst/>
              <a:gdLst/>
              <a:ahLst/>
              <a:cxnLst/>
              <a:rect l="l" t="t" r="r" b="b"/>
              <a:pathLst>
                <a:path w="145" h="517" fill="none" extrusionOk="0">
                  <a:moveTo>
                    <a:pt x="62" y="0"/>
                  </a:moveTo>
                  <a:lnTo>
                    <a:pt x="62" y="0"/>
                  </a:lnTo>
                  <a:lnTo>
                    <a:pt x="42" y="21"/>
                  </a:lnTo>
                  <a:lnTo>
                    <a:pt x="21" y="124"/>
                  </a:lnTo>
                  <a:lnTo>
                    <a:pt x="0" y="496"/>
                  </a:lnTo>
                  <a:lnTo>
                    <a:pt x="0" y="496"/>
                  </a:lnTo>
                  <a:lnTo>
                    <a:pt x="145" y="516"/>
                  </a:lnTo>
                  <a:lnTo>
                    <a:pt x="145" y="516"/>
                  </a:lnTo>
                  <a:lnTo>
                    <a:pt x="104" y="124"/>
                  </a:lnTo>
                  <a:lnTo>
                    <a:pt x="83" y="21"/>
                  </a:lnTo>
                  <a:lnTo>
                    <a:pt x="62"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10" name="Google Shape;2410;p212"/>
            <p:cNvSpPr/>
            <p:nvPr/>
          </p:nvSpPr>
          <p:spPr>
            <a:xfrm>
              <a:off x="1465650" y="5325675"/>
              <a:ext cx="2075" cy="5175"/>
            </a:xfrm>
            <a:custGeom>
              <a:avLst/>
              <a:gdLst/>
              <a:ahLst/>
              <a:cxnLst/>
              <a:rect l="l" t="t" r="r" b="b"/>
              <a:pathLst>
                <a:path w="83" h="207" extrusionOk="0">
                  <a:moveTo>
                    <a:pt x="42" y="0"/>
                  </a:moveTo>
                  <a:lnTo>
                    <a:pt x="21" y="41"/>
                  </a:lnTo>
                  <a:lnTo>
                    <a:pt x="0" y="186"/>
                  </a:lnTo>
                  <a:lnTo>
                    <a:pt x="83" y="207"/>
                  </a:lnTo>
                  <a:lnTo>
                    <a:pt x="62" y="41"/>
                  </a:lnTo>
                  <a:lnTo>
                    <a:pt x="42"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11" name="Google Shape;2411;p212"/>
            <p:cNvSpPr/>
            <p:nvPr/>
          </p:nvSpPr>
          <p:spPr>
            <a:xfrm>
              <a:off x="1465650" y="5325675"/>
              <a:ext cx="2075" cy="5175"/>
            </a:xfrm>
            <a:custGeom>
              <a:avLst/>
              <a:gdLst/>
              <a:ahLst/>
              <a:cxnLst/>
              <a:rect l="l" t="t" r="r" b="b"/>
              <a:pathLst>
                <a:path w="83" h="207" fill="none" extrusionOk="0">
                  <a:moveTo>
                    <a:pt x="42" y="0"/>
                  </a:moveTo>
                  <a:lnTo>
                    <a:pt x="42" y="0"/>
                  </a:lnTo>
                  <a:lnTo>
                    <a:pt x="21" y="41"/>
                  </a:lnTo>
                  <a:lnTo>
                    <a:pt x="0" y="186"/>
                  </a:lnTo>
                  <a:lnTo>
                    <a:pt x="0" y="186"/>
                  </a:lnTo>
                  <a:lnTo>
                    <a:pt x="83" y="207"/>
                  </a:lnTo>
                  <a:lnTo>
                    <a:pt x="83" y="207"/>
                  </a:lnTo>
                  <a:lnTo>
                    <a:pt x="62" y="41"/>
                  </a:lnTo>
                  <a:lnTo>
                    <a:pt x="42"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12" name="Google Shape;2412;p212"/>
            <p:cNvSpPr/>
            <p:nvPr/>
          </p:nvSpPr>
          <p:spPr>
            <a:xfrm>
              <a:off x="1595175" y="5326175"/>
              <a:ext cx="5175" cy="23775"/>
            </a:xfrm>
            <a:custGeom>
              <a:avLst/>
              <a:gdLst/>
              <a:ahLst/>
              <a:cxnLst/>
              <a:rect l="l" t="t" r="r" b="b"/>
              <a:pathLst>
                <a:path w="207" h="951" extrusionOk="0">
                  <a:moveTo>
                    <a:pt x="83" y="1"/>
                  </a:moveTo>
                  <a:lnTo>
                    <a:pt x="62" y="104"/>
                  </a:lnTo>
                  <a:lnTo>
                    <a:pt x="42" y="310"/>
                  </a:lnTo>
                  <a:lnTo>
                    <a:pt x="0" y="930"/>
                  </a:lnTo>
                  <a:lnTo>
                    <a:pt x="207" y="950"/>
                  </a:lnTo>
                  <a:lnTo>
                    <a:pt x="165" y="310"/>
                  </a:lnTo>
                  <a:lnTo>
                    <a:pt x="145" y="104"/>
                  </a:lnTo>
                  <a:lnTo>
                    <a:pt x="124"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13" name="Google Shape;2413;p212"/>
            <p:cNvSpPr/>
            <p:nvPr/>
          </p:nvSpPr>
          <p:spPr>
            <a:xfrm>
              <a:off x="1595175" y="5326175"/>
              <a:ext cx="5175" cy="23775"/>
            </a:xfrm>
            <a:custGeom>
              <a:avLst/>
              <a:gdLst/>
              <a:ahLst/>
              <a:cxnLst/>
              <a:rect l="l" t="t" r="r" b="b"/>
              <a:pathLst>
                <a:path w="207" h="951" fill="none" extrusionOk="0">
                  <a:moveTo>
                    <a:pt x="83" y="1"/>
                  </a:moveTo>
                  <a:lnTo>
                    <a:pt x="83" y="1"/>
                  </a:lnTo>
                  <a:lnTo>
                    <a:pt x="62" y="104"/>
                  </a:lnTo>
                  <a:lnTo>
                    <a:pt x="42" y="310"/>
                  </a:lnTo>
                  <a:lnTo>
                    <a:pt x="0" y="930"/>
                  </a:lnTo>
                  <a:lnTo>
                    <a:pt x="0" y="930"/>
                  </a:lnTo>
                  <a:lnTo>
                    <a:pt x="207" y="950"/>
                  </a:lnTo>
                  <a:lnTo>
                    <a:pt x="207" y="950"/>
                  </a:lnTo>
                  <a:lnTo>
                    <a:pt x="165" y="310"/>
                  </a:lnTo>
                  <a:lnTo>
                    <a:pt x="145" y="104"/>
                  </a:lnTo>
                  <a:lnTo>
                    <a:pt x="124" y="1"/>
                  </a:lnTo>
                  <a:lnTo>
                    <a:pt x="124" y="1"/>
                  </a:lnTo>
                  <a:lnTo>
                    <a:pt x="83"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14" name="Google Shape;2414;p212"/>
            <p:cNvSpPr/>
            <p:nvPr/>
          </p:nvSpPr>
          <p:spPr>
            <a:xfrm>
              <a:off x="1554400" y="5325675"/>
              <a:ext cx="4675" cy="20150"/>
            </a:xfrm>
            <a:custGeom>
              <a:avLst/>
              <a:gdLst/>
              <a:ahLst/>
              <a:cxnLst/>
              <a:rect l="l" t="t" r="r" b="b"/>
              <a:pathLst>
                <a:path w="187" h="806" extrusionOk="0">
                  <a:moveTo>
                    <a:pt x="83" y="0"/>
                  </a:moveTo>
                  <a:lnTo>
                    <a:pt x="63" y="83"/>
                  </a:lnTo>
                  <a:lnTo>
                    <a:pt x="42" y="248"/>
                  </a:lnTo>
                  <a:lnTo>
                    <a:pt x="1" y="784"/>
                  </a:lnTo>
                  <a:lnTo>
                    <a:pt x="186" y="805"/>
                  </a:lnTo>
                  <a:lnTo>
                    <a:pt x="145" y="268"/>
                  </a:lnTo>
                  <a:lnTo>
                    <a:pt x="124" y="83"/>
                  </a:lnTo>
                  <a:lnTo>
                    <a:pt x="104"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15" name="Google Shape;2415;p212"/>
            <p:cNvSpPr/>
            <p:nvPr/>
          </p:nvSpPr>
          <p:spPr>
            <a:xfrm>
              <a:off x="1554400" y="5325675"/>
              <a:ext cx="4675" cy="20150"/>
            </a:xfrm>
            <a:custGeom>
              <a:avLst/>
              <a:gdLst/>
              <a:ahLst/>
              <a:cxnLst/>
              <a:rect l="l" t="t" r="r" b="b"/>
              <a:pathLst>
                <a:path w="187" h="806" fill="none" extrusionOk="0">
                  <a:moveTo>
                    <a:pt x="83" y="0"/>
                  </a:moveTo>
                  <a:lnTo>
                    <a:pt x="83" y="0"/>
                  </a:lnTo>
                  <a:lnTo>
                    <a:pt x="63" y="83"/>
                  </a:lnTo>
                  <a:lnTo>
                    <a:pt x="42" y="248"/>
                  </a:lnTo>
                  <a:lnTo>
                    <a:pt x="1" y="784"/>
                  </a:lnTo>
                  <a:lnTo>
                    <a:pt x="1" y="784"/>
                  </a:lnTo>
                  <a:lnTo>
                    <a:pt x="186" y="805"/>
                  </a:lnTo>
                  <a:lnTo>
                    <a:pt x="186" y="805"/>
                  </a:lnTo>
                  <a:lnTo>
                    <a:pt x="145" y="268"/>
                  </a:lnTo>
                  <a:lnTo>
                    <a:pt x="124" y="83"/>
                  </a:lnTo>
                  <a:lnTo>
                    <a:pt x="104" y="0"/>
                  </a:lnTo>
                  <a:lnTo>
                    <a:pt x="104" y="0"/>
                  </a:lnTo>
                  <a:lnTo>
                    <a:pt x="83"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16" name="Google Shape;2416;p212"/>
            <p:cNvSpPr/>
            <p:nvPr/>
          </p:nvSpPr>
          <p:spPr>
            <a:xfrm>
              <a:off x="1684950" y="5326175"/>
              <a:ext cx="5200" cy="27375"/>
            </a:xfrm>
            <a:custGeom>
              <a:avLst/>
              <a:gdLst/>
              <a:ahLst/>
              <a:cxnLst/>
              <a:rect l="l" t="t" r="r" b="b"/>
              <a:pathLst>
                <a:path w="208" h="1095" extrusionOk="0">
                  <a:moveTo>
                    <a:pt x="83" y="1"/>
                  </a:moveTo>
                  <a:lnTo>
                    <a:pt x="63" y="145"/>
                  </a:lnTo>
                  <a:lnTo>
                    <a:pt x="42" y="393"/>
                  </a:lnTo>
                  <a:lnTo>
                    <a:pt x="1" y="1095"/>
                  </a:lnTo>
                  <a:lnTo>
                    <a:pt x="207" y="1095"/>
                  </a:lnTo>
                  <a:lnTo>
                    <a:pt x="187" y="393"/>
                  </a:lnTo>
                  <a:lnTo>
                    <a:pt x="166" y="145"/>
                  </a:lnTo>
                  <a:lnTo>
                    <a:pt x="125"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17" name="Google Shape;2417;p212"/>
            <p:cNvSpPr/>
            <p:nvPr/>
          </p:nvSpPr>
          <p:spPr>
            <a:xfrm>
              <a:off x="1684950" y="5326175"/>
              <a:ext cx="5200" cy="27375"/>
            </a:xfrm>
            <a:custGeom>
              <a:avLst/>
              <a:gdLst/>
              <a:ahLst/>
              <a:cxnLst/>
              <a:rect l="l" t="t" r="r" b="b"/>
              <a:pathLst>
                <a:path w="208" h="1095" fill="none" extrusionOk="0">
                  <a:moveTo>
                    <a:pt x="83" y="1"/>
                  </a:moveTo>
                  <a:lnTo>
                    <a:pt x="83" y="1"/>
                  </a:lnTo>
                  <a:lnTo>
                    <a:pt x="63" y="145"/>
                  </a:lnTo>
                  <a:lnTo>
                    <a:pt x="42" y="393"/>
                  </a:lnTo>
                  <a:lnTo>
                    <a:pt x="1" y="1095"/>
                  </a:lnTo>
                  <a:lnTo>
                    <a:pt x="1" y="1095"/>
                  </a:lnTo>
                  <a:lnTo>
                    <a:pt x="207" y="1095"/>
                  </a:lnTo>
                  <a:lnTo>
                    <a:pt x="207" y="1095"/>
                  </a:lnTo>
                  <a:lnTo>
                    <a:pt x="187" y="393"/>
                  </a:lnTo>
                  <a:lnTo>
                    <a:pt x="166" y="145"/>
                  </a:lnTo>
                  <a:lnTo>
                    <a:pt x="125" y="1"/>
                  </a:lnTo>
                  <a:lnTo>
                    <a:pt x="125" y="1"/>
                  </a:lnTo>
                  <a:lnTo>
                    <a:pt x="83"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18" name="Google Shape;2418;p212"/>
            <p:cNvSpPr/>
            <p:nvPr/>
          </p:nvSpPr>
          <p:spPr>
            <a:xfrm>
              <a:off x="1644200" y="5326175"/>
              <a:ext cx="5175" cy="26350"/>
            </a:xfrm>
            <a:custGeom>
              <a:avLst/>
              <a:gdLst/>
              <a:ahLst/>
              <a:cxnLst/>
              <a:rect l="l" t="t" r="r" b="b"/>
              <a:pathLst>
                <a:path w="207" h="1054" extrusionOk="0">
                  <a:moveTo>
                    <a:pt x="83" y="1"/>
                  </a:moveTo>
                  <a:lnTo>
                    <a:pt x="62" y="125"/>
                  </a:lnTo>
                  <a:lnTo>
                    <a:pt x="42" y="352"/>
                  </a:lnTo>
                  <a:lnTo>
                    <a:pt x="0" y="1053"/>
                  </a:lnTo>
                  <a:lnTo>
                    <a:pt x="207" y="1053"/>
                  </a:lnTo>
                  <a:lnTo>
                    <a:pt x="165" y="372"/>
                  </a:lnTo>
                  <a:lnTo>
                    <a:pt x="145" y="145"/>
                  </a:lnTo>
                  <a:lnTo>
                    <a:pt x="124"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19" name="Google Shape;2419;p212"/>
            <p:cNvSpPr/>
            <p:nvPr/>
          </p:nvSpPr>
          <p:spPr>
            <a:xfrm>
              <a:off x="1644200" y="5326175"/>
              <a:ext cx="5175" cy="26350"/>
            </a:xfrm>
            <a:custGeom>
              <a:avLst/>
              <a:gdLst/>
              <a:ahLst/>
              <a:cxnLst/>
              <a:rect l="l" t="t" r="r" b="b"/>
              <a:pathLst>
                <a:path w="207" h="1054" fill="none" extrusionOk="0">
                  <a:moveTo>
                    <a:pt x="83" y="1"/>
                  </a:moveTo>
                  <a:lnTo>
                    <a:pt x="83" y="1"/>
                  </a:lnTo>
                  <a:lnTo>
                    <a:pt x="62" y="125"/>
                  </a:lnTo>
                  <a:lnTo>
                    <a:pt x="42" y="352"/>
                  </a:lnTo>
                  <a:lnTo>
                    <a:pt x="0" y="1053"/>
                  </a:lnTo>
                  <a:lnTo>
                    <a:pt x="0" y="1053"/>
                  </a:lnTo>
                  <a:lnTo>
                    <a:pt x="207" y="1053"/>
                  </a:lnTo>
                  <a:lnTo>
                    <a:pt x="207" y="1053"/>
                  </a:lnTo>
                  <a:lnTo>
                    <a:pt x="165" y="372"/>
                  </a:lnTo>
                  <a:lnTo>
                    <a:pt x="145" y="145"/>
                  </a:lnTo>
                  <a:lnTo>
                    <a:pt x="124" y="1"/>
                  </a:lnTo>
                  <a:lnTo>
                    <a:pt x="124" y="1"/>
                  </a:lnTo>
                  <a:lnTo>
                    <a:pt x="83"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20" name="Google Shape;2420;p212"/>
            <p:cNvSpPr/>
            <p:nvPr/>
          </p:nvSpPr>
          <p:spPr>
            <a:xfrm>
              <a:off x="1865575" y="5326700"/>
              <a:ext cx="4675" cy="17575"/>
            </a:xfrm>
            <a:custGeom>
              <a:avLst/>
              <a:gdLst/>
              <a:ahLst/>
              <a:cxnLst/>
              <a:rect l="l" t="t" r="r" b="b"/>
              <a:pathLst>
                <a:path w="187" h="703" extrusionOk="0">
                  <a:moveTo>
                    <a:pt x="62" y="0"/>
                  </a:moveTo>
                  <a:lnTo>
                    <a:pt x="42" y="248"/>
                  </a:lnTo>
                  <a:lnTo>
                    <a:pt x="0" y="702"/>
                  </a:lnTo>
                  <a:lnTo>
                    <a:pt x="0" y="702"/>
                  </a:lnTo>
                  <a:lnTo>
                    <a:pt x="186" y="682"/>
                  </a:lnTo>
                  <a:lnTo>
                    <a:pt x="145" y="248"/>
                  </a:lnTo>
                  <a:lnTo>
                    <a:pt x="124"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21" name="Google Shape;2421;p212"/>
            <p:cNvSpPr/>
            <p:nvPr/>
          </p:nvSpPr>
          <p:spPr>
            <a:xfrm>
              <a:off x="1865575" y="5326700"/>
              <a:ext cx="4675" cy="17575"/>
            </a:xfrm>
            <a:custGeom>
              <a:avLst/>
              <a:gdLst/>
              <a:ahLst/>
              <a:cxnLst/>
              <a:rect l="l" t="t" r="r" b="b"/>
              <a:pathLst>
                <a:path w="187" h="703" fill="none" extrusionOk="0">
                  <a:moveTo>
                    <a:pt x="124" y="0"/>
                  </a:moveTo>
                  <a:lnTo>
                    <a:pt x="124" y="0"/>
                  </a:lnTo>
                  <a:lnTo>
                    <a:pt x="62" y="0"/>
                  </a:lnTo>
                  <a:lnTo>
                    <a:pt x="62" y="0"/>
                  </a:lnTo>
                  <a:lnTo>
                    <a:pt x="42" y="248"/>
                  </a:lnTo>
                  <a:lnTo>
                    <a:pt x="0" y="702"/>
                  </a:lnTo>
                  <a:lnTo>
                    <a:pt x="0" y="702"/>
                  </a:lnTo>
                  <a:lnTo>
                    <a:pt x="186" y="682"/>
                  </a:lnTo>
                  <a:lnTo>
                    <a:pt x="186" y="682"/>
                  </a:lnTo>
                  <a:lnTo>
                    <a:pt x="145" y="248"/>
                  </a:lnTo>
                  <a:lnTo>
                    <a:pt x="124"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22" name="Google Shape;2422;p212"/>
            <p:cNvSpPr/>
            <p:nvPr/>
          </p:nvSpPr>
          <p:spPr>
            <a:xfrm>
              <a:off x="1825325" y="5326700"/>
              <a:ext cx="3625" cy="18600"/>
            </a:xfrm>
            <a:custGeom>
              <a:avLst/>
              <a:gdLst/>
              <a:ahLst/>
              <a:cxnLst/>
              <a:rect l="l" t="t" r="r" b="b"/>
              <a:pathLst>
                <a:path w="145" h="744" extrusionOk="0">
                  <a:moveTo>
                    <a:pt x="42" y="0"/>
                  </a:moveTo>
                  <a:lnTo>
                    <a:pt x="21" y="166"/>
                  </a:lnTo>
                  <a:lnTo>
                    <a:pt x="0" y="434"/>
                  </a:lnTo>
                  <a:lnTo>
                    <a:pt x="145" y="743"/>
                  </a:lnTo>
                  <a:lnTo>
                    <a:pt x="124" y="269"/>
                  </a:lnTo>
                  <a:lnTo>
                    <a:pt x="83"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23" name="Google Shape;2423;p212"/>
            <p:cNvSpPr/>
            <p:nvPr/>
          </p:nvSpPr>
          <p:spPr>
            <a:xfrm>
              <a:off x="1825325" y="5326700"/>
              <a:ext cx="3625" cy="18600"/>
            </a:xfrm>
            <a:custGeom>
              <a:avLst/>
              <a:gdLst/>
              <a:ahLst/>
              <a:cxnLst/>
              <a:rect l="l" t="t" r="r" b="b"/>
              <a:pathLst>
                <a:path w="145" h="744" fill="none" extrusionOk="0">
                  <a:moveTo>
                    <a:pt x="83" y="0"/>
                  </a:moveTo>
                  <a:lnTo>
                    <a:pt x="83" y="0"/>
                  </a:lnTo>
                  <a:lnTo>
                    <a:pt x="42" y="0"/>
                  </a:lnTo>
                  <a:lnTo>
                    <a:pt x="42" y="0"/>
                  </a:lnTo>
                  <a:lnTo>
                    <a:pt x="21" y="166"/>
                  </a:lnTo>
                  <a:lnTo>
                    <a:pt x="0" y="434"/>
                  </a:lnTo>
                  <a:lnTo>
                    <a:pt x="0" y="434"/>
                  </a:lnTo>
                  <a:lnTo>
                    <a:pt x="145" y="743"/>
                  </a:lnTo>
                  <a:lnTo>
                    <a:pt x="145" y="743"/>
                  </a:lnTo>
                  <a:lnTo>
                    <a:pt x="124" y="269"/>
                  </a:lnTo>
                  <a:lnTo>
                    <a:pt x="83"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24" name="Google Shape;2424;p212"/>
            <p:cNvSpPr/>
            <p:nvPr/>
          </p:nvSpPr>
          <p:spPr>
            <a:xfrm>
              <a:off x="1956400" y="5326700"/>
              <a:ext cx="3125" cy="9300"/>
            </a:xfrm>
            <a:custGeom>
              <a:avLst/>
              <a:gdLst/>
              <a:ahLst/>
              <a:cxnLst/>
              <a:rect l="l" t="t" r="r" b="b"/>
              <a:pathLst>
                <a:path w="125" h="372" extrusionOk="0">
                  <a:moveTo>
                    <a:pt x="41" y="0"/>
                  </a:moveTo>
                  <a:lnTo>
                    <a:pt x="0" y="372"/>
                  </a:lnTo>
                  <a:lnTo>
                    <a:pt x="124" y="351"/>
                  </a:lnTo>
                  <a:lnTo>
                    <a:pt x="83"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25" name="Google Shape;2425;p212"/>
            <p:cNvSpPr/>
            <p:nvPr/>
          </p:nvSpPr>
          <p:spPr>
            <a:xfrm>
              <a:off x="1956400" y="5326700"/>
              <a:ext cx="3125" cy="9300"/>
            </a:xfrm>
            <a:custGeom>
              <a:avLst/>
              <a:gdLst/>
              <a:ahLst/>
              <a:cxnLst/>
              <a:rect l="l" t="t" r="r" b="b"/>
              <a:pathLst>
                <a:path w="125" h="372" fill="none" extrusionOk="0">
                  <a:moveTo>
                    <a:pt x="41" y="0"/>
                  </a:moveTo>
                  <a:lnTo>
                    <a:pt x="41" y="0"/>
                  </a:lnTo>
                  <a:lnTo>
                    <a:pt x="0" y="372"/>
                  </a:lnTo>
                  <a:lnTo>
                    <a:pt x="0" y="372"/>
                  </a:lnTo>
                  <a:lnTo>
                    <a:pt x="124" y="351"/>
                  </a:lnTo>
                  <a:lnTo>
                    <a:pt x="124" y="351"/>
                  </a:lnTo>
                  <a:lnTo>
                    <a:pt x="83" y="0"/>
                  </a:lnTo>
                  <a:lnTo>
                    <a:pt x="4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26" name="Google Shape;2426;p212"/>
            <p:cNvSpPr/>
            <p:nvPr/>
          </p:nvSpPr>
          <p:spPr>
            <a:xfrm>
              <a:off x="1915100" y="5326700"/>
              <a:ext cx="3650" cy="12925"/>
            </a:xfrm>
            <a:custGeom>
              <a:avLst/>
              <a:gdLst/>
              <a:ahLst/>
              <a:cxnLst/>
              <a:rect l="l" t="t" r="r" b="b"/>
              <a:pathLst>
                <a:path w="146" h="517" extrusionOk="0">
                  <a:moveTo>
                    <a:pt x="42" y="0"/>
                  </a:moveTo>
                  <a:lnTo>
                    <a:pt x="22" y="186"/>
                  </a:lnTo>
                  <a:lnTo>
                    <a:pt x="1" y="516"/>
                  </a:lnTo>
                  <a:lnTo>
                    <a:pt x="145" y="496"/>
                  </a:lnTo>
                  <a:lnTo>
                    <a:pt x="125" y="186"/>
                  </a:lnTo>
                  <a:lnTo>
                    <a:pt x="104"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27" name="Google Shape;2427;p212"/>
            <p:cNvSpPr/>
            <p:nvPr/>
          </p:nvSpPr>
          <p:spPr>
            <a:xfrm>
              <a:off x="1915100" y="5326700"/>
              <a:ext cx="3650" cy="12925"/>
            </a:xfrm>
            <a:custGeom>
              <a:avLst/>
              <a:gdLst/>
              <a:ahLst/>
              <a:cxnLst/>
              <a:rect l="l" t="t" r="r" b="b"/>
              <a:pathLst>
                <a:path w="146" h="517" fill="none" extrusionOk="0">
                  <a:moveTo>
                    <a:pt x="42" y="0"/>
                  </a:moveTo>
                  <a:lnTo>
                    <a:pt x="42" y="0"/>
                  </a:lnTo>
                  <a:lnTo>
                    <a:pt x="22" y="186"/>
                  </a:lnTo>
                  <a:lnTo>
                    <a:pt x="1" y="516"/>
                  </a:lnTo>
                  <a:lnTo>
                    <a:pt x="1" y="516"/>
                  </a:lnTo>
                  <a:lnTo>
                    <a:pt x="145" y="496"/>
                  </a:lnTo>
                  <a:lnTo>
                    <a:pt x="145" y="496"/>
                  </a:lnTo>
                  <a:lnTo>
                    <a:pt x="125" y="186"/>
                  </a:lnTo>
                  <a:lnTo>
                    <a:pt x="104" y="0"/>
                  </a:lnTo>
                  <a:lnTo>
                    <a:pt x="42"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28" name="Google Shape;2428;p212"/>
            <p:cNvSpPr/>
            <p:nvPr/>
          </p:nvSpPr>
          <p:spPr>
            <a:xfrm>
              <a:off x="2047225" y="5326700"/>
              <a:ext cx="2075" cy="2600"/>
            </a:xfrm>
            <a:custGeom>
              <a:avLst/>
              <a:gdLst/>
              <a:ahLst/>
              <a:cxnLst/>
              <a:rect l="l" t="t" r="r" b="b"/>
              <a:pathLst>
                <a:path w="83" h="104" extrusionOk="0">
                  <a:moveTo>
                    <a:pt x="0" y="0"/>
                  </a:moveTo>
                  <a:lnTo>
                    <a:pt x="0" y="104"/>
                  </a:lnTo>
                  <a:lnTo>
                    <a:pt x="83" y="104"/>
                  </a:lnTo>
                  <a:lnTo>
                    <a:pt x="62"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29" name="Google Shape;2429;p212"/>
            <p:cNvSpPr/>
            <p:nvPr/>
          </p:nvSpPr>
          <p:spPr>
            <a:xfrm>
              <a:off x="2047225" y="5326700"/>
              <a:ext cx="2075" cy="2600"/>
            </a:xfrm>
            <a:custGeom>
              <a:avLst/>
              <a:gdLst/>
              <a:ahLst/>
              <a:cxnLst/>
              <a:rect l="l" t="t" r="r" b="b"/>
              <a:pathLst>
                <a:path w="83" h="104" fill="none" extrusionOk="0">
                  <a:moveTo>
                    <a:pt x="0" y="0"/>
                  </a:moveTo>
                  <a:lnTo>
                    <a:pt x="0" y="0"/>
                  </a:lnTo>
                  <a:lnTo>
                    <a:pt x="0" y="104"/>
                  </a:lnTo>
                  <a:lnTo>
                    <a:pt x="0" y="104"/>
                  </a:lnTo>
                  <a:lnTo>
                    <a:pt x="83" y="104"/>
                  </a:lnTo>
                  <a:lnTo>
                    <a:pt x="83" y="104"/>
                  </a:lnTo>
                  <a:lnTo>
                    <a:pt x="62" y="0"/>
                  </a:lnTo>
                  <a:lnTo>
                    <a:pt x="0"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30" name="Google Shape;2430;p212"/>
            <p:cNvSpPr/>
            <p:nvPr/>
          </p:nvSpPr>
          <p:spPr>
            <a:xfrm>
              <a:off x="2005425" y="5326700"/>
              <a:ext cx="3100" cy="5175"/>
            </a:xfrm>
            <a:custGeom>
              <a:avLst/>
              <a:gdLst/>
              <a:ahLst/>
              <a:cxnLst/>
              <a:rect l="l" t="t" r="r" b="b"/>
              <a:pathLst>
                <a:path w="124" h="207" extrusionOk="0">
                  <a:moveTo>
                    <a:pt x="41" y="0"/>
                  </a:moveTo>
                  <a:lnTo>
                    <a:pt x="0" y="207"/>
                  </a:lnTo>
                  <a:lnTo>
                    <a:pt x="124" y="207"/>
                  </a:lnTo>
                  <a:lnTo>
                    <a:pt x="83"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31" name="Google Shape;2431;p212"/>
            <p:cNvSpPr/>
            <p:nvPr/>
          </p:nvSpPr>
          <p:spPr>
            <a:xfrm>
              <a:off x="2005425" y="5326700"/>
              <a:ext cx="3100" cy="5175"/>
            </a:xfrm>
            <a:custGeom>
              <a:avLst/>
              <a:gdLst/>
              <a:ahLst/>
              <a:cxnLst/>
              <a:rect l="l" t="t" r="r" b="b"/>
              <a:pathLst>
                <a:path w="124" h="207" fill="none" extrusionOk="0">
                  <a:moveTo>
                    <a:pt x="41" y="0"/>
                  </a:moveTo>
                  <a:lnTo>
                    <a:pt x="41" y="0"/>
                  </a:lnTo>
                  <a:lnTo>
                    <a:pt x="0" y="207"/>
                  </a:lnTo>
                  <a:lnTo>
                    <a:pt x="0" y="207"/>
                  </a:lnTo>
                  <a:lnTo>
                    <a:pt x="124" y="207"/>
                  </a:lnTo>
                  <a:lnTo>
                    <a:pt x="124" y="207"/>
                  </a:lnTo>
                  <a:lnTo>
                    <a:pt x="83" y="0"/>
                  </a:lnTo>
                  <a:lnTo>
                    <a:pt x="4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32" name="Google Shape;2432;p212"/>
            <p:cNvSpPr/>
            <p:nvPr/>
          </p:nvSpPr>
          <p:spPr>
            <a:xfrm>
              <a:off x="2096225" y="5327225"/>
              <a:ext cx="1575" cy="25"/>
            </a:xfrm>
            <a:custGeom>
              <a:avLst/>
              <a:gdLst/>
              <a:ahLst/>
              <a:cxnLst/>
              <a:rect l="l" t="t" r="r" b="b"/>
              <a:pathLst>
                <a:path w="63" h="1" extrusionOk="0">
                  <a:moveTo>
                    <a:pt x="1" y="0"/>
                  </a:moveTo>
                  <a:lnTo>
                    <a:pt x="1" y="0"/>
                  </a:lnTo>
                  <a:lnTo>
                    <a:pt x="1" y="0"/>
                  </a:lnTo>
                  <a:lnTo>
                    <a:pt x="1" y="0"/>
                  </a:lnTo>
                  <a:lnTo>
                    <a:pt x="63" y="0"/>
                  </a:lnTo>
                  <a:lnTo>
                    <a:pt x="63" y="0"/>
                  </a:lnTo>
                  <a:lnTo>
                    <a:pt x="63" y="0"/>
                  </a:lnTo>
                  <a:lnTo>
                    <a:pt x="1"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33" name="Google Shape;2433;p212"/>
            <p:cNvSpPr/>
            <p:nvPr/>
          </p:nvSpPr>
          <p:spPr>
            <a:xfrm>
              <a:off x="2096225" y="5327225"/>
              <a:ext cx="1575" cy="25"/>
            </a:xfrm>
            <a:custGeom>
              <a:avLst/>
              <a:gdLst/>
              <a:ahLst/>
              <a:cxnLst/>
              <a:rect l="l" t="t" r="r" b="b"/>
              <a:pathLst>
                <a:path w="63" h="1" fill="none" extrusionOk="0">
                  <a:moveTo>
                    <a:pt x="1" y="0"/>
                  </a:moveTo>
                  <a:lnTo>
                    <a:pt x="1" y="0"/>
                  </a:lnTo>
                  <a:lnTo>
                    <a:pt x="1" y="0"/>
                  </a:lnTo>
                  <a:lnTo>
                    <a:pt x="1" y="0"/>
                  </a:lnTo>
                  <a:lnTo>
                    <a:pt x="63" y="0"/>
                  </a:lnTo>
                  <a:lnTo>
                    <a:pt x="63" y="0"/>
                  </a:lnTo>
                  <a:lnTo>
                    <a:pt x="63" y="0"/>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34" name="Google Shape;2434;p212"/>
            <p:cNvSpPr/>
            <p:nvPr/>
          </p:nvSpPr>
          <p:spPr>
            <a:xfrm>
              <a:off x="2115325" y="5327225"/>
              <a:ext cx="20675" cy="25"/>
            </a:xfrm>
            <a:custGeom>
              <a:avLst/>
              <a:gdLst/>
              <a:ahLst/>
              <a:cxnLst/>
              <a:rect l="l" t="t" r="r" b="b"/>
              <a:pathLst>
                <a:path w="827" h="1" extrusionOk="0">
                  <a:moveTo>
                    <a:pt x="290" y="0"/>
                  </a:moveTo>
                  <a:lnTo>
                    <a:pt x="290" y="0"/>
                  </a:lnTo>
                  <a:lnTo>
                    <a:pt x="1" y="0"/>
                  </a:lnTo>
                  <a:lnTo>
                    <a:pt x="826" y="0"/>
                  </a:lnTo>
                  <a:lnTo>
                    <a:pt x="826" y="0"/>
                  </a:lnTo>
                  <a:lnTo>
                    <a:pt x="290" y="0"/>
                  </a:lnTo>
                  <a:close/>
                </a:path>
              </a:pathLst>
            </a:custGeom>
            <a:solidFill>
              <a:srgbClr val="B2504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35" name="Google Shape;2435;p212"/>
            <p:cNvSpPr/>
            <p:nvPr/>
          </p:nvSpPr>
          <p:spPr>
            <a:xfrm>
              <a:off x="2115325" y="5327225"/>
              <a:ext cx="20675" cy="25"/>
            </a:xfrm>
            <a:custGeom>
              <a:avLst/>
              <a:gdLst/>
              <a:ahLst/>
              <a:cxnLst/>
              <a:rect l="l" t="t" r="r" b="b"/>
              <a:pathLst>
                <a:path w="827" h="1" fill="none" extrusionOk="0">
                  <a:moveTo>
                    <a:pt x="290" y="0"/>
                  </a:moveTo>
                  <a:lnTo>
                    <a:pt x="290" y="0"/>
                  </a:lnTo>
                  <a:lnTo>
                    <a:pt x="1" y="0"/>
                  </a:lnTo>
                  <a:lnTo>
                    <a:pt x="826" y="0"/>
                  </a:lnTo>
                  <a:lnTo>
                    <a:pt x="826" y="0"/>
                  </a:lnTo>
                  <a:lnTo>
                    <a:pt x="290"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36" name="Google Shape;2436;p212"/>
            <p:cNvSpPr/>
            <p:nvPr/>
          </p:nvSpPr>
          <p:spPr>
            <a:xfrm>
              <a:off x="1512100" y="5325150"/>
              <a:ext cx="378775" cy="1575"/>
            </a:xfrm>
            <a:custGeom>
              <a:avLst/>
              <a:gdLst/>
              <a:ahLst/>
              <a:cxnLst/>
              <a:rect l="l" t="t" r="r" b="b"/>
              <a:pathLst>
                <a:path w="15151" h="63" extrusionOk="0">
                  <a:moveTo>
                    <a:pt x="0" y="0"/>
                  </a:moveTo>
                  <a:lnTo>
                    <a:pt x="1775" y="21"/>
                  </a:lnTo>
                  <a:lnTo>
                    <a:pt x="1796" y="21"/>
                  </a:lnTo>
                  <a:lnTo>
                    <a:pt x="3406" y="42"/>
                  </a:lnTo>
                  <a:lnTo>
                    <a:pt x="7390" y="42"/>
                  </a:lnTo>
                  <a:lnTo>
                    <a:pt x="7348" y="21"/>
                  </a:lnTo>
                  <a:lnTo>
                    <a:pt x="0" y="0"/>
                  </a:lnTo>
                  <a:close/>
                  <a:moveTo>
                    <a:pt x="12282" y="42"/>
                  </a:moveTo>
                  <a:lnTo>
                    <a:pt x="12302" y="62"/>
                  </a:lnTo>
                  <a:lnTo>
                    <a:pt x="14263" y="62"/>
                  </a:lnTo>
                  <a:lnTo>
                    <a:pt x="15151" y="42"/>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37" name="Google Shape;2437;p212"/>
            <p:cNvSpPr/>
            <p:nvPr/>
          </p:nvSpPr>
          <p:spPr>
            <a:xfrm>
              <a:off x="1819125" y="5326175"/>
              <a:ext cx="71750" cy="550"/>
            </a:xfrm>
            <a:custGeom>
              <a:avLst/>
              <a:gdLst/>
              <a:ahLst/>
              <a:cxnLst/>
              <a:rect l="l" t="t" r="r" b="b"/>
              <a:pathLst>
                <a:path w="2870" h="22" fill="none" extrusionOk="0">
                  <a:moveTo>
                    <a:pt x="1" y="1"/>
                  </a:moveTo>
                  <a:lnTo>
                    <a:pt x="1" y="1"/>
                  </a:lnTo>
                  <a:lnTo>
                    <a:pt x="21" y="21"/>
                  </a:lnTo>
                  <a:lnTo>
                    <a:pt x="21" y="21"/>
                  </a:lnTo>
                  <a:lnTo>
                    <a:pt x="290" y="21"/>
                  </a:lnTo>
                  <a:lnTo>
                    <a:pt x="290" y="21"/>
                  </a:lnTo>
                  <a:lnTo>
                    <a:pt x="331" y="21"/>
                  </a:lnTo>
                  <a:lnTo>
                    <a:pt x="331" y="21"/>
                  </a:lnTo>
                  <a:lnTo>
                    <a:pt x="1920" y="21"/>
                  </a:lnTo>
                  <a:lnTo>
                    <a:pt x="1920" y="21"/>
                  </a:lnTo>
                  <a:lnTo>
                    <a:pt x="1982" y="21"/>
                  </a:lnTo>
                  <a:lnTo>
                    <a:pt x="1982" y="21"/>
                  </a:lnTo>
                  <a:lnTo>
                    <a:pt x="2870" y="1"/>
                  </a:lnTo>
                  <a:lnTo>
                    <a:pt x="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38" name="Google Shape;2438;p212"/>
            <p:cNvSpPr/>
            <p:nvPr/>
          </p:nvSpPr>
          <p:spPr>
            <a:xfrm>
              <a:off x="1512100" y="5325150"/>
              <a:ext cx="184750" cy="1050"/>
            </a:xfrm>
            <a:custGeom>
              <a:avLst/>
              <a:gdLst/>
              <a:ahLst/>
              <a:cxnLst/>
              <a:rect l="l" t="t" r="r" b="b"/>
              <a:pathLst>
                <a:path w="7390" h="42" fill="none" extrusionOk="0">
                  <a:moveTo>
                    <a:pt x="0" y="0"/>
                  </a:moveTo>
                  <a:lnTo>
                    <a:pt x="0" y="0"/>
                  </a:lnTo>
                  <a:lnTo>
                    <a:pt x="1775" y="21"/>
                  </a:lnTo>
                  <a:lnTo>
                    <a:pt x="1775" y="21"/>
                  </a:lnTo>
                  <a:lnTo>
                    <a:pt x="1796" y="21"/>
                  </a:lnTo>
                  <a:lnTo>
                    <a:pt x="1796" y="21"/>
                  </a:lnTo>
                  <a:lnTo>
                    <a:pt x="3406" y="42"/>
                  </a:lnTo>
                  <a:lnTo>
                    <a:pt x="3406" y="42"/>
                  </a:lnTo>
                  <a:lnTo>
                    <a:pt x="3447" y="42"/>
                  </a:lnTo>
                  <a:lnTo>
                    <a:pt x="3447" y="42"/>
                  </a:lnTo>
                  <a:lnTo>
                    <a:pt x="5367" y="42"/>
                  </a:lnTo>
                  <a:lnTo>
                    <a:pt x="5367" y="42"/>
                  </a:lnTo>
                  <a:lnTo>
                    <a:pt x="5408" y="42"/>
                  </a:lnTo>
                  <a:lnTo>
                    <a:pt x="5408" y="42"/>
                  </a:lnTo>
                  <a:lnTo>
                    <a:pt x="6997" y="42"/>
                  </a:lnTo>
                  <a:lnTo>
                    <a:pt x="6997" y="42"/>
                  </a:lnTo>
                  <a:lnTo>
                    <a:pt x="7039" y="42"/>
                  </a:lnTo>
                  <a:lnTo>
                    <a:pt x="7039" y="42"/>
                  </a:lnTo>
                  <a:lnTo>
                    <a:pt x="7390" y="42"/>
                  </a:lnTo>
                  <a:lnTo>
                    <a:pt x="7348" y="21"/>
                  </a:lnTo>
                  <a:lnTo>
                    <a:pt x="0"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39" name="Google Shape;2439;p212"/>
            <p:cNvSpPr/>
            <p:nvPr/>
          </p:nvSpPr>
          <p:spPr>
            <a:xfrm>
              <a:off x="1548200" y="5056300"/>
              <a:ext cx="19125" cy="6225"/>
            </a:xfrm>
            <a:custGeom>
              <a:avLst/>
              <a:gdLst/>
              <a:ahLst/>
              <a:cxnLst/>
              <a:rect l="l" t="t" r="r" b="b"/>
              <a:pathLst>
                <a:path w="765" h="249" extrusionOk="0">
                  <a:moveTo>
                    <a:pt x="228" y="0"/>
                  </a:moveTo>
                  <a:lnTo>
                    <a:pt x="104" y="42"/>
                  </a:lnTo>
                  <a:lnTo>
                    <a:pt x="22" y="83"/>
                  </a:lnTo>
                  <a:lnTo>
                    <a:pt x="1" y="104"/>
                  </a:lnTo>
                  <a:lnTo>
                    <a:pt x="1" y="124"/>
                  </a:lnTo>
                  <a:lnTo>
                    <a:pt x="1" y="145"/>
                  </a:lnTo>
                  <a:lnTo>
                    <a:pt x="22" y="166"/>
                  </a:lnTo>
                  <a:lnTo>
                    <a:pt x="104" y="207"/>
                  </a:lnTo>
                  <a:lnTo>
                    <a:pt x="228" y="248"/>
                  </a:lnTo>
                  <a:lnTo>
                    <a:pt x="517" y="248"/>
                  </a:lnTo>
                  <a:lnTo>
                    <a:pt x="641" y="207"/>
                  </a:lnTo>
                  <a:lnTo>
                    <a:pt x="723" y="166"/>
                  </a:lnTo>
                  <a:lnTo>
                    <a:pt x="744" y="145"/>
                  </a:lnTo>
                  <a:lnTo>
                    <a:pt x="765" y="124"/>
                  </a:lnTo>
                  <a:lnTo>
                    <a:pt x="744" y="104"/>
                  </a:lnTo>
                  <a:lnTo>
                    <a:pt x="723" y="83"/>
                  </a:lnTo>
                  <a:lnTo>
                    <a:pt x="641" y="42"/>
                  </a:lnTo>
                  <a:lnTo>
                    <a:pt x="517" y="0"/>
                  </a:lnTo>
                  <a:close/>
                </a:path>
              </a:pathLst>
            </a:custGeom>
            <a:solidFill>
              <a:srgbClr val="FFFFFF"/>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40" name="Google Shape;2440;p212"/>
            <p:cNvSpPr/>
            <p:nvPr/>
          </p:nvSpPr>
          <p:spPr>
            <a:xfrm>
              <a:off x="1585375" y="5056825"/>
              <a:ext cx="85675" cy="6200"/>
            </a:xfrm>
            <a:custGeom>
              <a:avLst/>
              <a:gdLst/>
              <a:ahLst/>
              <a:cxnLst/>
              <a:rect l="l" t="t" r="r" b="b"/>
              <a:pathLst>
                <a:path w="3427" h="248" extrusionOk="0">
                  <a:moveTo>
                    <a:pt x="1032" y="0"/>
                  </a:moveTo>
                  <a:lnTo>
                    <a:pt x="496" y="21"/>
                  </a:lnTo>
                  <a:lnTo>
                    <a:pt x="124" y="62"/>
                  </a:lnTo>
                  <a:lnTo>
                    <a:pt x="21" y="103"/>
                  </a:lnTo>
                  <a:lnTo>
                    <a:pt x="0" y="124"/>
                  </a:lnTo>
                  <a:lnTo>
                    <a:pt x="21" y="145"/>
                  </a:lnTo>
                  <a:lnTo>
                    <a:pt x="124" y="165"/>
                  </a:lnTo>
                  <a:lnTo>
                    <a:pt x="496" y="206"/>
                  </a:lnTo>
                  <a:lnTo>
                    <a:pt x="1032" y="227"/>
                  </a:lnTo>
                  <a:lnTo>
                    <a:pt x="1713" y="248"/>
                  </a:lnTo>
                  <a:lnTo>
                    <a:pt x="2374" y="227"/>
                  </a:lnTo>
                  <a:lnTo>
                    <a:pt x="2931" y="206"/>
                  </a:lnTo>
                  <a:lnTo>
                    <a:pt x="3303" y="165"/>
                  </a:lnTo>
                  <a:lnTo>
                    <a:pt x="3406" y="145"/>
                  </a:lnTo>
                  <a:lnTo>
                    <a:pt x="3427" y="124"/>
                  </a:lnTo>
                  <a:lnTo>
                    <a:pt x="3406" y="103"/>
                  </a:lnTo>
                  <a:lnTo>
                    <a:pt x="3303" y="62"/>
                  </a:lnTo>
                  <a:lnTo>
                    <a:pt x="2931" y="21"/>
                  </a:lnTo>
                  <a:lnTo>
                    <a:pt x="2374" y="0"/>
                  </a:lnTo>
                  <a:close/>
                </a:path>
              </a:pathLst>
            </a:custGeom>
            <a:solidFill>
              <a:srgbClr val="FFFFFF"/>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41" name="Google Shape;2441;p212"/>
            <p:cNvSpPr/>
            <p:nvPr/>
          </p:nvSpPr>
          <p:spPr>
            <a:xfrm>
              <a:off x="1585375" y="5056825"/>
              <a:ext cx="85675" cy="6200"/>
            </a:xfrm>
            <a:custGeom>
              <a:avLst/>
              <a:gdLst/>
              <a:ahLst/>
              <a:cxnLst/>
              <a:rect l="l" t="t" r="r" b="b"/>
              <a:pathLst>
                <a:path w="3427" h="248" fill="none" extrusionOk="0">
                  <a:moveTo>
                    <a:pt x="3427" y="124"/>
                  </a:moveTo>
                  <a:lnTo>
                    <a:pt x="3427" y="124"/>
                  </a:lnTo>
                  <a:lnTo>
                    <a:pt x="3406" y="145"/>
                  </a:lnTo>
                  <a:lnTo>
                    <a:pt x="3303" y="165"/>
                  </a:lnTo>
                  <a:lnTo>
                    <a:pt x="2931" y="206"/>
                  </a:lnTo>
                  <a:lnTo>
                    <a:pt x="2374" y="227"/>
                  </a:lnTo>
                  <a:lnTo>
                    <a:pt x="1713" y="248"/>
                  </a:lnTo>
                  <a:lnTo>
                    <a:pt x="1713" y="248"/>
                  </a:lnTo>
                  <a:lnTo>
                    <a:pt x="1032" y="227"/>
                  </a:lnTo>
                  <a:lnTo>
                    <a:pt x="496" y="206"/>
                  </a:lnTo>
                  <a:lnTo>
                    <a:pt x="124" y="165"/>
                  </a:lnTo>
                  <a:lnTo>
                    <a:pt x="21" y="145"/>
                  </a:lnTo>
                  <a:lnTo>
                    <a:pt x="0" y="124"/>
                  </a:lnTo>
                  <a:lnTo>
                    <a:pt x="0" y="124"/>
                  </a:lnTo>
                  <a:lnTo>
                    <a:pt x="21" y="103"/>
                  </a:lnTo>
                  <a:lnTo>
                    <a:pt x="124" y="62"/>
                  </a:lnTo>
                  <a:lnTo>
                    <a:pt x="496" y="21"/>
                  </a:lnTo>
                  <a:lnTo>
                    <a:pt x="1032" y="0"/>
                  </a:lnTo>
                  <a:lnTo>
                    <a:pt x="1713" y="0"/>
                  </a:lnTo>
                  <a:lnTo>
                    <a:pt x="1713" y="0"/>
                  </a:lnTo>
                  <a:lnTo>
                    <a:pt x="2374" y="0"/>
                  </a:lnTo>
                  <a:lnTo>
                    <a:pt x="2931" y="21"/>
                  </a:lnTo>
                  <a:lnTo>
                    <a:pt x="3303" y="62"/>
                  </a:lnTo>
                  <a:lnTo>
                    <a:pt x="3406" y="103"/>
                  </a:lnTo>
                  <a:lnTo>
                    <a:pt x="3427" y="124"/>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42" name="Google Shape;2442;p212"/>
            <p:cNvSpPr/>
            <p:nvPr/>
          </p:nvSpPr>
          <p:spPr>
            <a:xfrm>
              <a:off x="1704050" y="5056825"/>
              <a:ext cx="86200" cy="6200"/>
            </a:xfrm>
            <a:custGeom>
              <a:avLst/>
              <a:gdLst/>
              <a:ahLst/>
              <a:cxnLst/>
              <a:rect l="l" t="t" r="r" b="b"/>
              <a:pathLst>
                <a:path w="3448" h="248" extrusionOk="0">
                  <a:moveTo>
                    <a:pt x="1053" y="0"/>
                  </a:moveTo>
                  <a:lnTo>
                    <a:pt x="496" y="21"/>
                  </a:lnTo>
                  <a:lnTo>
                    <a:pt x="145" y="62"/>
                  </a:lnTo>
                  <a:lnTo>
                    <a:pt x="42" y="103"/>
                  </a:lnTo>
                  <a:lnTo>
                    <a:pt x="1" y="124"/>
                  </a:lnTo>
                  <a:lnTo>
                    <a:pt x="42" y="145"/>
                  </a:lnTo>
                  <a:lnTo>
                    <a:pt x="145" y="165"/>
                  </a:lnTo>
                  <a:lnTo>
                    <a:pt x="496" y="206"/>
                  </a:lnTo>
                  <a:lnTo>
                    <a:pt x="1053" y="227"/>
                  </a:lnTo>
                  <a:lnTo>
                    <a:pt x="1714" y="248"/>
                  </a:lnTo>
                  <a:lnTo>
                    <a:pt x="2395" y="227"/>
                  </a:lnTo>
                  <a:lnTo>
                    <a:pt x="2932" y="206"/>
                  </a:lnTo>
                  <a:lnTo>
                    <a:pt x="3303" y="165"/>
                  </a:lnTo>
                  <a:lnTo>
                    <a:pt x="3406" y="145"/>
                  </a:lnTo>
                  <a:lnTo>
                    <a:pt x="3448" y="124"/>
                  </a:lnTo>
                  <a:lnTo>
                    <a:pt x="3406" y="103"/>
                  </a:lnTo>
                  <a:lnTo>
                    <a:pt x="3303" y="62"/>
                  </a:lnTo>
                  <a:lnTo>
                    <a:pt x="2932" y="21"/>
                  </a:lnTo>
                  <a:lnTo>
                    <a:pt x="2395" y="0"/>
                  </a:lnTo>
                  <a:close/>
                </a:path>
              </a:pathLst>
            </a:custGeom>
            <a:solidFill>
              <a:srgbClr val="FFFFFF"/>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43" name="Google Shape;2443;p212"/>
            <p:cNvSpPr/>
            <p:nvPr/>
          </p:nvSpPr>
          <p:spPr>
            <a:xfrm>
              <a:off x="5651700" y="4722950"/>
              <a:ext cx="806575" cy="146575"/>
            </a:xfrm>
            <a:custGeom>
              <a:avLst/>
              <a:gdLst/>
              <a:ahLst/>
              <a:cxnLst/>
              <a:rect l="l" t="t" r="r" b="b"/>
              <a:pathLst>
                <a:path w="32263" h="5863" extrusionOk="0">
                  <a:moveTo>
                    <a:pt x="0" y="0"/>
                  </a:moveTo>
                  <a:lnTo>
                    <a:pt x="0" y="5862"/>
                  </a:lnTo>
                  <a:lnTo>
                    <a:pt x="32262" y="5862"/>
                  </a:lnTo>
                  <a:lnTo>
                    <a:pt x="32262" y="0"/>
                  </a:lnTo>
                  <a:close/>
                </a:path>
              </a:pathLst>
            </a:custGeom>
            <a:solidFill>
              <a:schemeClr val="accent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44" name="Google Shape;2444;p212"/>
            <p:cNvSpPr/>
            <p:nvPr/>
          </p:nvSpPr>
          <p:spPr>
            <a:xfrm>
              <a:off x="5651700" y="4722950"/>
              <a:ext cx="806575" cy="146575"/>
            </a:xfrm>
            <a:custGeom>
              <a:avLst/>
              <a:gdLst/>
              <a:ahLst/>
              <a:cxnLst/>
              <a:rect l="l" t="t" r="r" b="b"/>
              <a:pathLst>
                <a:path w="32263" h="5863" fill="none" extrusionOk="0">
                  <a:moveTo>
                    <a:pt x="32262" y="5862"/>
                  </a:moveTo>
                  <a:lnTo>
                    <a:pt x="0" y="5862"/>
                  </a:lnTo>
                  <a:lnTo>
                    <a:pt x="0" y="0"/>
                  </a:lnTo>
                  <a:lnTo>
                    <a:pt x="32262" y="0"/>
                  </a:lnTo>
                  <a:lnTo>
                    <a:pt x="32262" y="586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45" name="Google Shape;2445;p212"/>
            <p:cNvSpPr/>
            <p:nvPr/>
          </p:nvSpPr>
          <p:spPr>
            <a:xfrm>
              <a:off x="5727550" y="4725000"/>
              <a:ext cx="6725" cy="145550"/>
            </a:xfrm>
            <a:custGeom>
              <a:avLst/>
              <a:gdLst/>
              <a:ahLst/>
              <a:cxnLst/>
              <a:rect l="l" t="t" r="r" b="b"/>
              <a:pathLst>
                <a:path w="269" h="5822" extrusionOk="0">
                  <a:moveTo>
                    <a:pt x="124" y="1"/>
                  </a:moveTo>
                  <a:lnTo>
                    <a:pt x="124" y="21"/>
                  </a:lnTo>
                  <a:lnTo>
                    <a:pt x="104" y="63"/>
                  </a:lnTo>
                  <a:lnTo>
                    <a:pt x="83" y="228"/>
                  </a:lnTo>
                  <a:lnTo>
                    <a:pt x="42" y="868"/>
                  </a:lnTo>
                  <a:lnTo>
                    <a:pt x="0" y="1776"/>
                  </a:lnTo>
                  <a:lnTo>
                    <a:pt x="0" y="2911"/>
                  </a:lnTo>
                  <a:lnTo>
                    <a:pt x="0" y="4046"/>
                  </a:lnTo>
                  <a:lnTo>
                    <a:pt x="42" y="4975"/>
                  </a:lnTo>
                  <a:lnTo>
                    <a:pt x="83" y="5594"/>
                  </a:lnTo>
                  <a:lnTo>
                    <a:pt x="104" y="5760"/>
                  </a:lnTo>
                  <a:lnTo>
                    <a:pt x="124" y="5801"/>
                  </a:lnTo>
                  <a:lnTo>
                    <a:pt x="124" y="5822"/>
                  </a:lnTo>
                  <a:lnTo>
                    <a:pt x="145" y="5801"/>
                  </a:lnTo>
                  <a:lnTo>
                    <a:pt x="165" y="5760"/>
                  </a:lnTo>
                  <a:lnTo>
                    <a:pt x="186" y="5594"/>
                  </a:lnTo>
                  <a:lnTo>
                    <a:pt x="227" y="4975"/>
                  </a:lnTo>
                  <a:lnTo>
                    <a:pt x="248" y="4046"/>
                  </a:lnTo>
                  <a:lnTo>
                    <a:pt x="269" y="2911"/>
                  </a:lnTo>
                  <a:lnTo>
                    <a:pt x="248" y="1776"/>
                  </a:lnTo>
                  <a:lnTo>
                    <a:pt x="227" y="868"/>
                  </a:lnTo>
                  <a:lnTo>
                    <a:pt x="186" y="228"/>
                  </a:lnTo>
                  <a:lnTo>
                    <a:pt x="165" y="63"/>
                  </a:lnTo>
                  <a:lnTo>
                    <a:pt x="145" y="21"/>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46" name="Google Shape;2446;p212"/>
            <p:cNvSpPr/>
            <p:nvPr/>
          </p:nvSpPr>
          <p:spPr>
            <a:xfrm>
              <a:off x="5727550" y="4725000"/>
              <a:ext cx="6725" cy="145550"/>
            </a:xfrm>
            <a:custGeom>
              <a:avLst/>
              <a:gdLst/>
              <a:ahLst/>
              <a:cxnLst/>
              <a:rect l="l" t="t" r="r" b="b"/>
              <a:pathLst>
                <a:path w="269" h="5822" fill="none" extrusionOk="0">
                  <a:moveTo>
                    <a:pt x="124" y="5822"/>
                  </a:moveTo>
                  <a:lnTo>
                    <a:pt x="124" y="5822"/>
                  </a:lnTo>
                  <a:lnTo>
                    <a:pt x="124" y="5801"/>
                  </a:lnTo>
                  <a:lnTo>
                    <a:pt x="104" y="5760"/>
                  </a:lnTo>
                  <a:lnTo>
                    <a:pt x="83" y="5594"/>
                  </a:lnTo>
                  <a:lnTo>
                    <a:pt x="42" y="4975"/>
                  </a:lnTo>
                  <a:lnTo>
                    <a:pt x="0" y="4046"/>
                  </a:lnTo>
                  <a:lnTo>
                    <a:pt x="0" y="2911"/>
                  </a:lnTo>
                  <a:lnTo>
                    <a:pt x="0" y="2911"/>
                  </a:lnTo>
                  <a:lnTo>
                    <a:pt x="0" y="1776"/>
                  </a:lnTo>
                  <a:lnTo>
                    <a:pt x="42" y="868"/>
                  </a:lnTo>
                  <a:lnTo>
                    <a:pt x="83" y="228"/>
                  </a:lnTo>
                  <a:lnTo>
                    <a:pt x="104" y="63"/>
                  </a:lnTo>
                  <a:lnTo>
                    <a:pt x="124" y="21"/>
                  </a:lnTo>
                  <a:lnTo>
                    <a:pt x="124" y="1"/>
                  </a:lnTo>
                  <a:lnTo>
                    <a:pt x="124" y="1"/>
                  </a:lnTo>
                  <a:lnTo>
                    <a:pt x="145" y="21"/>
                  </a:lnTo>
                  <a:lnTo>
                    <a:pt x="165" y="63"/>
                  </a:lnTo>
                  <a:lnTo>
                    <a:pt x="186" y="228"/>
                  </a:lnTo>
                  <a:lnTo>
                    <a:pt x="227" y="868"/>
                  </a:lnTo>
                  <a:lnTo>
                    <a:pt x="248" y="1776"/>
                  </a:lnTo>
                  <a:lnTo>
                    <a:pt x="269" y="2911"/>
                  </a:lnTo>
                  <a:lnTo>
                    <a:pt x="269" y="2911"/>
                  </a:lnTo>
                  <a:lnTo>
                    <a:pt x="248" y="4046"/>
                  </a:lnTo>
                  <a:lnTo>
                    <a:pt x="227" y="4975"/>
                  </a:lnTo>
                  <a:lnTo>
                    <a:pt x="186" y="5594"/>
                  </a:lnTo>
                  <a:lnTo>
                    <a:pt x="165" y="5760"/>
                  </a:lnTo>
                  <a:lnTo>
                    <a:pt x="145" y="5801"/>
                  </a:lnTo>
                  <a:lnTo>
                    <a:pt x="124" y="582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47" name="Google Shape;2447;p212"/>
            <p:cNvSpPr/>
            <p:nvPr/>
          </p:nvSpPr>
          <p:spPr>
            <a:xfrm>
              <a:off x="5683175" y="4725000"/>
              <a:ext cx="6725" cy="145550"/>
            </a:xfrm>
            <a:custGeom>
              <a:avLst/>
              <a:gdLst/>
              <a:ahLst/>
              <a:cxnLst/>
              <a:rect l="l" t="t" r="r" b="b"/>
              <a:pathLst>
                <a:path w="269" h="5822" extrusionOk="0">
                  <a:moveTo>
                    <a:pt x="145" y="1"/>
                  </a:moveTo>
                  <a:lnTo>
                    <a:pt x="124" y="21"/>
                  </a:lnTo>
                  <a:lnTo>
                    <a:pt x="103" y="63"/>
                  </a:lnTo>
                  <a:lnTo>
                    <a:pt x="83" y="228"/>
                  </a:lnTo>
                  <a:lnTo>
                    <a:pt x="41" y="868"/>
                  </a:lnTo>
                  <a:lnTo>
                    <a:pt x="21" y="1776"/>
                  </a:lnTo>
                  <a:lnTo>
                    <a:pt x="0" y="2911"/>
                  </a:lnTo>
                  <a:lnTo>
                    <a:pt x="21" y="4046"/>
                  </a:lnTo>
                  <a:lnTo>
                    <a:pt x="41" y="4975"/>
                  </a:lnTo>
                  <a:lnTo>
                    <a:pt x="83" y="5594"/>
                  </a:lnTo>
                  <a:lnTo>
                    <a:pt x="103" y="5760"/>
                  </a:lnTo>
                  <a:lnTo>
                    <a:pt x="124" y="5801"/>
                  </a:lnTo>
                  <a:lnTo>
                    <a:pt x="145" y="5822"/>
                  </a:lnTo>
                  <a:lnTo>
                    <a:pt x="145" y="5801"/>
                  </a:lnTo>
                  <a:lnTo>
                    <a:pt x="165" y="5760"/>
                  </a:lnTo>
                  <a:lnTo>
                    <a:pt x="186" y="5594"/>
                  </a:lnTo>
                  <a:lnTo>
                    <a:pt x="227" y="4975"/>
                  </a:lnTo>
                  <a:lnTo>
                    <a:pt x="269" y="4046"/>
                  </a:lnTo>
                  <a:lnTo>
                    <a:pt x="269" y="2911"/>
                  </a:lnTo>
                  <a:lnTo>
                    <a:pt x="269" y="1776"/>
                  </a:lnTo>
                  <a:lnTo>
                    <a:pt x="227" y="868"/>
                  </a:lnTo>
                  <a:lnTo>
                    <a:pt x="186" y="228"/>
                  </a:lnTo>
                  <a:lnTo>
                    <a:pt x="165" y="63"/>
                  </a:lnTo>
                  <a:lnTo>
                    <a:pt x="145" y="21"/>
                  </a:lnTo>
                  <a:lnTo>
                    <a:pt x="14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48" name="Google Shape;2448;p212"/>
            <p:cNvSpPr/>
            <p:nvPr/>
          </p:nvSpPr>
          <p:spPr>
            <a:xfrm>
              <a:off x="5683175" y="4725000"/>
              <a:ext cx="6725" cy="145550"/>
            </a:xfrm>
            <a:custGeom>
              <a:avLst/>
              <a:gdLst/>
              <a:ahLst/>
              <a:cxnLst/>
              <a:rect l="l" t="t" r="r" b="b"/>
              <a:pathLst>
                <a:path w="269" h="5822" fill="none" extrusionOk="0">
                  <a:moveTo>
                    <a:pt x="145" y="5822"/>
                  </a:moveTo>
                  <a:lnTo>
                    <a:pt x="145" y="5822"/>
                  </a:lnTo>
                  <a:lnTo>
                    <a:pt x="124" y="5801"/>
                  </a:lnTo>
                  <a:lnTo>
                    <a:pt x="103" y="5760"/>
                  </a:lnTo>
                  <a:lnTo>
                    <a:pt x="83" y="5594"/>
                  </a:lnTo>
                  <a:lnTo>
                    <a:pt x="41" y="4975"/>
                  </a:lnTo>
                  <a:lnTo>
                    <a:pt x="21" y="4046"/>
                  </a:lnTo>
                  <a:lnTo>
                    <a:pt x="0" y="2911"/>
                  </a:lnTo>
                  <a:lnTo>
                    <a:pt x="0" y="2911"/>
                  </a:lnTo>
                  <a:lnTo>
                    <a:pt x="21" y="1776"/>
                  </a:lnTo>
                  <a:lnTo>
                    <a:pt x="41" y="868"/>
                  </a:lnTo>
                  <a:lnTo>
                    <a:pt x="83" y="228"/>
                  </a:lnTo>
                  <a:lnTo>
                    <a:pt x="103" y="63"/>
                  </a:lnTo>
                  <a:lnTo>
                    <a:pt x="124" y="21"/>
                  </a:lnTo>
                  <a:lnTo>
                    <a:pt x="145" y="1"/>
                  </a:lnTo>
                  <a:lnTo>
                    <a:pt x="145" y="1"/>
                  </a:lnTo>
                  <a:lnTo>
                    <a:pt x="145" y="21"/>
                  </a:lnTo>
                  <a:lnTo>
                    <a:pt x="165" y="63"/>
                  </a:lnTo>
                  <a:lnTo>
                    <a:pt x="186" y="228"/>
                  </a:lnTo>
                  <a:lnTo>
                    <a:pt x="227" y="868"/>
                  </a:lnTo>
                  <a:lnTo>
                    <a:pt x="269" y="1776"/>
                  </a:lnTo>
                  <a:lnTo>
                    <a:pt x="269" y="2911"/>
                  </a:lnTo>
                  <a:lnTo>
                    <a:pt x="269" y="2911"/>
                  </a:lnTo>
                  <a:lnTo>
                    <a:pt x="269" y="4046"/>
                  </a:lnTo>
                  <a:lnTo>
                    <a:pt x="227" y="4975"/>
                  </a:lnTo>
                  <a:lnTo>
                    <a:pt x="186" y="5594"/>
                  </a:lnTo>
                  <a:lnTo>
                    <a:pt x="165" y="5760"/>
                  </a:lnTo>
                  <a:lnTo>
                    <a:pt x="145" y="5801"/>
                  </a:lnTo>
                  <a:lnTo>
                    <a:pt x="145" y="582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49" name="Google Shape;2449;p212"/>
            <p:cNvSpPr/>
            <p:nvPr/>
          </p:nvSpPr>
          <p:spPr>
            <a:xfrm>
              <a:off x="5824050" y="4725000"/>
              <a:ext cx="6725" cy="145550"/>
            </a:xfrm>
            <a:custGeom>
              <a:avLst/>
              <a:gdLst/>
              <a:ahLst/>
              <a:cxnLst/>
              <a:rect l="l" t="t" r="r" b="b"/>
              <a:pathLst>
                <a:path w="269" h="5822" extrusionOk="0">
                  <a:moveTo>
                    <a:pt x="145" y="1"/>
                  </a:moveTo>
                  <a:lnTo>
                    <a:pt x="124" y="21"/>
                  </a:lnTo>
                  <a:lnTo>
                    <a:pt x="124" y="63"/>
                  </a:lnTo>
                  <a:lnTo>
                    <a:pt x="83" y="228"/>
                  </a:lnTo>
                  <a:lnTo>
                    <a:pt x="42" y="868"/>
                  </a:lnTo>
                  <a:lnTo>
                    <a:pt x="21" y="1776"/>
                  </a:lnTo>
                  <a:lnTo>
                    <a:pt x="0" y="2911"/>
                  </a:lnTo>
                  <a:lnTo>
                    <a:pt x="21" y="4046"/>
                  </a:lnTo>
                  <a:lnTo>
                    <a:pt x="42" y="4975"/>
                  </a:lnTo>
                  <a:lnTo>
                    <a:pt x="83" y="5594"/>
                  </a:lnTo>
                  <a:lnTo>
                    <a:pt x="124" y="5760"/>
                  </a:lnTo>
                  <a:lnTo>
                    <a:pt x="124" y="5801"/>
                  </a:lnTo>
                  <a:lnTo>
                    <a:pt x="145" y="5822"/>
                  </a:lnTo>
                  <a:lnTo>
                    <a:pt x="165" y="5801"/>
                  </a:lnTo>
                  <a:lnTo>
                    <a:pt x="165" y="5760"/>
                  </a:lnTo>
                  <a:lnTo>
                    <a:pt x="186" y="5594"/>
                  </a:lnTo>
                  <a:lnTo>
                    <a:pt x="248" y="4975"/>
                  </a:lnTo>
                  <a:lnTo>
                    <a:pt x="269" y="4046"/>
                  </a:lnTo>
                  <a:lnTo>
                    <a:pt x="269" y="2911"/>
                  </a:lnTo>
                  <a:lnTo>
                    <a:pt x="269" y="1776"/>
                  </a:lnTo>
                  <a:lnTo>
                    <a:pt x="248" y="868"/>
                  </a:lnTo>
                  <a:lnTo>
                    <a:pt x="186" y="228"/>
                  </a:lnTo>
                  <a:lnTo>
                    <a:pt x="165" y="63"/>
                  </a:lnTo>
                  <a:lnTo>
                    <a:pt x="165" y="21"/>
                  </a:lnTo>
                  <a:lnTo>
                    <a:pt x="14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50" name="Google Shape;2450;p212"/>
            <p:cNvSpPr/>
            <p:nvPr/>
          </p:nvSpPr>
          <p:spPr>
            <a:xfrm>
              <a:off x="5780175" y="4725000"/>
              <a:ext cx="6750" cy="145550"/>
            </a:xfrm>
            <a:custGeom>
              <a:avLst/>
              <a:gdLst/>
              <a:ahLst/>
              <a:cxnLst/>
              <a:rect l="l" t="t" r="r" b="b"/>
              <a:pathLst>
                <a:path w="270" h="5822" extrusionOk="0">
                  <a:moveTo>
                    <a:pt x="125" y="1"/>
                  </a:moveTo>
                  <a:lnTo>
                    <a:pt x="125" y="21"/>
                  </a:lnTo>
                  <a:lnTo>
                    <a:pt x="104" y="63"/>
                  </a:lnTo>
                  <a:lnTo>
                    <a:pt x="83" y="228"/>
                  </a:lnTo>
                  <a:lnTo>
                    <a:pt x="42" y="868"/>
                  </a:lnTo>
                  <a:lnTo>
                    <a:pt x="1" y="1776"/>
                  </a:lnTo>
                  <a:lnTo>
                    <a:pt x="1" y="2911"/>
                  </a:lnTo>
                  <a:lnTo>
                    <a:pt x="1" y="4046"/>
                  </a:lnTo>
                  <a:lnTo>
                    <a:pt x="42" y="4975"/>
                  </a:lnTo>
                  <a:lnTo>
                    <a:pt x="83" y="5594"/>
                  </a:lnTo>
                  <a:lnTo>
                    <a:pt x="104" y="5760"/>
                  </a:lnTo>
                  <a:lnTo>
                    <a:pt x="125" y="5801"/>
                  </a:lnTo>
                  <a:lnTo>
                    <a:pt x="125" y="5822"/>
                  </a:lnTo>
                  <a:lnTo>
                    <a:pt x="145" y="5801"/>
                  </a:lnTo>
                  <a:lnTo>
                    <a:pt x="166" y="5760"/>
                  </a:lnTo>
                  <a:lnTo>
                    <a:pt x="187" y="5594"/>
                  </a:lnTo>
                  <a:lnTo>
                    <a:pt x="228" y="4975"/>
                  </a:lnTo>
                  <a:lnTo>
                    <a:pt x="248" y="4046"/>
                  </a:lnTo>
                  <a:lnTo>
                    <a:pt x="269" y="2911"/>
                  </a:lnTo>
                  <a:lnTo>
                    <a:pt x="248" y="1776"/>
                  </a:lnTo>
                  <a:lnTo>
                    <a:pt x="228" y="868"/>
                  </a:lnTo>
                  <a:lnTo>
                    <a:pt x="187" y="228"/>
                  </a:lnTo>
                  <a:lnTo>
                    <a:pt x="166" y="63"/>
                  </a:lnTo>
                  <a:lnTo>
                    <a:pt x="145" y="21"/>
                  </a:lnTo>
                  <a:lnTo>
                    <a:pt x="12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51" name="Google Shape;2451;p212"/>
            <p:cNvSpPr/>
            <p:nvPr/>
          </p:nvSpPr>
          <p:spPr>
            <a:xfrm>
              <a:off x="5780175" y="4725000"/>
              <a:ext cx="6750" cy="145550"/>
            </a:xfrm>
            <a:custGeom>
              <a:avLst/>
              <a:gdLst/>
              <a:ahLst/>
              <a:cxnLst/>
              <a:rect l="l" t="t" r="r" b="b"/>
              <a:pathLst>
                <a:path w="270" h="5822" fill="none" extrusionOk="0">
                  <a:moveTo>
                    <a:pt x="125" y="5822"/>
                  </a:moveTo>
                  <a:lnTo>
                    <a:pt x="125" y="5822"/>
                  </a:lnTo>
                  <a:lnTo>
                    <a:pt x="125" y="5801"/>
                  </a:lnTo>
                  <a:lnTo>
                    <a:pt x="104" y="5760"/>
                  </a:lnTo>
                  <a:lnTo>
                    <a:pt x="83" y="5594"/>
                  </a:lnTo>
                  <a:lnTo>
                    <a:pt x="42" y="4975"/>
                  </a:lnTo>
                  <a:lnTo>
                    <a:pt x="1" y="4046"/>
                  </a:lnTo>
                  <a:lnTo>
                    <a:pt x="1" y="2911"/>
                  </a:lnTo>
                  <a:lnTo>
                    <a:pt x="1" y="2911"/>
                  </a:lnTo>
                  <a:lnTo>
                    <a:pt x="1" y="1776"/>
                  </a:lnTo>
                  <a:lnTo>
                    <a:pt x="42" y="868"/>
                  </a:lnTo>
                  <a:lnTo>
                    <a:pt x="83" y="228"/>
                  </a:lnTo>
                  <a:lnTo>
                    <a:pt x="104" y="63"/>
                  </a:lnTo>
                  <a:lnTo>
                    <a:pt x="125" y="21"/>
                  </a:lnTo>
                  <a:lnTo>
                    <a:pt x="125" y="1"/>
                  </a:lnTo>
                  <a:lnTo>
                    <a:pt x="125" y="1"/>
                  </a:lnTo>
                  <a:lnTo>
                    <a:pt x="145" y="21"/>
                  </a:lnTo>
                  <a:lnTo>
                    <a:pt x="166" y="63"/>
                  </a:lnTo>
                  <a:lnTo>
                    <a:pt x="187" y="228"/>
                  </a:lnTo>
                  <a:lnTo>
                    <a:pt x="228" y="868"/>
                  </a:lnTo>
                  <a:lnTo>
                    <a:pt x="248" y="1776"/>
                  </a:lnTo>
                  <a:lnTo>
                    <a:pt x="269" y="2911"/>
                  </a:lnTo>
                  <a:lnTo>
                    <a:pt x="269" y="2911"/>
                  </a:lnTo>
                  <a:lnTo>
                    <a:pt x="248" y="4046"/>
                  </a:lnTo>
                  <a:lnTo>
                    <a:pt x="228" y="4975"/>
                  </a:lnTo>
                  <a:lnTo>
                    <a:pt x="187" y="5594"/>
                  </a:lnTo>
                  <a:lnTo>
                    <a:pt x="166" y="5760"/>
                  </a:lnTo>
                  <a:lnTo>
                    <a:pt x="145" y="5801"/>
                  </a:lnTo>
                  <a:lnTo>
                    <a:pt x="125" y="582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52" name="Google Shape;2452;p212"/>
            <p:cNvSpPr/>
            <p:nvPr/>
          </p:nvSpPr>
          <p:spPr>
            <a:xfrm>
              <a:off x="5921050" y="4725000"/>
              <a:ext cx="6750" cy="145550"/>
            </a:xfrm>
            <a:custGeom>
              <a:avLst/>
              <a:gdLst/>
              <a:ahLst/>
              <a:cxnLst/>
              <a:rect l="l" t="t" r="r" b="b"/>
              <a:pathLst>
                <a:path w="270" h="5822" extrusionOk="0">
                  <a:moveTo>
                    <a:pt x="145" y="1"/>
                  </a:moveTo>
                  <a:lnTo>
                    <a:pt x="125" y="21"/>
                  </a:lnTo>
                  <a:lnTo>
                    <a:pt x="104" y="63"/>
                  </a:lnTo>
                  <a:lnTo>
                    <a:pt x="83" y="228"/>
                  </a:lnTo>
                  <a:lnTo>
                    <a:pt x="42" y="868"/>
                  </a:lnTo>
                  <a:lnTo>
                    <a:pt x="21" y="1776"/>
                  </a:lnTo>
                  <a:lnTo>
                    <a:pt x="1" y="2911"/>
                  </a:lnTo>
                  <a:lnTo>
                    <a:pt x="21" y="4046"/>
                  </a:lnTo>
                  <a:lnTo>
                    <a:pt x="42" y="4975"/>
                  </a:lnTo>
                  <a:lnTo>
                    <a:pt x="83" y="5594"/>
                  </a:lnTo>
                  <a:lnTo>
                    <a:pt x="104" y="5760"/>
                  </a:lnTo>
                  <a:lnTo>
                    <a:pt x="125" y="5801"/>
                  </a:lnTo>
                  <a:lnTo>
                    <a:pt x="145" y="5822"/>
                  </a:lnTo>
                  <a:lnTo>
                    <a:pt x="145" y="5801"/>
                  </a:lnTo>
                  <a:lnTo>
                    <a:pt x="166" y="5760"/>
                  </a:lnTo>
                  <a:lnTo>
                    <a:pt x="187" y="5594"/>
                  </a:lnTo>
                  <a:lnTo>
                    <a:pt x="228" y="4975"/>
                  </a:lnTo>
                  <a:lnTo>
                    <a:pt x="269" y="4046"/>
                  </a:lnTo>
                  <a:lnTo>
                    <a:pt x="269" y="2911"/>
                  </a:lnTo>
                  <a:lnTo>
                    <a:pt x="269" y="1776"/>
                  </a:lnTo>
                  <a:lnTo>
                    <a:pt x="228" y="868"/>
                  </a:lnTo>
                  <a:lnTo>
                    <a:pt x="187" y="228"/>
                  </a:lnTo>
                  <a:lnTo>
                    <a:pt x="166" y="63"/>
                  </a:lnTo>
                  <a:lnTo>
                    <a:pt x="145" y="21"/>
                  </a:lnTo>
                  <a:lnTo>
                    <a:pt x="14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53" name="Google Shape;2453;p212"/>
            <p:cNvSpPr/>
            <p:nvPr/>
          </p:nvSpPr>
          <p:spPr>
            <a:xfrm>
              <a:off x="5877200" y="4725000"/>
              <a:ext cx="6725" cy="145550"/>
            </a:xfrm>
            <a:custGeom>
              <a:avLst/>
              <a:gdLst/>
              <a:ahLst/>
              <a:cxnLst/>
              <a:rect l="l" t="t" r="r" b="b"/>
              <a:pathLst>
                <a:path w="269" h="5822" extrusionOk="0">
                  <a:moveTo>
                    <a:pt x="124" y="1"/>
                  </a:moveTo>
                  <a:lnTo>
                    <a:pt x="124" y="21"/>
                  </a:lnTo>
                  <a:lnTo>
                    <a:pt x="104" y="63"/>
                  </a:lnTo>
                  <a:lnTo>
                    <a:pt x="83" y="228"/>
                  </a:lnTo>
                  <a:lnTo>
                    <a:pt x="42" y="868"/>
                  </a:lnTo>
                  <a:lnTo>
                    <a:pt x="0" y="1776"/>
                  </a:lnTo>
                  <a:lnTo>
                    <a:pt x="0" y="2911"/>
                  </a:lnTo>
                  <a:lnTo>
                    <a:pt x="0" y="4046"/>
                  </a:lnTo>
                  <a:lnTo>
                    <a:pt x="42" y="4975"/>
                  </a:lnTo>
                  <a:lnTo>
                    <a:pt x="83" y="5594"/>
                  </a:lnTo>
                  <a:lnTo>
                    <a:pt x="104" y="5760"/>
                  </a:lnTo>
                  <a:lnTo>
                    <a:pt x="124" y="5801"/>
                  </a:lnTo>
                  <a:lnTo>
                    <a:pt x="124" y="5822"/>
                  </a:lnTo>
                  <a:lnTo>
                    <a:pt x="145" y="5801"/>
                  </a:lnTo>
                  <a:lnTo>
                    <a:pt x="165" y="5760"/>
                  </a:lnTo>
                  <a:lnTo>
                    <a:pt x="186" y="5594"/>
                  </a:lnTo>
                  <a:lnTo>
                    <a:pt x="227" y="4975"/>
                  </a:lnTo>
                  <a:lnTo>
                    <a:pt x="248" y="4046"/>
                  </a:lnTo>
                  <a:lnTo>
                    <a:pt x="269" y="2911"/>
                  </a:lnTo>
                  <a:lnTo>
                    <a:pt x="248" y="1776"/>
                  </a:lnTo>
                  <a:lnTo>
                    <a:pt x="227" y="868"/>
                  </a:lnTo>
                  <a:lnTo>
                    <a:pt x="186" y="228"/>
                  </a:lnTo>
                  <a:lnTo>
                    <a:pt x="165" y="63"/>
                  </a:lnTo>
                  <a:lnTo>
                    <a:pt x="145" y="21"/>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54" name="Google Shape;2454;p212"/>
            <p:cNvSpPr/>
            <p:nvPr/>
          </p:nvSpPr>
          <p:spPr>
            <a:xfrm>
              <a:off x="6018075" y="4725000"/>
              <a:ext cx="6725" cy="145550"/>
            </a:xfrm>
            <a:custGeom>
              <a:avLst/>
              <a:gdLst/>
              <a:ahLst/>
              <a:cxnLst/>
              <a:rect l="l" t="t" r="r" b="b"/>
              <a:pathLst>
                <a:path w="269" h="5822" extrusionOk="0">
                  <a:moveTo>
                    <a:pt x="145" y="1"/>
                  </a:moveTo>
                  <a:lnTo>
                    <a:pt x="124" y="21"/>
                  </a:lnTo>
                  <a:lnTo>
                    <a:pt x="104" y="63"/>
                  </a:lnTo>
                  <a:lnTo>
                    <a:pt x="83" y="228"/>
                  </a:lnTo>
                  <a:lnTo>
                    <a:pt x="42" y="868"/>
                  </a:lnTo>
                  <a:lnTo>
                    <a:pt x="21" y="1776"/>
                  </a:lnTo>
                  <a:lnTo>
                    <a:pt x="0" y="2911"/>
                  </a:lnTo>
                  <a:lnTo>
                    <a:pt x="21" y="4046"/>
                  </a:lnTo>
                  <a:lnTo>
                    <a:pt x="42" y="4975"/>
                  </a:lnTo>
                  <a:lnTo>
                    <a:pt x="83" y="5594"/>
                  </a:lnTo>
                  <a:lnTo>
                    <a:pt x="104" y="5760"/>
                  </a:lnTo>
                  <a:lnTo>
                    <a:pt x="124" y="5801"/>
                  </a:lnTo>
                  <a:lnTo>
                    <a:pt x="145" y="5822"/>
                  </a:lnTo>
                  <a:lnTo>
                    <a:pt x="145" y="5801"/>
                  </a:lnTo>
                  <a:lnTo>
                    <a:pt x="166" y="5760"/>
                  </a:lnTo>
                  <a:lnTo>
                    <a:pt x="186" y="5594"/>
                  </a:lnTo>
                  <a:lnTo>
                    <a:pt x="227" y="4975"/>
                  </a:lnTo>
                  <a:lnTo>
                    <a:pt x="248" y="4046"/>
                  </a:lnTo>
                  <a:lnTo>
                    <a:pt x="269" y="2911"/>
                  </a:lnTo>
                  <a:lnTo>
                    <a:pt x="248" y="1776"/>
                  </a:lnTo>
                  <a:lnTo>
                    <a:pt x="227" y="868"/>
                  </a:lnTo>
                  <a:lnTo>
                    <a:pt x="186" y="228"/>
                  </a:lnTo>
                  <a:lnTo>
                    <a:pt x="166" y="63"/>
                  </a:lnTo>
                  <a:lnTo>
                    <a:pt x="145" y="21"/>
                  </a:lnTo>
                  <a:lnTo>
                    <a:pt x="14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55" name="Google Shape;2455;p212"/>
            <p:cNvSpPr/>
            <p:nvPr/>
          </p:nvSpPr>
          <p:spPr>
            <a:xfrm>
              <a:off x="5974200" y="4725000"/>
              <a:ext cx="6750" cy="145550"/>
            </a:xfrm>
            <a:custGeom>
              <a:avLst/>
              <a:gdLst/>
              <a:ahLst/>
              <a:cxnLst/>
              <a:rect l="l" t="t" r="r" b="b"/>
              <a:pathLst>
                <a:path w="270" h="5822" extrusionOk="0">
                  <a:moveTo>
                    <a:pt x="125" y="1"/>
                  </a:moveTo>
                  <a:lnTo>
                    <a:pt x="104" y="21"/>
                  </a:lnTo>
                  <a:lnTo>
                    <a:pt x="104" y="63"/>
                  </a:lnTo>
                  <a:lnTo>
                    <a:pt x="63" y="228"/>
                  </a:lnTo>
                  <a:lnTo>
                    <a:pt x="22" y="868"/>
                  </a:lnTo>
                  <a:lnTo>
                    <a:pt x="1" y="1776"/>
                  </a:lnTo>
                  <a:lnTo>
                    <a:pt x="1" y="2911"/>
                  </a:lnTo>
                  <a:lnTo>
                    <a:pt x="1" y="4046"/>
                  </a:lnTo>
                  <a:lnTo>
                    <a:pt x="22" y="4975"/>
                  </a:lnTo>
                  <a:lnTo>
                    <a:pt x="63" y="5594"/>
                  </a:lnTo>
                  <a:lnTo>
                    <a:pt x="104" y="5760"/>
                  </a:lnTo>
                  <a:lnTo>
                    <a:pt x="104" y="5801"/>
                  </a:lnTo>
                  <a:lnTo>
                    <a:pt x="125" y="5822"/>
                  </a:lnTo>
                  <a:lnTo>
                    <a:pt x="145" y="5801"/>
                  </a:lnTo>
                  <a:lnTo>
                    <a:pt x="145" y="5760"/>
                  </a:lnTo>
                  <a:lnTo>
                    <a:pt x="187" y="5594"/>
                  </a:lnTo>
                  <a:lnTo>
                    <a:pt x="228" y="4975"/>
                  </a:lnTo>
                  <a:lnTo>
                    <a:pt x="249" y="4046"/>
                  </a:lnTo>
                  <a:lnTo>
                    <a:pt x="269" y="2911"/>
                  </a:lnTo>
                  <a:lnTo>
                    <a:pt x="249" y="1776"/>
                  </a:lnTo>
                  <a:lnTo>
                    <a:pt x="228" y="868"/>
                  </a:lnTo>
                  <a:lnTo>
                    <a:pt x="187" y="228"/>
                  </a:lnTo>
                  <a:lnTo>
                    <a:pt x="145" y="63"/>
                  </a:lnTo>
                  <a:lnTo>
                    <a:pt x="145" y="21"/>
                  </a:lnTo>
                  <a:lnTo>
                    <a:pt x="12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56" name="Google Shape;2456;p212"/>
            <p:cNvSpPr/>
            <p:nvPr/>
          </p:nvSpPr>
          <p:spPr>
            <a:xfrm>
              <a:off x="6115075" y="4725000"/>
              <a:ext cx="6750" cy="145550"/>
            </a:xfrm>
            <a:custGeom>
              <a:avLst/>
              <a:gdLst/>
              <a:ahLst/>
              <a:cxnLst/>
              <a:rect l="l" t="t" r="r" b="b"/>
              <a:pathLst>
                <a:path w="270" h="5822" extrusionOk="0">
                  <a:moveTo>
                    <a:pt x="125" y="1"/>
                  </a:moveTo>
                  <a:lnTo>
                    <a:pt x="125" y="21"/>
                  </a:lnTo>
                  <a:lnTo>
                    <a:pt x="104" y="63"/>
                  </a:lnTo>
                  <a:lnTo>
                    <a:pt x="83" y="228"/>
                  </a:lnTo>
                  <a:lnTo>
                    <a:pt x="42" y="868"/>
                  </a:lnTo>
                  <a:lnTo>
                    <a:pt x="1" y="1776"/>
                  </a:lnTo>
                  <a:lnTo>
                    <a:pt x="1" y="2911"/>
                  </a:lnTo>
                  <a:lnTo>
                    <a:pt x="1" y="4046"/>
                  </a:lnTo>
                  <a:lnTo>
                    <a:pt x="42" y="4975"/>
                  </a:lnTo>
                  <a:lnTo>
                    <a:pt x="83" y="5594"/>
                  </a:lnTo>
                  <a:lnTo>
                    <a:pt x="104" y="5760"/>
                  </a:lnTo>
                  <a:lnTo>
                    <a:pt x="125" y="5801"/>
                  </a:lnTo>
                  <a:lnTo>
                    <a:pt x="125" y="5822"/>
                  </a:lnTo>
                  <a:lnTo>
                    <a:pt x="145" y="5801"/>
                  </a:lnTo>
                  <a:lnTo>
                    <a:pt x="166" y="5760"/>
                  </a:lnTo>
                  <a:lnTo>
                    <a:pt x="187" y="5594"/>
                  </a:lnTo>
                  <a:lnTo>
                    <a:pt x="228" y="4975"/>
                  </a:lnTo>
                  <a:lnTo>
                    <a:pt x="249" y="4046"/>
                  </a:lnTo>
                  <a:lnTo>
                    <a:pt x="269" y="2911"/>
                  </a:lnTo>
                  <a:lnTo>
                    <a:pt x="249" y="1776"/>
                  </a:lnTo>
                  <a:lnTo>
                    <a:pt x="228" y="868"/>
                  </a:lnTo>
                  <a:lnTo>
                    <a:pt x="187" y="228"/>
                  </a:lnTo>
                  <a:lnTo>
                    <a:pt x="166" y="63"/>
                  </a:lnTo>
                  <a:lnTo>
                    <a:pt x="145" y="21"/>
                  </a:lnTo>
                  <a:lnTo>
                    <a:pt x="12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57" name="Google Shape;2457;p212"/>
            <p:cNvSpPr/>
            <p:nvPr/>
          </p:nvSpPr>
          <p:spPr>
            <a:xfrm>
              <a:off x="6070700" y="4725000"/>
              <a:ext cx="6750" cy="145550"/>
            </a:xfrm>
            <a:custGeom>
              <a:avLst/>
              <a:gdLst/>
              <a:ahLst/>
              <a:cxnLst/>
              <a:rect l="l" t="t" r="r" b="b"/>
              <a:pathLst>
                <a:path w="270" h="5822" extrusionOk="0">
                  <a:moveTo>
                    <a:pt x="145" y="1"/>
                  </a:moveTo>
                  <a:lnTo>
                    <a:pt x="125" y="21"/>
                  </a:lnTo>
                  <a:lnTo>
                    <a:pt x="104" y="63"/>
                  </a:lnTo>
                  <a:lnTo>
                    <a:pt x="83" y="228"/>
                  </a:lnTo>
                  <a:lnTo>
                    <a:pt x="42" y="868"/>
                  </a:lnTo>
                  <a:lnTo>
                    <a:pt x="21" y="1776"/>
                  </a:lnTo>
                  <a:lnTo>
                    <a:pt x="1" y="2911"/>
                  </a:lnTo>
                  <a:lnTo>
                    <a:pt x="21" y="4046"/>
                  </a:lnTo>
                  <a:lnTo>
                    <a:pt x="42" y="4975"/>
                  </a:lnTo>
                  <a:lnTo>
                    <a:pt x="83" y="5594"/>
                  </a:lnTo>
                  <a:lnTo>
                    <a:pt x="104" y="5760"/>
                  </a:lnTo>
                  <a:lnTo>
                    <a:pt x="125" y="5801"/>
                  </a:lnTo>
                  <a:lnTo>
                    <a:pt x="145" y="5822"/>
                  </a:lnTo>
                  <a:lnTo>
                    <a:pt x="145" y="5801"/>
                  </a:lnTo>
                  <a:lnTo>
                    <a:pt x="166" y="5760"/>
                  </a:lnTo>
                  <a:lnTo>
                    <a:pt x="187" y="5594"/>
                  </a:lnTo>
                  <a:lnTo>
                    <a:pt x="228" y="4975"/>
                  </a:lnTo>
                  <a:lnTo>
                    <a:pt x="269" y="4046"/>
                  </a:lnTo>
                  <a:lnTo>
                    <a:pt x="269" y="2911"/>
                  </a:lnTo>
                  <a:lnTo>
                    <a:pt x="269" y="1776"/>
                  </a:lnTo>
                  <a:lnTo>
                    <a:pt x="228" y="868"/>
                  </a:lnTo>
                  <a:lnTo>
                    <a:pt x="187" y="228"/>
                  </a:lnTo>
                  <a:lnTo>
                    <a:pt x="166" y="63"/>
                  </a:lnTo>
                  <a:lnTo>
                    <a:pt x="145" y="21"/>
                  </a:lnTo>
                  <a:lnTo>
                    <a:pt x="14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58" name="Google Shape;2458;p212"/>
            <p:cNvSpPr/>
            <p:nvPr/>
          </p:nvSpPr>
          <p:spPr>
            <a:xfrm>
              <a:off x="6212100" y="4725000"/>
              <a:ext cx="6725" cy="145550"/>
            </a:xfrm>
            <a:custGeom>
              <a:avLst/>
              <a:gdLst/>
              <a:ahLst/>
              <a:cxnLst/>
              <a:rect l="l" t="t" r="r" b="b"/>
              <a:pathLst>
                <a:path w="269" h="5822" extrusionOk="0">
                  <a:moveTo>
                    <a:pt x="124" y="1"/>
                  </a:moveTo>
                  <a:lnTo>
                    <a:pt x="104" y="21"/>
                  </a:lnTo>
                  <a:lnTo>
                    <a:pt x="104" y="63"/>
                  </a:lnTo>
                  <a:lnTo>
                    <a:pt x="83" y="228"/>
                  </a:lnTo>
                  <a:lnTo>
                    <a:pt x="21" y="868"/>
                  </a:lnTo>
                  <a:lnTo>
                    <a:pt x="0" y="1776"/>
                  </a:lnTo>
                  <a:lnTo>
                    <a:pt x="0" y="2911"/>
                  </a:lnTo>
                  <a:lnTo>
                    <a:pt x="0" y="4046"/>
                  </a:lnTo>
                  <a:lnTo>
                    <a:pt x="21" y="4975"/>
                  </a:lnTo>
                  <a:lnTo>
                    <a:pt x="83" y="5594"/>
                  </a:lnTo>
                  <a:lnTo>
                    <a:pt x="104" y="5760"/>
                  </a:lnTo>
                  <a:lnTo>
                    <a:pt x="104" y="5801"/>
                  </a:lnTo>
                  <a:lnTo>
                    <a:pt x="124" y="5822"/>
                  </a:lnTo>
                  <a:lnTo>
                    <a:pt x="145" y="5801"/>
                  </a:lnTo>
                  <a:lnTo>
                    <a:pt x="145" y="5760"/>
                  </a:lnTo>
                  <a:lnTo>
                    <a:pt x="186" y="5594"/>
                  </a:lnTo>
                  <a:lnTo>
                    <a:pt x="228" y="4975"/>
                  </a:lnTo>
                  <a:lnTo>
                    <a:pt x="248" y="4046"/>
                  </a:lnTo>
                  <a:lnTo>
                    <a:pt x="269" y="2911"/>
                  </a:lnTo>
                  <a:lnTo>
                    <a:pt x="248" y="1776"/>
                  </a:lnTo>
                  <a:lnTo>
                    <a:pt x="228" y="868"/>
                  </a:lnTo>
                  <a:lnTo>
                    <a:pt x="186" y="228"/>
                  </a:lnTo>
                  <a:lnTo>
                    <a:pt x="145" y="63"/>
                  </a:lnTo>
                  <a:lnTo>
                    <a:pt x="145" y="21"/>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59" name="Google Shape;2459;p212"/>
            <p:cNvSpPr/>
            <p:nvPr/>
          </p:nvSpPr>
          <p:spPr>
            <a:xfrm>
              <a:off x="6167725" y="4725000"/>
              <a:ext cx="6725" cy="145550"/>
            </a:xfrm>
            <a:custGeom>
              <a:avLst/>
              <a:gdLst/>
              <a:ahLst/>
              <a:cxnLst/>
              <a:rect l="l" t="t" r="r" b="b"/>
              <a:pathLst>
                <a:path w="269" h="5822" extrusionOk="0">
                  <a:moveTo>
                    <a:pt x="145" y="1"/>
                  </a:moveTo>
                  <a:lnTo>
                    <a:pt x="124" y="21"/>
                  </a:lnTo>
                  <a:lnTo>
                    <a:pt x="104" y="63"/>
                  </a:lnTo>
                  <a:lnTo>
                    <a:pt x="83" y="228"/>
                  </a:lnTo>
                  <a:lnTo>
                    <a:pt x="42" y="868"/>
                  </a:lnTo>
                  <a:lnTo>
                    <a:pt x="21" y="1776"/>
                  </a:lnTo>
                  <a:lnTo>
                    <a:pt x="0" y="2911"/>
                  </a:lnTo>
                  <a:lnTo>
                    <a:pt x="21" y="4046"/>
                  </a:lnTo>
                  <a:lnTo>
                    <a:pt x="42" y="4975"/>
                  </a:lnTo>
                  <a:lnTo>
                    <a:pt x="83" y="5594"/>
                  </a:lnTo>
                  <a:lnTo>
                    <a:pt x="104" y="5760"/>
                  </a:lnTo>
                  <a:lnTo>
                    <a:pt x="124" y="5801"/>
                  </a:lnTo>
                  <a:lnTo>
                    <a:pt x="145" y="5822"/>
                  </a:lnTo>
                  <a:lnTo>
                    <a:pt x="145" y="5801"/>
                  </a:lnTo>
                  <a:lnTo>
                    <a:pt x="165" y="5760"/>
                  </a:lnTo>
                  <a:lnTo>
                    <a:pt x="186" y="5594"/>
                  </a:lnTo>
                  <a:lnTo>
                    <a:pt x="227" y="4975"/>
                  </a:lnTo>
                  <a:lnTo>
                    <a:pt x="269" y="4046"/>
                  </a:lnTo>
                  <a:lnTo>
                    <a:pt x="269" y="2911"/>
                  </a:lnTo>
                  <a:lnTo>
                    <a:pt x="269" y="1776"/>
                  </a:lnTo>
                  <a:lnTo>
                    <a:pt x="227" y="868"/>
                  </a:lnTo>
                  <a:lnTo>
                    <a:pt x="186" y="228"/>
                  </a:lnTo>
                  <a:lnTo>
                    <a:pt x="165" y="63"/>
                  </a:lnTo>
                  <a:lnTo>
                    <a:pt x="145" y="21"/>
                  </a:lnTo>
                  <a:lnTo>
                    <a:pt x="14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60" name="Google Shape;2460;p212"/>
            <p:cNvSpPr/>
            <p:nvPr/>
          </p:nvSpPr>
          <p:spPr>
            <a:xfrm>
              <a:off x="6308600" y="4725000"/>
              <a:ext cx="6725" cy="145550"/>
            </a:xfrm>
            <a:custGeom>
              <a:avLst/>
              <a:gdLst/>
              <a:ahLst/>
              <a:cxnLst/>
              <a:rect l="l" t="t" r="r" b="b"/>
              <a:pathLst>
                <a:path w="269" h="5822" extrusionOk="0">
                  <a:moveTo>
                    <a:pt x="145" y="1"/>
                  </a:moveTo>
                  <a:lnTo>
                    <a:pt x="124" y="21"/>
                  </a:lnTo>
                  <a:lnTo>
                    <a:pt x="104" y="63"/>
                  </a:lnTo>
                  <a:lnTo>
                    <a:pt x="83" y="228"/>
                  </a:lnTo>
                  <a:lnTo>
                    <a:pt x="42" y="868"/>
                  </a:lnTo>
                  <a:lnTo>
                    <a:pt x="21" y="1776"/>
                  </a:lnTo>
                  <a:lnTo>
                    <a:pt x="0" y="2911"/>
                  </a:lnTo>
                  <a:lnTo>
                    <a:pt x="21" y="4046"/>
                  </a:lnTo>
                  <a:lnTo>
                    <a:pt x="42" y="4975"/>
                  </a:lnTo>
                  <a:lnTo>
                    <a:pt x="83" y="5594"/>
                  </a:lnTo>
                  <a:lnTo>
                    <a:pt x="104" y="5760"/>
                  </a:lnTo>
                  <a:lnTo>
                    <a:pt x="124" y="5801"/>
                  </a:lnTo>
                  <a:lnTo>
                    <a:pt x="145" y="5822"/>
                  </a:lnTo>
                  <a:lnTo>
                    <a:pt x="145" y="5801"/>
                  </a:lnTo>
                  <a:lnTo>
                    <a:pt x="166" y="5760"/>
                  </a:lnTo>
                  <a:lnTo>
                    <a:pt x="186" y="5594"/>
                  </a:lnTo>
                  <a:lnTo>
                    <a:pt x="227" y="4975"/>
                  </a:lnTo>
                  <a:lnTo>
                    <a:pt x="269" y="4046"/>
                  </a:lnTo>
                  <a:lnTo>
                    <a:pt x="269" y="2911"/>
                  </a:lnTo>
                  <a:lnTo>
                    <a:pt x="269" y="1776"/>
                  </a:lnTo>
                  <a:lnTo>
                    <a:pt x="227" y="868"/>
                  </a:lnTo>
                  <a:lnTo>
                    <a:pt x="186" y="228"/>
                  </a:lnTo>
                  <a:lnTo>
                    <a:pt x="166" y="63"/>
                  </a:lnTo>
                  <a:lnTo>
                    <a:pt x="145" y="21"/>
                  </a:lnTo>
                  <a:lnTo>
                    <a:pt x="14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61" name="Google Shape;2461;p212"/>
            <p:cNvSpPr/>
            <p:nvPr/>
          </p:nvSpPr>
          <p:spPr>
            <a:xfrm>
              <a:off x="6264725" y="4725000"/>
              <a:ext cx="6750" cy="145550"/>
            </a:xfrm>
            <a:custGeom>
              <a:avLst/>
              <a:gdLst/>
              <a:ahLst/>
              <a:cxnLst/>
              <a:rect l="l" t="t" r="r" b="b"/>
              <a:pathLst>
                <a:path w="270" h="5822" extrusionOk="0">
                  <a:moveTo>
                    <a:pt x="125" y="1"/>
                  </a:moveTo>
                  <a:lnTo>
                    <a:pt x="125" y="21"/>
                  </a:lnTo>
                  <a:lnTo>
                    <a:pt x="104" y="63"/>
                  </a:lnTo>
                  <a:lnTo>
                    <a:pt x="83" y="228"/>
                  </a:lnTo>
                  <a:lnTo>
                    <a:pt x="42" y="868"/>
                  </a:lnTo>
                  <a:lnTo>
                    <a:pt x="1" y="1776"/>
                  </a:lnTo>
                  <a:lnTo>
                    <a:pt x="1" y="2911"/>
                  </a:lnTo>
                  <a:lnTo>
                    <a:pt x="1" y="4046"/>
                  </a:lnTo>
                  <a:lnTo>
                    <a:pt x="42" y="4975"/>
                  </a:lnTo>
                  <a:lnTo>
                    <a:pt x="83" y="5594"/>
                  </a:lnTo>
                  <a:lnTo>
                    <a:pt x="104" y="5760"/>
                  </a:lnTo>
                  <a:lnTo>
                    <a:pt x="125" y="5801"/>
                  </a:lnTo>
                  <a:lnTo>
                    <a:pt x="125" y="5822"/>
                  </a:lnTo>
                  <a:lnTo>
                    <a:pt x="145" y="5801"/>
                  </a:lnTo>
                  <a:lnTo>
                    <a:pt x="166" y="5760"/>
                  </a:lnTo>
                  <a:lnTo>
                    <a:pt x="187" y="5594"/>
                  </a:lnTo>
                  <a:lnTo>
                    <a:pt x="228" y="4975"/>
                  </a:lnTo>
                  <a:lnTo>
                    <a:pt x="249" y="4046"/>
                  </a:lnTo>
                  <a:lnTo>
                    <a:pt x="269" y="2911"/>
                  </a:lnTo>
                  <a:lnTo>
                    <a:pt x="249" y="1776"/>
                  </a:lnTo>
                  <a:lnTo>
                    <a:pt x="228" y="868"/>
                  </a:lnTo>
                  <a:lnTo>
                    <a:pt x="187" y="228"/>
                  </a:lnTo>
                  <a:lnTo>
                    <a:pt x="166" y="63"/>
                  </a:lnTo>
                  <a:lnTo>
                    <a:pt x="145" y="21"/>
                  </a:lnTo>
                  <a:lnTo>
                    <a:pt x="12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62" name="Google Shape;2462;p212"/>
            <p:cNvSpPr/>
            <p:nvPr/>
          </p:nvSpPr>
          <p:spPr>
            <a:xfrm>
              <a:off x="6405600" y="4725000"/>
              <a:ext cx="6750" cy="145550"/>
            </a:xfrm>
            <a:custGeom>
              <a:avLst/>
              <a:gdLst/>
              <a:ahLst/>
              <a:cxnLst/>
              <a:rect l="l" t="t" r="r" b="b"/>
              <a:pathLst>
                <a:path w="270" h="5822" extrusionOk="0">
                  <a:moveTo>
                    <a:pt x="145" y="1"/>
                  </a:moveTo>
                  <a:lnTo>
                    <a:pt x="125" y="21"/>
                  </a:lnTo>
                  <a:lnTo>
                    <a:pt x="104" y="63"/>
                  </a:lnTo>
                  <a:lnTo>
                    <a:pt x="84" y="228"/>
                  </a:lnTo>
                  <a:lnTo>
                    <a:pt x="42" y="868"/>
                  </a:lnTo>
                  <a:lnTo>
                    <a:pt x="22" y="1776"/>
                  </a:lnTo>
                  <a:lnTo>
                    <a:pt x="1" y="2911"/>
                  </a:lnTo>
                  <a:lnTo>
                    <a:pt x="22" y="4046"/>
                  </a:lnTo>
                  <a:lnTo>
                    <a:pt x="42" y="4975"/>
                  </a:lnTo>
                  <a:lnTo>
                    <a:pt x="84" y="5594"/>
                  </a:lnTo>
                  <a:lnTo>
                    <a:pt x="104" y="5760"/>
                  </a:lnTo>
                  <a:lnTo>
                    <a:pt x="125" y="5801"/>
                  </a:lnTo>
                  <a:lnTo>
                    <a:pt x="145" y="5822"/>
                  </a:lnTo>
                  <a:lnTo>
                    <a:pt x="145" y="5801"/>
                  </a:lnTo>
                  <a:lnTo>
                    <a:pt x="166" y="5760"/>
                  </a:lnTo>
                  <a:lnTo>
                    <a:pt x="187" y="5594"/>
                  </a:lnTo>
                  <a:lnTo>
                    <a:pt x="228" y="4975"/>
                  </a:lnTo>
                  <a:lnTo>
                    <a:pt x="269" y="4046"/>
                  </a:lnTo>
                  <a:lnTo>
                    <a:pt x="269" y="2911"/>
                  </a:lnTo>
                  <a:lnTo>
                    <a:pt x="269" y="1776"/>
                  </a:lnTo>
                  <a:lnTo>
                    <a:pt x="228" y="868"/>
                  </a:lnTo>
                  <a:lnTo>
                    <a:pt x="187" y="228"/>
                  </a:lnTo>
                  <a:lnTo>
                    <a:pt x="166" y="63"/>
                  </a:lnTo>
                  <a:lnTo>
                    <a:pt x="145" y="21"/>
                  </a:lnTo>
                  <a:lnTo>
                    <a:pt x="14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63" name="Google Shape;2463;p212"/>
            <p:cNvSpPr/>
            <p:nvPr/>
          </p:nvSpPr>
          <p:spPr>
            <a:xfrm>
              <a:off x="6361750" y="4725000"/>
              <a:ext cx="6725" cy="145550"/>
            </a:xfrm>
            <a:custGeom>
              <a:avLst/>
              <a:gdLst/>
              <a:ahLst/>
              <a:cxnLst/>
              <a:rect l="l" t="t" r="r" b="b"/>
              <a:pathLst>
                <a:path w="269" h="5822" extrusionOk="0">
                  <a:moveTo>
                    <a:pt x="124" y="1"/>
                  </a:moveTo>
                  <a:lnTo>
                    <a:pt x="104" y="21"/>
                  </a:lnTo>
                  <a:lnTo>
                    <a:pt x="104" y="63"/>
                  </a:lnTo>
                  <a:lnTo>
                    <a:pt x="83" y="228"/>
                  </a:lnTo>
                  <a:lnTo>
                    <a:pt x="42" y="868"/>
                  </a:lnTo>
                  <a:lnTo>
                    <a:pt x="0" y="1776"/>
                  </a:lnTo>
                  <a:lnTo>
                    <a:pt x="0" y="2911"/>
                  </a:lnTo>
                  <a:lnTo>
                    <a:pt x="0" y="4046"/>
                  </a:lnTo>
                  <a:lnTo>
                    <a:pt x="42" y="4975"/>
                  </a:lnTo>
                  <a:lnTo>
                    <a:pt x="83" y="5594"/>
                  </a:lnTo>
                  <a:lnTo>
                    <a:pt x="104" y="5760"/>
                  </a:lnTo>
                  <a:lnTo>
                    <a:pt x="104" y="5801"/>
                  </a:lnTo>
                  <a:lnTo>
                    <a:pt x="124" y="5822"/>
                  </a:lnTo>
                  <a:lnTo>
                    <a:pt x="145" y="5801"/>
                  </a:lnTo>
                  <a:lnTo>
                    <a:pt x="145" y="5760"/>
                  </a:lnTo>
                  <a:lnTo>
                    <a:pt x="186" y="5594"/>
                  </a:lnTo>
                  <a:lnTo>
                    <a:pt x="227" y="4975"/>
                  </a:lnTo>
                  <a:lnTo>
                    <a:pt x="248" y="4046"/>
                  </a:lnTo>
                  <a:lnTo>
                    <a:pt x="269" y="2911"/>
                  </a:lnTo>
                  <a:lnTo>
                    <a:pt x="248" y="1776"/>
                  </a:lnTo>
                  <a:lnTo>
                    <a:pt x="227" y="868"/>
                  </a:lnTo>
                  <a:lnTo>
                    <a:pt x="186" y="228"/>
                  </a:lnTo>
                  <a:lnTo>
                    <a:pt x="145" y="63"/>
                  </a:lnTo>
                  <a:lnTo>
                    <a:pt x="145" y="21"/>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64" name="Google Shape;2464;p212"/>
            <p:cNvSpPr/>
            <p:nvPr/>
          </p:nvSpPr>
          <p:spPr>
            <a:xfrm>
              <a:off x="5648075" y="4719850"/>
              <a:ext cx="810200" cy="6725"/>
            </a:xfrm>
            <a:custGeom>
              <a:avLst/>
              <a:gdLst/>
              <a:ahLst/>
              <a:cxnLst/>
              <a:rect l="l" t="t" r="r" b="b"/>
              <a:pathLst>
                <a:path w="32408" h="269" extrusionOk="0">
                  <a:moveTo>
                    <a:pt x="9888" y="0"/>
                  </a:moveTo>
                  <a:lnTo>
                    <a:pt x="4748" y="21"/>
                  </a:lnTo>
                  <a:lnTo>
                    <a:pt x="1260" y="83"/>
                  </a:lnTo>
                  <a:lnTo>
                    <a:pt x="331" y="103"/>
                  </a:lnTo>
                  <a:lnTo>
                    <a:pt x="83" y="103"/>
                  </a:lnTo>
                  <a:lnTo>
                    <a:pt x="1" y="124"/>
                  </a:lnTo>
                  <a:lnTo>
                    <a:pt x="83" y="145"/>
                  </a:lnTo>
                  <a:lnTo>
                    <a:pt x="331" y="145"/>
                  </a:lnTo>
                  <a:lnTo>
                    <a:pt x="1260" y="186"/>
                  </a:lnTo>
                  <a:lnTo>
                    <a:pt x="4748" y="227"/>
                  </a:lnTo>
                  <a:lnTo>
                    <a:pt x="9888" y="248"/>
                  </a:lnTo>
                  <a:lnTo>
                    <a:pt x="16204" y="269"/>
                  </a:lnTo>
                  <a:lnTo>
                    <a:pt x="22500" y="248"/>
                  </a:lnTo>
                  <a:lnTo>
                    <a:pt x="27660" y="227"/>
                  </a:lnTo>
                  <a:lnTo>
                    <a:pt x="31128" y="186"/>
                  </a:lnTo>
                  <a:lnTo>
                    <a:pt x="32077" y="145"/>
                  </a:lnTo>
                  <a:lnTo>
                    <a:pt x="32325" y="145"/>
                  </a:lnTo>
                  <a:lnTo>
                    <a:pt x="32407" y="124"/>
                  </a:lnTo>
                  <a:lnTo>
                    <a:pt x="32325" y="103"/>
                  </a:lnTo>
                  <a:lnTo>
                    <a:pt x="32077" y="103"/>
                  </a:lnTo>
                  <a:lnTo>
                    <a:pt x="31128" y="83"/>
                  </a:lnTo>
                  <a:lnTo>
                    <a:pt x="27660" y="21"/>
                  </a:lnTo>
                  <a:lnTo>
                    <a:pt x="22500"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65" name="Google Shape;2465;p212"/>
            <p:cNvSpPr/>
            <p:nvPr/>
          </p:nvSpPr>
          <p:spPr>
            <a:xfrm>
              <a:off x="5599050" y="4871550"/>
              <a:ext cx="806075" cy="146575"/>
            </a:xfrm>
            <a:custGeom>
              <a:avLst/>
              <a:gdLst/>
              <a:ahLst/>
              <a:cxnLst/>
              <a:rect l="l" t="t" r="r" b="b"/>
              <a:pathLst>
                <a:path w="32243" h="5863" extrusionOk="0">
                  <a:moveTo>
                    <a:pt x="1" y="1"/>
                  </a:moveTo>
                  <a:lnTo>
                    <a:pt x="1" y="5863"/>
                  </a:lnTo>
                  <a:lnTo>
                    <a:pt x="32242" y="5863"/>
                  </a:lnTo>
                  <a:lnTo>
                    <a:pt x="32242" y="1"/>
                  </a:lnTo>
                  <a:close/>
                </a:path>
              </a:pathLst>
            </a:custGeom>
            <a:solidFill>
              <a:schemeClr val="accent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66" name="Google Shape;2466;p212"/>
            <p:cNvSpPr/>
            <p:nvPr/>
          </p:nvSpPr>
          <p:spPr>
            <a:xfrm>
              <a:off x="5599050" y="4871550"/>
              <a:ext cx="806075" cy="146575"/>
            </a:xfrm>
            <a:custGeom>
              <a:avLst/>
              <a:gdLst/>
              <a:ahLst/>
              <a:cxnLst/>
              <a:rect l="l" t="t" r="r" b="b"/>
              <a:pathLst>
                <a:path w="32243" h="5863" fill="none" extrusionOk="0">
                  <a:moveTo>
                    <a:pt x="32242" y="5863"/>
                  </a:moveTo>
                  <a:lnTo>
                    <a:pt x="1" y="5863"/>
                  </a:lnTo>
                  <a:lnTo>
                    <a:pt x="1" y="1"/>
                  </a:lnTo>
                  <a:lnTo>
                    <a:pt x="32242" y="1"/>
                  </a:lnTo>
                  <a:lnTo>
                    <a:pt x="32242" y="5863"/>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67" name="Google Shape;2467;p212"/>
            <p:cNvSpPr/>
            <p:nvPr/>
          </p:nvSpPr>
          <p:spPr>
            <a:xfrm>
              <a:off x="5674400" y="4874150"/>
              <a:ext cx="6725" cy="145025"/>
            </a:xfrm>
            <a:custGeom>
              <a:avLst/>
              <a:gdLst/>
              <a:ahLst/>
              <a:cxnLst/>
              <a:rect l="l" t="t" r="r" b="b"/>
              <a:pathLst>
                <a:path w="269" h="5801" extrusionOk="0">
                  <a:moveTo>
                    <a:pt x="124" y="0"/>
                  </a:moveTo>
                  <a:lnTo>
                    <a:pt x="124" y="41"/>
                  </a:lnTo>
                  <a:lnTo>
                    <a:pt x="83" y="227"/>
                  </a:lnTo>
                  <a:lnTo>
                    <a:pt x="42" y="846"/>
                  </a:lnTo>
                  <a:lnTo>
                    <a:pt x="21" y="1775"/>
                  </a:lnTo>
                  <a:lnTo>
                    <a:pt x="0" y="2890"/>
                  </a:lnTo>
                  <a:lnTo>
                    <a:pt x="21" y="4025"/>
                  </a:lnTo>
                  <a:lnTo>
                    <a:pt x="42" y="4954"/>
                  </a:lnTo>
                  <a:lnTo>
                    <a:pt x="83" y="5573"/>
                  </a:lnTo>
                  <a:lnTo>
                    <a:pt x="124" y="5738"/>
                  </a:lnTo>
                  <a:lnTo>
                    <a:pt x="124" y="5780"/>
                  </a:lnTo>
                  <a:lnTo>
                    <a:pt x="145" y="5800"/>
                  </a:lnTo>
                  <a:lnTo>
                    <a:pt x="165" y="5780"/>
                  </a:lnTo>
                  <a:lnTo>
                    <a:pt x="165" y="5738"/>
                  </a:lnTo>
                  <a:lnTo>
                    <a:pt x="186" y="5573"/>
                  </a:lnTo>
                  <a:lnTo>
                    <a:pt x="248" y="4954"/>
                  </a:lnTo>
                  <a:lnTo>
                    <a:pt x="269" y="4025"/>
                  </a:lnTo>
                  <a:lnTo>
                    <a:pt x="269" y="2890"/>
                  </a:lnTo>
                  <a:lnTo>
                    <a:pt x="269" y="1775"/>
                  </a:lnTo>
                  <a:lnTo>
                    <a:pt x="248" y="846"/>
                  </a:lnTo>
                  <a:lnTo>
                    <a:pt x="186" y="227"/>
                  </a:lnTo>
                  <a:lnTo>
                    <a:pt x="165" y="41"/>
                  </a:lnTo>
                  <a:lnTo>
                    <a:pt x="16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68" name="Google Shape;2468;p212"/>
            <p:cNvSpPr/>
            <p:nvPr/>
          </p:nvSpPr>
          <p:spPr>
            <a:xfrm>
              <a:off x="5674400" y="4874150"/>
              <a:ext cx="6725" cy="145025"/>
            </a:xfrm>
            <a:custGeom>
              <a:avLst/>
              <a:gdLst/>
              <a:ahLst/>
              <a:cxnLst/>
              <a:rect l="l" t="t" r="r" b="b"/>
              <a:pathLst>
                <a:path w="269" h="5801" fill="none" extrusionOk="0">
                  <a:moveTo>
                    <a:pt x="145" y="5800"/>
                  </a:moveTo>
                  <a:lnTo>
                    <a:pt x="145" y="5800"/>
                  </a:lnTo>
                  <a:lnTo>
                    <a:pt x="124" y="5780"/>
                  </a:lnTo>
                  <a:lnTo>
                    <a:pt x="124" y="5738"/>
                  </a:lnTo>
                  <a:lnTo>
                    <a:pt x="83" y="5573"/>
                  </a:lnTo>
                  <a:lnTo>
                    <a:pt x="42" y="4954"/>
                  </a:lnTo>
                  <a:lnTo>
                    <a:pt x="21" y="4025"/>
                  </a:lnTo>
                  <a:lnTo>
                    <a:pt x="0" y="2890"/>
                  </a:lnTo>
                  <a:lnTo>
                    <a:pt x="0" y="2890"/>
                  </a:lnTo>
                  <a:lnTo>
                    <a:pt x="21" y="1775"/>
                  </a:lnTo>
                  <a:lnTo>
                    <a:pt x="42" y="846"/>
                  </a:lnTo>
                  <a:lnTo>
                    <a:pt x="83" y="227"/>
                  </a:lnTo>
                  <a:lnTo>
                    <a:pt x="124" y="41"/>
                  </a:lnTo>
                  <a:lnTo>
                    <a:pt x="124" y="0"/>
                  </a:lnTo>
                  <a:lnTo>
                    <a:pt x="145" y="0"/>
                  </a:lnTo>
                  <a:lnTo>
                    <a:pt x="145" y="0"/>
                  </a:lnTo>
                  <a:lnTo>
                    <a:pt x="165" y="0"/>
                  </a:lnTo>
                  <a:lnTo>
                    <a:pt x="165" y="41"/>
                  </a:lnTo>
                  <a:lnTo>
                    <a:pt x="186" y="227"/>
                  </a:lnTo>
                  <a:lnTo>
                    <a:pt x="248" y="846"/>
                  </a:lnTo>
                  <a:lnTo>
                    <a:pt x="269" y="1775"/>
                  </a:lnTo>
                  <a:lnTo>
                    <a:pt x="269" y="2890"/>
                  </a:lnTo>
                  <a:lnTo>
                    <a:pt x="269" y="2890"/>
                  </a:lnTo>
                  <a:lnTo>
                    <a:pt x="269" y="4025"/>
                  </a:lnTo>
                  <a:lnTo>
                    <a:pt x="248" y="4954"/>
                  </a:lnTo>
                  <a:lnTo>
                    <a:pt x="186" y="5573"/>
                  </a:lnTo>
                  <a:lnTo>
                    <a:pt x="165" y="5738"/>
                  </a:lnTo>
                  <a:lnTo>
                    <a:pt x="165" y="5780"/>
                  </a:lnTo>
                  <a:lnTo>
                    <a:pt x="145"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69" name="Google Shape;2469;p212"/>
            <p:cNvSpPr/>
            <p:nvPr/>
          </p:nvSpPr>
          <p:spPr>
            <a:xfrm>
              <a:off x="5630525" y="4874150"/>
              <a:ext cx="6750" cy="145025"/>
            </a:xfrm>
            <a:custGeom>
              <a:avLst/>
              <a:gdLst/>
              <a:ahLst/>
              <a:cxnLst/>
              <a:rect l="l" t="t" r="r" b="b"/>
              <a:pathLst>
                <a:path w="270" h="5801" extrusionOk="0">
                  <a:moveTo>
                    <a:pt x="125" y="0"/>
                  </a:moveTo>
                  <a:lnTo>
                    <a:pt x="104" y="41"/>
                  </a:lnTo>
                  <a:lnTo>
                    <a:pt x="83" y="227"/>
                  </a:lnTo>
                  <a:lnTo>
                    <a:pt x="42" y="846"/>
                  </a:lnTo>
                  <a:lnTo>
                    <a:pt x="1" y="1775"/>
                  </a:lnTo>
                  <a:lnTo>
                    <a:pt x="1" y="2890"/>
                  </a:lnTo>
                  <a:lnTo>
                    <a:pt x="1" y="4025"/>
                  </a:lnTo>
                  <a:lnTo>
                    <a:pt x="42" y="4954"/>
                  </a:lnTo>
                  <a:lnTo>
                    <a:pt x="83" y="5573"/>
                  </a:lnTo>
                  <a:lnTo>
                    <a:pt x="104" y="5738"/>
                  </a:lnTo>
                  <a:lnTo>
                    <a:pt x="125" y="5780"/>
                  </a:lnTo>
                  <a:lnTo>
                    <a:pt x="125" y="5800"/>
                  </a:lnTo>
                  <a:lnTo>
                    <a:pt x="145" y="5780"/>
                  </a:lnTo>
                  <a:lnTo>
                    <a:pt x="166" y="5738"/>
                  </a:lnTo>
                  <a:lnTo>
                    <a:pt x="187" y="5573"/>
                  </a:lnTo>
                  <a:lnTo>
                    <a:pt x="228" y="4954"/>
                  </a:lnTo>
                  <a:lnTo>
                    <a:pt x="248" y="4025"/>
                  </a:lnTo>
                  <a:lnTo>
                    <a:pt x="269" y="2890"/>
                  </a:lnTo>
                  <a:lnTo>
                    <a:pt x="248" y="1775"/>
                  </a:lnTo>
                  <a:lnTo>
                    <a:pt x="228" y="846"/>
                  </a:lnTo>
                  <a:lnTo>
                    <a:pt x="187" y="227"/>
                  </a:lnTo>
                  <a:lnTo>
                    <a:pt x="166" y="41"/>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70" name="Google Shape;2470;p212"/>
            <p:cNvSpPr/>
            <p:nvPr/>
          </p:nvSpPr>
          <p:spPr>
            <a:xfrm>
              <a:off x="5771400" y="4874150"/>
              <a:ext cx="6750" cy="145025"/>
            </a:xfrm>
            <a:custGeom>
              <a:avLst/>
              <a:gdLst/>
              <a:ahLst/>
              <a:cxnLst/>
              <a:rect l="l" t="t" r="r" b="b"/>
              <a:pathLst>
                <a:path w="270" h="5801" extrusionOk="0">
                  <a:moveTo>
                    <a:pt x="125" y="0"/>
                  </a:moveTo>
                  <a:lnTo>
                    <a:pt x="104" y="41"/>
                  </a:lnTo>
                  <a:lnTo>
                    <a:pt x="83" y="227"/>
                  </a:lnTo>
                  <a:lnTo>
                    <a:pt x="42" y="846"/>
                  </a:lnTo>
                  <a:lnTo>
                    <a:pt x="21" y="1775"/>
                  </a:lnTo>
                  <a:lnTo>
                    <a:pt x="1" y="2890"/>
                  </a:lnTo>
                  <a:lnTo>
                    <a:pt x="21" y="4025"/>
                  </a:lnTo>
                  <a:lnTo>
                    <a:pt x="42" y="4954"/>
                  </a:lnTo>
                  <a:lnTo>
                    <a:pt x="83" y="5573"/>
                  </a:lnTo>
                  <a:lnTo>
                    <a:pt x="104" y="5738"/>
                  </a:lnTo>
                  <a:lnTo>
                    <a:pt x="125" y="5780"/>
                  </a:lnTo>
                  <a:lnTo>
                    <a:pt x="145" y="5800"/>
                  </a:lnTo>
                  <a:lnTo>
                    <a:pt x="145" y="5780"/>
                  </a:lnTo>
                  <a:lnTo>
                    <a:pt x="166" y="5738"/>
                  </a:lnTo>
                  <a:lnTo>
                    <a:pt x="187" y="5573"/>
                  </a:lnTo>
                  <a:lnTo>
                    <a:pt x="228" y="4954"/>
                  </a:lnTo>
                  <a:lnTo>
                    <a:pt x="269" y="4025"/>
                  </a:lnTo>
                  <a:lnTo>
                    <a:pt x="269" y="2890"/>
                  </a:lnTo>
                  <a:lnTo>
                    <a:pt x="269" y="1775"/>
                  </a:lnTo>
                  <a:lnTo>
                    <a:pt x="228" y="846"/>
                  </a:lnTo>
                  <a:lnTo>
                    <a:pt x="187" y="227"/>
                  </a:lnTo>
                  <a:lnTo>
                    <a:pt x="166" y="41"/>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71" name="Google Shape;2471;p212"/>
            <p:cNvSpPr/>
            <p:nvPr/>
          </p:nvSpPr>
          <p:spPr>
            <a:xfrm>
              <a:off x="5771400" y="4874150"/>
              <a:ext cx="6750" cy="145025"/>
            </a:xfrm>
            <a:custGeom>
              <a:avLst/>
              <a:gdLst/>
              <a:ahLst/>
              <a:cxnLst/>
              <a:rect l="l" t="t" r="r" b="b"/>
              <a:pathLst>
                <a:path w="270" h="5801" fill="none" extrusionOk="0">
                  <a:moveTo>
                    <a:pt x="145" y="5800"/>
                  </a:moveTo>
                  <a:lnTo>
                    <a:pt x="145" y="5800"/>
                  </a:lnTo>
                  <a:lnTo>
                    <a:pt x="125" y="5780"/>
                  </a:lnTo>
                  <a:lnTo>
                    <a:pt x="104" y="5738"/>
                  </a:lnTo>
                  <a:lnTo>
                    <a:pt x="83" y="5573"/>
                  </a:lnTo>
                  <a:lnTo>
                    <a:pt x="42" y="4954"/>
                  </a:lnTo>
                  <a:lnTo>
                    <a:pt x="21" y="4025"/>
                  </a:lnTo>
                  <a:lnTo>
                    <a:pt x="1" y="2890"/>
                  </a:lnTo>
                  <a:lnTo>
                    <a:pt x="1" y="2890"/>
                  </a:lnTo>
                  <a:lnTo>
                    <a:pt x="21" y="1775"/>
                  </a:lnTo>
                  <a:lnTo>
                    <a:pt x="42" y="846"/>
                  </a:lnTo>
                  <a:lnTo>
                    <a:pt x="83" y="227"/>
                  </a:lnTo>
                  <a:lnTo>
                    <a:pt x="104" y="41"/>
                  </a:lnTo>
                  <a:lnTo>
                    <a:pt x="125" y="0"/>
                  </a:lnTo>
                  <a:lnTo>
                    <a:pt x="145" y="0"/>
                  </a:lnTo>
                  <a:lnTo>
                    <a:pt x="145" y="0"/>
                  </a:lnTo>
                  <a:lnTo>
                    <a:pt x="145" y="0"/>
                  </a:lnTo>
                  <a:lnTo>
                    <a:pt x="166" y="41"/>
                  </a:lnTo>
                  <a:lnTo>
                    <a:pt x="187" y="227"/>
                  </a:lnTo>
                  <a:lnTo>
                    <a:pt x="228" y="846"/>
                  </a:lnTo>
                  <a:lnTo>
                    <a:pt x="269" y="1775"/>
                  </a:lnTo>
                  <a:lnTo>
                    <a:pt x="269" y="2890"/>
                  </a:lnTo>
                  <a:lnTo>
                    <a:pt x="269" y="2890"/>
                  </a:lnTo>
                  <a:lnTo>
                    <a:pt x="269" y="4025"/>
                  </a:lnTo>
                  <a:lnTo>
                    <a:pt x="228" y="4954"/>
                  </a:lnTo>
                  <a:lnTo>
                    <a:pt x="187" y="5573"/>
                  </a:lnTo>
                  <a:lnTo>
                    <a:pt x="166" y="5738"/>
                  </a:lnTo>
                  <a:lnTo>
                    <a:pt x="145" y="5780"/>
                  </a:lnTo>
                  <a:lnTo>
                    <a:pt x="145"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72" name="Google Shape;2472;p212"/>
            <p:cNvSpPr/>
            <p:nvPr/>
          </p:nvSpPr>
          <p:spPr>
            <a:xfrm>
              <a:off x="5727550" y="4874150"/>
              <a:ext cx="6725" cy="145025"/>
            </a:xfrm>
            <a:custGeom>
              <a:avLst/>
              <a:gdLst/>
              <a:ahLst/>
              <a:cxnLst/>
              <a:rect l="l" t="t" r="r" b="b"/>
              <a:pathLst>
                <a:path w="269" h="5801" extrusionOk="0">
                  <a:moveTo>
                    <a:pt x="124" y="0"/>
                  </a:moveTo>
                  <a:lnTo>
                    <a:pt x="104" y="41"/>
                  </a:lnTo>
                  <a:lnTo>
                    <a:pt x="83" y="227"/>
                  </a:lnTo>
                  <a:lnTo>
                    <a:pt x="42" y="846"/>
                  </a:lnTo>
                  <a:lnTo>
                    <a:pt x="0" y="1775"/>
                  </a:lnTo>
                  <a:lnTo>
                    <a:pt x="0" y="2890"/>
                  </a:lnTo>
                  <a:lnTo>
                    <a:pt x="0" y="4025"/>
                  </a:lnTo>
                  <a:lnTo>
                    <a:pt x="42" y="4954"/>
                  </a:lnTo>
                  <a:lnTo>
                    <a:pt x="83" y="5573"/>
                  </a:lnTo>
                  <a:lnTo>
                    <a:pt x="104" y="5738"/>
                  </a:lnTo>
                  <a:lnTo>
                    <a:pt x="124" y="5780"/>
                  </a:lnTo>
                  <a:lnTo>
                    <a:pt x="124" y="5800"/>
                  </a:lnTo>
                  <a:lnTo>
                    <a:pt x="145" y="5780"/>
                  </a:lnTo>
                  <a:lnTo>
                    <a:pt x="165" y="5738"/>
                  </a:lnTo>
                  <a:lnTo>
                    <a:pt x="186" y="5573"/>
                  </a:lnTo>
                  <a:lnTo>
                    <a:pt x="227" y="4954"/>
                  </a:lnTo>
                  <a:lnTo>
                    <a:pt x="248" y="4025"/>
                  </a:lnTo>
                  <a:lnTo>
                    <a:pt x="269" y="2890"/>
                  </a:lnTo>
                  <a:lnTo>
                    <a:pt x="248" y="1775"/>
                  </a:lnTo>
                  <a:lnTo>
                    <a:pt x="227" y="846"/>
                  </a:lnTo>
                  <a:lnTo>
                    <a:pt x="186" y="227"/>
                  </a:lnTo>
                  <a:lnTo>
                    <a:pt x="165" y="41"/>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73" name="Google Shape;2473;p212"/>
            <p:cNvSpPr/>
            <p:nvPr/>
          </p:nvSpPr>
          <p:spPr>
            <a:xfrm>
              <a:off x="5727550" y="4874150"/>
              <a:ext cx="6725" cy="145025"/>
            </a:xfrm>
            <a:custGeom>
              <a:avLst/>
              <a:gdLst/>
              <a:ahLst/>
              <a:cxnLst/>
              <a:rect l="l" t="t" r="r" b="b"/>
              <a:pathLst>
                <a:path w="269" h="5801" fill="none" extrusionOk="0">
                  <a:moveTo>
                    <a:pt x="124" y="5800"/>
                  </a:moveTo>
                  <a:lnTo>
                    <a:pt x="124" y="5800"/>
                  </a:lnTo>
                  <a:lnTo>
                    <a:pt x="124" y="5780"/>
                  </a:lnTo>
                  <a:lnTo>
                    <a:pt x="104" y="5738"/>
                  </a:lnTo>
                  <a:lnTo>
                    <a:pt x="83" y="5573"/>
                  </a:lnTo>
                  <a:lnTo>
                    <a:pt x="42" y="4954"/>
                  </a:lnTo>
                  <a:lnTo>
                    <a:pt x="0" y="4025"/>
                  </a:lnTo>
                  <a:lnTo>
                    <a:pt x="0" y="2890"/>
                  </a:lnTo>
                  <a:lnTo>
                    <a:pt x="0" y="2890"/>
                  </a:lnTo>
                  <a:lnTo>
                    <a:pt x="0" y="1775"/>
                  </a:lnTo>
                  <a:lnTo>
                    <a:pt x="42" y="846"/>
                  </a:lnTo>
                  <a:lnTo>
                    <a:pt x="83" y="227"/>
                  </a:lnTo>
                  <a:lnTo>
                    <a:pt x="104" y="41"/>
                  </a:lnTo>
                  <a:lnTo>
                    <a:pt x="124" y="0"/>
                  </a:lnTo>
                  <a:lnTo>
                    <a:pt x="124" y="0"/>
                  </a:lnTo>
                  <a:lnTo>
                    <a:pt x="124" y="0"/>
                  </a:lnTo>
                  <a:lnTo>
                    <a:pt x="145" y="0"/>
                  </a:lnTo>
                  <a:lnTo>
                    <a:pt x="165" y="41"/>
                  </a:lnTo>
                  <a:lnTo>
                    <a:pt x="186" y="227"/>
                  </a:lnTo>
                  <a:lnTo>
                    <a:pt x="227" y="846"/>
                  </a:lnTo>
                  <a:lnTo>
                    <a:pt x="248" y="1775"/>
                  </a:lnTo>
                  <a:lnTo>
                    <a:pt x="269" y="2890"/>
                  </a:lnTo>
                  <a:lnTo>
                    <a:pt x="269" y="2890"/>
                  </a:lnTo>
                  <a:lnTo>
                    <a:pt x="248" y="4025"/>
                  </a:lnTo>
                  <a:lnTo>
                    <a:pt x="227" y="4954"/>
                  </a:lnTo>
                  <a:lnTo>
                    <a:pt x="186" y="5573"/>
                  </a:lnTo>
                  <a:lnTo>
                    <a:pt x="165" y="5738"/>
                  </a:lnTo>
                  <a:lnTo>
                    <a:pt x="145" y="5780"/>
                  </a:lnTo>
                  <a:lnTo>
                    <a:pt x="124"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74" name="Google Shape;2474;p212"/>
            <p:cNvSpPr/>
            <p:nvPr/>
          </p:nvSpPr>
          <p:spPr>
            <a:xfrm>
              <a:off x="5868425" y="4874150"/>
              <a:ext cx="6725" cy="145025"/>
            </a:xfrm>
            <a:custGeom>
              <a:avLst/>
              <a:gdLst/>
              <a:ahLst/>
              <a:cxnLst/>
              <a:rect l="l" t="t" r="r" b="b"/>
              <a:pathLst>
                <a:path w="269" h="5801" extrusionOk="0">
                  <a:moveTo>
                    <a:pt x="124" y="0"/>
                  </a:moveTo>
                  <a:lnTo>
                    <a:pt x="104" y="41"/>
                  </a:lnTo>
                  <a:lnTo>
                    <a:pt x="83" y="227"/>
                  </a:lnTo>
                  <a:lnTo>
                    <a:pt x="42" y="846"/>
                  </a:lnTo>
                  <a:lnTo>
                    <a:pt x="0" y="1775"/>
                  </a:lnTo>
                  <a:lnTo>
                    <a:pt x="0" y="2890"/>
                  </a:lnTo>
                  <a:lnTo>
                    <a:pt x="0" y="4025"/>
                  </a:lnTo>
                  <a:lnTo>
                    <a:pt x="42" y="4954"/>
                  </a:lnTo>
                  <a:lnTo>
                    <a:pt x="83" y="5573"/>
                  </a:lnTo>
                  <a:lnTo>
                    <a:pt x="104" y="5738"/>
                  </a:lnTo>
                  <a:lnTo>
                    <a:pt x="124" y="5780"/>
                  </a:lnTo>
                  <a:lnTo>
                    <a:pt x="124" y="5800"/>
                  </a:lnTo>
                  <a:lnTo>
                    <a:pt x="145" y="5780"/>
                  </a:lnTo>
                  <a:lnTo>
                    <a:pt x="166" y="5738"/>
                  </a:lnTo>
                  <a:lnTo>
                    <a:pt x="186" y="5573"/>
                  </a:lnTo>
                  <a:lnTo>
                    <a:pt x="227" y="4954"/>
                  </a:lnTo>
                  <a:lnTo>
                    <a:pt x="248" y="4025"/>
                  </a:lnTo>
                  <a:lnTo>
                    <a:pt x="269" y="2890"/>
                  </a:lnTo>
                  <a:lnTo>
                    <a:pt x="248" y="1775"/>
                  </a:lnTo>
                  <a:lnTo>
                    <a:pt x="227" y="846"/>
                  </a:lnTo>
                  <a:lnTo>
                    <a:pt x="186" y="227"/>
                  </a:lnTo>
                  <a:lnTo>
                    <a:pt x="166" y="41"/>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75" name="Google Shape;2475;p212"/>
            <p:cNvSpPr/>
            <p:nvPr/>
          </p:nvSpPr>
          <p:spPr>
            <a:xfrm>
              <a:off x="5868425" y="4874150"/>
              <a:ext cx="6725" cy="145025"/>
            </a:xfrm>
            <a:custGeom>
              <a:avLst/>
              <a:gdLst/>
              <a:ahLst/>
              <a:cxnLst/>
              <a:rect l="l" t="t" r="r" b="b"/>
              <a:pathLst>
                <a:path w="269" h="5801" fill="none" extrusionOk="0">
                  <a:moveTo>
                    <a:pt x="124" y="5800"/>
                  </a:moveTo>
                  <a:lnTo>
                    <a:pt x="124" y="5800"/>
                  </a:lnTo>
                  <a:lnTo>
                    <a:pt x="124" y="5780"/>
                  </a:lnTo>
                  <a:lnTo>
                    <a:pt x="104" y="5738"/>
                  </a:lnTo>
                  <a:lnTo>
                    <a:pt x="83" y="5573"/>
                  </a:lnTo>
                  <a:lnTo>
                    <a:pt x="42" y="4954"/>
                  </a:lnTo>
                  <a:lnTo>
                    <a:pt x="0" y="4025"/>
                  </a:lnTo>
                  <a:lnTo>
                    <a:pt x="0" y="2890"/>
                  </a:lnTo>
                  <a:lnTo>
                    <a:pt x="0" y="2890"/>
                  </a:lnTo>
                  <a:lnTo>
                    <a:pt x="0" y="1775"/>
                  </a:lnTo>
                  <a:lnTo>
                    <a:pt x="42" y="846"/>
                  </a:lnTo>
                  <a:lnTo>
                    <a:pt x="83" y="227"/>
                  </a:lnTo>
                  <a:lnTo>
                    <a:pt x="104" y="41"/>
                  </a:lnTo>
                  <a:lnTo>
                    <a:pt x="124" y="0"/>
                  </a:lnTo>
                  <a:lnTo>
                    <a:pt x="124" y="0"/>
                  </a:lnTo>
                  <a:lnTo>
                    <a:pt x="124" y="0"/>
                  </a:lnTo>
                  <a:lnTo>
                    <a:pt x="145" y="0"/>
                  </a:lnTo>
                  <a:lnTo>
                    <a:pt x="166" y="41"/>
                  </a:lnTo>
                  <a:lnTo>
                    <a:pt x="186" y="227"/>
                  </a:lnTo>
                  <a:lnTo>
                    <a:pt x="227" y="846"/>
                  </a:lnTo>
                  <a:lnTo>
                    <a:pt x="248" y="1775"/>
                  </a:lnTo>
                  <a:lnTo>
                    <a:pt x="269" y="2890"/>
                  </a:lnTo>
                  <a:lnTo>
                    <a:pt x="269" y="2890"/>
                  </a:lnTo>
                  <a:lnTo>
                    <a:pt x="248" y="4025"/>
                  </a:lnTo>
                  <a:lnTo>
                    <a:pt x="227" y="4954"/>
                  </a:lnTo>
                  <a:lnTo>
                    <a:pt x="186" y="5573"/>
                  </a:lnTo>
                  <a:lnTo>
                    <a:pt x="166" y="5738"/>
                  </a:lnTo>
                  <a:lnTo>
                    <a:pt x="145" y="5780"/>
                  </a:lnTo>
                  <a:lnTo>
                    <a:pt x="124"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76" name="Google Shape;2476;p212"/>
            <p:cNvSpPr/>
            <p:nvPr/>
          </p:nvSpPr>
          <p:spPr>
            <a:xfrm>
              <a:off x="5824050" y="4874150"/>
              <a:ext cx="6725" cy="145025"/>
            </a:xfrm>
            <a:custGeom>
              <a:avLst/>
              <a:gdLst/>
              <a:ahLst/>
              <a:cxnLst/>
              <a:rect l="l" t="t" r="r" b="b"/>
              <a:pathLst>
                <a:path w="269" h="5801" extrusionOk="0">
                  <a:moveTo>
                    <a:pt x="124" y="0"/>
                  </a:moveTo>
                  <a:lnTo>
                    <a:pt x="124" y="41"/>
                  </a:lnTo>
                  <a:lnTo>
                    <a:pt x="83" y="227"/>
                  </a:lnTo>
                  <a:lnTo>
                    <a:pt x="42" y="846"/>
                  </a:lnTo>
                  <a:lnTo>
                    <a:pt x="21" y="1775"/>
                  </a:lnTo>
                  <a:lnTo>
                    <a:pt x="0" y="2890"/>
                  </a:lnTo>
                  <a:lnTo>
                    <a:pt x="21" y="4025"/>
                  </a:lnTo>
                  <a:lnTo>
                    <a:pt x="42" y="4954"/>
                  </a:lnTo>
                  <a:lnTo>
                    <a:pt x="83" y="5573"/>
                  </a:lnTo>
                  <a:lnTo>
                    <a:pt x="124" y="5738"/>
                  </a:lnTo>
                  <a:lnTo>
                    <a:pt x="124" y="5780"/>
                  </a:lnTo>
                  <a:lnTo>
                    <a:pt x="145" y="5800"/>
                  </a:lnTo>
                  <a:lnTo>
                    <a:pt x="165" y="5780"/>
                  </a:lnTo>
                  <a:lnTo>
                    <a:pt x="165" y="5738"/>
                  </a:lnTo>
                  <a:lnTo>
                    <a:pt x="186" y="5573"/>
                  </a:lnTo>
                  <a:lnTo>
                    <a:pt x="248" y="4954"/>
                  </a:lnTo>
                  <a:lnTo>
                    <a:pt x="269" y="4025"/>
                  </a:lnTo>
                  <a:lnTo>
                    <a:pt x="269" y="2890"/>
                  </a:lnTo>
                  <a:lnTo>
                    <a:pt x="269" y="1775"/>
                  </a:lnTo>
                  <a:lnTo>
                    <a:pt x="248" y="846"/>
                  </a:lnTo>
                  <a:lnTo>
                    <a:pt x="186" y="227"/>
                  </a:lnTo>
                  <a:lnTo>
                    <a:pt x="165" y="41"/>
                  </a:lnTo>
                  <a:lnTo>
                    <a:pt x="16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77" name="Google Shape;2477;p212"/>
            <p:cNvSpPr/>
            <p:nvPr/>
          </p:nvSpPr>
          <p:spPr>
            <a:xfrm>
              <a:off x="5824050" y="4874150"/>
              <a:ext cx="6725" cy="145025"/>
            </a:xfrm>
            <a:custGeom>
              <a:avLst/>
              <a:gdLst/>
              <a:ahLst/>
              <a:cxnLst/>
              <a:rect l="l" t="t" r="r" b="b"/>
              <a:pathLst>
                <a:path w="269" h="5801" fill="none" extrusionOk="0">
                  <a:moveTo>
                    <a:pt x="145" y="5800"/>
                  </a:moveTo>
                  <a:lnTo>
                    <a:pt x="145" y="5800"/>
                  </a:lnTo>
                  <a:lnTo>
                    <a:pt x="124" y="5780"/>
                  </a:lnTo>
                  <a:lnTo>
                    <a:pt x="124" y="5738"/>
                  </a:lnTo>
                  <a:lnTo>
                    <a:pt x="83" y="5573"/>
                  </a:lnTo>
                  <a:lnTo>
                    <a:pt x="42" y="4954"/>
                  </a:lnTo>
                  <a:lnTo>
                    <a:pt x="21" y="4025"/>
                  </a:lnTo>
                  <a:lnTo>
                    <a:pt x="0" y="2890"/>
                  </a:lnTo>
                  <a:lnTo>
                    <a:pt x="0" y="2890"/>
                  </a:lnTo>
                  <a:lnTo>
                    <a:pt x="21" y="1775"/>
                  </a:lnTo>
                  <a:lnTo>
                    <a:pt x="42" y="846"/>
                  </a:lnTo>
                  <a:lnTo>
                    <a:pt x="83" y="227"/>
                  </a:lnTo>
                  <a:lnTo>
                    <a:pt x="124" y="41"/>
                  </a:lnTo>
                  <a:lnTo>
                    <a:pt x="124" y="0"/>
                  </a:lnTo>
                  <a:lnTo>
                    <a:pt x="145" y="0"/>
                  </a:lnTo>
                  <a:lnTo>
                    <a:pt x="145" y="0"/>
                  </a:lnTo>
                  <a:lnTo>
                    <a:pt x="165" y="0"/>
                  </a:lnTo>
                  <a:lnTo>
                    <a:pt x="165" y="41"/>
                  </a:lnTo>
                  <a:lnTo>
                    <a:pt x="186" y="227"/>
                  </a:lnTo>
                  <a:lnTo>
                    <a:pt x="248" y="846"/>
                  </a:lnTo>
                  <a:lnTo>
                    <a:pt x="269" y="1775"/>
                  </a:lnTo>
                  <a:lnTo>
                    <a:pt x="269" y="2890"/>
                  </a:lnTo>
                  <a:lnTo>
                    <a:pt x="269" y="2890"/>
                  </a:lnTo>
                  <a:lnTo>
                    <a:pt x="269" y="4025"/>
                  </a:lnTo>
                  <a:lnTo>
                    <a:pt x="248" y="4954"/>
                  </a:lnTo>
                  <a:lnTo>
                    <a:pt x="186" y="5573"/>
                  </a:lnTo>
                  <a:lnTo>
                    <a:pt x="165" y="5738"/>
                  </a:lnTo>
                  <a:lnTo>
                    <a:pt x="165" y="5780"/>
                  </a:lnTo>
                  <a:lnTo>
                    <a:pt x="145"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78" name="Google Shape;2478;p212"/>
            <p:cNvSpPr/>
            <p:nvPr/>
          </p:nvSpPr>
          <p:spPr>
            <a:xfrm>
              <a:off x="5965425" y="4874150"/>
              <a:ext cx="6750" cy="145025"/>
            </a:xfrm>
            <a:custGeom>
              <a:avLst/>
              <a:gdLst/>
              <a:ahLst/>
              <a:cxnLst/>
              <a:rect l="l" t="t" r="r" b="b"/>
              <a:pathLst>
                <a:path w="270" h="5801" extrusionOk="0">
                  <a:moveTo>
                    <a:pt x="125" y="0"/>
                  </a:moveTo>
                  <a:lnTo>
                    <a:pt x="104" y="41"/>
                  </a:lnTo>
                  <a:lnTo>
                    <a:pt x="84" y="227"/>
                  </a:lnTo>
                  <a:lnTo>
                    <a:pt x="42" y="846"/>
                  </a:lnTo>
                  <a:lnTo>
                    <a:pt x="1" y="1775"/>
                  </a:lnTo>
                  <a:lnTo>
                    <a:pt x="1" y="2890"/>
                  </a:lnTo>
                  <a:lnTo>
                    <a:pt x="1" y="4025"/>
                  </a:lnTo>
                  <a:lnTo>
                    <a:pt x="42" y="4954"/>
                  </a:lnTo>
                  <a:lnTo>
                    <a:pt x="84" y="5573"/>
                  </a:lnTo>
                  <a:lnTo>
                    <a:pt x="104" y="5738"/>
                  </a:lnTo>
                  <a:lnTo>
                    <a:pt x="125" y="5780"/>
                  </a:lnTo>
                  <a:lnTo>
                    <a:pt x="125" y="5800"/>
                  </a:lnTo>
                  <a:lnTo>
                    <a:pt x="145" y="5780"/>
                  </a:lnTo>
                  <a:lnTo>
                    <a:pt x="166" y="5738"/>
                  </a:lnTo>
                  <a:lnTo>
                    <a:pt x="187" y="5573"/>
                  </a:lnTo>
                  <a:lnTo>
                    <a:pt x="228" y="4954"/>
                  </a:lnTo>
                  <a:lnTo>
                    <a:pt x="249" y="4025"/>
                  </a:lnTo>
                  <a:lnTo>
                    <a:pt x="269" y="2890"/>
                  </a:lnTo>
                  <a:lnTo>
                    <a:pt x="249" y="1775"/>
                  </a:lnTo>
                  <a:lnTo>
                    <a:pt x="228" y="846"/>
                  </a:lnTo>
                  <a:lnTo>
                    <a:pt x="187" y="227"/>
                  </a:lnTo>
                  <a:lnTo>
                    <a:pt x="166" y="41"/>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79" name="Google Shape;2479;p212"/>
            <p:cNvSpPr/>
            <p:nvPr/>
          </p:nvSpPr>
          <p:spPr>
            <a:xfrm>
              <a:off x="5965425" y="4874150"/>
              <a:ext cx="6750" cy="145025"/>
            </a:xfrm>
            <a:custGeom>
              <a:avLst/>
              <a:gdLst/>
              <a:ahLst/>
              <a:cxnLst/>
              <a:rect l="l" t="t" r="r" b="b"/>
              <a:pathLst>
                <a:path w="270" h="5801" fill="none" extrusionOk="0">
                  <a:moveTo>
                    <a:pt x="125" y="5800"/>
                  </a:moveTo>
                  <a:lnTo>
                    <a:pt x="125" y="5800"/>
                  </a:lnTo>
                  <a:lnTo>
                    <a:pt x="125" y="5780"/>
                  </a:lnTo>
                  <a:lnTo>
                    <a:pt x="104" y="5738"/>
                  </a:lnTo>
                  <a:lnTo>
                    <a:pt x="84" y="5573"/>
                  </a:lnTo>
                  <a:lnTo>
                    <a:pt x="42" y="4954"/>
                  </a:lnTo>
                  <a:lnTo>
                    <a:pt x="1" y="4025"/>
                  </a:lnTo>
                  <a:lnTo>
                    <a:pt x="1" y="2890"/>
                  </a:lnTo>
                  <a:lnTo>
                    <a:pt x="1" y="2890"/>
                  </a:lnTo>
                  <a:lnTo>
                    <a:pt x="1" y="1775"/>
                  </a:lnTo>
                  <a:lnTo>
                    <a:pt x="42" y="846"/>
                  </a:lnTo>
                  <a:lnTo>
                    <a:pt x="84" y="227"/>
                  </a:lnTo>
                  <a:lnTo>
                    <a:pt x="104" y="41"/>
                  </a:lnTo>
                  <a:lnTo>
                    <a:pt x="125" y="0"/>
                  </a:lnTo>
                  <a:lnTo>
                    <a:pt x="125" y="0"/>
                  </a:lnTo>
                  <a:lnTo>
                    <a:pt x="125" y="0"/>
                  </a:lnTo>
                  <a:lnTo>
                    <a:pt x="145" y="0"/>
                  </a:lnTo>
                  <a:lnTo>
                    <a:pt x="166" y="41"/>
                  </a:lnTo>
                  <a:lnTo>
                    <a:pt x="187" y="227"/>
                  </a:lnTo>
                  <a:lnTo>
                    <a:pt x="228" y="846"/>
                  </a:lnTo>
                  <a:lnTo>
                    <a:pt x="249" y="1775"/>
                  </a:lnTo>
                  <a:lnTo>
                    <a:pt x="269" y="2890"/>
                  </a:lnTo>
                  <a:lnTo>
                    <a:pt x="269" y="2890"/>
                  </a:lnTo>
                  <a:lnTo>
                    <a:pt x="249" y="4025"/>
                  </a:lnTo>
                  <a:lnTo>
                    <a:pt x="228" y="4954"/>
                  </a:lnTo>
                  <a:lnTo>
                    <a:pt x="187" y="5573"/>
                  </a:lnTo>
                  <a:lnTo>
                    <a:pt x="166" y="5738"/>
                  </a:lnTo>
                  <a:lnTo>
                    <a:pt x="145" y="5780"/>
                  </a:lnTo>
                  <a:lnTo>
                    <a:pt x="125"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80" name="Google Shape;2480;p212"/>
            <p:cNvSpPr/>
            <p:nvPr/>
          </p:nvSpPr>
          <p:spPr>
            <a:xfrm>
              <a:off x="5921050" y="4874150"/>
              <a:ext cx="6750" cy="145025"/>
            </a:xfrm>
            <a:custGeom>
              <a:avLst/>
              <a:gdLst/>
              <a:ahLst/>
              <a:cxnLst/>
              <a:rect l="l" t="t" r="r" b="b"/>
              <a:pathLst>
                <a:path w="270" h="5801" extrusionOk="0">
                  <a:moveTo>
                    <a:pt x="125" y="0"/>
                  </a:moveTo>
                  <a:lnTo>
                    <a:pt x="104" y="41"/>
                  </a:lnTo>
                  <a:lnTo>
                    <a:pt x="83" y="227"/>
                  </a:lnTo>
                  <a:lnTo>
                    <a:pt x="42" y="846"/>
                  </a:lnTo>
                  <a:lnTo>
                    <a:pt x="21" y="1775"/>
                  </a:lnTo>
                  <a:lnTo>
                    <a:pt x="1" y="2890"/>
                  </a:lnTo>
                  <a:lnTo>
                    <a:pt x="21" y="4025"/>
                  </a:lnTo>
                  <a:lnTo>
                    <a:pt x="42" y="4954"/>
                  </a:lnTo>
                  <a:lnTo>
                    <a:pt x="83" y="5573"/>
                  </a:lnTo>
                  <a:lnTo>
                    <a:pt x="104" y="5738"/>
                  </a:lnTo>
                  <a:lnTo>
                    <a:pt x="125" y="5780"/>
                  </a:lnTo>
                  <a:lnTo>
                    <a:pt x="145" y="5800"/>
                  </a:lnTo>
                  <a:lnTo>
                    <a:pt x="145" y="5780"/>
                  </a:lnTo>
                  <a:lnTo>
                    <a:pt x="166" y="5738"/>
                  </a:lnTo>
                  <a:lnTo>
                    <a:pt x="187" y="5573"/>
                  </a:lnTo>
                  <a:lnTo>
                    <a:pt x="228" y="4954"/>
                  </a:lnTo>
                  <a:lnTo>
                    <a:pt x="269" y="4025"/>
                  </a:lnTo>
                  <a:lnTo>
                    <a:pt x="269" y="2890"/>
                  </a:lnTo>
                  <a:lnTo>
                    <a:pt x="269" y="1775"/>
                  </a:lnTo>
                  <a:lnTo>
                    <a:pt x="228" y="846"/>
                  </a:lnTo>
                  <a:lnTo>
                    <a:pt x="187" y="227"/>
                  </a:lnTo>
                  <a:lnTo>
                    <a:pt x="166" y="41"/>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81" name="Google Shape;2481;p212"/>
            <p:cNvSpPr/>
            <p:nvPr/>
          </p:nvSpPr>
          <p:spPr>
            <a:xfrm>
              <a:off x="5921050" y="4874150"/>
              <a:ext cx="6750" cy="145025"/>
            </a:xfrm>
            <a:custGeom>
              <a:avLst/>
              <a:gdLst/>
              <a:ahLst/>
              <a:cxnLst/>
              <a:rect l="l" t="t" r="r" b="b"/>
              <a:pathLst>
                <a:path w="270" h="5801" fill="none" extrusionOk="0">
                  <a:moveTo>
                    <a:pt x="145" y="5800"/>
                  </a:moveTo>
                  <a:lnTo>
                    <a:pt x="145" y="5800"/>
                  </a:lnTo>
                  <a:lnTo>
                    <a:pt x="125" y="5780"/>
                  </a:lnTo>
                  <a:lnTo>
                    <a:pt x="104" y="5738"/>
                  </a:lnTo>
                  <a:lnTo>
                    <a:pt x="83" y="5573"/>
                  </a:lnTo>
                  <a:lnTo>
                    <a:pt x="42" y="4954"/>
                  </a:lnTo>
                  <a:lnTo>
                    <a:pt x="21" y="4025"/>
                  </a:lnTo>
                  <a:lnTo>
                    <a:pt x="1" y="2890"/>
                  </a:lnTo>
                  <a:lnTo>
                    <a:pt x="1" y="2890"/>
                  </a:lnTo>
                  <a:lnTo>
                    <a:pt x="21" y="1775"/>
                  </a:lnTo>
                  <a:lnTo>
                    <a:pt x="42" y="846"/>
                  </a:lnTo>
                  <a:lnTo>
                    <a:pt x="83" y="227"/>
                  </a:lnTo>
                  <a:lnTo>
                    <a:pt x="104" y="41"/>
                  </a:lnTo>
                  <a:lnTo>
                    <a:pt x="125" y="0"/>
                  </a:lnTo>
                  <a:lnTo>
                    <a:pt x="145" y="0"/>
                  </a:lnTo>
                  <a:lnTo>
                    <a:pt x="145" y="0"/>
                  </a:lnTo>
                  <a:lnTo>
                    <a:pt x="145" y="0"/>
                  </a:lnTo>
                  <a:lnTo>
                    <a:pt x="166" y="41"/>
                  </a:lnTo>
                  <a:lnTo>
                    <a:pt x="187" y="227"/>
                  </a:lnTo>
                  <a:lnTo>
                    <a:pt x="228" y="846"/>
                  </a:lnTo>
                  <a:lnTo>
                    <a:pt x="269" y="1775"/>
                  </a:lnTo>
                  <a:lnTo>
                    <a:pt x="269" y="2890"/>
                  </a:lnTo>
                  <a:lnTo>
                    <a:pt x="269" y="2890"/>
                  </a:lnTo>
                  <a:lnTo>
                    <a:pt x="269" y="4025"/>
                  </a:lnTo>
                  <a:lnTo>
                    <a:pt x="228" y="4954"/>
                  </a:lnTo>
                  <a:lnTo>
                    <a:pt x="187" y="5573"/>
                  </a:lnTo>
                  <a:lnTo>
                    <a:pt x="166" y="5738"/>
                  </a:lnTo>
                  <a:lnTo>
                    <a:pt x="145" y="5780"/>
                  </a:lnTo>
                  <a:lnTo>
                    <a:pt x="145"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82" name="Google Shape;2482;p212"/>
            <p:cNvSpPr/>
            <p:nvPr/>
          </p:nvSpPr>
          <p:spPr>
            <a:xfrm>
              <a:off x="6061925" y="4874150"/>
              <a:ext cx="6750" cy="145025"/>
            </a:xfrm>
            <a:custGeom>
              <a:avLst/>
              <a:gdLst/>
              <a:ahLst/>
              <a:cxnLst/>
              <a:rect l="l" t="t" r="r" b="b"/>
              <a:pathLst>
                <a:path w="270" h="5801" extrusionOk="0">
                  <a:moveTo>
                    <a:pt x="125" y="0"/>
                  </a:moveTo>
                  <a:lnTo>
                    <a:pt x="125" y="41"/>
                  </a:lnTo>
                  <a:lnTo>
                    <a:pt x="83" y="227"/>
                  </a:lnTo>
                  <a:lnTo>
                    <a:pt x="42" y="846"/>
                  </a:lnTo>
                  <a:lnTo>
                    <a:pt x="22" y="1775"/>
                  </a:lnTo>
                  <a:lnTo>
                    <a:pt x="1" y="2890"/>
                  </a:lnTo>
                  <a:lnTo>
                    <a:pt x="22" y="4025"/>
                  </a:lnTo>
                  <a:lnTo>
                    <a:pt x="42" y="4954"/>
                  </a:lnTo>
                  <a:lnTo>
                    <a:pt x="83" y="5573"/>
                  </a:lnTo>
                  <a:lnTo>
                    <a:pt x="125" y="5738"/>
                  </a:lnTo>
                  <a:lnTo>
                    <a:pt x="125" y="5780"/>
                  </a:lnTo>
                  <a:lnTo>
                    <a:pt x="145" y="5800"/>
                  </a:lnTo>
                  <a:lnTo>
                    <a:pt x="166" y="5780"/>
                  </a:lnTo>
                  <a:lnTo>
                    <a:pt x="166" y="5738"/>
                  </a:lnTo>
                  <a:lnTo>
                    <a:pt x="207" y="5573"/>
                  </a:lnTo>
                  <a:lnTo>
                    <a:pt x="249" y="4954"/>
                  </a:lnTo>
                  <a:lnTo>
                    <a:pt x="269" y="4025"/>
                  </a:lnTo>
                  <a:lnTo>
                    <a:pt x="269" y="2890"/>
                  </a:lnTo>
                  <a:lnTo>
                    <a:pt x="269" y="1775"/>
                  </a:lnTo>
                  <a:lnTo>
                    <a:pt x="249" y="846"/>
                  </a:lnTo>
                  <a:lnTo>
                    <a:pt x="207" y="227"/>
                  </a:lnTo>
                  <a:lnTo>
                    <a:pt x="166" y="41"/>
                  </a:lnTo>
                  <a:lnTo>
                    <a:pt x="166"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83" name="Google Shape;2483;p212"/>
            <p:cNvSpPr/>
            <p:nvPr/>
          </p:nvSpPr>
          <p:spPr>
            <a:xfrm>
              <a:off x="6061925" y="4874150"/>
              <a:ext cx="6750" cy="145025"/>
            </a:xfrm>
            <a:custGeom>
              <a:avLst/>
              <a:gdLst/>
              <a:ahLst/>
              <a:cxnLst/>
              <a:rect l="l" t="t" r="r" b="b"/>
              <a:pathLst>
                <a:path w="270" h="5801" fill="none" extrusionOk="0">
                  <a:moveTo>
                    <a:pt x="145" y="5800"/>
                  </a:moveTo>
                  <a:lnTo>
                    <a:pt x="145" y="5800"/>
                  </a:lnTo>
                  <a:lnTo>
                    <a:pt x="125" y="5780"/>
                  </a:lnTo>
                  <a:lnTo>
                    <a:pt x="125" y="5738"/>
                  </a:lnTo>
                  <a:lnTo>
                    <a:pt x="83" y="5573"/>
                  </a:lnTo>
                  <a:lnTo>
                    <a:pt x="42" y="4954"/>
                  </a:lnTo>
                  <a:lnTo>
                    <a:pt x="22" y="4025"/>
                  </a:lnTo>
                  <a:lnTo>
                    <a:pt x="1" y="2890"/>
                  </a:lnTo>
                  <a:lnTo>
                    <a:pt x="1" y="2890"/>
                  </a:lnTo>
                  <a:lnTo>
                    <a:pt x="22" y="1775"/>
                  </a:lnTo>
                  <a:lnTo>
                    <a:pt x="42" y="846"/>
                  </a:lnTo>
                  <a:lnTo>
                    <a:pt x="83" y="227"/>
                  </a:lnTo>
                  <a:lnTo>
                    <a:pt x="125" y="41"/>
                  </a:lnTo>
                  <a:lnTo>
                    <a:pt x="125" y="0"/>
                  </a:lnTo>
                  <a:lnTo>
                    <a:pt x="145" y="0"/>
                  </a:lnTo>
                  <a:lnTo>
                    <a:pt x="145" y="0"/>
                  </a:lnTo>
                  <a:lnTo>
                    <a:pt x="166" y="0"/>
                  </a:lnTo>
                  <a:lnTo>
                    <a:pt x="166" y="41"/>
                  </a:lnTo>
                  <a:lnTo>
                    <a:pt x="207" y="227"/>
                  </a:lnTo>
                  <a:lnTo>
                    <a:pt x="249" y="846"/>
                  </a:lnTo>
                  <a:lnTo>
                    <a:pt x="269" y="1775"/>
                  </a:lnTo>
                  <a:lnTo>
                    <a:pt x="269" y="2890"/>
                  </a:lnTo>
                  <a:lnTo>
                    <a:pt x="269" y="2890"/>
                  </a:lnTo>
                  <a:lnTo>
                    <a:pt x="269" y="4025"/>
                  </a:lnTo>
                  <a:lnTo>
                    <a:pt x="249" y="4954"/>
                  </a:lnTo>
                  <a:lnTo>
                    <a:pt x="207" y="5573"/>
                  </a:lnTo>
                  <a:lnTo>
                    <a:pt x="166" y="5738"/>
                  </a:lnTo>
                  <a:lnTo>
                    <a:pt x="166" y="5780"/>
                  </a:lnTo>
                  <a:lnTo>
                    <a:pt x="145"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84" name="Google Shape;2484;p212"/>
            <p:cNvSpPr/>
            <p:nvPr/>
          </p:nvSpPr>
          <p:spPr>
            <a:xfrm>
              <a:off x="6018075" y="4874150"/>
              <a:ext cx="6725" cy="145025"/>
            </a:xfrm>
            <a:custGeom>
              <a:avLst/>
              <a:gdLst/>
              <a:ahLst/>
              <a:cxnLst/>
              <a:rect l="l" t="t" r="r" b="b"/>
              <a:pathLst>
                <a:path w="269" h="5801" extrusionOk="0">
                  <a:moveTo>
                    <a:pt x="124" y="0"/>
                  </a:moveTo>
                  <a:lnTo>
                    <a:pt x="104" y="41"/>
                  </a:lnTo>
                  <a:lnTo>
                    <a:pt x="83" y="227"/>
                  </a:lnTo>
                  <a:lnTo>
                    <a:pt x="42" y="846"/>
                  </a:lnTo>
                  <a:lnTo>
                    <a:pt x="21" y="1775"/>
                  </a:lnTo>
                  <a:lnTo>
                    <a:pt x="0" y="2890"/>
                  </a:lnTo>
                  <a:lnTo>
                    <a:pt x="21" y="4025"/>
                  </a:lnTo>
                  <a:lnTo>
                    <a:pt x="42" y="4954"/>
                  </a:lnTo>
                  <a:lnTo>
                    <a:pt x="83" y="5573"/>
                  </a:lnTo>
                  <a:lnTo>
                    <a:pt x="104" y="5738"/>
                  </a:lnTo>
                  <a:lnTo>
                    <a:pt x="124" y="5780"/>
                  </a:lnTo>
                  <a:lnTo>
                    <a:pt x="145" y="5800"/>
                  </a:lnTo>
                  <a:lnTo>
                    <a:pt x="145" y="5780"/>
                  </a:lnTo>
                  <a:lnTo>
                    <a:pt x="166" y="5738"/>
                  </a:lnTo>
                  <a:lnTo>
                    <a:pt x="186" y="5573"/>
                  </a:lnTo>
                  <a:lnTo>
                    <a:pt x="227" y="4954"/>
                  </a:lnTo>
                  <a:lnTo>
                    <a:pt x="248" y="4025"/>
                  </a:lnTo>
                  <a:lnTo>
                    <a:pt x="269" y="2890"/>
                  </a:lnTo>
                  <a:lnTo>
                    <a:pt x="248" y="1775"/>
                  </a:lnTo>
                  <a:lnTo>
                    <a:pt x="227" y="846"/>
                  </a:lnTo>
                  <a:lnTo>
                    <a:pt x="186" y="227"/>
                  </a:lnTo>
                  <a:lnTo>
                    <a:pt x="166" y="41"/>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85" name="Google Shape;2485;p212"/>
            <p:cNvSpPr/>
            <p:nvPr/>
          </p:nvSpPr>
          <p:spPr>
            <a:xfrm>
              <a:off x="6018075" y="4874150"/>
              <a:ext cx="6725" cy="145025"/>
            </a:xfrm>
            <a:custGeom>
              <a:avLst/>
              <a:gdLst/>
              <a:ahLst/>
              <a:cxnLst/>
              <a:rect l="l" t="t" r="r" b="b"/>
              <a:pathLst>
                <a:path w="269" h="5801" fill="none" extrusionOk="0">
                  <a:moveTo>
                    <a:pt x="145" y="5800"/>
                  </a:moveTo>
                  <a:lnTo>
                    <a:pt x="145" y="5800"/>
                  </a:lnTo>
                  <a:lnTo>
                    <a:pt x="124" y="5780"/>
                  </a:lnTo>
                  <a:lnTo>
                    <a:pt x="104" y="5738"/>
                  </a:lnTo>
                  <a:lnTo>
                    <a:pt x="83" y="5573"/>
                  </a:lnTo>
                  <a:lnTo>
                    <a:pt x="42" y="4954"/>
                  </a:lnTo>
                  <a:lnTo>
                    <a:pt x="21" y="4025"/>
                  </a:lnTo>
                  <a:lnTo>
                    <a:pt x="0" y="2890"/>
                  </a:lnTo>
                  <a:lnTo>
                    <a:pt x="0" y="2890"/>
                  </a:lnTo>
                  <a:lnTo>
                    <a:pt x="21" y="1775"/>
                  </a:lnTo>
                  <a:lnTo>
                    <a:pt x="42" y="846"/>
                  </a:lnTo>
                  <a:lnTo>
                    <a:pt x="83" y="227"/>
                  </a:lnTo>
                  <a:lnTo>
                    <a:pt x="104" y="41"/>
                  </a:lnTo>
                  <a:lnTo>
                    <a:pt x="124" y="0"/>
                  </a:lnTo>
                  <a:lnTo>
                    <a:pt x="145" y="0"/>
                  </a:lnTo>
                  <a:lnTo>
                    <a:pt x="145" y="0"/>
                  </a:lnTo>
                  <a:lnTo>
                    <a:pt x="145" y="0"/>
                  </a:lnTo>
                  <a:lnTo>
                    <a:pt x="166" y="41"/>
                  </a:lnTo>
                  <a:lnTo>
                    <a:pt x="186" y="227"/>
                  </a:lnTo>
                  <a:lnTo>
                    <a:pt x="227" y="846"/>
                  </a:lnTo>
                  <a:lnTo>
                    <a:pt x="248" y="1775"/>
                  </a:lnTo>
                  <a:lnTo>
                    <a:pt x="269" y="2890"/>
                  </a:lnTo>
                  <a:lnTo>
                    <a:pt x="269" y="2890"/>
                  </a:lnTo>
                  <a:lnTo>
                    <a:pt x="248" y="4025"/>
                  </a:lnTo>
                  <a:lnTo>
                    <a:pt x="227" y="4954"/>
                  </a:lnTo>
                  <a:lnTo>
                    <a:pt x="186" y="5573"/>
                  </a:lnTo>
                  <a:lnTo>
                    <a:pt x="166" y="5738"/>
                  </a:lnTo>
                  <a:lnTo>
                    <a:pt x="145" y="5780"/>
                  </a:lnTo>
                  <a:lnTo>
                    <a:pt x="145"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86" name="Google Shape;2486;p212"/>
            <p:cNvSpPr/>
            <p:nvPr/>
          </p:nvSpPr>
          <p:spPr>
            <a:xfrm>
              <a:off x="6158950" y="4874150"/>
              <a:ext cx="6725" cy="145025"/>
            </a:xfrm>
            <a:custGeom>
              <a:avLst/>
              <a:gdLst/>
              <a:ahLst/>
              <a:cxnLst/>
              <a:rect l="l" t="t" r="r" b="b"/>
              <a:pathLst>
                <a:path w="269" h="5801" extrusionOk="0">
                  <a:moveTo>
                    <a:pt x="124" y="0"/>
                  </a:moveTo>
                  <a:lnTo>
                    <a:pt x="104" y="41"/>
                  </a:lnTo>
                  <a:lnTo>
                    <a:pt x="83" y="227"/>
                  </a:lnTo>
                  <a:lnTo>
                    <a:pt x="42" y="846"/>
                  </a:lnTo>
                  <a:lnTo>
                    <a:pt x="21" y="1775"/>
                  </a:lnTo>
                  <a:lnTo>
                    <a:pt x="0" y="2890"/>
                  </a:lnTo>
                  <a:lnTo>
                    <a:pt x="21" y="4025"/>
                  </a:lnTo>
                  <a:lnTo>
                    <a:pt x="42" y="4954"/>
                  </a:lnTo>
                  <a:lnTo>
                    <a:pt x="83" y="5573"/>
                  </a:lnTo>
                  <a:lnTo>
                    <a:pt x="104" y="5738"/>
                  </a:lnTo>
                  <a:lnTo>
                    <a:pt x="124" y="5780"/>
                  </a:lnTo>
                  <a:lnTo>
                    <a:pt x="145" y="5800"/>
                  </a:lnTo>
                  <a:lnTo>
                    <a:pt x="145" y="5780"/>
                  </a:lnTo>
                  <a:lnTo>
                    <a:pt x="166" y="5738"/>
                  </a:lnTo>
                  <a:lnTo>
                    <a:pt x="186" y="5573"/>
                  </a:lnTo>
                  <a:lnTo>
                    <a:pt x="227" y="4954"/>
                  </a:lnTo>
                  <a:lnTo>
                    <a:pt x="269" y="4025"/>
                  </a:lnTo>
                  <a:lnTo>
                    <a:pt x="269" y="2890"/>
                  </a:lnTo>
                  <a:lnTo>
                    <a:pt x="269" y="1775"/>
                  </a:lnTo>
                  <a:lnTo>
                    <a:pt x="227" y="846"/>
                  </a:lnTo>
                  <a:lnTo>
                    <a:pt x="186" y="227"/>
                  </a:lnTo>
                  <a:lnTo>
                    <a:pt x="166" y="41"/>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87" name="Google Shape;2487;p212"/>
            <p:cNvSpPr/>
            <p:nvPr/>
          </p:nvSpPr>
          <p:spPr>
            <a:xfrm>
              <a:off x="6158950" y="4874150"/>
              <a:ext cx="6725" cy="145025"/>
            </a:xfrm>
            <a:custGeom>
              <a:avLst/>
              <a:gdLst/>
              <a:ahLst/>
              <a:cxnLst/>
              <a:rect l="l" t="t" r="r" b="b"/>
              <a:pathLst>
                <a:path w="269" h="5801" fill="none" extrusionOk="0">
                  <a:moveTo>
                    <a:pt x="145" y="5800"/>
                  </a:moveTo>
                  <a:lnTo>
                    <a:pt x="145" y="5800"/>
                  </a:lnTo>
                  <a:lnTo>
                    <a:pt x="124" y="5780"/>
                  </a:lnTo>
                  <a:lnTo>
                    <a:pt x="104" y="5738"/>
                  </a:lnTo>
                  <a:lnTo>
                    <a:pt x="83" y="5573"/>
                  </a:lnTo>
                  <a:lnTo>
                    <a:pt x="42" y="4954"/>
                  </a:lnTo>
                  <a:lnTo>
                    <a:pt x="21" y="4025"/>
                  </a:lnTo>
                  <a:lnTo>
                    <a:pt x="0" y="2890"/>
                  </a:lnTo>
                  <a:lnTo>
                    <a:pt x="0" y="2890"/>
                  </a:lnTo>
                  <a:lnTo>
                    <a:pt x="21" y="1775"/>
                  </a:lnTo>
                  <a:lnTo>
                    <a:pt x="42" y="846"/>
                  </a:lnTo>
                  <a:lnTo>
                    <a:pt x="83" y="227"/>
                  </a:lnTo>
                  <a:lnTo>
                    <a:pt x="104" y="41"/>
                  </a:lnTo>
                  <a:lnTo>
                    <a:pt x="124" y="0"/>
                  </a:lnTo>
                  <a:lnTo>
                    <a:pt x="145" y="0"/>
                  </a:lnTo>
                  <a:lnTo>
                    <a:pt x="145" y="0"/>
                  </a:lnTo>
                  <a:lnTo>
                    <a:pt x="145" y="0"/>
                  </a:lnTo>
                  <a:lnTo>
                    <a:pt x="166" y="41"/>
                  </a:lnTo>
                  <a:lnTo>
                    <a:pt x="186" y="227"/>
                  </a:lnTo>
                  <a:lnTo>
                    <a:pt x="227" y="846"/>
                  </a:lnTo>
                  <a:lnTo>
                    <a:pt x="269" y="1775"/>
                  </a:lnTo>
                  <a:lnTo>
                    <a:pt x="269" y="2890"/>
                  </a:lnTo>
                  <a:lnTo>
                    <a:pt x="269" y="2890"/>
                  </a:lnTo>
                  <a:lnTo>
                    <a:pt x="269" y="4025"/>
                  </a:lnTo>
                  <a:lnTo>
                    <a:pt x="227" y="4954"/>
                  </a:lnTo>
                  <a:lnTo>
                    <a:pt x="186" y="5573"/>
                  </a:lnTo>
                  <a:lnTo>
                    <a:pt x="166" y="5738"/>
                  </a:lnTo>
                  <a:lnTo>
                    <a:pt x="145" y="5780"/>
                  </a:lnTo>
                  <a:lnTo>
                    <a:pt x="145"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88" name="Google Shape;2488;p212"/>
            <p:cNvSpPr/>
            <p:nvPr/>
          </p:nvSpPr>
          <p:spPr>
            <a:xfrm>
              <a:off x="6115075" y="4874150"/>
              <a:ext cx="6750" cy="145025"/>
            </a:xfrm>
            <a:custGeom>
              <a:avLst/>
              <a:gdLst/>
              <a:ahLst/>
              <a:cxnLst/>
              <a:rect l="l" t="t" r="r" b="b"/>
              <a:pathLst>
                <a:path w="270" h="5801" extrusionOk="0">
                  <a:moveTo>
                    <a:pt x="125" y="0"/>
                  </a:moveTo>
                  <a:lnTo>
                    <a:pt x="104" y="41"/>
                  </a:lnTo>
                  <a:lnTo>
                    <a:pt x="83" y="227"/>
                  </a:lnTo>
                  <a:lnTo>
                    <a:pt x="42" y="846"/>
                  </a:lnTo>
                  <a:lnTo>
                    <a:pt x="1" y="1775"/>
                  </a:lnTo>
                  <a:lnTo>
                    <a:pt x="1" y="2890"/>
                  </a:lnTo>
                  <a:lnTo>
                    <a:pt x="1" y="4025"/>
                  </a:lnTo>
                  <a:lnTo>
                    <a:pt x="42" y="4954"/>
                  </a:lnTo>
                  <a:lnTo>
                    <a:pt x="83" y="5573"/>
                  </a:lnTo>
                  <a:lnTo>
                    <a:pt x="104" y="5738"/>
                  </a:lnTo>
                  <a:lnTo>
                    <a:pt x="125" y="5780"/>
                  </a:lnTo>
                  <a:lnTo>
                    <a:pt x="125" y="5800"/>
                  </a:lnTo>
                  <a:lnTo>
                    <a:pt x="145" y="5780"/>
                  </a:lnTo>
                  <a:lnTo>
                    <a:pt x="166" y="5738"/>
                  </a:lnTo>
                  <a:lnTo>
                    <a:pt x="187" y="5573"/>
                  </a:lnTo>
                  <a:lnTo>
                    <a:pt x="228" y="4954"/>
                  </a:lnTo>
                  <a:lnTo>
                    <a:pt x="249" y="4025"/>
                  </a:lnTo>
                  <a:lnTo>
                    <a:pt x="269" y="2890"/>
                  </a:lnTo>
                  <a:lnTo>
                    <a:pt x="249" y="1775"/>
                  </a:lnTo>
                  <a:lnTo>
                    <a:pt x="228" y="846"/>
                  </a:lnTo>
                  <a:lnTo>
                    <a:pt x="187" y="227"/>
                  </a:lnTo>
                  <a:lnTo>
                    <a:pt x="166" y="41"/>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89" name="Google Shape;2489;p212"/>
            <p:cNvSpPr/>
            <p:nvPr/>
          </p:nvSpPr>
          <p:spPr>
            <a:xfrm>
              <a:off x="6115075" y="4874150"/>
              <a:ext cx="6750" cy="145025"/>
            </a:xfrm>
            <a:custGeom>
              <a:avLst/>
              <a:gdLst/>
              <a:ahLst/>
              <a:cxnLst/>
              <a:rect l="l" t="t" r="r" b="b"/>
              <a:pathLst>
                <a:path w="270" h="5801" fill="none" extrusionOk="0">
                  <a:moveTo>
                    <a:pt x="125" y="5800"/>
                  </a:moveTo>
                  <a:lnTo>
                    <a:pt x="125" y="5800"/>
                  </a:lnTo>
                  <a:lnTo>
                    <a:pt x="125" y="5780"/>
                  </a:lnTo>
                  <a:lnTo>
                    <a:pt x="104" y="5738"/>
                  </a:lnTo>
                  <a:lnTo>
                    <a:pt x="83" y="5573"/>
                  </a:lnTo>
                  <a:lnTo>
                    <a:pt x="42" y="4954"/>
                  </a:lnTo>
                  <a:lnTo>
                    <a:pt x="1" y="4025"/>
                  </a:lnTo>
                  <a:lnTo>
                    <a:pt x="1" y="2890"/>
                  </a:lnTo>
                  <a:lnTo>
                    <a:pt x="1" y="2890"/>
                  </a:lnTo>
                  <a:lnTo>
                    <a:pt x="1" y="1775"/>
                  </a:lnTo>
                  <a:lnTo>
                    <a:pt x="42" y="846"/>
                  </a:lnTo>
                  <a:lnTo>
                    <a:pt x="83" y="227"/>
                  </a:lnTo>
                  <a:lnTo>
                    <a:pt x="104" y="41"/>
                  </a:lnTo>
                  <a:lnTo>
                    <a:pt x="125" y="0"/>
                  </a:lnTo>
                  <a:lnTo>
                    <a:pt x="125" y="0"/>
                  </a:lnTo>
                  <a:lnTo>
                    <a:pt x="125" y="0"/>
                  </a:lnTo>
                  <a:lnTo>
                    <a:pt x="145" y="0"/>
                  </a:lnTo>
                  <a:lnTo>
                    <a:pt x="166" y="41"/>
                  </a:lnTo>
                  <a:lnTo>
                    <a:pt x="187" y="227"/>
                  </a:lnTo>
                  <a:lnTo>
                    <a:pt x="228" y="846"/>
                  </a:lnTo>
                  <a:lnTo>
                    <a:pt x="249" y="1775"/>
                  </a:lnTo>
                  <a:lnTo>
                    <a:pt x="269" y="2890"/>
                  </a:lnTo>
                  <a:lnTo>
                    <a:pt x="269" y="2890"/>
                  </a:lnTo>
                  <a:lnTo>
                    <a:pt x="249" y="4025"/>
                  </a:lnTo>
                  <a:lnTo>
                    <a:pt x="228" y="4954"/>
                  </a:lnTo>
                  <a:lnTo>
                    <a:pt x="187" y="5573"/>
                  </a:lnTo>
                  <a:lnTo>
                    <a:pt x="166" y="5738"/>
                  </a:lnTo>
                  <a:lnTo>
                    <a:pt x="145" y="5780"/>
                  </a:lnTo>
                  <a:lnTo>
                    <a:pt x="125"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90" name="Google Shape;2490;p212"/>
            <p:cNvSpPr/>
            <p:nvPr/>
          </p:nvSpPr>
          <p:spPr>
            <a:xfrm>
              <a:off x="6255950" y="4874150"/>
              <a:ext cx="6750" cy="145025"/>
            </a:xfrm>
            <a:custGeom>
              <a:avLst/>
              <a:gdLst/>
              <a:ahLst/>
              <a:cxnLst/>
              <a:rect l="l" t="t" r="r" b="b"/>
              <a:pathLst>
                <a:path w="270" h="5801" extrusionOk="0">
                  <a:moveTo>
                    <a:pt x="125" y="0"/>
                  </a:moveTo>
                  <a:lnTo>
                    <a:pt x="104" y="41"/>
                  </a:lnTo>
                  <a:lnTo>
                    <a:pt x="84" y="227"/>
                  </a:lnTo>
                  <a:lnTo>
                    <a:pt x="42" y="846"/>
                  </a:lnTo>
                  <a:lnTo>
                    <a:pt x="22" y="1775"/>
                  </a:lnTo>
                  <a:lnTo>
                    <a:pt x="1" y="2890"/>
                  </a:lnTo>
                  <a:lnTo>
                    <a:pt x="22" y="4025"/>
                  </a:lnTo>
                  <a:lnTo>
                    <a:pt x="42" y="4954"/>
                  </a:lnTo>
                  <a:lnTo>
                    <a:pt x="84" y="5573"/>
                  </a:lnTo>
                  <a:lnTo>
                    <a:pt x="104" y="5738"/>
                  </a:lnTo>
                  <a:lnTo>
                    <a:pt x="125" y="5780"/>
                  </a:lnTo>
                  <a:lnTo>
                    <a:pt x="145" y="5800"/>
                  </a:lnTo>
                  <a:lnTo>
                    <a:pt x="145" y="5780"/>
                  </a:lnTo>
                  <a:lnTo>
                    <a:pt x="166" y="5738"/>
                  </a:lnTo>
                  <a:lnTo>
                    <a:pt x="187" y="5573"/>
                  </a:lnTo>
                  <a:lnTo>
                    <a:pt x="228" y="4954"/>
                  </a:lnTo>
                  <a:lnTo>
                    <a:pt x="269" y="4025"/>
                  </a:lnTo>
                  <a:lnTo>
                    <a:pt x="269" y="2890"/>
                  </a:lnTo>
                  <a:lnTo>
                    <a:pt x="269" y="1775"/>
                  </a:lnTo>
                  <a:lnTo>
                    <a:pt x="228" y="846"/>
                  </a:lnTo>
                  <a:lnTo>
                    <a:pt x="187" y="227"/>
                  </a:lnTo>
                  <a:lnTo>
                    <a:pt x="166" y="41"/>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91" name="Google Shape;2491;p212"/>
            <p:cNvSpPr/>
            <p:nvPr/>
          </p:nvSpPr>
          <p:spPr>
            <a:xfrm>
              <a:off x="6255950" y="4874150"/>
              <a:ext cx="6750" cy="145025"/>
            </a:xfrm>
            <a:custGeom>
              <a:avLst/>
              <a:gdLst/>
              <a:ahLst/>
              <a:cxnLst/>
              <a:rect l="l" t="t" r="r" b="b"/>
              <a:pathLst>
                <a:path w="270" h="5801" fill="none" extrusionOk="0">
                  <a:moveTo>
                    <a:pt x="145" y="5800"/>
                  </a:moveTo>
                  <a:lnTo>
                    <a:pt x="145" y="5800"/>
                  </a:lnTo>
                  <a:lnTo>
                    <a:pt x="125" y="5780"/>
                  </a:lnTo>
                  <a:lnTo>
                    <a:pt x="104" y="5738"/>
                  </a:lnTo>
                  <a:lnTo>
                    <a:pt x="84" y="5573"/>
                  </a:lnTo>
                  <a:lnTo>
                    <a:pt x="42" y="4954"/>
                  </a:lnTo>
                  <a:lnTo>
                    <a:pt x="22" y="4025"/>
                  </a:lnTo>
                  <a:lnTo>
                    <a:pt x="1" y="2890"/>
                  </a:lnTo>
                  <a:lnTo>
                    <a:pt x="1" y="2890"/>
                  </a:lnTo>
                  <a:lnTo>
                    <a:pt x="22" y="1775"/>
                  </a:lnTo>
                  <a:lnTo>
                    <a:pt x="42" y="846"/>
                  </a:lnTo>
                  <a:lnTo>
                    <a:pt x="84" y="227"/>
                  </a:lnTo>
                  <a:lnTo>
                    <a:pt x="104" y="41"/>
                  </a:lnTo>
                  <a:lnTo>
                    <a:pt x="125" y="0"/>
                  </a:lnTo>
                  <a:lnTo>
                    <a:pt x="145" y="0"/>
                  </a:lnTo>
                  <a:lnTo>
                    <a:pt x="145" y="0"/>
                  </a:lnTo>
                  <a:lnTo>
                    <a:pt x="145" y="0"/>
                  </a:lnTo>
                  <a:lnTo>
                    <a:pt x="166" y="41"/>
                  </a:lnTo>
                  <a:lnTo>
                    <a:pt x="187" y="227"/>
                  </a:lnTo>
                  <a:lnTo>
                    <a:pt x="228" y="846"/>
                  </a:lnTo>
                  <a:lnTo>
                    <a:pt x="269" y="1775"/>
                  </a:lnTo>
                  <a:lnTo>
                    <a:pt x="269" y="2890"/>
                  </a:lnTo>
                  <a:lnTo>
                    <a:pt x="269" y="2890"/>
                  </a:lnTo>
                  <a:lnTo>
                    <a:pt x="269" y="4025"/>
                  </a:lnTo>
                  <a:lnTo>
                    <a:pt x="228" y="4954"/>
                  </a:lnTo>
                  <a:lnTo>
                    <a:pt x="187" y="5573"/>
                  </a:lnTo>
                  <a:lnTo>
                    <a:pt x="166" y="5738"/>
                  </a:lnTo>
                  <a:lnTo>
                    <a:pt x="145" y="5780"/>
                  </a:lnTo>
                  <a:lnTo>
                    <a:pt x="145"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92" name="Google Shape;2492;p212"/>
            <p:cNvSpPr/>
            <p:nvPr/>
          </p:nvSpPr>
          <p:spPr>
            <a:xfrm>
              <a:off x="6212100" y="4874150"/>
              <a:ext cx="6725" cy="145025"/>
            </a:xfrm>
            <a:custGeom>
              <a:avLst/>
              <a:gdLst/>
              <a:ahLst/>
              <a:cxnLst/>
              <a:rect l="l" t="t" r="r" b="b"/>
              <a:pathLst>
                <a:path w="269" h="5801" extrusionOk="0">
                  <a:moveTo>
                    <a:pt x="104" y="0"/>
                  </a:moveTo>
                  <a:lnTo>
                    <a:pt x="104" y="41"/>
                  </a:lnTo>
                  <a:lnTo>
                    <a:pt x="83" y="227"/>
                  </a:lnTo>
                  <a:lnTo>
                    <a:pt x="21" y="846"/>
                  </a:lnTo>
                  <a:lnTo>
                    <a:pt x="0" y="1775"/>
                  </a:lnTo>
                  <a:lnTo>
                    <a:pt x="0" y="2890"/>
                  </a:lnTo>
                  <a:lnTo>
                    <a:pt x="0" y="4025"/>
                  </a:lnTo>
                  <a:lnTo>
                    <a:pt x="21" y="4954"/>
                  </a:lnTo>
                  <a:lnTo>
                    <a:pt x="83" y="5573"/>
                  </a:lnTo>
                  <a:lnTo>
                    <a:pt x="104" y="5738"/>
                  </a:lnTo>
                  <a:lnTo>
                    <a:pt x="104" y="5780"/>
                  </a:lnTo>
                  <a:lnTo>
                    <a:pt x="124" y="5800"/>
                  </a:lnTo>
                  <a:lnTo>
                    <a:pt x="145" y="5780"/>
                  </a:lnTo>
                  <a:lnTo>
                    <a:pt x="145" y="5738"/>
                  </a:lnTo>
                  <a:lnTo>
                    <a:pt x="186" y="5573"/>
                  </a:lnTo>
                  <a:lnTo>
                    <a:pt x="228" y="4954"/>
                  </a:lnTo>
                  <a:lnTo>
                    <a:pt x="248" y="4025"/>
                  </a:lnTo>
                  <a:lnTo>
                    <a:pt x="269" y="2890"/>
                  </a:lnTo>
                  <a:lnTo>
                    <a:pt x="248" y="1775"/>
                  </a:lnTo>
                  <a:lnTo>
                    <a:pt x="228" y="846"/>
                  </a:lnTo>
                  <a:lnTo>
                    <a:pt x="186" y="227"/>
                  </a:lnTo>
                  <a:lnTo>
                    <a:pt x="145" y="41"/>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93" name="Google Shape;2493;p212"/>
            <p:cNvSpPr/>
            <p:nvPr/>
          </p:nvSpPr>
          <p:spPr>
            <a:xfrm>
              <a:off x="6212100" y="4874150"/>
              <a:ext cx="6725" cy="145025"/>
            </a:xfrm>
            <a:custGeom>
              <a:avLst/>
              <a:gdLst/>
              <a:ahLst/>
              <a:cxnLst/>
              <a:rect l="l" t="t" r="r" b="b"/>
              <a:pathLst>
                <a:path w="269" h="5801" fill="none" extrusionOk="0">
                  <a:moveTo>
                    <a:pt x="124" y="5800"/>
                  </a:moveTo>
                  <a:lnTo>
                    <a:pt x="124" y="5800"/>
                  </a:lnTo>
                  <a:lnTo>
                    <a:pt x="104" y="5780"/>
                  </a:lnTo>
                  <a:lnTo>
                    <a:pt x="104" y="5738"/>
                  </a:lnTo>
                  <a:lnTo>
                    <a:pt x="83" y="5573"/>
                  </a:lnTo>
                  <a:lnTo>
                    <a:pt x="21" y="4954"/>
                  </a:lnTo>
                  <a:lnTo>
                    <a:pt x="0" y="4025"/>
                  </a:lnTo>
                  <a:lnTo>
                    <a:pt x="0" y="2890"/>
                  </a:lnTo>
                  <a:lnTo>
                    <a:pt x="0" y="2890"/>
                  </a:lnTo>
                  <a:lnTo>
                    <a:pt x="0" y="1775"/>
                  </a:lnTo>
                  <a:lnTo>
                    <a:pt x="21" y="846"/>
                  </a:lnTo>
                  <a:lnTo>
                    <a:pt x="83" y="227"/>
                  </a:lnTo>
                  <a:lnTo>
                    <a:pt x="104" y="41"/>
                  </a:lnTo>
                  <a:lnTo>
                    <a:pt x="104" y="0"/>
                  </a:lnTo>
                  <a:lnTo>
                    <a:pt x="124" y="0"/>
                  </a:lnTo>
                  <a:lnTo>
                    <a:pt x="124" y="0"/>
                  </a:lnTo>
                  <a:lnTo>
                    <a:pt x="145" y="0"/>
                  </a:lnTo>
                  <a:lnTo>
                    <a:pt x="145" y="41"/>
                  </a:lnTo>
                  <a:lnTo>
                    <a:pt x="186" y="227"/>
                  </a:lnTo>
                  <a:lnTo>
                    <a:pt x="228" y="846"/>
                  </a:lnTo>
                  <a:lnTo>
                    <a:pt x="248" y="1775"/>
                  </a:lnTo>
                  <a:lnTo>
                    <a:pt x="269" y="2890"/>
                  </a:lnTo>
                  <a:lnTo>
                    <a:pt x="269" y="2890"/>
                  </a:lnTo>
                  <a:lnTo>
                    <a:pt x="248" y="4025"/>
                  </a:lnTo>
                  <a:lnTo>
                    <a:pt x="228" y="4954"/>
                  </a:lnTo>
                  <a:lnTo>
                    <a:pt x="186" y="5573"/>
                  </a:lnTo>
                  <a:lnTo>
                    <a:pt x="145" y="5738"/>
                  </a:lnTo>
                  <a:lnTo>
                    <a:pt x="145" y="5780"/>
                  </a:lnTo>
                  <a:lnTo>
                    <a:pt x="124"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94" name="Google Shape;2494;p212"/>
            <p:cNvSpPr/>
            <p:nvPr/>
          </p:nvSpPr>
          <p:spPr>
            <a:xfrm>
              <a:off x="6352975" y="4874150"/>
              <a:ext cx="6725" cy="145025"/>
            </a:xfrm>
            <a:custGeom>
              <a:avLst/>
              <a:gdLst/>
              <a:ahLst/>
              <a:cxnLst/>
              <a:rect l="l" t="t" r="r" b="b"/>
              <a:pathLst>
                <a:path w="269" h="5801" extrusionOk="0">
                  <a:moveTo>
                    <a:pt x="124" y="0"/>
                  </a:moveTo>
                  <a:lnTo>
                    <a:pt x="104" y="41"/>
                  </a:lnTo>
                  <a:lnTo>
                    <a:pt x="83" y="227"/>
                  </a:lnTo>
                  <a:lnTo>
                    <a:pt x="42" y="846"/>
                  </a:lnTo>
                  <a:lnTo>
                    <a:pt x="1" y="1775"/>
                  </a:lnTo>
                  <a:lnTo>
                    <a:pt x="1" y="2890"/>
                  </a:lnTo>
                  <a:lnTo>
                    <a:pt x="1" y="4025"/>
                  </a:lnTo>
                  <a:lnTo>
                    <a:pt x="42" y="4954"/>
                  </a:lnTo>
                  <a:lnTo>
                    <a:pt x="83" y="5573"/>
                  </a:lnTo>
                  <a:lnTo>
                    <a:pt x="104" y="5738"/>
                  </a:lnTo>
                  <a:lnTo>
                    <a:pt x="124" y="5780"/>
                  </a:lnTo>
                  <a:lnTo>
                    <a:pt x="124" y="5800"/>
                  </a:lnTo>
                  <a:lnTo>
                    <a:pt x="145" y="5780"/>
                  </a:lnTo>
                  <a:lnTo>
                    <a:pt x="166" y="5738"/>
                  </a:lnTo>
                  <a:lnTo>
                    <a:pt x="186" y="5573"/>
                  </a:lnTo>
                  <a:lnTo>
                    <a:pt x="228" y="4954"/>
                  </a:lnTo>
                  <a:lnTo>
                    <a:pt x="248" y="4025"/>
                  </a:lnTo>
                  <a:lnTo>
                    <a:pt x="269" y="2890"/>
                  </a:lnTo>
                  <a:lnTo>
                    <a:pt x="248" y="1775"/>
                  </a:lnTo>
                  <a:lnTo>
                    <a:pt x="228" y="846"/>
                  </a:lnTo>
                  <a:lnTo>
                    <a:pt x="186" y="227"/>
                  </a:lnTo>
                  <a:lnTo>
                    <a:pt x="166" y="41"/>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95" name="Google Shape;2495;p212"/>
            <p:cNvSpPr/>
            <p:nvPr/>
          </p:nvSpPr>
          <p:spPr>
            <a:xfrm>
              <a:off x="6352975" y="4874150"/>
              <a:ext cx="6725" cy="145025"/>
            </a:xfrm>
            <a:custGeom>
              <a:avLst/>
              <a:gdLst/>
              <a:ahLst/>
              <a:cxnLst/>
              <a:rect l="l" t="t" r="r" b="b"/>
              <a:pathLst>
                <a:path w="269" h="5801" fill="none" extrusionOk="0">
                  <a:moveTo>
                    <a:pt x="124" y="5800"/>
                  </a:moveTo>
                  <a:lnTo>
                    <a:pt x="124" y="5800"/>
                  </a:lnTo>
                  <a:lnTo>
                    <a:pt x="124" y="5780"/>
                  </a:lnTo>
                  <a:lnTo>
                    <a:pt x="104" y="5738"/>
                  </a:lnTo>
                  <a:lnTo>
                    <a:pt x="83" y="5573"/>
                  </a:lnTo>
                  <a:lnTo>
                    <a:pt x="42" y="4954"/>
                  </a:lnTo>
                  <a:lnTo>
                    <a:pt x="1" y="4025"/>
                  </a:lnTo>
                  <a:lnTo>
                    <a:pt x="1" y="2890"/>
                  </a:lnTo>
                  <a:lnTo>
                    <a:pt x="1" y="2890"/>
                  </a:lnTo>
                  <a:lnTo>
                    <a:pt x="1" y="1775"/>
                  </a:lnTo>
                  <a:lnTo>
                    <a:pt x="42" y="846"/>
                  </a:lnTo>
                  <a:lnTo>
                    <a:pt x="83" y="227"/>
                  </a:lnTo>
                  <a:lnTo>
                    <a:pt x="104" y="41"/>
                  </a:lnTo>
                  <a:lnTo>
                    <a:pt x="124" y="0"/>
                  </a:lnTo>
                  <a:lnTo>
                    <a:pt x="124" y="0"/>
                  </a:lnTo>
                  <a:lnTo>
                    <a:pt x="124" y="0"/>
                  </a:lnTo>
                  <a:lnTo>
                    <a:pt x="145" y="0"/>
                  </a:lnTo>
                  <a:lnTo>
                    <a:pt x="166" y="41"/>
                  </a:lnTo>
                  <a:lnTo>
                    <a:pt x="186" y="227"/>
                  </a:lnTo>
                  <a:lnTo>
                    <a:pt x="228" y="846"/>
                  </a:lnTo>
                  <a:lnTo>
                    <a:pt x="248" y="1775"/>
                  </a:lnTo>
                  <a:lnTo>
                    <a:pt x="269" y="2890"/>
                  </a:lnTo>
                  <a:lnTo>
                    <a:pt x="269" y="2890"/>
                  </a:lnTo>
                  <a:lnTo>
                    <a:pt x="248" y="4025"/>
                  </a:lnTo>
                  <a:lnTo>
                    <a:pt x="228" y="4954"/>
                  </a:lnTo>
                  <a:lnTo>
                    <a:pt x="186" y="5573"/>
                  </a:lnTo>
                  <a:lnTo>
                    <a:pt x="166" y="5738"/>
                  </a:lnTo>
                  <a:lnTo>
                    <a:pt x="145" y="5780"/>
                  </a:lnTo>
                  <a:lnTo>
                    <a:pt x="124"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96" name="Google Shape;2496;p212"/>
            <p:cNvSpPr/>
            <p:nvPr/>
          </p:nvSpPr>
          <p:spPr>
            <a:xfrm>
              <a:off x="6308600" y="4874150"/>
              <a:ext cx="6725" cy="145025"/>
            </a:xfrm>
            <a:custGeom>
              <a:avLst/>
              <a:gdLst/>
              <a:ahLst/>
              <a:cxnLst/>
              <a:rect l="l" t="t" r="r" b="b"/>
              <a:pathLst>
                <a:path w="269" h="5801" extrusionOk="0">
                  <a:moveTo>
                    <a:pt x="124" y="0"/>
                  </a:moveTo>
                  <a:lnTo>
                    <a:pt x="104" y="41"/>
                  </a:lnTo>
                  <a:lnTo>
                    <a:pt x="83" y="227"/>
                  </a:lnTo>
                  <a:lnTo>
                    <a:pt x="42" y="846"/>
                  </a:lnTo>
                  <a:lnTo>
                    <a:pt x="21" y="1775"/>
                  </a:lnTo>
                  <a:lnTo>
                    <a:pt x="0" y="2890"/>
                  </a:lnTo>
                  <a:lnTo>
                    <a:pt x="21" y="4025"/>
                  </a:lnTo>
                  <a:lnTo>
                    <a:pt x="42" y="4954"/>
                  </a:lnTo>
                  <a:lnTo>
                    <a:pt x="83" y="5573"/>
                  </a:lnTo>
                  <a:lnTo>
                    <a:pt x="104" y="5738"/>
                  </a:lnTo>
                  <a:lnTo>
                    <a:pt x="124" y="5780"/>
                  </a:lnTo>
                  <a:lnTo>
                    <a:pt x="145" y="5800"/>
                  </a:lnTo>
                  <a:lnTo>
                    <a:pt x="145" y="5780"/>
                  </a:lnTo>
                  <a:lnTo>
                    <a:pt x="166" y="5738"/>
                  </a:lnTo>
                  <a:lnTo>
                    <a:pt x="186" y="5573"/>
                  </a:lnTo>
                  <a:lnTo>
                    <a:pt x="227" y="4954"/>
                  </a:lnTo>
                  <a:lnTo>
                    <a:pt x="269" y="4025"/>
                  </a:lnTo>
                  <a:lnTo>
                    <a:pt x="269" y="2890"/>
                  </a:lnTo>
                  <a:lnTo>
                    <a:pt x="269" y="1775"/>
                  </a:lnTo>
                  <a:lnTo>
                    <a:pt x="227" y="846"/>
                  </a:lnTo>
                  <a:lnTo>
                    <a:pt x="186" y="227"/>
                  </a:lnTo>
                  <a:lnTo>
                    <a:pt x="166" y="41"/>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97" name="Google Shape;2497;p212"/>
            <p:cNvSpPr/>
            <p:nvPr/>
          </p:nvSpPr>
          <p:spPr>
            <a:xfrm>
              <a:off x="6308600" y="4874150"/>
              <a:ext cx="6725" cy="145025"/>
            </a:xfrm>
            <a:custGeom>
              <a:avLst/>
              <a:gdLst/>
              <a:ahLst/>
              <a:cxnLst/>
              <a:rect l="l" t="t" r="r" b="b"/>
              <a:pathLst>
                <a:path w="269" h="5801" fill="none" extrusionOk="0">
                  <a:moveTo>
                    <a:pt x="145" y="5800"/>
                  </a:moveTo>
                  <a:lnTo>
                    <a:pt x="145" y="5800"/>
                  </a:lnTo>
                  <a:lnTo>
                    <a:pt x="124" y="5780"/>
                  </a:lnTo>
                  <a:lnTo>
                    <a:pt x="104" y="5738"/>
                  </a:lnTo>
                  <a:lnTo>
                    <a:pt x="83" y="5573"/>
                  </a:lnTo>
                  <a:lnTo>
                    <a:pt x="42" y="4954"/>
                  </a:lnTo>
                  <a:lnTo>
                    <a:pt x="21" y="4025"/>
                  </a:lnTo>
                  <a:lnTo>
                    <a:pt x="0" y="2890"/>
                  </a:lnTo>
                  <a:lnTo>
                    <a:pt x="0" y="2890"/>
                  </a:lnTo>
                  <a:lnTo>
                    <a:pt x="21" y="1775"/>
                  </a:lnTo>
                  <a:lnTo>
                    <a:pt x="42" y="846"/>
                  </a:lnTo>
                  <a:lnTo>
                    <a:pt x="83" y="227"/>
                  </a:lnTo>
                  <a:lnTo>
                    <a:pt x="104" y="41"/>
                  </a:lnTo>
                  <a:lnTo>
                    <a:pt x="124" y="0"/>
                  </a:lnTo>
                  <a:lnTo>
                    <a:pt x="145" y="0"/>
                  </a:lnTo>
                  <a:lnTo>
                    <a:pt x="145" y="0"/>
                  </a:lnTo>
                  <a:lnTo>
                    <a:pt x="145" y="0"/>
                  </a:lnTo>
                  <a:lnTo>
                    <a:pt x="166" y="41"/>
                  </a:lnTo>
                  <a:lnTo>
                    <a:pt x="186" y="227"/>
                  </a:lnTo>
                  <a:lnTo>
                    <a:pt x="227" y="846"/>
                  </a:lnTo>
                  <a:lnTo>
                    <a:pt x="269" y="1775"/>
                  </a:lnTo>
                  <a:lnTo>
                    <a:pt x="269" y="2890"/>
                  </a:lnTo>
                  <a:lnTo>
                    <a:pt x="269" y="2890"/>
                  </a:lnTo>
                  <a:lnTo>
                    <a:pt x="269" y="4025"/>
                  </a:lnTo>
                  <a:lnTo>
                    <a:pt x="227" y="4954"/>
                  </a:lnTo>
                  <a:lnTo>
                    <a:pt x="186" y="5573"/>
                  </a:lnTo>
                  <a:lnTo>
                    <a:pt x="166" y="5738"/>
                  </a:lnTo>
                  <a:lnTo>
                    <a:pt x="145" y="5780"/>
                  </a:lnTo>
                  <a:lnTo>
                    <a:pt x="145"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98" name="Google Shape;2498;p212"/>
            <p:cNvSpPr/>
            <p:nvPr/>
          </p:nvSpPr>
          <p:spPr>
            <a:xfrm>
              <a:off x="5595450" y="4868450"/>
              <a:ext cx="809675" cy="6750"/>
            </a:xfrm>
            <a:custGeom>
              <a:avLst/>
              <a:gdLst/>
              <a:ahLst/>
              <a:cxnLst/>
              <a:rect l="l" t="t" r="r" b="b"/>
              <a:pathLst>
                <a:path w="32387" h="270" extrusionOk="0">
                  <a:moveTo>
                    <a:pt x="9887" y="1"/>
                  </a:moveTo>
                  <a:lnTo>
                    <a:pt x="4727" y="42"/>
                  </a:lnTo>
                  <a:lnTo>
                    <a:pt x="1259" y="84"/>
                  </a:lnTo>
                  <a:lnTo>
                    <a:pt x="310" y="104"/>
                  </a:lnTo>
                  <a:lnTo>
                    <a:pt x="83" y="125"/>
                  </a:lnTo>
                  <a:lnTo>
                    <a:pt x="0" y="125"/>
                  </a:lnTo>
                  <a:lnTo>
                    <a:pt x="83" y="145"/>
                  </a:lnTo>
                  <a:lnTo>
                    <a:pt x="310" y="166"/>
                  </a:lnTo>
                  <a:lnTo>
                    <a:pt x="1259" y="187"/>
                  </a:lnTo>
                  <a:lnTo>
                    <a:pt x="4727" y="228"/>
                  </a:lnTo>
                  <a:lnTo>
                    <a:pt x="9887" y="249"/>
                  </a:lnTo>
                  <a:lnTo>
                    <a:pt x="16204" y="269"/>
                  </a:lnTo>
                  <a:lnTo>
                    <a:pt x="22499" y="249"/>
                  </a:lnTo>
                  <a:lnTo>
                    <a:pt x="27659" y="228"/>
                  </a:lnTo>
                  <a:lnTo>
                    <a:pt x="31127" y="187"/>
                  </a:lnTo>
                  <a:lnTo>
                    <a:pt x="32077" y="166"/>
                  </a:lnTo>
                  <a:lnTo>
                    <a:pt x="32304" y="145"/>
                  </a:lnTo>
                  <a:lnTo>
                    <a:pt x="32386" y="125"/>
                  </a:lnTo>
                  <a:lnTo>
                    <a:pt x="32304" y="125"/>
                  </a:lnTo>
                  <a:lnTo>
                    <a:pt x="32077" y="104"/>
                  </a:lnTo>
                  <a:lnTo>
                    <a:pt x="31127" y="84"/>
                  </a:lnTo>
                  <a:lnTo>
                    <a:pt x="27659" y="42"/>
                  </a:lnTo>
                  <a:lnTo>
                    <a:pt x="22499"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499" name="Google Shape;2499;p212"/>
            <p:cNvSpPr/>
            <p:nvPr/>
          </p:nvSpPr>
          <p:spPr>
            <a:xfrm>
              <a:off x="5595450" y="4868450"/>
              <a:ext cx="809675" cy="6750"/>
            </a:xfrm>
            <a:custGeom>
              <a:avLst/>
              <a:gdLst/>
              <a:ahLst/>
              <a:cxnLst/>
              <a:rect l="l" t="t" r="r" b="b"/>
              <a:pathLst>
                <a:path w="32387" h="270" fill="none" extrusionOk="0">
                  <a:moveTo>
                    <a:pt x="32386" y="125"/>
                  </a:moveTo>
                  <a:lnTo>
                    <a:pt x="32386" y="125"/>
                  </a:lnTo>
                  <a:lnTo>
                    <a:pt x="32304" y="145"/>
                  </a:lnTo>
                  <a:lnTo>
                    <a:pt x="32077" y="166"/>
                  </a:lnTo>
                  <a:lnTo>
                    <a:pt x="31127" y="187"/>
                  </a:lnTo>
                  <a:lnTo>
                    <a:pt x="27659" y="228"/>
                  </a:lnTo>
                  <a:lnTo>
                    <a:pt x="22499" y="249"/>
                  </a:lnTo>
                  <a:lnTo>
                    <a:pt x="16204" y="269"/>
                  </a:lnTo>
                  <a:lnTo>
                    <a:pt x="16204" y="269"/>
                  </a:lnTo>
                  <a:lnTo>
                    <a:pt x="9887" y="249"/>
                  </a:lnTo>
                  <a:lnTo>
                    <a:pt x="4727" y="228"/>
                  </a:lnTo>
                  <a:lnTo>
                    <a:pt x="1259" y="187"/>
                  </a:lnTo>
                  <a:lnTo>
                    <a:pt x="310" y="166"/>
                  </a:lnTo>
                  <a:lnTo>
                    <a:pt x="83" y="145"/>
                  </a:lnTo>
                  <a:lnTo>
                    <a:pt x="0" y="125"/>
                  </a:lnTo>
                  <a:lnTo>
                    <a:pt x="0" y="125"/>
                  </a:lnTo>
                  <a:lnTo>
                    <a:pt x="83" y="125"/>
                  </a:lnTo>
                  <a:lnTo>
                    <a:pt x="310" y="104"/>
                  </a:lnTo>
                  <a:lnTo>
                    <a:pt x="1259" y="84"/>
                  </a:lnTo>
                  <a:lnTo>
                    <a:pt x="4727" y="42"/>
                  </a:lnTo>
                  <a:lnTo>
                    <a:pt x="9887" y="1"/>
                  </a:lnTo>
                  <a:lnTo>
                    <a:pt x="16204" y="1"/>
                  </a:lnTo>
                  <a:lnTo>
                    <a:pt x="16204" y="1"/>
                  </a:lnTo>
                  <a:lnTo>
                    <a:pt x="22499" y="1"/>
                  </a:lnTo>
                  <a:lnTo>
                    <a:pt x="27659" y="42"/>
                  </a:lnTo>
                  <a:lnTo>
                    <a:pt x="31127" y="84"/>
                  </a:lnTo>
                  <a:lnTo>
                    <a:pt x="32077" y="104"/>
                  </a:lnTo>
                  <a:lnTo>
                    <a:pt x="32304" y="125"/>
                  </a:lnTo>
                  <a:lnTo>
                    <a:pt x="32386" y="125"/>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00" name="Google Shape;2500;p212"/>
            <p:cNvSpPr/>
            <p:nvPr/>
          </p:nvSpPr>
          <p:spPr>
            <a:xfrm>
              <a:off x="5664600" y="5019150"/>
              <a:ext cx="806575" cy="146575"/>
            </a:xfrm>
            <a:custGeom>
              <a:avLst/>
              <a:gdLst/>
              <a:ahLst/>
              <a:cxnLst/>
              <a:rect l="l" t="t" r="r" b="b"/>
              <a:pathLst>
                <a:path w="32263" h="5863" extrusionOk="0">
                  <a:moveTo>
                    <a:pt x="0" y="0"/>
                  </a:moveTo>
                  <a:lnTo>
                    <a:pt x="0" y="5862"/>
                  </a:lnTo>
                  <a:lnTo>
                    <a:pt x="32262" y="5862"/>
                  </a:lnTo>
                  <a:lnTo>
                    <a:pt x="32262" y="0"/>
                  </a:lnTo>
                  <a:close/>
                </a:path>
              </a:pathLst>
            </a:custGeom>
            <a:solidFill>
              <a:schemeClr val="accent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01" name="Google Shape;2501;p212"/>
            <p:cNvSpPr/>
            <p:nvPr/>
          </p:nvSpPr>
          <p:spPr>
            <a:xfrm>
              <a:off x="5664600" y="5019150"/>
              <a:ext cx="806575" cy="146575"/>
            </a:xfrm>
            <a:custGeom>
              <a:avLst/>
              <a:gdLst/>
              <a:ahLst/>
              <a:cxnLst/>
              <a:rect l="l" t="t" r="r" b="b"/>
              <a:pathLst>
                <a:path w="32263" h="5863" fill="none" extrusionOk="0">
                  <a:moveTo>
                    <a:pt x="32262" y="5862"/>
                  </a:moveTo>
                  <a:lnTo>
                    <a:pt x="0" y="5862"/>
                  </a:lnTo>
                  <a:lnTo>
                    <a:pt x="0" y="0"/>
                  </a:lnTo>
                  <a:lnTo>
                    <a:pt x="32262" y="0"/>
                  </a:lnTo>
                  <a:lnTo>
                    <a:pt x="32262" y="586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02" name="Google Shape;2502;p212"/>
            <p:cNvSpPr/>
            <p:nvPr/>
          </p:nvSpPr>
          <p:spPr>
            <a:xfrm>
              <a:off x="5740450" y="5021200"/>
              <a:ext cx="6725" cy="145550"/>
            </a:xfrm>
            <a:custGeom>
              <a:avLst/>
              <a:gdLst/>
              <a:ahLst/>
              <a:cxnLst/>
              <a:rect l="l" t="t" r="r" b="b"/>
              <a:pathLst>
                <a:path w="269" h="5822" extrusionOk="0">
                  <a:moveTo>
                    <a:pt x="145" y="1"/>
                  </a:moveTo>
                  <a:lnTo>
                    <a:pt x="124" y="21"/>
                  </a:lnTo>
                  <a:lnTo>
                    <a:pt x="104" y="63"/>
                  </a:lnTo>
                  <a:lnTo>
                    <a:pt x="83" y="228"/>
                  </a:lnTo>
                  <a:lnTo>
                    <a:pt x="42" y="868"/>
                  </a:lnTo>
                  <a:lnTo>
                    <a:pt x="21" y="1776"/>
                  </a:lnTo>
                  <a:lnTo>
                    <a:pt x="0" y="2911"/>
                  </a:lnTo>
                  <a:lnTo>
                    <a:pt x="21" y="4046"/>
                  </a:lnTo>
                  <a:lnTo>
                    <a:pt x="42" y="4975"/>
                  </a:lnTo>
                  <a:lnTo>
                    <a:pt x="83" y="5595"/>
                  </a:lnTo>
                  <a:lnTo>
                    <a:pt x="104" y="5760"/>
                  </a:lnTo>
                  <a:lnTo>
                    <a:pt x="124" y="5801"/>
                  </a:lnTo>
                  <a:lnTo>
                    <a:pt x="145" y="5822"/>
                  </a:lnTo>
                  <a:lnTo>
                    <a:pt x="145" y="5801"/>
                  </a:lnTo>
                  <a:lnTo>
                    <a:pt x="166" y="5760"/>
                  </a:lnTo>
                  <a:lnTo>
                    <a:pt x="186" y="5595"/>
                  </a:lnTo>
                  <a:lnTo>
                    <a:pt x="227" y="4975"/>
                  </a:lnTo>
                  <a:lnTo>
                    <a:pt x="269" y="4046"/>
                  </a:lnTo>
                  <a:lnTo>
                    <a:pt x="269" y="2911"/>
                  </a:lnTo>
                  <a:lnTo>
                    <a:pt x="269" y="1776"/>
                  </a:lnTo>
                  <a:lnTo>
                    <a:pt x="227" y="868"/>
                  </a:lnTo>
                  <a:lnTo>
                    <a:pt x="186" y="228"/>
                  </a:lnTo>
                  <a:lnTo>
                    <a:pt x="166" y="63"/>
                  </a:lnTo>
                  <a:lnTo>
                    <a:pt x="145" y="21"/>
                  </a:lnTo>
                  <a:lnTo>
                    <a:pt x="14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03" name="Google Shape;2503;p212"/>
            <p:cNvSpPr/>
            <p:nvPr/>
          </p:nvSpPr>
          <p:spPr>
            <a:xfrm>
              <a:off x="5740450" y="5021200"/>
              <a:ext cx="6725" cy="145550"/>
            </a:xfrm>
            <a:custGeom>
              <a:avLst/>
              <a:gdLst/>
              <a:ahLst/>
              <a:cxnLst/>
              <a:rect l="l" t="t" r="r" b="b"/>
              <a:pathLst>
                <a:path w="269" h="5822" fill="none" extrusionOk="0">
                  <a:moveTo>
                    <a:pt x="145" y="5822"/>
                  </a:moveTo>
                  <a:lnTo>
                    <a:pt x="145" y="5822"/>
                  </a:lnTo>
                  <a:lnTo>
                    <a:pt x="124" y="5801"/>
                  </a:lnTo>
                  <a:lnTo>
                    <a:pt x="104" y="5760"/>
                  </a:lnTo>
                  <a:lnTo>
                    <a:pt x="83" y="5595"/>
                  </a:lnTo>
                  <a:lnTo>
                    <a:pt x="42" y="4975"/>
                  </a:lnTo>
                  <a:lnTo>
                    <a:pt x="21" y="4046"/>
                  </a:lnTo>
                  <a:lnTo>
                    <a:pt x="0" y="2911"/>
                  </a:lnTo>
                  <a:lnTo>
                    <a:pt x="0" y="2911"/>
                  </a:lnTo>
                  <a:lnTo>
                    <a:pt x="21" y="1776"/>
                  </a:lnTo>
                  <a:lnTo>
                    <a:pt x="42" y="868"/>
                  </a:lnTo>
                  <a:lnTo>
                    <a:pt x="83" y="228"/>
                  </a:lnTo>
                  <a:lnTo>
                    <a:pt x="104" y="63"/>
                  </a:lnTo>
                  <a:lnTo>
                    <a:pt x="124" y="21"/>
                  </a:lnTo>
                  <a:lnTo>
                    <a:pt x="145" y="1"/>
                  </a:lnTo>
                  <a:lnTo>
                    <a:pt x="145" y="1"/>
                  </a:lnTo>
                  <a:lnTo>
                    <a:pt x="145" y="21"/>
                  </a:lnTo>
                  <a:lnTo>
                    <a:pt x="166" y="63"/>
                  </a:lnTo>
                  <a:lnTo>
                    <a:pt x="186" y="228"/>
                  </a:lnTo>
                  <a:lnTo>
                    <a:pt x="227" y="868"/>
                  </a:lnTo>
                  <a:lnTo>
                    <a:pt x="269" y="1776"/>
                  </a:lnTo>
                  <a:lnTo>
                    <a:pt x="269" y="2911"/>
                  </a:lnTo>
                  <a:lnTo>
                    <a:pt x="269" y="2911"/>
                  </a:lnTo>
                  <a:lnTo>
                    <a:pt x="269" y="4046"/>
                  </a:lnTo>
                  <a:lnTo>
                    <a:pt x="227" y="4975"/>
                  </a:lnTo>
                  <a:lnTo>
                    <a:pt x="186" y="5595"/>
                  </a:lnTo>
                  <a:lnTo>
                    <a:pt x="166" y="5760"/>
                  </a:lnTo>
                  <a:lnTo>
                    <a:pt x="145" y="5801"/>
                  </a:lnTo>
                  <a:lnTo>
                    <a:pt x="145" y="582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04" name="Google Shape;2504;p212"/>
            <p:cNvSpPr/>
            <p:nvPr/>
          </p:nvSpPr>
          <p:spPr>
            <a:xfrm>
              <a:off x="5696575" y="5021200"/>
              <a:ext cx="6750" cy="145550"/>
            </a:xfrm>
            <a:custGeom>
              <a:avLst/>
              <a:gdLst/>
              <a:ahLst/>
              <a:cxnLst/>
              <a:rect l="l" t="t" r="r" b="b"/>
              <a:pathLst>
                <a:path w="270" h="5822" extrusionOk="0">
                  <a:moveTo>
                    <a:pt x="125" y="1"/>
                  </a:moveTo>
                  <a:lnTo>
                    <a:pt x="104" y="21"/>
                  </a:lnTo>
                  <a:lnTo>
                    <a:pt x="104" y="63"/>
                  </a:lnTo>
                  <a:lnTo>
                    <a:pt x="83" y="228"/>
                  </a:lnTo>
                  <a:lnTo>
                    <a:pt x="42" y="868"/>
                  </a:lnTo>
                  <a:lnTo>
                    <a:pt x="1" y="1776"/>
                  </a:lnTo>
                  <a:lnTo>
                    <a:pt x="1" y="2911"/>
                  </a:lnTo>
                  <a:lnTo>
                    <a:pt x="1" y="4046"/>
                  </a:lnTo>
                  <a:lnTo>
                    <a:pt x="42" y="4975"/>
                  </a:lnTo>
                  <a:lnTo>
                    <a:pt x="83" y="5595"/>
                  </a:lnTo>
                  <a:lnTo>
                    <a:pt x="104" y="5760"/>
                  </a:lnTo>
                  <a:lnTo>
                    <a:pt x="104" y="5801"/>
                  </a:lnTo>
                  <a:lnTo>
                    <a:pt x="125" y="5822"/>
                  </a:lnTo>
                  <a:lnTo>
                    <a:pt x="145" y="5801"/>
                  </a:lnTo>
                  <a:lnTo>
                    <a:pt x="145" y="5760"/>
                  </a:lnTo>
                  <a:lnTo>
                    <a:pt x="187" y="5595"/>
                  </a:lnTo>
                  <a:lnTo>
                    <a:pt x="228" y="4975"/>
                  </a:lnTo>
                  <a:lnTo>
                    <a:pt x="249" y="4046"/>
                  </a:lnTo>
                  <a:lnTo>
                    <a:pt x="269" y="2911"/>
                  </a:lnTo>
                  <a:lnTo>
                    <a:pt x="249" y="1776"/>
                  </a:lnTo>
                  <a:lnTo>
                    <a:pt x="228" y="868"/>
                  </a:lnTo>
                  <a:lnTo>
                    <a:pt x="187" y="228"/>
                  </a:lnTo>
                  <a:lnTo>
                    <a:pt x="145" y="63"/>
                  </a:lnTo>
                  <a:lnTo>
                    <a:pt x="145" y="21"/>
                  </a:lnTo>
                  <a:lnTo>
                    <a:pt x="12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05" name="Google Shape;2505;p212"/>
            <p:cNvSpPr/>
            <p:nvPr/>
          </p:nvSpPr>
          <p:spPr>
            <a:xfrm>
              <a:off x="5696575" y="5021200"/>
              <a:ext cx="6750" cy="145550"/>
            </a:xfrm>
            <a:custGeom>
              <a:avLst/>
              <a:gdLst/>
              <a:ahLst/>
              <a:cxnLst/>
              <a:rect l="l" t="t" r="r" b="b"/>
              <a:pathLst>
                <a:path w="270" h="5822" fill="none" extrusionOk="0">
                  <a:moveTo>
                    <a:pt x="125" y="5822"/>
                  </a:moveTo>
                  <a:lnTo>
                    <a:pt x="125" y="5822"/>
                  </a:lnTo>
                  <a:lnTo>
                    <a:pt x="104" y="5801"/>
                  </a:lnTo>
                  <a:lnTo>
                    <a:pt x="104" y="5760"/>
                  </a:lnTo>
                  <a:lnTo>
                    <a:pt x="83" y="5595"/>
                  </a:lnTo>
                  <a:lnTo>
                    <a:pt x="42" y="4975"/>
                  </a:lnTo>
                  <a:lnTo>
                    <a:pt x="1" y="4046"/>
                  </a:lnTo>
                  <a:lnTo>
                    <a:pt x="1" y="2911"/>
                  </a:lnTo>
                  <a:lnTo>
                    <a:pt x="1" y="2911"/>
                  </a:lnTo>
                  <a:lnTo>
                    <a:pt x="1" y="1776"/>
                  </a:lnTo>
                  <a:lnTo>
                    <a:pt x="42" y="868"/>
                  </a:lnTo>
                  <a:lnTo>
                    <a:pt x="83" y="228"/>
                  </a:lnTo>
                  <a:lnTo>
                    <a:pt x="104" y="63"/>
                  </a:lnTo>
                  <a:lnTo>
                    <a:pt x="104" y="21"/>
                  </a:lnTo>
                  <a:lnTo>
                    <a:pt x="125" y="1"/>
                  </a:lnTo>
                  <a:lnTo>
                    <a:pt x="125" y="1"/>
                  </a:lnTo>
                  <a:lnTo>
                    <a:pt x="145" y="21"/>
                  </a:lnTo>
                  <a:lnTo>
                    <a:pt x="145" y="63"/>
                  </a:lnTo>
                  <a:lnTo>
                    <a:pt x="187" y="228"/>
                  </a:lnTo>
                  <a:lnTo>
                    <a:pt x="228" y="868"/>
                  </a:lnTo>
                  <a:lnTo>
                    <a:pt x="249" y="1776"/>
                  </a:lnTo>
                  <a:lnTo>
                    <a:pt x="269" y="2911"/>
                  </a:lnTo>
                  <a:lnTo>
                    <a:pt x="269" y="2911"/>
                  </a:lnTo>
                  <a:lnTo>
                    <a:pt x="249" y="4046"/>
                  </a:lnTo>
                  <a:lnTo>
                    <a:pt x="228" y="4975"/>
                  </a:lnTo>
                  <a:lnTo>
                    <a:pt x="187" y="5595"/>
                  </a:lnTo>
                  <a:lnTo>
                    <a:pt x="145" y="5760"/>
                  </a:lnTo>
                  <a:lnTo>
                    <a:pt x="145" y="5801"/>
                  </a:lnTo>
                  <a:lnTo>
                    <a:pt x="125" y="582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06" name="Google Shape;2506;p212"/>
            <p:cNvSpPr/>
            <p:nvPr/>
          </p:nvSpPr>
          <p:spPr>
            <a:xfrm>
              <a:off x="5837450" y="5021200"/>
              <a:ext cx="6750" cy="145550"/>
            </a:xfrm>
            <a:custGeom>
              <a:avLst/>
              <a:gdLst/>
              <a:ahLst/>
              <a:cxnLst/>
              <a:rect l="l" t="t" r="r" b="b"/>
              <a:pathLst>
                <a:path w="270" h="5822" extrusionOk="0">
                  <a:moveTo>
                    <a:pt x="125" y="1"/>
                  </a:moveTo>
                  <a:lnTo>
                    <a:pt x="125" y="21"/>
                  </a:lnTo>
                  <a:lnTo>
                    <a:pt x="104" y="63"/>
                  </a:lnTo>
                  <a:lnTo>
                    <a:pt x="84" y="228"/>
                  </a:lnTo>
                  <a:lnTo>
                    <a:pt x="42" y="868"/>
                  </a:lnTo>
                  <a:lnTo>
                    <a:pt x="1" y="1776"/>
                  </a:lnTo>
                  <a:lnTo>
                    <a:pt x="1" y="2911"/>
                  </a:lnTo>
                  <a:lnTo>
                    <a:pt x="1" y="4046"/>
                  </a:lnTo>
                  <a:lnTo>
                    <a:pt x="42" y="4975"/>
                  </a:lnTo>
                  <a:lnTo>
                    <a:pt x="84" y="5595"/>
                  </a:lnTo>
                  <a:lnTo>
                    <a:pt x="104" y="5760"/>
                  </a:lnTo>
                  <a:lnTo>
                    <a:pt x="125" y="5801"/>
                  </a:lnTo>
                  <a:lnTo>
                    <a:pt x="125" y="5822"/>
                  </a:lnTo>
                  <a:lnTo>
                    <a:pt x="145" y="5801"/>
                  </a:lnTo>
                  <a:lnTo>
                    <a:pt x="166" y="5760"/>
                  </a:lnTo>
                  <a:lnTo>
                    <a:pt x="187" y="5595"/>
                  </a:lnTo>
                  <a:lnTo>
                    <a:pt x="228" y="4975"/>
                  </a:lnTo>
                  <a:lnTo>
                    <a:pt x="249" y="4046"/>
                  </a:lnTo>
                  <a:lnTo>
                    <a:pt x="269" y="2911"/>
                  </a:lnTo>
                  <a:lnTo>
                    <a:pt x="249" y="1776"/>
                  </a:lnTo>
                  <a:lnTo>
                    <a:pt x="228" y="868"/>
                  </a:lnTo>
                  <a:lnTo>
                    <a:pt x="187" y="228"/>
                  </a:lnTo>
                  <a:lnTo>
                    <a:pt x="166" y="63"/>
                  </a:lnTo>
                  <a:lnTo>
                    <a:pt x="145" y="21"/>
                  </a:lnTo>
                  <a:lnTo>
                    <a:pt x="12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07" name="Google Shape;2507;p212"/>
            <p:cNvSpPr/>
            <p:nvPr/>
          </p:nvSpPr>
          <p:spPr>
            <a:xfrm>
              <a:off x="5837450" y="5021200"/>
              <a:ext cx="6750" cy="145550"/>
            </a:xfrm>
            <a:custGeom>
              <a:avLst/>
              <a:gdLst/>
              <a:ahLst/>
              <a:cxnLst/>
              <a:rect l="l" t="t" r="r" b="b"/>
              <a:pathLst>
                <a:path w="270" h="5822" fill="none" extrusionOk="0">
                  <a:moveTo>
                    <a:pt x="125" y="5822"/>
                  </a:moveTo>
                  <a:lnTo>
                    <a:pt x="125" y="5822"/>
                  </a:lnTo>
                  <a:lnTo>
                    <a:pt x="125" y="5801"/>
                  </a:lnTo>
                  <a:lnTo>
                    <a:pt x="104" y="5760"/>
                  </a:lnTo>
                  <a:lnTo>
                    <a:pt x="84" y="5595"/>
                  </a:lnTo>
                  <a:lnTo>
                    <a:pt x="42" y="4975"/>
                  </a:lnTo>
                  <a:lnTo>
                    <a:pt x="1" y="4046"/>
                  </a:lnTo>
                  <a:lnTo>
                    <a:pt x="1" y="2911"/>
                  </a:lnTo>
                  <a:lnTo>
                    <a:pt x="1" y="2911"/>
                  </a:lnTo>
                  <a:lnTo>
                    <a:pt x="1" y="1776"/>
                  </a:lnTo>
                  <a:lnTo>
                    <a:pt x="42" y="868"/>
                  </a:lnTo>
                  <a:lnTo>
                    <a:pt x="84" y="228"/>
                  </a:lnTo>
                  <a:lnTo>
                    <a:pt x="104" y="63"/>
                  </a:lnTo>
                  <a:lnTo>
                    <a:pt x="125" y="21"/>
                  </a:lnTo>
                  <a:lnTo>
                    <a:pt x="125" y="1"/>
                  </a:lnTo>
                  <a:lnTo>
                    <a:pt x="125" y="1"/>
                  </a:lnTo>
                  <a:lnTo>
                    <a:pt x="145" y="21"/>
                  </a:lnTo>
                  <a:lnTo>
                    <a:pt x="166" y="63"/>
                  </a:lnTo>
                  <a:lnTo>
                    <a:pt x="187" y="228"/>
                  </a:lnTo>
                  <a:lnTo>
                    <a:pt x="228" y="868"/>
                  </a:lnTo>
                  <a:lnTo>
                    <a:pt x="249" y="1776"/>
                  </a:lnTo>
                  <a:lnTo>
                    <a:pt x="269" y="2911"/>
                  </a:lnTo>
                  <a:lnTo>
                    <a:pt x="269" y="2911"/>
                  </a:lnTo>
                  <a:lnTo>
                    <a:pt x="249" y="4046"/>
                  </a:lnTo>
                  <a:lnTo>
                    <a:pt x="228" y="4975"/>
                  </a:lnTo>
                  <a:lnTo>
                    <a:pt x="187" y="5595"/>
                  </a:lnTo>
                  <a:lnTo>
                    <a:pt x="166" y="5760"/>
                  </a:lnTo>
                  <a:lnTo>
                    <a:pt x="145" y="5801"/>
                  </a:lnTo>
                  <a:lnTo>
                    <a:pt x="125" y="582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08" name="Google Shape;2508;p212"/>
            <p:cNvSpPr/>
            <p:nvPr/>
          </p:nvSpPr>
          <p:spPr>
            <a:xfrm>
              <a:off x="5793075" y="5021200"/>
              <a:ext cx="6750" cy="145550"/>
            </a:xfrm>
            <a:custGeom>
              <a:avLst/>
              <a:gdLst/>
              <a:ahLst/>
              <a:cxnLst/>
              <a:rect l="l" t="t" r="r" b="b"/>
              <a:pathLst>
                <a:path w="270" h="5822" extrusionOk="0">
                  <a:moveTo>
                    <a:pt x="145" y="1"/>
                  </a:moveTo>
                  <a:lnTo>
                    <a:pt x="125" y="21"/>
                  </a:lnTo>
                  <a:lnTo>
                    <a:pt x="125" y="63"/>
                  </a:lnTo>
                  <a:lnTo>
                    <a:pt x="83" y="228"/>
                  </a:lnTo>
                  <a:lnTo>
                    <a:pt x="42" y="868"/>
                  </a:lnTo>
                  <a:lnTo>
                    <a:pt x="21" y="1776"/>
                  </a:lnTo>
                  <a:lnTo>
                    <a:pt x="1" y="2911"/>
                  </a:lnTo>
                  <a:lnTo>
                    <a:pt x="21" y="4046"/>
                  </a:lnTo>
                  <a:lnTo>
                    <a:pt x="42" y="4975"/>
                  </a:lnTo>
                  <a:lnTo>
                    <a:pt x="83" y="5595"/>
                  </a:lnTo>
                  <a:lnTo>
                    <a:pt x="125" y="5760"/>
                  </a:lnTo>
                  <a:lnTo>
                    <a:pt x="125" y="5801"/>
                  </a:lnTo>
                  <a:lnTo>
                    <a:pt x="145" y="5822"/>
                  </a:lnTo>
                  <a:lnTo>
                    <a:pt x="166" y="5801"/>
                  </a:lnTo>
                  <a:lnTo>
                    <a:pt x="166" y="5760"/>
                  </a:lnTo>
                  <a:lnTo>
                    <a:pt x="187" y="5595"/>
                  </a:lnTo>
                  <a:lnTo>
                    <a:pt x="248" y="4975"/>
                  </a:lnTo>
                  <a:lnTo>
                    <a:pt x="269" y="4046"/>
                  </a:lnTo>
                  <a:lnTo>
                    <a:pt x="269" y="2911"/>
                  </a:lnTo>
                  <a:lnTo>
                    <a:pt x="269" y="1776"/>
                  </a:lnTo>
                  <a:lnTo>
                    <a:pt x="248" y="868"/>
                  </a:lnTo>
                  <a:lnTo>
                    <a:pt x="187" y="228"/>
                  </a:lnTo>
                  <a:lnTo>
                    <a:pt x="166" y="63"/>
                  </a:lnTo>
                  <a:lnTo>
                    <a:pt x="166" y="21"/>
                  </a:lnTo>
                  <a:lnTo>
                    <a:pt x="14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09" name="Google Shape;2509;p212"/>
            <p:cNvSpPr/>
            <p:nvPr/>
          </p:nvSpPr>
          <p:spPr>
            <a:xfrm>
              <a:off x="5793075" y="5021200"/>
              <a:ext cx="6750" cy="145550"/>
            </a:xfrm>
            <a:custGeom>
              <a:avLst/>
              <a:gdLst/>
              <a:ahLst/>
              <a:cxnLst/>
              <a:rect l="l" t="t" r="r" b="b"/>
              <a:pathLst>
                <a:path w="270" h="5822" fill="none" extrusionOk="0">
                  <a:moveTo>
                    <a:pt x="145" y="5822"/>
                  </a:moveTo>
                  <a:lnTo>
                    <a:pt x="145" y="5822"/>
                  </a:lnTo>
                  <a:lnTo>
                    <a:pt x="125" y="5801"/>
                  </a:lnTo>
                  <a:lnTo>
                    <a:pt x="125" y="5760"/>
                  </a:lnTo>
                  <a:lnTo>
                    <a:pt x="83" y="5595"/>
                  </a:lnTo>
                  <a:lnTo>
                    <a:pt x="42" y="4975"/>
                  </a:lnTo>
                  <a:lnTo>
                    <a:pt x="21" y="4046"/>
                  </a:lnTo>
                  <a:lnTo>
                    <a:pt x="1" y="2911"/>
                  </a:lnTo>
                  <a:lnTo>
                    <a:pt x="1" y="2911"/>
                  </a:lnTo>
                  <a:lnTo>
                    <a:pt x="21" y="1776"/>
                  </a:lnTo>
                  <a:lnTo>
                    <a:pt x="42" y="868"/>
                  </a:lnTo>
                  <a:lnTo>
                    <a:pt x="83" y="228"/>
                  </a:lnTo>
                  <a:lnTo>
                    <a:pt x="125" y="63"/>
                  </a:lnTo>
                  <a:lnTo>
                    <a:pt x="125" y="21"/>
                  </a:lnTo>
                  <a:lnTo>
                    <a:pt x="145" y="1"/>
                  </a:lnTo>
                  <a:lnTo>
                    <a:pt x="145" y="1"/>
                  </a:lnTo>
                  <a:lnTo>
                    <a:pt x="166" y="21"/>
                  </a:lnTo>
                  <a:lnTo>
                    <a:pt x="166" y="63"/>
                  </a:lnTo>
                  <a:lnTo>
                    <a:pt x="187" y="228"/>
                  </a:lnTo>
                  <a:lnTo>
                    <a:pt x="248" y="868"/>
                  </a:lnTo>
                  <a:lnTo>
                    <a:pt x="269" y="1776"/>
                  </a:lnTo>
                  <a:lnTo>
                    <a:pt x="269" y="2911"/>
                  </a:lnTo>
                  <a:lnTo>
                    <a:pt x="269" y="2911"/>
                  </a:lnTo>
                  <a:lnTo>
                    <a:pt x="269" y="4046"/>
                  </a:lnTo>
                  <a:lnTo>
                    <a:pt x="248" y="4975"/>
                  </a:lnTo>
                  <a:lnTo>
                    <a:pt x="187" y="5595"/>
                  </a:lnTo>
                  <a:lnTo>
                    <a:pt x="166" y="5760"/>
                  </a:lnTo>
                  <a:lnTo>
                    <a:pt x="166" y="5801"/>
                  </a:lnTo>
                  <a:lnTo>
                    <a:pt x="145" y="582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10" name="Google Shape;2510;p212"/>
            <p:cNvSpPr/>
            <p:nvPr/>
          </p:nvSpPr>
          <p:spPr>
            <a:xfrm>
              <a:off x="5934475" y="5021200"/>
              <a:ext cx="6725" cy="145550"/>
            </a:xfrm>
            <a:custGeom>
              <a:avLst/>
              <a:gdLst/>
              <a:ahLst/>
              <a:cxnLst/>
              <a:rect l="l" t="t" r="r" b="b"/>
              <a:pathLst>
                <a:path w="269" h="5822" extrusionOk="0">
                  <a:moveTo>
                    <a:pt x="124" y="1"/>
                  </a:moveTo>
                  <a:lnTo>
                    <a:pt x="104" y="21"/>
                  </a:lnTo>
                  <a:lnTo>
                    <a:pt x="104" y="63"/>
                  </a:lnTo>
                  <a:lnTo>
                    <a:pt x="83" y="228"/>
                  </a:lnTo>
                  <a:lnTo>
                    <a:pt x="42" y="868"/>
                  </a:lnTo>
                  <a:lnTo>
                    <a:pt x="0" y="1776"/>
                  </a:lnTo>
                  <a:lnTo>
                    <a:pt x="0" y="2911"/>
                  </a:lnTo>
                  <a:lnTo>
                    <a:pt x="0" y="4046"/>
                  </a:lnTo>
                  <a:lnTo>
                    <a:pt x="42" y="4975"/>
                  </a:lnTo>
                  <a:lnTo>
                    <a:pt x="83" y="5595"/>
                  </a:lnTo>
                  <a:lnTo>
                    <a:pt x="104" y="5760"/>
                  </a:lnTo>
                  <a:lnTo>
                    <a:pt x="104" y="5801"/>
                  </a:lnTo>
                  <a:lnTo>
                    <a:pt x="124" y="5822"/>
                  </a:lnTo>
                  <a:lnTo>
                    <a:pt x="145" y="5801"/>
                  </a:lnTo>
                  <a:lnTo>
                    <a:pt x="145" y="5760"/>
                  </a:lnTo>
                  <a:lnTo>
                    <a:pt x="186" y="5595"/>
                  </a:lnTo>
                  <a:lnTo>
                    <a:pt x="228" y="4975"/>
                  </a:lnTo>
                  <a:lnTo>
                    <a:pt x="248" y="4046"/>
                  </a:lnTo>
                  <a:lnTo>
                    <a:pt x="269" y="2911"/>
                  </a:lnTo>
                  <a:lnTo>
                    <a:pt x="248" y="1776"/>
                  </a:lnTo>
                  <a:lnTo>
                    <a:pt x="228" y="868"/>
                  </a:lnTo>
                  <a:lnTo>
                    <a:pt x="186" y="228"/>
                  </a:lnTo>
                  <a:lnTo>
                    <a:pt x="145" y="63"/>
                  </a:lnTo>
                  <a:lnTo>
                    <a:pt x="145" y="21"/>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11" name="Google Shape;2511;p212"/>
            <p:cNvSpPr/>
            <p:nvPr/>
          </p:nvSpPr>
          <p:spPr>
            <a:xfrm>
              <a:off x="5934475" y="5021200"/>
              <a:ext cx="6725" cy="145550"/>
            </a:xfrm>
            <a:custGeom>
              <a:avLst/>
              <a:gdLst/>
              <a:ahLst/>
              <a:cxnLst/>
              <a:rect l="l" t="t" r="r" b="b"/>
              <a:pathLst>
                <a:path w="269" h="5822" fill="none" extrusionOk="0">
                  <a:moveTo>
                    <a:pt x="124" y="5822"/>
                  </a:moveTo>
                  <a:lnTo>
                    <a:pt x="124" y="5822"/>
                  </a:lnTo>
                  <a:lnTo>
                    <a:pt x="104" y="5801"/>
                  </a:lnTo>
                  <a:lnTo>
                    <a:pt x="104" y="5760"/>
                  </a:lnTo>
                  <a:lnTo>
                    <a:pt x="83" y="5595"/>
                  </a:lnTo>
                  <a:lnTo>
                    <a:pt x="42" y="4975"/>
                  </a:lnTo>
                  <a:lnTo>
                    <a:pt x="0" y="4046"/>
                  </a:lnTo>
                  <a:lnTo>
                    <a:pt x="0" y="2911"/>
                  </a:lnTo>
                  <a:lnTo>
                    <a:pt x="0" y="2911"/>
                  </a:lnTo>
                  <a:lnTo>
                    <a:pt x="0" y="1776"/>
                  </a:lnTo>
                  <a:lnTo>
                    <a:pt x="42" y="868"/>
                  </a:lnTo>
                  <a:lnTo>
                    <a:pt x="83" y="228"/>
                  </a:lnTo>
                  <a:lnTo>
                    <a:pt x="104" y="63"/>
                  </a:lnTo>
                  <a:lnTo>
                    <a:pt x="104" y="21"/>
                  </a:lnTo>
                  <a:lnTo>
                    <a:pt x="124" y="1"/>
                  </a:lnTo>
                  <a:lnTo>
                    <a:pt x="124" y="1"/>
                  </a:lnTo>
                  <a:lnTo>
                    <a:pt x="145" y="21"/>
                  </a:lnTo>
                  <a:lnTo>
                    <a:pt x="145" y="63"/>
                  </a:lnTo>
                  <a:lnTo>
                    <a:pt x="186" y="228"/>
                  </a:lnTo>
                  <a:lnTo>
                    <a:pt x="228" y="868"/>
                  </a:lnTo>
                  <a:lnTo>
                    <a:pt x="248" y="1776"/>
                  </a:lnTo>
                  <a:lnTo>
                    <a:pt x="269" y="2911"/>
                  </a:lnTo>
                  <a:lnTo>
                    <a:pt x="269" y="2911"/>
                  </a:lnTo>
                  <a:lnTo>
                    <a:pt x="248" y="4046"/>
                  </a:lnTo>
                  <a:lnTo>
                    <a:pt x="228" y="4975"/>
                  </a:lnTo>
                  <a:lnTo>
                    <a:pt x="186" y="5595"/>
                  </a:lnTo>
                  <a:lnTo>
                    <a:pt x="145" y="5760"/>
                  </a:lnTo>
                  <a:lnTo>
                    <a:pt x="145" y="5801"/>
                  </a:lnTo>
                  <a:lnTo>
                    <a:pt x="124" y="582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12" name="Google Shape;2512;p212"/>
            <p:cNvSpPr/>
            <p:nvPr/>
          </p:nvSpPr>
          <p:spPr>
            <a:xfrm>
              <a:off x="5890100" y="5021200"/>
              <a:ext cx="6725" cy="145550"/>
            </a:xfrm>
            <a:custGeom>
              <a:avLst/>
              <a:gdLst/>
              <a:ahLst/>
              <a:cxnLst/>
              <a:rect l="l" t="t" r="r" b="b"/>
              <a:pathLst>
                <a:path w="269" h="5822" extrusionOk="0">
                  <a:moveTo>
                    <a:pt x="145" y="1"/>
                  </a:moveTo>
                  <a:lnTo>
                    <a:pt x="124" y="21"/>
                  </a:lnTo>
                  <a:lnTo>
                    <a:pt x="104" y="63"/>
                  </a:lnTo>
                  <a:lnTo>
                    <a:pt x="83" y="228"/>
                  </a:lnTo>
                  <a:lnTo>
                    <a:pt x="42" y="868"/>
                  </a:lnTo>
                  <a:lnTo>
                    <a:pt x="21" y="1776"/>
                  </a:lnTo>
                  <a:lnTo>
                    <a:pt x="0" y="2911"/>
                  </a:lnTo>
                  <a:lnTo>
                    <a:pt x="21" y="4046"/>
                  </a:lnTo>
                  <a:lnTo>
                    <a:pt x="42" y="4975"/>
                  </a:lnTo>
                  <a:lnTo>
                    <a:pt x="83" y="5595"/>
                  </a:lnTo>
                  <a:lnTo>
                    <a:pt x="104" y="5760"/>
                  </a:lnTo>
                  <a:lnTo>
                    <a:pt x="124" y="5801"/>
                  </a:lnTo>
                  <a:lnTo>
                    <a:pt x="145" y="5822"/>
                  </a:lnTo>
                  <a:lnTo>
                    <a:pt x="145" y="5801"/>
                  </a:lnTo>
                  <a:lnTo>
                    <a:pt x="165" y="5760"/>
                  </a:lnTo>
                  <a:lnTo>
                    <a:pt x="186" y="5595"/>
                  </a:lnTo>
                  <a:lnTo>
                    <a:pt x="227" y="4975"/>
                  </a:lnTo>
                  <a:lnTo>
                    <a:pt x="269" y="4046"/>
                  </a:lnTo>
                  <a:lnTo>
                    <a:pt x="269" y="2911"/>
                  </a:lnTo>
                  <a:lnTo>
                    <a:pt x="269" y="1776"/>
                  </a:lnTo>
                  <a:lnTo>
                    <a:pt x="227" y="868"/>
                  </a:lnTo>
                  <a:lnTo>
                    <a:pt x="186" y="228"/>
                  </a:lnTo>
                  <a:lnTo>
                    <a:pt x="165" y="63"/>
                  </a:lnTo>
                  <a:lnTo>
                    <a:pt x="145" y="21"/>
                  </a:lnTo>
                  <a:lnTo>
                    <a:pt x="14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13" name="Google Shape;2513;p212"/>
            <p:cNvSpPr/>
            <p:nvPr/>
          </p:nvSpPr>
          <p:spPr>
            <a:xfrm>
              <a:off x="5890100" y="5021200"/>
              <a:ext cx="6725" cy="145550"/>
            </a:xfrm>
            <a:custGeom>
              <a:avLst/>
              <a:gdLst/>
              <a:ahLst/>
              <a:cxnLst/>
              <a:rect l="l" t="t" r="r" b="b"/>
              <a:pathLst>
                <a:path w="269" h="5822" fill="none" extrusionOk="0">
                  <a:moveTo>
                    <a:pt x="145" y="5822"/>
                  </a:moveTo>
                  <a:lnTo>
                    <a:pt x="145" y="5822"/>
                  </a:lnTo>
                  <a:lnTo>
                    <a:pt x="124" y="5801"/>
                  </a:lnTo>
                  <a:lnTo>
                    <a:pt x="104" y="5760"/>
                  </a:lnTo>
                  <a:lnTo>
                    <a:pt x="83" y="5595"/>
                  </a:lnTo>
                  <a:lnTo>
                    <a:pt x="42" y="4975"/>
                  </a:lnTo>
                  <a:lnTo>
                    <a:pt x="21" y="4046"/>
                  </a:lnTo>
                  <a:lnTo>
                    <a:pt x="0" y="2911"/>
                  </a:lnTo>
                  <a:lnTo>
                    <a:pt x="0" y="2911"/>
                  </a:lnTo>
                  <a:lnTo>
                    <a:pt x="21" y="1776"/>
                  </a:lnTo>
                  <a:lnTo>
                    <a:pt x="42" y="868"/>
                  </a:lnTo>
                  <a:lnTo>
                    <a:pt x="83" y="228"/>
                  </a:lnTo>
                  <a:lnTo>
                    <a:pt x="104" y="63"/>
                  </a:lnTo>
                  <a:lnTo>
                    <a:pt x="124" y="21"/>
                  </a:lnTo>
                  <a:lnTo>
                    <a:pt x="145" y="1"/>
                  </a:lnTo>
                  <a:lnTo>
                    <a:pt x="145" y="1"/>
                  </a:lnTo>
                  <a:lnTo>
                    <a:pt x="145" y="21"/>
                  </a:lnTo>
                  <a:lnTo>
                    <a:pt x="165" y="63"/>
                  </a:lnTo>
                  <a:lnTo>
                    <a:pt x="186" y="228"/>
                  </a:lnTo>
                  <a:lnTo>
                    <a:pt x="227" y="868"/>
                  </a:lnTo>
                  <a:lnTo>
                    <a:pt x="269" y="1776"/>
                  </a:lnTo>
                  <a:lnTo>
                    <a:pt x="269" y="2911"/>
                  </a:lnTo>
                  <a:lnTo>
                    <a:pt x="269" y="2911"/>
                  </a:lnTo>
                  <a:lnTo>
                    <a:pt x="269" y="4046"/>
                  </a:lnTo>
                  <a:lnTo>
                    <a:pt x="227" y="4975"/>
                  </a:lnTo>
                  <a:lnTo>
                    <a:pt x="186" y="5595"/>
                  </a:lnTo>
                  <a:lnTo>
                    <a:pt x="165" y="5760"/>
                  </a:lnTo>
                  <a:lnTo>
                    <a:pt x="145" y="5801"/>
                  </a:lnTo>
                  <a:lnTo>
                    <a:pt x="145" y="582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14" name="Google Shape;2514;p212"/>
            <p:cNvSpPr/>
            <p:nvPr/>
          </p:nvSpPr>
          <p:spPr>
            <a:xfrm>
              <a:off x="6030975" y="5021200"/>
              <a:ext cx="6725" cy="145550"/>
            </a:xfrm>
            <a:custGeom>
              <a:avLst/>
              <a:gdLst/>
              <a:ahLst/>
              <a:cxnLst/>
              <a:rect l="l" t="t" r="r" b="b"/>
              <a:pathLst>
                <a:path w="269" h="5822" extrusionOk="0">
                  <a:moveTo>
                    <a:pt x="145" y="1"/>
                  </a:moveTo>
                  <a:lnTo>
                    <a:pt x="124" y="21"/>
                  </a:lnTo>
                  <a:lnTo>
                    <a:pt x="124" y="63"/>
                  </a:lnTo>
                  <a:lnTo>
                    <a:pt x="83" y="228"/>
                  </a:lnTo>
                  <a:lnTo>
                    <a:pt x="42" y="868"/>
                  </a:lnTo>
                  <a:lnTo>
                    <a:pt x="21" y="1776"/>
                  </a:lnTo>
                  <a:lnTo>
                    <a:pt x="0" y="2911"/>
                  </a:lnTo>
                  <a:lnTo>
                    <a:pt x="21" y="4046"/>
                  </a:lnTo>
                  <a:lnTo>
                    <a:pt x="42" y="4975"/>
                  </a:lnTo>
                  <a:lnTo>
                    <a:pt x="83" y="5595"/>
                  </a:lnTo>
                  <a:lnTo>
                    <a:pt x="124" y="5760"/>
                  </a:lnTo>
                  <a:lnTo>
                    <a:pt x="124" y="5801"/>
                  </a:lnTo>
                  <a:lnTo>
                    <a:pt x="145" y="5822"/>
                  </a:lnTo>
                  <a:lnTo>
                    <a:pt x="166" y="5801"/>
                  </a:lnTo>
                  <a:lnTo>
                    <a:pt x="166" y="5760"/>
                  </a:lnTo>
                  <a:lnTo>
                    <a:pt x="186" y="5595"/>
                  </a:lnTo>
                  <a:lnTo>
                    <a:pt x="248" y="4975"/>
                  </a:lnTo>
                  <a:lnTo>
                    <a:pt x="269" y="4046"/>
                  </a:lnTo>
                  <a:lnTo>
                    <a:pt x="269" y="2911"/>
                  </a:lnTo>
                  <a:lnTo>
                    <a:pt x="269" y="1776"/>
                  </a:lnTo>
                  <a:lnTo>
                    <a:pt x="248" y="868"/>
                  </a:lnTo>
                  <a:lnTo>
                    <a:pt x="186" y="228"/>
                  </a:lnTo>
                  <a:lnTo>
                    <a:pt x="166" y="63"/>
                  </a:lnTo>
                  <a:lnTo>
                    <a:pt x="166" y="21"/>
                  </a:lnTo>
                  <a:lnTo>
                    <a:pt x="14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15" name="Google Shape;2515;p212"/>
            <p:cNvSpPr/>
            <p:nvPr/>
          </p:nvSpPr>
          <p:spPr>
            <a:xfrm>
              <a:off x="6030975" y="5021200"/>
              <a:ext cx="6725" cy="145550"/>
            </a:xfrm>
            <a:custGeom>
              <a:avLst/>
              <a:gdLst/>
              <a:ahLst/>
              <a:cxnLst/>
              <a:rect l="l" t="t" r="r" b="b"/>
              <a:pathLst>
                <a:path w="269" h="5822" fill="none" extrusionOk="0">
                  <a:moveTo>
                    <a:pt x="145" y="5822"/>
                  </a:moveTo>
                  <a:lnTo>
                    <a:pt x="145" y="5822"/>
                  </a:lnTo>
                  <a:lnTo>
                    <a:pt x="124" y="5801"/>
                  </a:lnTo>
                  <a:lnTo>
                    <a:pt x="124" y="5760"/>
                  </a:lnTo>
                  <a:lnTo>
                    <a:pt x="83" y="5595"/>
                  </a:lnTo>
                  <a:lnTo>
                    <a:pt x="42" y="4975"/>
                  </a:lnTo>
                  <a:lnTo>
                    <a:pt x="21" y="4046"/>
                  </a:lnTo>
                  <a:lnTo>
                    <a:pt x="0" y="2911"/>
                  </a:lnTo>
                  <a:lnTo>
                    <a:pt x="0" y="2911"/>
                  </a:lnTo>
                  <a:lnTo>
                    <a:pt x="21" y="1776"/>
                  </a:lnTo>
                  <a:lnTo>
                    <a:pt x="42" y="868"/>
                  </a:lnTo>
                  <a:lnTo>
                    <a:pt x="83" y="228"/>
                  </a:lnTo>
                  <a:lnTo>
                    <a:pt x="124" y="63"/>
                  </a:lnTo>
                  <a:lnTo>
                    <a:pt x="124" y="21"/>
                  </a:lnTo>
                  <a:lnTo>
                    <a:pt x="145" y="1"/>
                  </a:lnTo>
                  <a:lnTo>
                    <a:pt x="145" y="1"/>
                  </a:lnTo>
                  <a:lnTo>
                    <a:pt x="166" y="21"/>
                  </a:lnTo>
                  <a:lnTo>
                    <a:pt x="166" y="63"/>
                  </a:lnTo>
                  <a:lnTo>
                    <a:pt x="186" y="228"/>
                  </a:lnTo>
                  <a:lnTo>
                    <a:pt x="248" y="868"/>
                  </a:lnTo>
                  <a:lnTo>
                    <a:pt x="269" y="1776"/>
                  </a:lnTo>
                  <a:lnTo>
                    <a:pt x="269" y="2911"/>
                  </a:lnTo>
                  <a:lnTo>
                    <a:pt x="269" y="2911"/>
                  </a:lnTo>
                  <a:lnTo>
                    <a:pt x="269" y="4046"/>
                  </a:lnTo>
                  <a:lnTo>
                    <a:pt x="248" y="4975"/>
                  </a:lnTo>
                  <a:lnTo>
                    <a:pt x="186" y="5595"/>
                  </a:lnTo>
                  <a:lnTo>
                    <a:pt x="166" y="5760"/>
                  </a:lnTo>
                  <a:lnTo>
                    <a:pt x="166" y="5801"/>
                  </a:lnTo>
                  <a:lnTo>
                    <a:pt x="145" y="582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16" name="Google Shape;2516;p212"/>
            <p:cNvSpPr/>
            <p:nvPr/>
          </p:nvSpPr>
          <p:spPr>
            <a:xfrm>
              <a:off x="5987100" y="5021200"/>
              <a:ext cx="6750" cy="145550"/>
            </a:xfrm>
            <a:custGeom>
              <a:avLst/>
              <a:gdLst/>
              <a:ahLst/>
              <a:cxnLst/>
              <a:rect l="l" t="t" r="r" b="b"/>
              <a:pathLst>
                <a:path w="270" h="5822" extrusionOk="0">
                  <a:moveTo>
                    <a:pt x="125" y="1"/>
                  </a:moveTo>
                  <a:lnTo>
                    <a:pt x="125" y="21"/>
                  </a:lnTo>
                  <a:lnTo>
                    <a:pt x="104" y="63"/>
                  </a:lnTo>
                  <a:lnTo>
                    <a:pt x="83" y="228"/>
                  </a:lnTo>
                  <a:lnTo>
                    <a:pt x="42" y="868"/>
                  </a:lnTo>
                  <a:lnTo>
                    <a:pt x="1" y="1776"/>
                  </a:lnTo>
                  <a:lnTo>
                    <a:pt x="1" y="2911"/>
                  </a:lnTo>
                  <a:lnTo>
                    <a:pt x="1" y="4046"/>
                  </a:lnTo>
                  <a:lnTo>
                    <a:pt x="42" y="4975"/>
                  </a:lnTo>
                  <a:lnTo>
                    <a:pt x="83" y="5595"/>
                  </a:lnTo>
                  <a:lnTo>
                    <a:pt x="104" y="5760"/>
                  </a:lnTo>
                  <a:lnTo>
                    <a:pt x="125" y="5801"/>
                  </a:lnTo>
                  <a:lnTo>
                    <a:pt x="125" y="5822"/>
                  </a:lnTo>
                  <a:lnTo>
                    <a:pt x="145" y="5801"/>
                  </a:lnTo>
                  <a:lnTo>
                    <a:pt x="166" y="5760"/>
                  </a:lnTo>
                  <a:lnTo>
                    <a:pt x="187" y="5595"/>
                  </a:lnTo>
                  <a:lnTo>
                    <a:pt x="228" y="4975"/>
                  </a:lnTo>
                  <a:lnTo>
                    <a:pt x="249" y="4046"/>
                  </a:lnTo>
                  <a:lnTo>
                    <a:pt x="269" y="2911"/>
                  </a:lnTo>
                  <a:lnTo>
                    <a:pt x="249" y="1776"/>
                  </a:lnTo>
                  <a:lnTo>
                    <a:pt x="228" y="868"/>
                  </a:lnTo>
                  <a:lnTo>
                    <a:pt x="187" y="228"/>
                  </a:lnTo>
                  <a:lnTo>
                    <a:pt x="166" y="63"/>
                  </a:lnTo>
                  <a:lnTo>
                    <a:pt x="145" y="21"/>
                  </a:lnTo>
                  <a:lnTo>
                    <a:pt x="12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17" name="Google Shape;2517;p212"/>
            <p:cNvSpPr/>
            <p:nvPr/>
          </p:nvSpPr>
          <p:spPr>
            <a:xfrm>
              <a:off x="5987100" y="5021200"/>
              <a:ext cx="6750" cy="145550"/>
            </a:xfrm>
            <a:custGeom>
              <a:avLst/>
              <a:gdLst/>
              <a:ahLst/>
              <a:cxnLst/>
              <a:rect l="l" t="t" r="r" b="b"/>
              <a:pathLst>
                <a:path w="270" h="5822" fill="none" extrusionOk="0">
                  <a:moveTo>
                    <a:pt x="125" y="5822"/>
                  </a:moveTo>
                  <a:lnTo>
                    <a:pt x="125" y="5822"/>
                  </a:lnTo>
                  <a:lnTo>
                    <a:pt x="125" y="5801"/>
                  </a:lnTo>
                  <a:lnTo>
                    <a:pt x="104" y="5760"/>
                  </a:lnTo>
                  <a:lnTo>
                    <a:pt x="83" y="5595"/>
                  </a:lnTo>
                  <a:lnTo>
                    <a:pt x="42" y="4975"/>
                  </a:lnTo>
                  <a:lnTo>
                    <a:pt x="1" y="4046"/>
                  </a:lnTo>
                  <a:lnTo>
                    <a:pt x="1" y="2911"/>
                  </a:lnTo>
                  <a:lnTo>
                    <a:pt x="1" y="2911"/>
                  </a:lnTo>
                  <a:lnTo>
                    <a:pt x="1" y="1776"/>
                  </a:lnTo>
                  <a:lnTo>
                    <a:pt x="42" y="868"/>
                  </a:lnTo>
                  <a:lnTo>
                    <a:pt x="83" y="228"/>
                  </a:lnTo>
                  <a:lnTo>
                    <a:pt x="104" y="63"/>
                  </a:lnTo>
                  <a:lnTo>
                    <a:pt x="125" y="21"/>
                  </a:lnTo>
                  <a:lnTo>
                    <a:pt x="125" y="1"/>
                  </a:lnTo>
                  <a:lnTo>
                    <a:pt x="125" y="1"/>
                  </a:lnTo>
                  <a:lnTo>
                    <a:pt x="145" y="21"/>
                  </a:lnTo>
                  <a:lnTo>
                    <a:pt x="166" y="63"/>
                  </a:lnTo>
                  <a:lnTo>
                    <a:pt x="187" y="228"/>
                  </a:lnTo>
                  <a:lnTo>
                    <a:pt x="228" y="868"/>
                  </a:lnTo>
                  <a:lnTo>
                    <a:pt x="249" y="1776"/>
                  </a:lnTo>
                  <a:lnTo>
                    <a:pt x="269" y="2911"/>
                  </a:lnTo>
                  <a:lnTo>
                    <a:pt x="269" y="2911"/>
                  </a:lnTo>
                  <a:lnTo>
                    <a:pt x="249" y="4046"/>
                  </a:lnTo>
                  <a:lnTo>
                    <a:pt x="228" y="4975"/>
                  </a:lnTo>
                  <a:lnTo>
                    <a:pt x="187" y="5595"/>
                  </a:lnTo>
                  <a:lnTo>
                    <a:pt x="166" y="5760"/>
                  </a:lnTo>
                  <a:lnTo>
                    <a:pt x="145" y="5801"/>
                  </a:lnTo>
                  <a:lnTo>
                    <a:pt x="125" y="582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18" name="Google Shape;2518;p212"/>
            <p:cNvSpPr/>
            <p:nvPr/>
          </p:nvSpPr>
          <p:spPr>
            <a:xfrm>
              <a:off x="6127975" y="5021200"/>
              <a:ext cx="6750" cy="145550"/>
            </a:xfrm>
            <a:custGeom>
              <a:avLst/>
              <a:gdLst/>
              <a:ahLst/>
              <a:cxnLst/>
              <a:rect l="l" t="t" r="r" b="b"/>
              <a:pathLst>
                <a:path w="270" h="5822" extrusionOk="0">
                  <a:moveTo>
                    <a:pt x="145" y="1"/>
                  </a:moveTo>
                  <a:lnTo>
                    <a:pt x="125" y="21"/>
                  </a:lnTo>
                  <a:lnTo>
                    <a:pt x="104" y="63"/>
                  </a:lnTo>
                  <a:lnTo>
                    <a:pt x="84" y="228"/>
                  </a:lnTo>
                  <a:lnTo>
                    <a:pt x="42" y="868"/>
                  </a:lnTo>
                  <a:lnTo>
                    <a:pt x="22" y="1776"/>
                  </a:lnTo>
                  <a:lnTo>
                    <a:pt x="1" y="2911"/>
                  </a:lnTo>
                  <a:lnTo>
                    <a:pt x="22" y="4046"/>
                  </a:lnTo>
                  <a:lnTo>
                    <a:pt x="42" y="4975"/>
                  </a:lnTo>
                  <a:lnTo>
                    <a:pt x="84" y="5595"/>
                  </a:lnTo>
                  <a:lnTo>
                    <a:pt x="104" y="5760"/>
                  </a:lnTo>
                  <a:lnTo>
                    <a:pt x="125" y="5801"/>
                  </a:lnTo>
                  <a:lnTo>
                    <a:pt x="145" y="5822"/>
                  </a:lnTo>
                  <a:lnTo>
                    <a:pt x="145" y="5801"/>
                  </a:lnTo>
                  <a:lnTo>
                    <a:pt x="166" y="5760"/>
                  </a:lnTo>
                  <a:lnTo>
                    <a:pt x="187" y="5595"/>
                  </a:lnTo>
                  <a:lnTo>
                    <a:pt x="228" y="4975"/>
                  </a:lnTo>
                  <a:lnTo>
                    <a:pt x="269" y="4046"/>
                  </a:lnTo>
                  <a:lnTo>
                    <a:pt x="269" y="2911"/>
                  </a:lnTo>
                  <a:lnTo>
                    <a:pt x="269" y="1776"/>
                  </a:lnTo>
                  <a:lnTo>
                    <a:pt x="228" y="868"/>
                  </a:lnTo>
                  <a:lnTo>
                    <a:pt x="187" y="228"/>
                  </a:lnTo>
                  <a:lnTo>
                    <a:pt x="166" y="63"/>
                  </a:lnTo>
                  <a:lnTo>
                    <a:pt x="145" y="21"/>
                  </a:lnTo>
                  <a:lnTo>
                    <a:pt x="14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19" name="Google Shape;2519;p212"/>
            <p:cNvSpPr/>
            <p:nvPr/>
          </p:nvSpPr>
          <p:spPr>
            <a:xfrm>
              <a:off x="6127975" y="5021200"/>
              <a:ext cx="6750" cy="145550"/>
            </a:xfrm>
            <a:custGeom>
              <a:avLst/>
              <a:gdLst/>
              <a:ahLst/>
              <a:cxnLst/>
              <a:rect l="l" t="t" r="r" b="b"/>
              <a:pathLst>
                <a:path w="270" h="5822" fill="none" extrusionOk="0">
                  <a:moveTo>
                    <a:pt x="145" y="5822"/>
                  </a:moveTo>
                  <a:lnTo>
                    <a:pt x="145" y="5822"/>
                  </a:lnTo>
                  <a:lnTo>
                    <a:pt x="125" y="5801"/>
                  </a:lnTo>
                  <a:lnTo>
                    <a:pt x="104" y="5760"/>
                  </a:lnTo>
                  <a:lnTo>
                    <a:pt x="84" y="5595"/>
                  </a:lnTo>
                  <a:lnTo>
                    <a:pt x="42" y="4975"/>
                  </a:lnTo>
                  <a:lnTo>
                    <a:pt x="22" y="4046"/>
                  </a:lnTo>
                  <a:lnTo>
                    <a:pt x="1" y="2911"/>
                  </a:lnTo>
                  <a:lnTo>
                    <a:pt x="1" y="2911"/>
                  </a:lnTo>
                  <a:lnTo>
                    <a:pt x="22" y="1776"/>
                  </a:lnTo>
                  <a:lnTo>
                    <a:pt x="42" y="868"/>
                  </a:lnTo>
                  <a:lnTo>
                    <a:pt x="84" y="228"/>
                  </a:lnTo>
                  <a:lnTo>
                    <a:pt x="104" y="63"/>
                  </a:lnTo>
                  <a:lnTo>
                    <a:pt x="125" y="21"/>
                  </a:lnTo>
                  <a:lnTo>
                    <a:pt x="145" y="1"/>
                  </a:lnTo>
                  <a:lnTo>
                    <a:pt x="145" y="1"/>
                  </a:lnTo>
                  <a:lnTo>
                    <a:pt x="145" y="21"/>
                  </a:lnTo>
                  <a:lnTo>
                    <a:pt x="166" y="63"/>
                  </a:lnTo>
                  <a:lnTo>
                    <a:pt x="187" y="228"/>
                  </a:lnTo>
                  <a:lnTo>
                    <a:pt x="228" y="868"/>
                  </a:lnTo>
                  <a:lnTo>
                    <a:pt x="269" y="1776"/>
                  </a:lnTo>
                  <a:lnTo>
                    <a:pt x="269" y="2911"/>
                  </a:lnTo>
                  <a:lnTo>
                    <a:pt x="269" y="2911"/>
                  </a:lnTo>
                  <a:lnTo>
                    <a:pt x="269" y="4046"/>
                  </a:lnTo>
                  <a:lnTo>
                    <a:pt x="228" y="4975"/>
                  </a:lnTo>
                  <a:lnTo>
                    <a:pt x="187" y="5595"/>
                  </a:lnTo>
                  <a:lnTo>
                    <a:pt x="166" y="5760"/>
                  </a:lnTo>
                  <a:lnTo>
                    <a:pt x="145" y="5801"/>
                  </a:lnTo>
                  <a:lnTo>
                    <a:pt x="145" y="582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20" name="Google Shape;2520;p212"/>
            <p:cNvSpPr/>
            <p:nvPr/>
          </p:nvSpPr>
          <p:spPr>
            <a:xfrm>
              <a:off x="6084125" y="5021200"/>
              <a:ext cx="6725" cy="145550"/>
            </a:xfrm>
            <a:custGeom>
              <a:avLst/>
              <a:gdLst/>
              <a:ahLst/>
              <a:cxnLst/>
              <a:rect l="l" t="t" r="r" b="b"/>
              <a:pathLst>
                <a:path w="269" h="5822" extrusionOk="0">
                  <a:moveTo>
                    <a:pt x="124" y="1"/>
                  </a:moveTo>
                  <a:lnTo>
                    <a:pt x="124" y="21"/>
                  </a:lnTo>
                  <a:lnTo>
                    <a:pt x="104" y="63"/>
                  </a:lnTo>
                  <a:lnTo>
                    <a:pt x="83" y="228"/>
                  </a:lnTo>
                  <a:lnTo>
                    <a:pt x="42" y="868"/>
                  </a:lnTo>
                  <a:lnTo>
                    <a:pt x="0" y="1776"/>
                  </a:lnTo>
                  <a:lnTo>
                    <a:pt x="0" y="2911"/>
                  </a:lnTo>
                  <a:lnTo>
                    <a:pt x="0" y="4046"/>
                  </a:lnTo>
                  <a:lnTo>
                    <a:pt x="42" y="4975"/>
                  </a:lnTo>
                  <a:lnTo>
                    <a:pt x="83" y="5595"/>
                  </a:lnTo>
                  <a:lnTo>
                    <a:pt x="104" y="5760"/>
                  </a:lnTo>
                  <a:lnTo>
                    <a:pt x="124" y="5801"/>
                  </a:lnTo>
                  <a:lnTo>
                    <a:pt x="124" y="5822"/>
                  </a:lnTo>
                  <a:lnTo>
                    <a:pt x="145" y="5801"/>
                  </a:lnTo>
                  <a:lnTo>
                    <a:pt x="166" y="5760"/>
                  </a:lnTo>
                  <a:lnTo>
                    <a:pt x="186" y="5595"/>
                  </a:lnTo>
                  <a:lnTo>
                    <a:pt x="228" y="4975"/>
                  </a:lnTo>
                  <a:lnTo>
                    <a:pt x="248" y="4046"/>
                  </a:lnTo>
                  <a:lnTo>
                    <a:pt x="269" y="2911"/>
                  </a:lnTo>
                  <a:lnTo>
                    <a:pt x="248" y="1776"/>
                  </a:lnTo>
                  <a:lnTo>
                    <a:pt x="228" y="868"/>
                  </a:lnTo>
                  <a:lnTo>
                    <a:pt x="186" y="228"/>
                  </a:lnTo>
                  <a:lnTo>
                    <a:pt x="166" y="63"/>
                  </a:lnTo>
                  <a:lnTo>
                    <a:pt x="145" y="21"/>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21" name="Google Shape;2521;p212"/>
            <p:cNvSpPr/>
            <p:nvPr/>
          </p:nvSpPr>
          <p:spPr>
            <a:xfrm>
              <a:off x="6084125" y="5021200"/>
              <a:ext cx="6725" cy="145550"/>
            </a:xfrm>
            <a:custGeom>
              <a:avLst/>
              <a:gdLst/>
              <a:ahLst/>
              <a:cxnLst/>
              <a:rect l="l" t="t" r="r" b="b"/>
              <a:pathLst>
                <a:path w="269" h="5822" fill="none" extrusionOk="0">
                  <a:moveTo>
                    <a:pt x="124" y="5822"/>
                  </a:moveTo>
                  <a:lnTo>
                    <a:pt x="124" y="5822"/>
                  </a:lnTo>
                  <a:lnTo>
                    <a:pt x="124" y="5801"/>
                  </a:lnTo>
                  <a:lnTo>
                    <a:pt x="104" y="5760"/>
                  </a:lnTo>
                  <a:lnTo>
                    <a:pt x="83" y="5595"/>
                  </a:lnTo>
                  <a:lnTo>
                    <a:pt x="42" y="4975"/>
                  </a:lnTo>
                  <a:lnTo>
                    <a:pt x="0" y="4046"/>
                  </a:lnTo>
                  <a:lnTo>
                    <a:pt x="0" y="2911"/>
                  </a:lnTo>
                  <a:lnTo>
                    <a:pt x="0" y="2911"/>
                  </a:lnTo>
                  <a:lnTo>
                    <a:pt x="0" y="1776"/>
                  </a:lnTo>
                  <a:lnTo>
                    <a:pt x="42" y="868"/>
                  </a:lnTo>
                  <a:lnTo>
                    <a:pt x="83" y="228"/>
                  </a:lnTo>
                  <a:lnTo>
                    <a:pt x="104" y="63"/>
                  </a:lnTo>
                  <a:lnTo>
                    <a:pt x="124" y="21"/>
                  </a:lnTo>
                  <a:lnTo>
                    <a:pt x="124" y="1"/>
                  </a:lnTo>
                  <a:lnTo>
                    <a:pt x="124" y="1"/>
                  </a:lnTo>
                  <a:lnTo>
                    <a:pt x="145" y="21"/>
                  </a:lnTo>
                  <a:lnTo>
                    <a:pt x="166" y="63"/>
                  </a:lnTo>
                  <a:lnTo>
                    <a:pt x="186" y="228"/>
                  </a:lnTo>
                  <a:lnTo>
                    <a:pt x="228" y="868"/>
                  </a:lnTo>
                  <a:lnTo>
                    <a:pt x="248" y="1776"/>
                  </a:lnTo>
                  <a:lnTo>
                    <a:pt x="269" y="2911"/>
                  </a:lnTo>
                  <a:lnTo>
                    <a:pt x="269" y="2911"/>
                  </a:lnTo>
                  <a:lnTo>
                    <a:pt x="248" y="4046"/>
                  </a:lnTo>
                  <a:lnTo>
                    <a:pt x="228" y="4975"/>
                  </a:lnTo>
                  <a:lnTo>
                    <a:pt x="186" y="5595"/>
                  </a:lnTo>
                  <a:lnTo>
                    <a:pt x="166" y="5760"/>
                  </a:lnTo>
                  <a:lnTo>
                    <a:pt x="145" y="5801"/>
                  </a:lnTo>
                  <a:lnTo>
                    <a:pt x="124" y="582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22" name="Google Shape;2522;p212"/>
            <p:cNvSpPr/>
            <p:nvPr/>
          </p:nvSpPr>
          <p:spPr>
            <a:xfrm>
              <a:off x="6225000" y="5021200"/>
              <a:ext cx="6725" cy="145550"/>
            </a:xfrm>
            <a:custGeom>
              <a:avLst/>
              <a:gdLst/>
              <a:ahLst/>
              <a:cxnLst/>
              <a:rect l="l" t="t" r="r" b="b"/>
              <a:pathLst>
                <a:path w="269" h="5822" extrusionOk="0">
                  <a:moveTo>
                    <a:pt x="124" y="1"/>
                  </a:moveTo>
                  <a:lnTo>
                    <a:pt x="124" y="21"/>
                  </a:lnTo>
                  <a:lnTo>
                    <a:pt x="104" y="63"/>
                  </a:lnTo>
                  <a:lnTo>
                    <a:pt x="83" y="228"/>
                  </a:lnTo>
                  <a:lnTo>
                    <a:pt x="42" y="868"/>
                  </a:lnTo>
                  <a:lnTo>
                    <a:pt x="1" y="1776"/>
                  </a:lnTo>
                  <a:lnTo>
                    <a:pt x="1" y="2911"/>
                  </a:lnTo>
                  <a:lnTo>
                    <a:pt x="1" y="4046"/>
                  </a:lnTo>
                  <a:lnTo>
                    <a:pt x="42" y="4975"/>
                  </a:lnTo>
                  <a:lnTo>
                    <a:pt x="83" y="5595"/>
                  </a:lnTo>
                  <a:lnTo>
                    <a:pt x="104" y="5760"/>
                  </a:lnTo>
                  <a:lnTo>
                    <a:pt x="124" y="5801"/>
                  </a:lnTo>
                  <a:lnTo>
                    <a:pt x="124" y="5822"/>
                  </a:lnTo>
                  <a:lnTo>
                    <a:pt x="145" y="5801"/>
                  </a:lnTo>
                  <a:lnTo>
                    <a:pt x="166" y="5760"/>
                  </a:lnTo>
                  <a:lnTo>
                    <a:pt x="186" y="5595"/>
                  </a:lnTo>
                  <a:lnTo>
                    <a:pt x="228" y="4975"/>
                  </a:lnTo>
                  <a:lnTo>
                    <a:pt x="248" y="4046"/>
                  </a:lnTo>
                  <a:lnTo>
                    <a:pt x="269" y="2911"/>
                  </a:lnTo>
                  <a:lnTo>
                    <a:pt x="248" y="1776"/>
                  </a:lnTo>
                  <a:lnTo>
                    <a:pt x="228" y="868"/>
                  </a:lnTo>
                  <a:lnTo>
                    <a:pt x="186" y="228"/>
                  </a:lnTo>
                  <a:lnTo>
                    <a:pt x="166" y="63"/>
                  </a:lnTo>
                  <a:lnTo>
                    <a:pt x="145" y="21"/>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23" name="Google Shape;2523;p212"/>
            <p:cNvSpPr/>
            <p:nvPr/>
          </p:nvSpPr>
          <p:spPr>
            <a:xfrm>
              <a:off x="6225000" y="5021200"/>
              <a:ext cx="6725" cy="145550"/>
            </a:xfrm>
            <a:custGeom>
              <a:avLst/>
              <a:gdLst/>
              <a:ahLst/>
              <a:cxnLst/>
              <a:rect l="l" t="t" r="r" b="b"/>
              <a:pathLst>
                <a:path w="269" h="5822" fill="none" extrusionOk="0">
                  <a:moveTo>
                    <a:pt x="124" y="5822"/>
                  </a:moveTo>
                  <a:lnTo>
                    <a:pt x="124" y="5822"/>
                  </a:lnTo>
                  <a:lnTo>
                    <a:pt x="124" y="5801"/>
                  </a:lnTo>
                  <a:lnTo>
                    <a:pt x="104" y="5760"/>
                  </a:lnTo>
                  <a:lnTo>
                    <a:pt x="83" y="5595"/>
                  </a:lnTo>
                  <a:lnTo>
                    <a:pt x="42" y="4975"/>
                  </a:lnTo>
                  <a:lnTo>
                    <a:pt x="1" y="4046"/>
                  </a:lnTo>
                  <a:lnTo>
                    <a:pt x="1" y="2911"/>
                  </a:lnTo>
                  <a:lnTo>
                    <a:pt x="1" y="2911"/>
                  </a:lnTo>
                  <a:lnTo>
                    <a:pt x="1" y="1776"/>
                  </a:lnTo>
                  <a:lnTo>
                    <a:pt x="42" y="868"/>
                  </a:lnTo>
                  <a:lnTo>
                    <a:pt x="83" y="228"/>
                  </a:lnTo>
                  <a:lnTo>
                    <a:pt x="104" y="63"/>
                  </a:lnTo>
                  <a:lnTo>
                    <a:pt x="124" y="21"/>
                  </a:lnTo>
                  <a:lnTo>
                    <a:pt x="124" y="1"/>
                  </a:lnTo>
                  <a:lnTo>
                    <a:pt x="124" y="1"/>
                  </a:lnTo>
                  <a:lnTo>
                    <a:pt x="145" y="21"/>
                  </a:lnTo>
                  <a:lnTo>
                    <a:pt x="166" y="63"/>
                  </a:lnTo>
                  <a:lnTo>
                    <a:pt x="186" y="228"/>
                  </a:lnTo>
                  <a:lnTo>
                    <a:pt x="228" y="868"/>
                  </a:lnTo>
                  <a:lnTo>
                    <a:pt x="248" y="1776"/>
                  </a:lnTo>
                  <a:lnTo>
                    <a:pt x="269" y="2911"/>
                  </a:lnTo>
                  <a:lnTo>
                    <a:pt x="269" y="2911"/>
                  </a:lnTo>
                  <a:lnTo>
                    <a:pt x="248" y="4046"/>
                  </a:lnTo>
                  <a:lnTo>
                    <a:pt x="228" y="4975"/>
                  </a:lnTo>
                  <a:lnTo>
                    <a:pt x="186" y="5595"/>
                  </a:lnTo>
                  <a:lnTo>
                    <a:pt x="166" y="5760"/>
                  </a:lnTo>
                  <a:lnTo>
                    <a:pt x="145" y="5801"/>
                  </a:lnTo>
                  <a:lnTo>
                    <a:pt x="124" y="582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24" name="Google Shape;2524;p212"/>
            <p:cNvSpPr/>
            <p:nvPr/>
          </p:nvSpPr>
          <p:spPr>
            <a:xfrm>
              <a:off x="6180625" y="5021200"/>
              <a:ext cx="6725" cy="145550"/>
            </a:xfrm>
            <a:custGeom>
              <a:avLst/>
              <a:gdLst/>
              <a:ahLst/>
              <a:cxnLst/>
              <a:rect l="l" t="t" r="r" b="b"/>
              <a:pathLst>
                <a:path w="269" h="5822" extrusionOk="0">
                  <a:moveTo>
                    <a:pt x="145" y="1"/>
                  </a:moveTo>
                  <a:lnTo>
                    <a:pt x="124" y="21"/>
                  </a:lnTo>
                  <a:lnTo>
                    <a:pt x="124" y="63"/>
                  </a:lnTo>
                  <a:lnTo>
                    <a:pt x="83" y="228"/>
                  </a:lnTo>
                  <a:lnTo>
                    <a:pt x="42" y="868"/>
                  </a:lnTo>
                  <a:lnTo>
                    <a:pt x="21" y="1776"/>
                  </a:lnTo>
                  <a:lnTo>
                    <a:pt x="0" y="2911"/>
                  </a:lnTo>
                  <a:lnTo>
                    <a:pt x="21" y="4046"/>
                  </a:lnTo>
                  <a:lnTo>
                    <a:pt x="42" y="4975"/>
                  </a:lnTo>
                  <a:lnTo>
                    <a:pt x="83" y="5595"/>
                  </a:lnTo>
                  <a:lnTo>
                    <a:pt x="124" y="5760"/>
                  </a:lnTo>
                  <a:lnTo>
                    <a:pt x="124" y="5801"/>
                  </a:lnTo>
                  <a:lnTo>
                    <a:pt x="145" y="5822"/>
                  </a:lnTo>
                  <a:lnTo>
                    <a:pt x="165" y="5801"/>
                  </a:lnTo>
                  <a:lnTo>
                    <a:pt x="165" y="5760"/>
                  </a:lnTo>
                  <a:lnTo>
                    <a:pt x="207" y="5595"/>
                  </a:lnTo>
                  <a:lnTo>
                    <a:pt x="248" y="4975"/>
                  </a:lnTo>
                  <a:lnTo>
                    <a:pt x="269" y="4046"/>
                  </a:lnTo>
                  <a:lnTo>
                    <a:pt x="269" y="2911"/>
                  </a:lnTo>
                  <a:lnTo>
                    <a:pt x="269" y="1776"/>
                  </a:lnTo>
                  <a:lnTo>
                    <a:pt x="248" y="868"/>
                  </a:lnTo>
                  <a:lnTo>
                    <a:pt x="207" y="228"/>
                  </a:lnTo>
                  <a:lnTo>
                    <a:pt x="165" y="63"/>
                  </a:lnTo>
                  <a:lnTo>
                    <a:pt x="165" y="21"/>
                  </a:lnTo>
                  <a:lnTo>
                    <a:pt x="14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25" name="Google Shape;2525;p212"/>
            <p:cNvSpPr/>
            <p:nvPr/>
          </p:nvSpPr>
          <p:spPr>
            <a:xfrm>
              <a:off x="6180625" y="5021200"/>
              <a:ext cx="6725" cy="145550"/>
            </a:xfrm>
            <a:custGeom>
              <a:avLst/>
              <a:gdLst/>
              <a:ahLst/>
              <a:cxnLst/>
              <a:rect l="l" t="t" r="r" b="b"/>
              <a:pathLst>
                <a:path w="269" h="5822" fill="none" extrusionOk="0">
                  <a:moveTo>
                    <a:pt x="145" y="5822"/>
                  </a:moveTo>
                  <a:lnTo>
                    <a:pt x="145" y="5822"/>
                  </a:lnTo>
                  <a:lnTo>
                    <a:pt x="124" y="5801"/>
                  </a:lnTo>
                  <a:lnTo>
                    <a:pt x="124" y="5760"/>
                  </a:lnTo>
                  <a:lnTo>
                    <a:pt x="83" y="5595"/>
                  </a:lnTo>
                  <a:lnTo>
                    <a:pt x="42" y="4975"/>
                  </a:lnTo>
                  <a:lnTo>
                    <a:pt x="21" y="4046"/>
                  </a:lnTo>
                  <a:lnTo>
                    <a:pt x="0" y="2911"/>
                  </a:lnTo>
                  <a:lnTo>
                    <a:pt x="0" y="2911"/>
                  </a:lnTo>
                  <a:lnTo>
                    <a:pt x="21" y="1776"/>
                  </a:lnTo>
                  <a:lnTo>
                    <a:pt x="42" y="868"/>
                  </a:lnTo>
                  <a:lnTo>
                    <a:pt x="83" y="228"/>
                  </a:lnTo>
                  <a:lnTo>
                    <a:pt x="124" y="63"/>
                  </a:lnTo>
                  <a:lnTo>
                    <a:pt x="124" y="21"/>
                  </a:lnTo>
                  <a:lnTo>
                    <a:pt x="145" y="1"/>
                  </a:lnTo>
                  <a:lnTo>
                    <a:pt x="145" y="1"/>
                  </a:lnTo>
                  <a:lnTo>
                    <a:pt x="165" y="21"/>
                  </a:lnTo>
                  <a:lnTo>
                    <a:pt x="165" y="63"/>
                  </a:lnTo>
                  <a:lnTo>
                    <a:pt x="207" y="228"/>
                  </a:lnTo>
                  <a:lnTo>
                    <a:pt x="248" y="868"/>
                  </a:lnTo>
                  <a:lnTo>
                    <a:pt x="269" y="1776"/>
                  </a:lnTo>
                  <a:lnTo>
                    <a:pt x="269" y="2911"/>
                  </a:lnTo>
                  <a:lnTo>
                    <a:pt x="269" y="2911"/>
                  </a:lnTo>
                  <a:lnTo>
                    <a:pt x="269" y="4046"/>
                  </a:lnTo>
                  <a:lnTo>
                    <a:pt x="248" y="4975"/>
                  </a:lnTo>
                  <a:lnTo>
                    <a:pt x="207" y="5595"/>
                  </a:lnTo>
                  <a:lnTo>
                    <a:pt x="165" y="5760"/>
                  </a:lnTo>
                  <a:lnTo>
                    <a:pt x="165" y="5801"/>
                  </a:lnTo>
                  <a:lnTo>
                    <a:pt x="145" y="582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26" name="Google Shape;2526;p212"/>
            <p:cNvSpPr/>
            <p:nvPr/>
          </p:nvSpPr>
          <p:spPr>
            <a:xfrm>
              <a:off x="6322025" y="5021200"/>
              <a:ext cx="6725" cy="145550"/>
            </a:xfrm>
            <a:custGeom>
              <a:avLst/>
              <a:gdLst/>
              <a:ahLst/>
              <a:cxnLst/>
              <a:rect l="l" t="t" r="r" b="b"/>
              <a:pathLst>
                <a:path w="269" h="5822" extrusionOk="0">
                  <a:moveTo>
                    <a:pt x="124" y="1"/>
                  </a:moveTo>
                  <a:lnTo>
                    <a:pt x="124" y="21"/>
                  </a:lnTo>
                  <a:lnTo>
                    <a:pt x="103" y="63"/>
                  </a:lnTo>
                  <a:lnTo>
                    <a:pt x="83" y="228"/>
                  </a:lnTo>
                  <a:lnTo>
                    <a:pt x="41" y="868"/>
                  </a:lnTo>
                  <a:lnTo>
                    <a:pt x="0" y="1776"/>
                  </a:lnTo>
                  <a:lnTo>
                    <a:pt x="0" y="2911"/>
                  </a:lnTo>
                  <a:lnTo>
                    <a:pt x="0" y="4046"/>
                  </a:lnTo>
                  <a:lnTo>
                    <a:pt x="41" y="4975"/>
                  </a:lnTo>
                  <a:lnTo>
                    <a:pt x="83" y="5595"/>
                  </a:lnTo>
                  <a:lnTo>
                    <a:pt x="103" y="5760"/>
                  </a:lnTo>
                  <a:lnTo>
                    <a:pt x="124" y="5801"/>
                  </a:lnTo>
                  <a:lnTo>
                    <a:pt x="124" y="5822"/>
                  </a:lnTo>
                  <a:lnTo>
                    <a:pt x="145" y="5801"/>
                  </a:lnTo>
                  <a:lnTo>
                    <a:pt x="165" y="5760"/>
                  </a:lnTo>
                  <a:lnTo>
                    <a:pt x="186" y="5595"/>
                  </a:lnTo>
                  <a:lnTo>
                    <a:pt x="227" y="4975"/>
                  </a:lnTo>
                  <a:lnTo>
                    <a:pt x="248" y="4046"/>
                  </a:lnTo>
                  <a:lnTo>
                    <a:pt x="268" y="2911"/>
                  </a:lnTo>
                  <a:lnTo>
                    <a:pt x="248" y="1776"/>
                  </a:lnTo>
                  <a:lnTo>
                    <a:pt x="227" y="868"/>
                  </a:lnTo>
                  <a:lnTo>
                    <a:pt x="186" y="228"/>
                  </a:lnTo>
                  <a:lnTo>
                    <a:pt x="165" y="63"/>
                  </a:lnTo>
                  <a:lnTo>
                    <a:pt x="145" y="21"/>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27" name="Google Shape;2527;p212"/>
            <p:cNvSpPr/>
            <p:nvPr/>
          </p:nvSpPr>
          <p:spPr>
            <a:xfrm>
              <a:off x="6322025" y="5021200"/>
              <a:ext cx="6725" cy="145550"/>
            </a:xfrm>
            <a:custGeom>
              <a:avLst/>
              <a:gdLst/>
              <a:ahLst/>
              <a:cxnLst/>
              <a:rect l="l" t="t" r="r" b="b"/>
              <a:pathLst>
                <a:path w="269" h="5822" fill="none" extrusionOk="0">
                  <a:moveTo>
                    <a:pt x="124" y="5822"/>
                  </a:moveTo>
                  <a:lnTo>
                    <a:pt x="124" y="5822"/>
                  </a:lnTo>
                  <a:lnTo>
                    <a:pt x="124" y="5801"/>
                  </a:lnTo>
                  <a:lnTo>
                    <a:pt x="103" y="5760"/>
                  </a:lnTo>
                  <a:lnTo>
                    <a:pt x="83" y="5595"/>
                  </a:lnTo>
                  <a:lnTo>
                    <a:pt x="41" y="4975"/>
                  </a:lnTo>
                  <a:lnTo>
                    <a:pt x="0" y="4046"/>
                  </a:lnTo>
                  <a:lnTo>
                    <a:pt x="0" y="2911"/>
                  </a:lnTo>
                  <a:lnTo>
                    <a:pt x="0" y="2911"/>
                  </a:lnTo>
                  <a:lnTo>
                    <a:pt x="0" y="1776"/>
                  </a:lnTo>
                  <a:lnTo>
                    <a:pt x="41" y="868"/>
                  </a:lnTo>
                  <a:lnTo>
                    <a:pt x="83" y="228"/>
                  </a:lnTo>
                  <a:lnTo>
                    <a:pt x="103" y="63"/>
                  </a:lnTo>
                  <a:lnTo>
                    <a:pt x="124" y="21"/>
                  </a:lnTo>
                  <a:lnTo>
                    <a:pt x="124" y="1"/>
                  </a:lnTo>
                  <a:lnTo>
                    <a:pt x="124" y="1"/>
                  </a:lnTo>
                  <a:lnTo>
                    <a:pt x="145" y="21"/>
                  </a:lnTo>
                  <a:lnTo>
                    <a:pt x="165" y="63"/>
                  </a:lnTo>
                  <a:lnTo>
                    <a:pt x="186" y="228"/>
                  </a:lnTo>
                  <a:lnTo>
                    <a:pt x="227" y="868"/>
                  </a:lnTo>
                  <a:lnTo>
                    <a:pt x="248" y="1776"/>
                  </a:lnTo>
                  <a:lnTo>
                    <a:pt x="268" y="2911"/>
                  </a:lnTo>
                  <a:lnTo>
                    <a:pt x="268" y="2911"/>
                  </a:lnTo>
                  <a:lnTo>
                    <a:pt x="248" y="4046"/>
                  </a:lnTo>
                  <a:lnTo>
                    <a:pt x="227" y="4975"/>
                  </a:lnTo>
                  <a:lnTo>
                    <a:pt x="186" y="5595"/>
                  </a:lnTo>
                  <a:lnTo>
                    <a:pt x="165" y="5760"/>
                  </a:lnTo>
                  <a:lnTo>
                    <a:pt x="145" y="5801"/>
                  </a:lnTo>
                  <a:lnTo>
                    <a:pt x="124" y="582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28" name="Google Shape;2528;p212"/>
            <p:cNvSpPr/>
            <p:nvPr/>
          </p:nvSpPr>
          <p:spPr>
            <a:xfrm>
              <a:off x="6277625" y="5021200"/>
              <a:ext cx="6750" cy="145550"/>
            </a:xfrm>
            <a:custGeom>
              <a:avLst/>
              <a:gdLst/>
              <a:ahLst/>
              <a:cxnLst/>
              <a:rect l="l" t="t" r="r" b="b"/>
              <a:pathLst>
                <a:path w="270" h="5822" extrusionOk="0">
                  <a:moveTo>
                    <a:pt x="145" y="1"/>
                  </a:moveTo>
                  <a:lnTo>
                    <a:pt x="125" y="21"/>
                  </a:lnTo>
                  <a:lnTo>
                    <a:pt x="104" y="63"/>
                  </a:lnTo>
                  <a:lnTo>
                    <a:pt x="83" y="228"/>
                  </a:lnTo>
                  <a:lnTo>
                    <a:pt x="42" y="868"/>
                  </a:lnTo>
                  <a:lnTo>
                    <a:pt x="22" y="1776"/>
                  </a:lnTo>
                  <a:lnTo>
                    <a:pt x="1" y="2911"/>
                  </a:lnTo>
                  <a:lnTo>
                    <a:pt x="22" y="4046"/>
                  </a:lnTo>
                  <a:lnTo>
                    <a:pt x="42" y="4975"/>
                  </a:lnTo>
                  <a:lnTo>
                    <a:pt x="83" y="5595"/>
                  </a:lnTo>
                  <a:lnTo>
                    <a:pt x="104" y="5760"/>
                  </a:lnTo>
                  <a:lnTo>
                    <a:pt x="125" y="5801"/>
                  </a:lnTo>
                  <a:lnTo>
                    <a:pt x="145" y="5822"/>
                  </a:lnTo>
                  <a:lnTo>
                    <a:pt x="145" y="5801"/>
                  </a:lnTo>
                  <a:lnTo>
                    <a:pt x="166" y="5760"/>
                  </a:lnTo>
                  <a:lnTo>
                    <a:pt x="187" y="5595"/>
                  </a:lnTo>
                  <a:lnTo>
                    <a:pt x="228" y="4975"/>
                  </a:lnTo>
                  <a:lnTo>
                    <a:pt x="269" y="4046"/>
                  </a:lnTo>
                  <a:lnTo>
                    <a:pt x="269" y="2911"/>
                  </a:lnTo>
                  <a:lnTo>
                    <a:pt x="269" y="1776"/>
                  </a:lnTo>
                  <a:lnTo>
                    <a:pt x="228" y="868"/>
                  </a:lnTo>
                  <a:lnTo>
                    <a:pt x="187" y="228"/>
                  </a:lnTo>
                  <a:lnTo>
                    <a:pt x="166" y="63"/>
                  </a:lnTo>
                  <a:lnTo>
                    <a:pt x="145" y="21"/>
                  </a:lnTo>
                  <a:lnTo>
                    <a:pt x="14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29" name="Google Shape;2529;p212"/>
            <p:cNvSpPr/>
            <p:nvPr/>
          </p:nvSpPr>
          <p:spPr>
            <a:xfrm>
              <a:off x="6277625" y="5021200"/>
              <a:ext cx="6750" cy="145550"/>
            </a:xfrm>
            <a:custGeom>
              <a:avLst/>
              <a:gdLst/>
              <a:ahLst/>
              <a:cxnLst/>
              <a:rect l="l" t="t" r="r" b="b"/>
              <a:pathLst>
                <a:path w="270" h="5822" fill="none" extrusionOk="0">
                  <a:moveTo>
                    <a:pt x="145" y="5822"/>
                  </a:moveTo>
                  <a:lnTo>
                    <a:pt x="145" y="5822"/>
                  </a:lnTo>
                  <a:lnTo>
                    <a:pt x="125" y="5801"/>
                  </a:lnTo>
                  <a:lnTo>
                    <a:pt x="104" y="5760"/>
                  </a:lnTo>
                  <a:lnTo>
                    <a:pt x="83" y="5595"/>
                  </a:lnTo>
                  <a:lnTo>
                    <a:pt x="42" y="4975"/>
                  </a:lnTo>
                  <a:lnTo>
                    <a:pt x="22" y="4046"/>
                  </a:lnTo>
                  <a:lnTo>
                    <a:pt x="1" y="2911"/>
                  </a:lnTo>
                  <a:lnTo>
                    <a:pt x="1" y="2911"/>
                  </a:lnTo>
                  <a:lnTo>
                    <a:pt x="22" y="1776"/>
                  </a:lnTo>
                  <a:lnTo>
                    <a:pt x="42" y="868"/>
                  </a:lnTo>
                  <a:lnTo>
                    <a:pt x="83" y="228"/>
                  </a:lnTo>
                  <a:lnTo>
                    <a:pt x="104" y="63"/>
                  </a:lnTo>
                  <a:lnTo>
                    <a:pt x="125" y="21"/>
                  </a:lnTo>
                  <a:lnTo>
                    <a:pt x="145" y="1"/>
                  </a:lnTo>
                  <a:lnTo>
                    <a:pt x="145" y="1"/>
                  </a:lnTo>
                  <a:lnTo>
                    <a:pt x="145" y="21"/>
                  </a:lnTo>
                  <a:lnTo>
                    <a:pt x="166" y="63"/>
                  </a:lnTo>
                  <a:lnTo>
                    <a:pt x="187" y="228"/>
                  </a:lnTo>
                  <a:lnTo>
                    <a:pt x="228" y="868"/>
                  </a:lnTo>
                  <a:lnTo>
                    <a:pt x="269" y="1776"/>
                  </a:lnTo>
                  <a:lnTo>
                    <a:pt x="269" y="2911"/>
                  </a:lnTo>
                  <a:lnTo>
                    <a:pt x="269" y="2911"/>
                  </a:lnTo>
                  <a:lnTo>
                    <a:pt x="269" y="4046"/>
                  </a:lnTo>
                  <a:lnTo>
                    <a:pt x="228" y="4975"/>
                  </a:lnTo>
                  <a:lnTo>
                    <a:pt x="187" y="5595"/>
                  </a:lnTo>
                  <a:lnTo>
                    <a:pt x="166" y="5760"/>
                  </a:lnTo>
                  <a:lnTo>
                    <a:pt x="145" y="5801"/>
                  </a:lnTo>
                  <a:lnTo>
                    <a:pt x="145" y="582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30" name="Google Shape;2530;p212"/>
            <p:cNvSpPr/>
            <p:nvPr/>
          </p:nvSpPr>
          <p:spPr>
            <a:xfrm>
              <a:off x="6418500" y="5021200"/>
              <a:ext cx="6750" cy="145550"/>
            </a:xfrm>
            <a:custGeom>
              <a:avLst/>
              <a:gdLst/>
              <a:ahLst/>
              <a:cxnLst/>
              <a:rect l="l" t="t" r="r" b="b"/>
              <a:pathLst>
                <a:path w="270" h="5822" extrusionOk="0">
                  <a:moveTo>
                    <a:pt x="145" y="1"/>
                  </a:moveTo>
                  <a:lnTo>
                    <a:pt x="125" y="21"/>
                  </a:lnTo>
                  <a:lnTo>
                    <a:pt x="125" y="63"/>
                  </a:lnTo>
                  <a:lnTo>
                    <a:pt x="84" y="228"/>
                  </a:lnTo>
                  <a:lnTo>
                    <a:pt x="42" y="868"/>
                  </a:lnTo>
                  <a:lnTo>
                    <a:pt x="22" y="1776"/>
                  </a:lnTo>
                  <a:lnTo>
                    <a:pt x="1" y="2911"/>
                  </a:lnTo>
                  <a:lnTo>
                    <a:pt x="22" y="4046"/>
                  </a:lnTo>
                  <a:lnTo>
                    <a:pt x="42" y="4975"/>
                  </a:lnTo>
                  <a:lnTo>
                    <a:pt x="84" y="5595"/>
                  </a:lnTo>
                  <a:lnTo>
                    <a:pt x="125" y="5760"/>
                  </a:lnTo>
                  <a:lnTo>
                    <a:pt x="125" y="5801"/>
                  </a:lnTo>
                  <a:lnTo>
                    <a:pt x="145" y="5822"/>
                  </a:lnTo>
                  <a:lnTo>
                    <a:pt x="166" y="5801"/>
                  </a:lnTo>
                  <a:lnTo>
                    <a:pt x="166" y="5760"/>
                  </a:lnTo>
                  <a:lnTo>
                    <a:pt x="207" y="5595"/>
                  </a:lnTo>
                  <a:lnTo>
                    <a:pt x="249" y="4975"/>
                  </a:lnTo>
                  <a:lnTo>
                    <a:pt x="269" y="4046"/>
                  </a:lnTo>
                  <a:lnTo>
                    <a:pt x="269" y="2911"/>
                  </a:lnTo>
                  <a:lnTo>
                    <a:pt x="269" y="1776"/>
                  </a:lnTo>
                  <a:lnTo>
                    <a:pt x="249" y="868"/>
                  </a:lnTo>
                  <a:lnTo>
                    <a:pt x="207" y="228"/>
                  </a:lnTo>
                  <a:lnTo>
                    <a:pt x="166" y="63"/>
                  </a:lnTo>
                  <a:lnTo>
                    <a:pt x="166" y="21"/>
                  </a:lnTo>
                  <a:lnTo>
                    <a:pt x="14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31" name="Google Shape;2531;p212"/>
            <p:cNvSpPr/>
            <p:nvPr/>
          </p:nvSpPr>
          <p:spPr>
            <a:xfrm>
              <a:off x="6418500" y="5021200"/>
              <a:ext cx="6750" cy="145550"/>
            </a:xfrm>
            <a:custGeom>
              <a:avLst/>
              <a:gdLst/>
              <a:ahLst/>
              <a:cxnLst/>
              <a:rect l="l" t="t" r="r" b="b"/>
              <a:pathLst>
                <a:path w="270" h="5822" fill="none" extrusionOk="0">
                  <a:moveTo>
                    <a:pt x="145" y="5822"/>
                  </a:moveTo>
                  <a:lnTo>
                    <a:pt x="145" y="5822"/>
                  </a:lnTo>
                  <a:lnTo>
                    <a:pt x="125" y="5801"/>
                  </a:lnTo>
                  <a:lnTo>
                    <a:pt x="125" y="5760"/>
                  </a:lnTo>
                  <a:lnTo>
                    <a:pt x="84" y="5595"/>
                  </a:lnTo>
                  <a:lnTo>
                    <a:pt x="42" y="4975"/>
                  </a:lnTo>
                  <a:lnTo>
                    <a:pt x="22" y="4046"/>
                  </a:lnTo>
                  <a:lnTo>
                    <a:pt x="1" y="2911"/>
                  </a:lnTo>
                  <a:lnTo>
                    <a:pt x="1" y="2911"/>
                  </a:lnTo>
                  <a:lnTo>
                    <a:pt x="22" y="1776"/>
                  </a:lnTo>
                  <a:lnTo>
                    <a:pt x="42" y="868"/>
                  </a:lnTo>
                  <a:lnTo>
                    <a:pt x="84" y="228"/>
                  </a:lnTo>
                  <a:lnTo>
                    <a:pt x="125" y="63"/>
                  </a:lnTo>
                  <a:lnTo>
                    <a:pt x="125" y="21"/>
                  </a:lnTo>
                  <a:lnTo>
                    <a:pt x="145" y="1"/>
                  </a:lnTo>
                  <a:lnTo>
                    <a:pt x="145" y="1"/>
                  </a:lnTo>
                  <a:lnTo>
                    <a:pt x="166" y="21"/>
                  </a:lnTo>
                  <a:lnTo>
                    <a:pt x="166" y="63"/>
                  </a:lnTo>
                  <a:lnTo>
                    <a:pt x="207" y="228"/>
                  </a:lnTo>
                  <a:lnTo>
                    <a:pt x="249" y="868"/>
                  </a:lnTo>
                  <a:lnTo>
                    <a:pt x="269" y="1776"/>
                  </a:lnTo>
                  <a:lnTo>
                    <a:pt x="269" y="2911"/>
                  </a:lnTo>
                  <a:lnTo>
                    <a:pt x="269" y="2911"/>
                  </a:lnTo>
                  <a:lnTo>
                    <a:pt x="269" y="4046"/>
                  </a:lnTo>
                  <a:lnTo>
                    <a:pt x="249" y="4975"/>
                  </a:lnTo>
                  <a:lnTo>
                    <a:pt x="207" y="5595"/>
                  </a:lnTo>
                  <a:lnTo>
                    <a:pt x="166" y="5760"/>
                  </a:lnTo>
                  <a:lnTo>
                    <a:pt x="166" y="5801"/>
                  </a:lnTo>
                  <a:lnTo>
                    <a:pt x="145" y="582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32" name="Google Shape;2532;p212"/>
            <p:cNvSpPr/>
            <p:nvPr/>
          </p:nvSpPr>
          <p:spPr>
            <a:xfrm>
              <a:off x="6374650" y="5021200"/>
              <a:ext cx="6725" cy="145550"/>
            </a:xfrm>
            <a:custGeom>
              <a:avLst/>
              <a:gdLst/>
              <a:ahLst/>
              <a:cxnLst/>
              <a:rect l="l" t="t" r="r" b="b"/>
              <a:pathLst>
                <a:path w="269" h="5822" extrusionOk="0">
                  <a:moveTo>
                    <a:pt x="145" y="1"/>
                  </a:moveTo>
                  <a:lnTo>
                    <a:pt x="124" y="21"/>
                  </a:lnTo>
                  <a:lnTo>
                    <a:pt x="104" y="63"/>
                  </a:lnTo>
                  <a:lnTo>
                    <a:pt x="83" y="228"/>
                  </a:lnTo>
                  <a:lnTo>
                    <a:pt x="42" y="868"/>
                  </a:lnTo>
                  <a:lnTo>
                    <a:pt x="21" y="1776"/>
                  </a:lnTo>
                  <a:lnTo>
                    <a:pt x="0" y="2911"/>
                  </a:lnTo>
                  <a:lnTo>
                    <a:pt x="21" y="4046"/>
                  </a:lnTo>
                  <a:lnTo>
                    <a:pt x="42" y="4975"/>
                  </a:lnTo>
                  <a:lnTo>
                    <a:pt x="83" y="5595"/>
                  </a:lnTo>
                  <a:lnTo>
                    <a:pt x="104" y="5760"/>
                  </a:lnTo>
                  <a:lnTo>
                    <a:pt x="124" y="5801"/>
                  </a:lnTo>
                  <a:lnTo>
                    <a:pt x="145" y="5822"/>
                  </a:lnTo>
                  <a:lnTo>
                    <a:pt x="145" y="5801"/>
                  </a:lnTo>
                  <a:lnTo>
                    <a:pt x="166" y="5760"/>
                  </a:lnTo>
                  <a:lnTo>
                    <a:pt x="186" y="5595"/>
                  </a:lnTo>
                  <a:lnTo>
                    <a:pt x="228" y="4975"/>
                  </a:lnTo>
                  <a:lnTo>
                    <a:pt x="269" y="4046"/>
                  </a:lnTo>
                  <a:lnTo>
                    <a:pt x="269" y="2911"/>
                  </a:lnTo>
                  <a:lnTo>
                    <a:pt x="269" y="1776"/>
                  </a:lnTo>
                  <a:lnTo>
                    <a:pt x="228" y="868"/>
                  </a:lnTo>
                  <a:lnTo>
                    <a:pt x="186" y="228"/>
                  </a:lnTo>
                  <a:lnTo>
                    <a:pt x="166" y="63"/>
                  </a:lnTo>
                  <a:lnTo>
                    <a:pt x="145" y="21"/>
                  </a:lnTo>
                  <a:lnTo>
                    <a:pt x="14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33" name="Google Shape;2533;p212"/>
            <p:cNvSpPr/>
            <p:nvPr/>
          </p:nvSpPr>
          <p:spPr>
            <a:xfrm>
              <a:off x="6374650" y="5021200"/>
              <a:ext cx="6725" cy="145550"/>
            </a:xfrm>
            <a:custGeom>
              <a:avLst/>
              <a:gdLst/>
              <a:ahLst/>
              <a:cxnLst/>
              <a:rect l="l" t="t" r="r" b="b"/>
              <a:pathLst>
                <a:path w="269" h="5822" fill="none" extrusionOk="0">
                  <a:moveTo>
                    <a:pt x="145" y="5822"/>
                  </a:moveTo>
                  <a:lnTo>
                    <a:pt x="145" y="5822"/>
                  </a:lnTo>
                  <a:lnTo>
                    <a:pt x="124" y="5801"/>
                  </a:lnTo>
                  <a:lnTo>
                    <a:pt x="104" y="5760"/>
                  </a:lnTo>
                  <a:lnTo>
                    <a:pt x="83" y="5595"/>
                  </a:lnTo>
                  <a:lnTo>
                    <a:pt x="42" y="4975"/>
                  </a:lnTo>
                  <a:lnTo>
                    <a:pt x="21" y="4046"/>
                  </a:lnTo>
                  <a:lnTo>
                    <a:pt x="0" y="2911"/>
                  </a:lnTo>
                  <a:lnTo>
                    <a:pt x="0" y="2911"/>
                  </a:lnTo>
                  <a:lnTo>
                    <a:pt x="21" y="1776"/>
                  </a:lnTo>
                  <a:lnTo>
                    <a:pt x="42" y="868"/>
                  </a:lnTo>
                  <a:lnTo>
                    <a:pt x="83" y="228"/>
                  </a:lnTo>
                  <a:lnTo>
                    <a:pt x="104" y="63"/>
                  </a:lnTo>
                  <a:lnTo>
                    <a:pt x="124" y="21"/>
                  </a:lnTo>
                  <a:lnTo>
                    <a:pt x="145" y="1"/>
                  </a:lnTo>
                  <a:lnTo>
                    <a:pt x="145" y="1"/>
                  </a:lnTo>
                  <a:lnTo>
                    <a:pt x="145" y="21"/>
                  </a:lnTo>
                  <a:lnTo>
                    <a:pt x="166" y="63"/>
                  </a:lnTo>
                  <a:lnTo>
                    <a:pt x="186" y="228"/>
                  </a:lnTo>
                  <a:lnTo>
                    <a:pt x="228" y="868"/>
                  </a:lnTo>
                  <a:lnTo>
                    <a:pt x="269" y="1776"/>
                  </a:lnTo>
                  <a:lnTo>
                    <a:pt x="269" y="2911"/>
                  </a:lnTo>
                  <a:lnTo>
                    <a:pt x="269" y="2911"/>
                  </a:lnTo>
                  <a:lnTo>
                    <a:pt x="269" y="4046"/>
                  </a:lnTo>
                  <a:lnTo>
                    <a:pt x="228" y="4975"/>
                  </a:lnTo>
                  <a:lnTo>
                    <a:pt x="186" y="5595"/>
                  </a:lnTo>
                  <a:lnTo>
                    <a:pt x="166" y="5760"/>
                  </a:lnTo>
                  <a:lnTo>
                    <a:pt x="145" y="5801"/>
                  </a:lnTo>
                  <a:lnTo>
                    <a:pt x="145" y="582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34" name="Google Shape;2534;p212"/>
            <p:cNvSpPr/>
            <p:nvPr/>
          </p:nvSpPr>
          <p:spPr>
            <a:xfrm>
              <a:off x="5658925" y="5016050"/>
              <a:ext cx="812250" cy="6725"/>
            </a:xfrm>
            <a:custGeom>
              <a:avLst/>
              <a:gdLst/>
              <a:ahLst/>
              <a:cxnLst/>
              <a:rect l="l" t="t" r="r" b="b"/>
              <a:pathLst>
                <a:path w="32490" h="269" extrusionOk="0">
                  <a:moveTo>
                    <a:pt x="9929" y="0"/>
                  </a:moveTo>
                  <a:lnTo>
                    <a:pt x="4768" y="21"/>
                  </a:lnTo>
                  <a:lnTo>
                    <a:pt x="1280" y="83"/>
                  </a:lnTo>
                  <a:lnTo>
                    <a:pt x="330" y="104"/>
                  </a:lnTo>
                  <a:lnTo>
                    <a:pt x="103" y="104"/>
                  </a:lnTo>
                  <a:lnTo>
                    <a:pt x="0" y="124"/>
                  </a:lnTo>
                  <a:lnTo>
                    <a:pt x="103" y="145"/>
                  </a:lnTo>
                  <a:lnTo>
                    <a:pt x="330" y="145"/>
                  </a:lnTo>
                  <a:lnTo>
                    <a:pt x="1280" y="186"/>
                  </a:lnTo>
                  <a:lnTo>
                    <a:pt x="4768" y="227"/>
                  </a:lnTo>
                  <a:lnTo>
                    <a:pt x="9929" y="248"/>
                  </a:lnTo>
                  <a:lnTo>
                    <a:pt x="16245" y="269"/>
                  </a:lnTo>
                  <a:lnTo>
                    <a:pt x="22582" y="248"/>
                  </a:lnTo>
                  <a:lnTo>
                    <a:pt x="27742" y="227"/>
                  </a:lnTo>
                  <a:lnTo>
                    <a:pt x="31210" y="186"/>
                  </a:lnTo>
                  <a:lnTo>
                    <a:pt x="32159" y="145"/>
                  </a:lnTo>
                  <a:lnTo>
                    <a:pt x="32407" y="145"/>
                  </a:lnTo>
                  <a:lnTo>
                    <a:pt x="32489" y="124"/>
                  </a:lnTo>
                  <a:lnTo>
                    <a:pt x="32407" y="104"/>
                  </a:lnTo>
                  <a:lnTo>
                    <a:pt x="32159" y="104"/>
                  </a:lnTo>
                  <a:lnTo>
                    <a:pt x="31210" y="83"/>
                  </a:lnTo>
                  <a:lnTo>
                    <a:pt x="27742" y="21"/>
                  </a:lnTo>
                  <a:lnTo>
                    <a:pt x="22582"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35" name="Google Shape;2535;p212"/>
            <p:cNvSpPr/>
            <p:nvPr/>
          </p:nvSpPr>
          <p:spPr>
            <a:xfrm>
              <a:off x="5658925" y="5016050"/>
              <a:ext cx="812250" cy="6725"/>
            </a:xfrm>
            <a:custGeom>
              <a:avLst/>
              <a:gdLst/>
              <a:ahLst/>
              <a:cxnLst/>
              <a:rect l="l" t="t" r="r" b="b"/>
              <a:pathLst>
                <a:path w="32490" h="269" fill="none" extrusionOk="0">
                  <a:moveTo>
                    <a:pt x="32489" y="124"/>
                  </a:moveTo>
                  <a:lnTo>
                    <a:pt x="32489" y="124"/>
                  </a:lnTo>
                  <a:lnTo>
                    <a:pt x="32407" y="145"/>
                  </a:lnTo>
                  <a:lnTo>
                    <a:pt x="32159" y="145"/>
                  </a:lnTo>
                  <a:lnTo>
                    <a:pt x="31210" y="186"/>
                  </a:lnTo>
                  <a:lnTo>
                    <a:pt x="27742" y="227"/>
                  </a:lnTo>
                  <a:lnTo>
                    <a:pt x="22582" y="248"/>
                  </a:lnTo>
                  <a:lnTo>
                    <a:pt x="16245" y="269"/>
                  </a:lnTo>
                  <a:lnTo>
                    <a:pt x="16245" y="269"/>
                  </a:lnTo>
                  <a:lnTo>
                    <a:pt x="9929" y="248"/>
                  </a:lnTo>
                  <a:lnTo>
                    <a:pt x="4768" y="227"/>
                  </a:lnTo>
                  <a:lnTo>
                    <a:pt x="1280" y="186"/>
                  </a:lnTo>
                  <a:lnTo>
                    <a:pt x="330" y="145"/>
                  </a:lnTo>
                  <a:lnTo>
                    <a:pt x="103" y="145"/>
                  </a:lnTo>
                  <a:lnTo>
                    <a:pt x="0" y="124"/>
                  </a:lnTo>
                  <a:lnTo>
                    <a:pt x="0" y="124"/>
                  </a:lnTo>
                  <a:lnTo>
                    <a:pt x="103" y="104"/>
                  </a:lnTo>
                  <a:lnTo>
                    <a:pt x="330" y="104"/>
                  </a:lnTo>
                  <a:lnTo>
                    <a:pt x="1280" y="83"/>
                  </a:lnTo>
                  <a:lnTo>
                    <a:pt x="4768" y="21"/>
                  </a:lnTo>
                  <a:lnTo>
                    <a:pt x="9929" y="0"/>
                  </a:lnTo>
                  <a:lnTo>
                    <a:pt x="16245" y="0"/>
                  </a:lnTo>
                  <a:lnTo>
                    <a:pt x="16245" y="0"/>
                  </a:lnTo>
                  <a:lnTo>
                    <a:pt x="22582" y="0"/>
                  </a:lnTo>
                  <a:lnTo>
                    <a:pt x="27742" y="21"/>
                  </a:lnTo>
                  <a:lnTo>
                    <a:pt x="31210" y="83"/>
                  </a:lnTo>
                  <a:lnTo>
                    <a:pt x="32159" y="104"/>
                  </a:lnTo>
                  <a:lnTo>
                    <a:pt x="32407" y="104"/>
                  </a:lnTo>
                  <a:lnTo>
                    <a:pt x="32489" y="124"/>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36" name="Google Shape;2536;p212"/>
            <p:cNvSpPr/>
            <p:nvPr/>
          </p:nvSpPr>
          <p:spPr>
            <a:xfrm>
              <a:off x="5601625" y="5164675"/>
              <a:ext cx="806600" cy="146050"/>
            </a:xfrm>
            <a:custGeom>
              <a:avLst/>
              <a:gdLst/>
              <a:ahLst/>
              <a:cxnLst/>
              <a:rect l="l" t="t" r="r" b="b"/>
              <a:pathLst>
                <a:path w="32264" h="5842" extrusionOk="0">
                  <a:moveTo>
                    <a:pt x="1" y="0"/>
                  </a:moveTo>
                  <a:lnTo>
                    <a:pt x="1" y="5842"/>
                  </a:lnTo>
                  <a:lnTo>
                    <a:pt x="32263" y="5842"/>
                  </a:lnTo>
                  <a:lnTo>
                    <a:pt x="32263" y="0"/>
                  </a:lnTo>
                  <a:close/>
                </a:path>
              </a:pathLst>
            </a:custGeom>
            <a:solidFill>
              <a:schemeClr val="accent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37" name="Google Shape;2537;p212"/>
            <p:cNvSpPr/>
            <p:nvPr/>
          </p:nvSpPr>
          <p:spPr>
            <a:xfrm>
              <a:off x="5601625" y="5164675"/>
              <a:ext cx="806600" cy="146050"/>
            </a:xfrm>
            <a:custGeom>
              <a:avLst/>
              <a:gdLst/>
              <a:ahLst/>
              <a:cxnLst/>
              <a:rect l="l" t="t" r="r" b="b"/>
              <a:pathLst>
                <a:path w="32264" h="5842" fill="none" extrusionOk="0">
                  <a:moveTo>
                    <a:pt x="32263" y="5842"/>
                  </a:moveTo>
                  <a:lnTo>
                    <a:pt x="1" y="5842"/>
                  </a:lnTo>
                  <a:lnTo>
                    <a:pt x="1" y="0"/>
                  </a:lnTo>
                  <a:lnTo>
                    <a:pt x="32263" y="0"/>
                  </a:lnTo>
                  <a:lnTo>
                    <a:pt x="32263" y="584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38" name="Google Shape;2538;p212"/>
            <p:cNvSpPr/>
            <p:nvPr/>
          </p:nvSpPr>
          <p:spPr>
            <a:xfrm>
              <a:off x="5677500" y="5166725"/>
              <a:ext cx="6725" cy="145025"/>
            </a:xfrm>
            <a:custGeom>
              <a:avLst/>
              <a:gdLst/>
              <a:ahLst/>
              <a:cxnLst/>
              <a:rect l="l" t="t" r="r" b="b"/>
              <a:pathLst>
                <a:path w="269" h="5801" extrusionOk="0">
                  <a:moveTo>
                    <a:pt x="124" y="1"/>
                  </a:moveTo>
                  <a:lnTo>
                    <a:pt x="103" y="21"/>
                  </a:lnTo>
                  <a:lnTo>
                    <a:pt x="103" y="63"/>
                  </a:lnTo>
                  <a:lnTo>
                    <a:pt x="83" y="228"/>
                  </a:lnTo>
                  <a:lnTo>
                    <a:pt x="41" y="847"/>
                  </a:lnTo>
                  <a:lnTo>
                    <a:pt x="0" y="1776"/>
                  </a:lnTo>
                  <a:lnTo>
                    <a:pt x="0" y="2911"/>
                  </a:lnTo>
                  <a:lnTo>
                    <a:pt x="0" y="4026"/>
                  </a:lnTo>
                  <a:lnTo>
                    <a:pt x="41" y="4955"/>
                  </a:lnTo>
                  <a:lnTo>
                    <a:pt x="83" y="5574"/>
                  </a:lnTo>
                  <a:lnTo>
                    <a:pt x="103" y="5739"/>
                  </a:lnTo>
                  <a:lnTo>
                    <a:pt x="103" y="5801"/>
                  </a:lnTo>
                  <a:lnTo>
                    <a:pt x="145" y="5801"/>
                  </a:lnTo>
                  <a:lnTo>
                    <a:pt x="145" y="5739"/>
                  </a:lnTo>
                  <a:lnTo>
                    <a:pt x="186" y="5574"/>
                  </a:lnTo>
                  <a:lnTo>
                    <a:pt x="227" y="4955"/>
                  </a:lnTo>
                  <a:lnTo>
                    <a:pt x="248" y="4026"/>
                  </a:lnTo>
                  <a:lnTo>
                    <a:pt x="268" y="2911"/>
                  </a:lnTo>
                  <a:lnTo>
                    <a:pt x="248" y="1776"/>
                  </a:lnTo>
                  <a:lnTo>
                    <a:pt x="227" y="847"/>
                  </a:lnTo>
                  <a:lnTo>
                    <a:pt x="186" y="228"/>
                  </a:lnTo>
                  <a:lnTo>
                    <a:pt x="145" y="63"/>
                  </a:lnTo>
                  <a:lnTo>
                    <a:pt x="145" y="21"/>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39" name="Google Shape;2539;p212"/>
            <p:cNvSpPr/>
            <p:nvPr/>
          </p:nvSpPr>
          <p:spPr>
            <a:xfrm>
              <a:off x="5677500" y="5166725"/>
              <a:ext cx="6725" cy="145025"/>
            </a:xfrm>
            <a:custGeom>
              <a:avLst/>
              <a:gdLst/>
              <a:ahLst/>
              <a:cxnLst/>
              <a:rect l="l" t="t" r="r" b="b"/>
              <a:pathLst>
                <a:path w="269" h="5801" fill="none" extrusionOk="0">
                  <a:moveTo>
                    <a:pt x="124" y="5801"/>
                  </a:moveTo>
                  <a:lnTo>
                    <a:pt x="124" y="5801"/>
                  </a:lnTo>
                  <a:lnTo>
                    <a:pt x="103" y="5801"/>
                  </a:lnTo>
                  <a:lnTo>
                    <a:pt x="103" y="5739"/>
                  </a:lnTo>
                  <a:lnTo>
                    <a:pt x="83" y="5574"/>
                  </a:lnTo>
                  <a:lnTo>
                    <a:pt x="41" y="4955"/>
                  </a:lnTo>
                  <a:lnTo>
                    <a:pt x="0" y="4026"/>
                  </a:lnTo>
                  <a:lnTo>
                    <a:pt x="0" y="2911"/>
                  </a:lnTo>
                  <a:lnTo>
                    <a:pt x="0" y="2911"/>
                  </a:lnTo>
                  <a:lnTo>
                    <a:pt x="0" y="1776"/>
                  </a:lnTo>
                  <a:lnTo>
                    <a:pt x="41" y="847"/>
                  </a:lnTo>
                  <a:lnTo>
                    <a:pt x="83" y="228"/>
                  </a:lnTo>
                  <a:lnTo>
                    <a:pt x="103" y="63"/>
                  </a:lnTo>
                  <a:lnTo>
                    <a:pt x="103" y="21"/>
                  </a:lnTo>
                  <a:lnTo>
                    <a:pt x="124" y="1"/>
                  </a:lnTo>
                  <a:lnTo>
                    <a:pt x="124" y="1"/>
                  </a:lnTo>
                  <a:lnTo>
                    <a:pt x="145" y="21"/>
                  </a:lnTo>
                  <a:lnTo>
                    <a:pt x="145" y="63"/>
                  </a:lnTo>
                  <a:lnTo>
                    <a:pt x="186" y="228"/>
                  </a:lnTo>
                  <a:lnTo>
                    <a:pt x="227" y="847"/>
                  </a:lnTo>
                  <a:lnTo>
                    <a:pt x="248" y="1776"/>
                  </a:lnTo>
                  <a:lnTo>
                    <a:pt x="268" y="2911"/>
                  </a:lnTo>
                  <a:lnTo>
                    <a:pt x="268" y="2911"/>
                  </a:lnTo>
                  <a:lnTo>
                    <a:pt x="248" y="4026"/>
                  </a:lnTo>
                  <a:lnTo>
                    <a:pt x="227" y="4955"/>
                  </a:lnTo>
                  <a:lnTo>
                    <a:pt x="186" y="5574"/>
                  </a:lnTo>
                  <a:lnTo>
                    <a:pt x="145" y="5739"/>
                  </a:lnTo>
                  <a:lnTo>
                    <a:pt x="145" y="5801"/>
                  </a:lnTo>
                  <a:lnTo>
                    <a:pt x="124" y="580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40" name="Google Shape;2540;p212"/>
            <p:cNvSpPr/>
            <p:nvPr/>
          </p:nvSpPr>
          <p:spPr>
            <a:xfrm>
              <a:off x="5633125" y="5166725"/>
              <a:ext cx="6725" cy="145025"/>
            </a:xfrm>
            <a:custGeom>
              <a:avLst/>
              <a:gdLst/>
              <a:ahLst/>
              <a:cxnLst/>
              <a:rect l="l" t="t" r="r" b="b"/>
              <a:pathLst>
                <a:path w="269" h="5801" extrusionOk="0">
                  <a:moveTo>
                    <a:pt x="144" y="1"/>
                  </a:moveTo>
                  <a:lnTo>
                    <a:pt x="124" y="21"/>
                  </a:lnTo>
                  <a:lnTo>
                    <a:pt x="103" y="63"/>
                  </a:lnTo>
                  <a:lnTo>
                    <a:pt x="83" y="228"/>
                  </a:lnTo>
                  <a:lnTo>
                    <a:pt x="41" y="847"/>
                  </a:lnTo>
                  <a:lnTo>
                    <a:pt x="21" y="1776"/>
                  </a:lnTo>
                  <a:lnTo>
                    <a:pt x="0" y="2911"/>
                  </a:lnTo>
                  <a:lnTo>
                    <a:pt x="21" y="4026"/>
                  </a:lnTo>
                  <a:lnTo>
                    <a:pt x="41" y="4955"/>
                  </a:lnTo>
                  <a:lnTo>
                    <a:pt x="83" y="5574"/>
                  </a:lnTo>
                  <a:lnTo>
                    <a:pt x="103" y="5739"/>
                  </a:lnTo>
                  <a:lnTo>
                    <a:pt x="124" y="5801"/>
                  </a:lnTo>
                  <a:lnTo>
                    <a:pt x="144" y="5801"/>
                  </a:lnTo>
                  <a:lnTo>
                    <a:pt x="165" y="5739"/>
                  </a:lnTo>
                  <a:lnTo>
                    <a:pt x="186" y="5574"/>
                  </a:lnTo>
                  <a:lnTo>
                    <a:pt x="227" y="4955"/>
                  </a:lnTo>
                  <a:lnTo>
                    <a:pt x="268" y="4026"/>
                  </a:lnTo>
                  <a:lnTo>
                    <a:pt x="268" y="2911"/>
                  </a:lnTo>
                  <a:lnTo>
                    <a:pt x="268" y="1776"/>
                  </a:lnTo>
                  <a:lnTo>
                    <a:pt x="227" y="847"/>
                  </a:lnTo>
                  <a:lnTo>
                    <a:pt x="186" y="228"/>
                  </a:lnTo>
                  <a:lnTo>
                    <a:pt x="165" y="63"/>
                  </a:lnTo>
                  <a:lnTo>
                    <a:pt x="144" y="21"/>
                  </a:lnTo>
                  <a:lnTo>
                    <a:pt x="14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41" name="Google Shape;2541;p212"/>
            <p:cNvSpPr/>
            <p:nvPr/>
          </p:nvSpPr>
          <p:spPr>
            <a:xfrm>
              <a:off x="5774000" y="5166725"/>
              <a:ext cx="6725" cy="145025"/>
            </a:xfrm>
            <a:custGeom>
              <a:avLst/>
              <a:gdLst/>
              <a:ahLst/>
              <a:cxnLst/>
              <a:rect l="l" t="t" r="r" b="b"/>
              <a:pathLst>
                <a:path w="269" h="5801" extrusionOk="0">
                  <a:moveTo>
                    <a:pt x="145" y="1"/>
                  </a:moveTo>
                  <a:lnTo>
                    <a:pt x="124" y="21"/>
                  </a:lnTo>
                  <a:lnTo>
                    <a:pt x="124" y="63"/>
                  </a:lnTo>
                  <a:lnTo>
                    <a:pt x="83" y="228"/>
                  </a:lnTo>
                  <a:lnTo>
                    <a:pt x="41" y="847"/>
                  </a:lnTo>
                  <a:lnTo>
                    <a:pt x="21" y="1776"/>
                  </a:lnTo>
                  <a:lnTo>
                    <a:pt x="0" y="2911"/>
                  </a:lnTo>
                  <a:lnTo>
                    <a:pt x="21" y="4026"/>
                  </a:lnTo>
                  <a:lnTo>
                    <a:pt x="41" y="4955"/>
                  </a:lnTo>
                  <a:lnTo>
                    <a:pt x="83" y="5574"/>
                  </a:lnTo>
                  <a:lnTo>
                    <a:pt x="124" y="5739"/>
                  </a:lnTo>
                  <a:lnTo>
                    <a:pt x="124" y="5801"/>
                  </a:lnTo>
                  <a:lnTo>
                    <a:pt x="165" y="5801"/>
                  </a:lnTo>
                  <a:lnTo>
                    <a:pt x="165" y="5739"/>
                  </a:lnTo>
                  <a:lnTo>
                    <a:pt x="186" y="5574"/>
                  </a:lnTo>
                  <a:lnTo>
                    <a:pt x="227" y="4955"/>
                  </a:lnTo>
                  <a:lnTo>
                    <a:pt x="268" y="4026"/>
                  </a:lnTo>
                  <a:lnTo>
                    <a:pt x="268" y="2911"/>
                  </a:lnTo>
                  <a:lnTo>
                    <a:pt x="268" y="1776"/>
                  </a:lnTo>
                  <a:lnTo>
                    <a:pt x="227" y="847"/>
                  </a:lnTo>
                  <a:lnTo>
                    <a:pt x="186" y="228"/>
                  </a:lnTo>
                  <a:lnTo>
                    <a:pt x="165" y="63"/>
                  </a:lnTo>
                  <a:lnTo>
                    <a:pt x="165" y="21"/>
                  </a:lnTo>
                  <a:lnTo>
                    <a:pt x="14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42" name="Google Shape;2542;p212"/>
            <p:cNvSpPr/>
            <p:nvPr/>
          </p:nvSpPr>
          <p:spPr>
            <a:xfrm>
              <a:off x="5774000" y="5166725"/>
              <a:ext cx="6725" cy="145025"/>
            </a:xfrm>
            <a:custGeom>
              <a:avLst/>
              <a:gdLst/>
              <a:ahLst/>
              <a:cxnLst/>
              <a:rect l="l" t="t" r="r" b="b"/>
              <a:pathLst>
                <a:path w="269" h="5801" fill="none" extrusionOk="0">
                  <a:moveTo>
                    <a:pt x="145" y="5801"/>
                  </a:moveTo>
                  <a:lnTo>
                    <a:pt x="145" y="5801"/>
                  </a:lnTo>
                  <a:lnTo>
                    <a:pt x="124" y="5801"/>
                  </a:lnTo>
                  <a:lnTo>
                    <a:pt x="124" y="5739"/>
                  </a:lnTo>
                  <a:lnTo>
                    <a:pt x="83" y="5574"/>
                  </a:lnTo>
                  <a:lnTo>
                    <a:pt x="41" y="4955"/>
                  </a:lnTo>
                  <a:lnTo>
                    <a:pt x="21" y="4026"/>
                  </a:lnTo>
                  <a:lnTo>
                    <a:pt x="0" y="2911"/>
                  </a:lnTo>
                  <a:lnTo>
                    <a:pt x="0" y="2911"/>
                  </a:lnTo>
                  <a:lnTo>
                    <a:pt x="21" y="1776"/>
                  </a:lnTo>
                  <a:lnTo>
                    <a:pt x="41" y="847"/>
                  </a:lnTo>
                  <a:lnTo>
                    <a:pt x="83" y="228"/>
                  </a:lnTo>
                  <a:lnTo>
                    <a:pt x="124" y="63"/>
                  </a:lnTo>
                  <a:lnTo>
                    <a:pt x="124" y="21"/>
                  </a:lnTo>
                  <a:lnTo>
                    <a:pt x="145" y="1"/>
                  </a:lnTo>
                  <a:lnTo>
                    <a:pt x="145" y="1"/>
                  </a:lnTo>
                  <a:lnTo>
                    <a:pt x="165" y="21"/>
                  </a:lnTo>
                  <a:lnTo>
                    <a:pt x="165" y="63"/>
                  </a:lnTo>
                  <a:lnTo>
                    <a:pt x="186" y="228"/>
                  </a:lnTo>
                  <a:lnTo>
                    <a:pt x="227" y="847"/>
                  </a:lnTo>
                  <a:lnTo>
                    <a:pt x="268" y="1776"/>
                  </a:lnTo>
                  <a:lnTo>
                    <a:pt x="268" y="2911"/>
                  </a:lnTo>
                  <a:lnTo>
                    <a:pt x="268" y="2911"/>
                  </a:lnTo>
                  <a:lnTo>
                    <a:pt x="268" y="4026"/>
                  </a:lnTo>
                  <a:lnTo>
                    <a:pt x="227" y="4955"/>
                  </a:lnTo>
                  <a:lnTo>
                    <a:pt x="186" y="5574"/>
                  </a:lnTo>
                  <a:lnTo>
                    <a:pt x="165" y="5739"/>
                  </a:lnTo>
                  <a:lnTo>
                    <a:pt x="165" y="5801"/>
                  </a:lnTo>
                  <a:lnTo>
                    <a:pt x="145" y="580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43" name="Google Shape;2543;p212"/>
            <p:cNvSpPr/>
            <p:nvPr/>
          </p:nvSpPr>
          <p:spPr>
            <a:xfrm>
              <a:off x="5730125" y="5166725"/>
              <a:ext cx="6725" cy="145025"/>
            </a:xfrm>
            <a:custGeom>
              <a:avLst/>
              <a:gdLst/>
              <a:ahLst/>
              <a:cxnLst/>
              <a:rect l="l" t="t" r="r" b="b"/>
              <a:pathLst>
                <a:path w="269" h="5801" extrusionOk="0">
                  <a:moveTo>
                    <a:pt x="124" y="1"/>
                  </a:moveTo>
                  <a:lnTo>
                    <a:pt x="124" y="21"/>
                  </a:lnTo>
                  <a:lnTo>
                    <a:pt x="104" y="63"/>
                  </a:lnTo>
                  <a:lnTo>
                    <a:pt x="83" y="228"/>
                  </a:lnTo>
                  <a:lnTo>
                    <a:pt x="42" y="847"/>
                  </a:lnTo>
                  <a:lnTo>
                    <a:pt x="1" y="1776"/>
                  </a:lnTo>
                  <a:lnTo>
                    <a:pt x="1" y="2911"/>
                  </a:lnTo>
                  <a:lnTo>
                    <a:pt x="1" y="4026"/>
                  </a:lnTo>
                  <a:lnTo>
                    <a:pt x="42" y="4955"/>
                  </a:lnTo>
                  <a:lnTo>
                    <a:pt x="83" y="5574"/>
                  </a:lnTo>
                  <a:lnTo>
                    <a:pt x="104" y="5739"/>
                  </a:lnTo>
                  <a:lnTo>
                    <a:pt x="124" y="5801"/>
                  </a:lnTo>
                  <a:lnTo>
                    <a:pt x="145" y="5801"/>
                  </a:lnTo>
                  <a:lnTo>
                    <a:pt x="166" y="5739"/>
                  </a:lnTo>
                  <a:lnTo>
                    <a:pt x="186" y="5574"/>
                  </a:lnTo>
                  <a:lnTo>
                    <a:pt x="228" y="4955"/>
                  </a:lnTo>
                  <a:lnTo>
                    <a:pt x="248" y="4026"/>
                  </a:lnTo>
                  <a:lnTo>
                    <a:pt x="269" y="2911"/>
                  </a:lnTo>
                  <a:lnTo>
                    <a:pt x="248" y="1776"/>
                  </a:lnTo>
                  <a:lnTo>
                    <a:pt x="228" y="847"/>
                  </a:lnTo>
                  <a:lnTo>
                    <a:pt x="186" y="228"/>
                  </a:lnTo>
                  <a:lnTo>
                    <a:pt x="166" y="63"/>
                  </a:lnTo>
                  <a:lnTo>
                    <a:pt x="145" y="21"/>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44" name="Google Shape;2544;p212"/>
            <p:cNvSpPr/>
            <p:nvPr/>
          </p:nvSpPr>
          <p:spPr>
            <a:xfrm>
              <a:off x="5730125" y="5166725"/>
              <a:ext cx="6725" cy="145025"/>
            </a:xfrm>
            <a:custGeom>
              <a:avLst/>
              <a:gdLst/>
              <a:ahLst/>
              <a:cxnLst/>
              <a:rect l="l" t="t" r="r" b="b"/>
              <a:pathLst>
                <a:path w="269" h="5801" fill="none" extrusionOk="0">
                  <a:moveTo>
                    <a:pt x="124" y="5801"/>
                  </a:moveTo>
                  <a:lnTo>
                    <a:pt x="124" y="5801"/>
                  </a:lnTo>
                  <a:lnTo>
                    <a:pt x="124" y="5801"/>
                  </a:lnTo>
                  <a:lnTo>
                    <a:pt x="104" y="5739"/>
                  </a:lnTo>
                  <a:lnTo>
                    <a:pt x="83" y="5574"/>
                  </a:lnTo>
                  <a:lnTo>
                    <a:pt x="42" y="4955"/>
                  </a:lnTo>
                  <a:lnTo>
                    <a:pt x="1" y="4026"/>
                  </a:lnTo>
                  <a:lnTo>
                    <a:pt x="1" y="2911"/>
                  </a:lnTo>
                  <a:lnTo>
                    <a:pt x="1" y="2911"/>
                  </a:lnTo>
                  <a:lnTo>
                    <a:pt x="1" y="1776"/>
                  </a:lnTo>
                  <a:lnTo>
                    <a:pt x="42" y="847"/>
                  </a:lnTo>
                  <a:lnTo>
                    <a:pt x="83" y="228"/>
                  </a:lnTo>
                  <a:lnTo>
                    <a:pt x="104" y="63"/>
                  </a:lnTo>
                  <a:lnTo>
                    <a:pt x="124" y="21"/>
                  </a:lnTo>
                  <a:lnTo>
                    <a:pt x="124" y="1"/>
                  </a:lnTo>
                  <a:lnTo>
                    <a:pt x="124" y="1"/>
                  </a:lnTo>
                  <a:lnTo>
                    <a:pt x="145" y="21"/>
                  </a:lnTo>
                  <a:lnTo>
                    <a:pt x="166" y="63"/>
                  </a:lnTo>
                  <a:lnTo>
                    <a:pt x="186" y="228"/>
                  </a:lnTo>
                  <a:lnTo>
                    <a:pt x="228" y="847"/>
                  </a:lnTo>
                  <a:lnTo>
                    <a:pt x="248" y="1776"/>
                  </a:lnTo>
                  <a:lnTo>
                    <a:pt x="269" y="2911"/>
                  </a:lnTo>
                  <a:lnTo>
                    <a:pt x="269" y="2911"/>
                  </a:lnTo>
                  <a:lnTo>
                    <a:pt x="248" y="4026"/>
                  </a:lnTo>
                  <a:lnTo>
                    <a:pt x="228" y="4955"/>
                  </a:lnTo>
                  <a:lnTo>
                    <a:pt x="186" y="5574"/>
                  </a:lnTo>
                  <a:lnTo>
                    <a:pt x="166" y="5739"/>
                  </a:lnTo>
                  <a:lnTo>
                    <a:pt x="145" y="5801"/>
                  </a:lnTo>
                  <a:lnTo>
                    <a:pt x="124" y="580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45" name="Google Shape;2545;p212"/>
            <p:cNvSpPr/>
            <p:nvPr/>
          </p:nvSpPr>
          <p:spPr>
            <a:xfrm>
              <a:off x="5871000" y="5166725"/>
              <a:ext cx="6725" cy="145025"/>
            </a:xfrm>
            <a:custGeom>
              <a:avLst/>
              <a:gdLst/>
              <a:ahLst/>
              <a:cxnLst/>
              <a:rect l="l" t="t" r="r" b="b"/>
              <a:pathLst>
                <a:path w="269" h="5801" extrusionOk="0">
                  <a:moveTo>
                    <a:pt x="145" y="1"/>
                  </a:moveTo>
                  <a:lnTo>
                    <a:pt x="124" y="21"/>
                  </a:lnTo>
                  <a:lnTo>
                    <a:pt x="104" y="63"/>
                  </a:lnTo>
                  <a:lnTo>
                    <a:pt x="83" y="228"/>
                  </a:lnTo>
                  <a:lnTo>
                    <a:pt x="42" y="847"/>
                  </a:lnTo>
                  <a:lnTo>
                    <a:pt x="21" y="1776"/>
                  </a:lnTo>
                  <a:lnTo>
                    <a:pt x="1" y="2911"/>
                  </a:lnTo>
                  <a:lnTo>
                    <a:pt x="21" y="4026"/>
                  </a:lnTo>
                  <a:lnTo>
                    <a:pt x="42" y="4955"/>
                  </a:lnTo>
                  <a:lnTo>
                    <a:pt x="83" y="5574"/>
                  </a:lnTo>
                  <a:lnTo>
                    <a:pt x="104" y="5739"/>
                  </a:lnTo>
                  <a:lnTo>
                    <a:pt x="124" y="5801"/>
                  </a:lnTo>
                  <a:lnTo>
                    <a:pt x="145" y="5801"/>
                  </a:lnTo>
                  <a:lnTo>
                    <a:pt x="166" y="5739"/>
                  </a:lnTo>
                  <a:lnTo>
                    <a:pt x="186" y="5574"/>
                  </a:lnTo>
                  <a:lnTo>
                    <a:pt x="228" y="4955"/>
                  </a:lnTo>
                  <a:lnTo>
                    <a:pt x="269" y="4026"/>
                  </a:lnTo>
                  <a:lnTo>
                    <a:pt x="269" y="2911"/>
                  </a:lnTo>
                  <a:lnTo>
                    <a:pt x="269" y="1776"/>
                  </a:lnTo>
                  <a:lnTo>
                    <a:pt x="228" y="847"/>
                  </a:lnTo>
                  <a:lnTo>
                    <a:pt x="186" y="228"/>
                  </a:lnTo>
                  <a:lnTo>
                    <a:pt x="166" y="63"/>
                  </a:lnTo>
                  <a:lnTo>
                    <a:pt x="145" y="21"/>
                  </a:lnTo>
                  <a:lnTo>
                    <a:pt x="14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46" name="Google Shape;2546;p212"/>
            <p:cNvSpPr/>
            <p:nvPr/>
          </p:nvSpPr>
          <p:spPr>
            <a:xfrm>
              <a:off x="5871000" y="5166725"/>
              <a:ext cx="6725" cy="145025"/>
            </a:xfrm>
            <a:custGeom>
              <a:avLst/>
              <a:gdLst/>
              <a:ahLst/>
              <a:cxnLst/>
              <a:rect l="l" t="t" r="r" b="b"/>
              <a:pathLst>
                <a:path w="269" h="5801" fill="none" extrusionOk="0">
                  <a:moveTo>
                    <a:pt x="145" y="5801"/>
                  </a:moveTo>
                  <a:lnTo>
                    <a:pt x="145" y="5801"/>
                  </a:lnTo>
                  <a:lnTo>
                    <a:pt x="124" y="5801"/>
                  </a:lnTo>
                  <a:lnTo>
                    <a:pt x="104" y="5739"/>
                  </a:lnTo>
                  <a:lnTo>
                    <a:pt x="83" y="5574"/>
                  </a:lnTo>
                  <a:lnTo>
                    <a:pt x="42" y="4955"/>
                  </a:lnTo>
                  <a:lnTo>
                    <a:pt x="21" y="4026"/>
                  </a:lnTo>
                  <a:lnTo>
                    <a:pt x="1" y="2911"/>
                  </a:lnTo>
                  <a:lnTo>
                    <a:pt x="1" y="2911"/>
                  </a:lnTo>
                  <a:lnTo>
                    <a:pt x="21" y="1776"/>
                  </a:lnTo>
                  <a:lnTo>
                    <a:pt x="42" y="847"/>
                  </a:lnTo>
                  <a:lnTo>
                    <a:pt x="83" y="228"/>
                  </a:lnTo>
                  <a:lnTo>
                    <a:pt x="104" y="63"/>
                  </a:lnTo>
                  <a:lnTo>
                    <a:pt x="124" y="21"/>
                  </a:lnTo>
                  <a:lnTo>
                    <a:pt x="145" y="1"/>
                  </a:lnTo>
                  <a:lnTo>
                    <a:pt x="145" y="1"/>
                  </a:lnTo>
                  <a:lnTo>
                    <a:pt x="145" y="21"/>
                  </a:lnTo>
                  <a:lnTo>
                    <a:pt x="166" y="63"/>
                  </a:lnTo>
                  <a:lnTo>
                    <a:pt x="186" y="228"/>
                  </a:lnTo>
                  <a:lnTo>
                    <a:pt x="228" y="847"/>
                  </a:lnTo>
                  <a:lnTo>
                    <a:pt x="269" y="1776"/>
                  </a:lnTo>
                  <a:lnTo>
                    <a:pt x="269" y="2911"/>
                  </a:lnTo>
                  <a:lnTo>
                    <a:pt x="269" y="2911"/>
                  </a:lnTo>
                  <a:lnTo>
                    <a:pt x="269" y="4026"/>
                  </a:lnTo>
                  <a:lnTo>
                    <a:pt x="228" y="4955"/>
                  </a:lnTo>
                  <a:lnTo>
                    <a:pt x="186" y="5574"/>
                  </a:lnTo>
                  <a:lnTo>
                    <a:pt x="166" y="5739"/>
                  </a:lnTo>
                  <a:lnTo>
                    <a:pt x="145" y="5801"/>
                  </a:lnTo>
                  <a:lnTo>
                    <a:pt x="145" y="580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47" name="Google Shape;2547;p212"/>
            <p:cNvSpPr/>
            <p:nvPr/>
          </p:nvSpPr>
          <p:spPr>
            <a:xfrm>
              <a:off x="5827150" y="5166725"/>
              <a:ext cx="6725" cy="145025"/>
            </a:xfrm>
            <a:custGeom>
              <a:avLst/>
              <a:gdLst/>
              <a:ahLst/>
              <a:cxnLst/>
              <a:rect l="l" t="t" r="r" b="b"/>
              <a:pathLst>
                <a:path w="269" h="5801" extrusionOk="0">
                  <a:moveTo>
                    <a:pt x="124" y="1"/>
                  </a:moveTo>
                  <a:lnTo>
                    <a:pt x="124" y="21"/>
                  </a:lnTo>
                  <a:lnTo>
                    <a:pt x="103" y="63"/>
                  </a:lnTo>
                  <a:lnTo>
                    <a:pt x="83" y="228"/>
                  </a:lnTo>
                  <a:lnTo>
                    <a:pt x="41" y="847"/>
                  </a:lnTo>
                  <a:lnTo>
                    <a:pt x="0" y="1776"/>
                  </a:lnTo>
                  <a:lnTo>
                    <a:pt x="0" y="2911"/>
                  </a:lnTo>
                  <a:lnTo>
                    <a:pt x="0" y="4026"/>
                  </a:lnTo>
                  <a:lnTo>
                    <a:pt x="41" y="4955"/>
                  </a:lnTo>
                  <a:lnTo>
                    <a:pt x="83" y="5574"/>
                  </a:lnTo>
                  <a:lnTo>
                    <a:pt x="103" y="5739"/>
                  </a:lnTo>
                  <a:lnTo>
                    <a:pt x="124" y="5801"/>
                  </a:lnTo>
                  <a:lnTo>
                    <a:pt x="145" y="5801"/>
                  </a:lnTo>
                  <a:lnTo>
                    <a:pt x="145" y="5739"/>
                  </a:lnTo>
                  <a:lnTo>
                    <a:pt x="186" y="5574"/>
                  </a:lnTo>
                  <a:lnTo>
                    <a:pt x="227" y="4955"/>
                  </a:lnTo>
                  <a:lnTo>
                    <a:pt x="248" y="4026"/>
                  </a:lnTo>
                  <a:lnTo>
                    <a:pt x="268" y="2911"/>
                  </a:lnTo>
                  <a:lnTo>
                    <a:pt x="248" y="1776"/>
                  </a:lnTo>
                  <a:lnTo>
                    <a:pt x="227" y="847"/>
                  </a:lnTo>
                  <a:lnTo>
                    <a:pt x="186" y="228"/>
                  </a:lnTo>
                  <a:lnTo>
                    <a:pt x="145" y="63"/>
                  </a:lnTo>
                  <a:lnTo>
                    <a:pt x="145" y="21"/>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48" name="Google Shape;2548;p212"/>
            <p:cNvSpPr/>
            <p:nvPr/>
          </p:nvSpPr>
          <p:spPr>
            <a:xfrm>
              <a:off x="5827150" y="5166725"/>
              <a:ext cx="6725" cy="145025"/>
            </a:xfrm>
            <a:custGeom>
              <a:avLst/>
              <a:gdLst/>
              <a:ahLst/>
              <a:cxnLst/>
              <a:rect l="l" t="t" r="r" b="b"/>
              <a:pathLst>
                <a:path w="269" h="5801" fill="none" extrusionOk="0">
                  <a:moveTo>
                    <a:pt x="124" y="5801"/>
                  </a:moveTo>
                  <a:lnTo>
                    <a:pt x="124" y="5801"/>
                  </a:lnTo>
                  <a:lnTo>
                    <a:pt x="124" y="5801"/>
                  </a:lnTo>
                  <a:lnTo>
                    <a:pt x="103" y="5739"/>
                  </a:lnTo>
                  <a:lnTo>
                    <a:pt x="83" y="5574"/>
                  </a:lnTo>
                  <a:lnTo>
                    <a:pt x="41" y="4955"/>
                  </a:lnTo>
                  <a:lnTo>
                    <a:pt x="0" y="4026"/>
                  </a:lnTo>
                  <a:lnTo>
                    <a:pt x="0" y="2911"/>
                  </a:lnTo>
                  <a:lnTo>
                    <a:pt x="0" y="2911"/>
                  </a:lnTo>
                  <a:lnTo>
                    <a:pt x="0" y="1776"/>
                  </a:lnTo>
                  <a:lnTo>
                    <a:pt x="41" y="847"/>
                  </a:lnTo>
                  <a:lnTo>
                    <a:pt x="83" y="228"/>
                  </a:lnTo>
                  <a:lnTo>
                    <a:pt x="103" y="63"/>
                  </a:lnTo>
                  <a:lnTo>
                    <a:pt x="124" y="21"/>
                  </a:lnTo>
                  <a:lnTo>
                    <a:pt x="124" y="1"/>
                  </a:lnTo>
                  <a:lnTo>
                    <a:pt x="124" y="1"/>
                  </a:lnTo>
                  <a:lnTo>
                    <a:pt x="145" y="21"/>
                  </a:lnTo>
                  <a:lnTo>
                    <a:pt x="145" y="63"/>
                  </a:lnTo>
                  <a:lnTo>
                    <a:pt x="186" y="228"/>
                  </a:lnTo>
                  <a:lnTo>
                    <a:pt x="227" y="847"/>
                  </a:lnTo>
                  <a:lnTo>
                    <a:pt x="248" y="1776"/>
                  </a:lnTo>
                  <a:lnTo>
                    <a:pt x="268" y="2911"/>
                  </a:lnTo>
                  <a:lnTo>
                    <a:pt x="268" y="2911"/>
                  </a:lnTo>
                  <a:lnTo>
                    <a:pt x="248" y="4026"/>
                  </a:lnTo>
                  <a:lnTo>
                    <a:pt x="227" y="4955"/>
                  </a:lnTo>
                  <a:lnTo>
                    <a:pt x="186" y="5574"/>
                  </a:lnTo>
                  <a:lnTo>
                    <a:pt x="145" y="5739"/>
                  </a:lnTo>
                  <a:lnTo>
                    <a:pt x="145" y="5801"/>
                  </a:lnTo>
                  <a:lnTo>
                    <a:pt x="124" y="580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49" name="Google Shape;2549;p212"/>
            <p:cNvSpPr/>
            <p:nvPr/>
          </p:nvSpPr>
          <p:spPr>
            <a:xfrm>
              <a:off x="5968025" y="5166725"/>
              <a:ext cx="6725" cy="145025"/>
            </a:xfrm>
            <a:custGeom>
              <a:avLst/>
              <a:gdLst/>
              <a:ahLst/>
              <a:cxnLst/>
              <a:rect l="l" t="t" r="r" b="b"/>
              <a:pathLst>
                <a:path w="269" h="5801" extrusionOk="0">
                  <a:moveTo>
                    <a:pt x="124" y="1"/>
                  </a:moveTo>
                  <a:lnTo>
                    <a:pt x="124" y="21"/>
                  </a:lnTo>
                  <a:lnTo>
                    <a:pt x="103" y="63"/>
                  </a:lnTo>
                  <a:lnTo>
                    <a:pt x="83" y="228"/>
                  </a:lnTo>
                  <a:lnTo>
                    <a:pt x="41" y="847"/>
                  </a:lnTo>
                  <a:lnTo>
                    <a:pt x="0" y="1776"/>
                  </a:lnTo>
                  <a:lnTo>
                    <a:pt x="0" y="2911"/>
                  </a:lnTo>
                  <a:lnTo>
                    <a:pt x="0" y="4026"/>
                  </a:lnTo>
                  <a:lnTo>
                    <a:pt x="41" y="4955"/>
                  </a:lnTo>
                  <a:lnTo>
                    <a:pt x="83" y="5574"/>
                  </a:lnTo>
                  <a:lnTo>
                    <a:pt x="103" y="5739"/>
                  </a:lnTo>
                  <a:lnTo>
                    <a:pt x="124" y="5801"/>
                  </a:lnTo>
                  <a:lnTo>
                    <a:pt x="145" y="5801"/>
                  </a:lnTo>
                  <a:lnTo>
                    <a:pt x="165" y="5739"/>
                  </a:lnTo>
                  <a:lnTo>
                    <a:pt x="186" y="5574"/>
                  </a:lnTo>
                  <a:lnTo>
                    <a:pt x="227" y="4955"/>
                  </a:lnTo>
                  <a:lnTo>
                    <a:pt x="248" y="4026"/>
                  </a:lnTo>
                  <a:lnTo>
                    <a:pt x="269" y="2911"/>
                  </a:lnTo>
                  <a:lnTo>
                    <a:pt x="248" y="1776"/>
                  </a:lnTo>
                  <a:lnTo>
                    <a:pt x="227" y="847"/>
                  </a:lnTo>
                  <a:lnTo>
                    <a:pt x="186" y="228"/>
                  </a:lnTo>
                  <a:lnTo>
                    <a:pt x="165" y="63"/>
                  </a:lnTo>
                  <a:lnTo>
                    <a:pt x="145" y="21"/>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50" name="Google Shape;2550;p212"/>
            <p:cNvSpPr/>
            <p:nvPr/>
          </p:nvSpPr>
          <p:spPr>
            <a:xfrm>
              <a:off x="5968025" y="5166725"/>
              <a:ext cx="6725" cy="145025"/>
            </a:xfrm>
            <a:custGeom>
              <a:avLst/>
              <a:gdLst/>
              <a:ahLst/>
              <a:cxnLst/>
              <a:rect l="l" t="t" r="r" b="b"/>
              <a:pathLst>
                <a:path w="269" h="5801" fill="none" extrusionOk="0">
                  <a:moveTo>
                    <a:pt x="124" y="5801"/>
                  </a:moveTo>
                  <a:lnTo>
                    <a:pt x="124" y="5801"/>
                  </a:lnTo>
                  <a:lnTo>
                    <a:pt x="124" y="5801"/>
                  </a:lnTo>
                  <a:lnTo>
                    <a:pt x="103" y="5739"/>
                  </a:lnTo>
                  <a:lnTo>
                    <a:pt x="83" y="5574"/>
                  </a:lnTo>
                  <a:lnTo>
                    <a:pt x="41" y="4955"/>
                  </a:lnTo>
                  <a:lnTo>
                    <a:pt x="0" y="4026"/>
                  </a:lnTo>
                  <a:lnTo>
                    <a:pt x="0" y="2911"/>
                  </a:lnTo>
                  <a:lnTo>
                    <a:pt x="0" y="2911"/>
                  </a:lnTo>
                  <a:lnTo>
                    <a:pt x="0" y="1776"/>
                  </a:lnTo>
                  <a:lnTo>
                    <a:pt x="41" y="847"/>
                  </a:lnTo>
                  <a:lnTo>
                    <a:pt x="83" y="228"/>
                  </a:lnTo>
                  <a:lnTo>
                    <a:pt x="103" y="63"/>
                  </a:lnTo>
                  <a:lnTo>
                    <a:pt x="124" y="21"/>
                  </a:lnTo>
                  <a:lnTo>
                    <a:pt x="124" y="1"/>
                  </a:lnTo>
                  <a:lnTo>
                    <a:pt x="124" y="1"/>
                  </a:lnTo>
                  <a:lnTo>
                    <a:pt x="145" y="21"/>
                  </a:lnTo>
                  <a:lnTo>
                    <a:pt x="165" y="63"/>
                  </a:lnTo>
                  <a:lnTo>
                    <a:pt x="186" y="228"/>
                  </a:lnTo>
                  <a:lnTo>
                    <a:pt x="227" y="847"/>
                  </a:lnTo>
                  <a:lnTo>
                    <a:pt x="248" y="1776"/>
                  </a:lnTo>
                  <a:lnTo>
                    <a:pt x="269" y="2911"/>
                  </a:lnTo>
                  <a:lnTo>
                    <a:pt x="269" y="2911"/>
                  </a:lnTo>
                  <a:lnTo>
                    <a:pt x="248" y="4026"/>
                  </a:lnTo>
                  <a:lnTo>
                    <a:pt x="227" y="4955"/>
                  </a:lnTo>
                  <a:lnTo>
                    <a:pt x="186" y="5574"/>
                  </a:lnTo>
                  <a:lnTo>
                    <a:pt x="165" y="5739"/>
                  </a:lnTo>
                  <a:lnTo>
                    <a:pt x="145" y="5801"/>
                  </a:lnTo>
                  <a:lnTo>
                    <a:pt x="124" y="580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51" name="Google Shape;2551;p212"/>
            <p:cNvSpPr/>
            <p:nvPr/>
          </p:nvSpPr>
          <p:spPr>
            <a:xfrm>
              <a:off x="5923650" y="5166725"/>
              <a:ext cx="6725" cy="145025"/>
            </a:xfrm>
            <a:custGeom>
              <a:avLst/>
              <a:gdLst/>
              <a:ahLst/>
              <a:cxnLst/>
              <a:rect l="l" t="t" r="r" b="b"/>
              <a:pathLst>
                <a:path w="269" h="5801" extrusionOk="0">
                  <a:moveTo>
                    <a:pt x="145" y="1"/>
                  </a:moveTo>
                  <a:lnTo>
                    <a:pt x="124" y="21"/>
                  </a:lnTo>
                  <a:lnTo>
                    <a:pt x="124" y="63"/>
                  </a:lnTo>
                  <a:lnTo>
                    <a:pt x="83" y="228"/>
                  </a:lnTo>
                  <a:lnTo>
                    <a:pt x="41" y="847"/>
                  </a:lnTo>
                  <a:lnTo>
                    <a:pt x="21" y="1776"/>
                  </a:lnTo>
                  <a:lnTo>
                    <a:pt x="0" y="2911"/>
                  </a:lnTo>
                  <a:lnTo>
                    <a:pt x="21" y="4026"/>
                  </a:lnTo>
                  <a:lnTo>
                    <a:pt x="41" y="4955"/>
                  </a:lnTo>
                  <a:lnTo>
                    <a:pt x="83" y="5574"/>
                  </a:lnTo>
                  <a:lnTo>
                    <a:pt x="124" y="5739"/>
                  </a:lnTo>
                  <a:lnTo>
                    <a:pt x="124" y="5801"/>
                  </a:lnTo>
                  <a:lnTo>
                    <a:pt x="165" y="5801"/>
                  </a:lnTo>
                  <a:lnTo>
                    <a:pt x="165" y="5739"/>
                  </a:lnTo>
                  <a:lnTo>
                    <a:pt x="186" y="5574"/>
                  </a:lnTo>
                  <a:lnTo>
                    <a:pt x="248" y="4955"/>
                  </a:lnTo>
                  <a:lnTo>
                    <a:pt x="268" y="4026"/>
                  </a:lnTo>
                  <a:lnTo>
                    <a:pt x="268" y="2911"/>
                  </a:lnTo>
                  <a:lnTo>
                    <a:pt x="268" y="1776"/>
                  </a:lnTo>
                  <a:lnTo>
                    <a:pt x="248" y="847"/>
                  </a:lnTo>
                  <a:lnTo>
                    <a:pt x="186" y="228"/>
                  </a:lnTo>
                  <a:lnTo>
                    <a:pt x="165" y="63"/>
                  </a:lnTo>
                  <a:lnTo>
                    <a:pt x="165" y="21"/>
                  </a:lnTo>
                  <a:lnTo>
                    <a:pt x="14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52" name="Google Shape;2552;p212"/>
            <p:cNvSpPr/>
            <p:nvPr/>
          </p:nvSpPr>
          <p:spPr>
            <a:xfrm>
              <a:off x="5923650" y="5166725"/>
              <a:ext cx="6725" cy="145025"/>
            </a:xfrm>
            <a:custGeom>
              <a:avLst/>
              <a:gdLst/>
              <a:ahLst/>
              <a:cxnLst/>
              <a:rect l="l" t="t" r="r" b="b"/>
              <a:pathLst>
                <a:path w="269" h="5801" fill="none" extrusionOk="0">
                  <a:moveTo>
                    <a:pt x="145" y="5801"/>
                  </a:moveTo>
                  <a:lnTo>
                    <a:pt x="145" y="5801"/>
                  </a:lnTo>
                  <a:lnTo>
                    <a:pt x="124" y="5801"/>
                  </a:lnTo>
                  <a:lnTo>
                    <a:pt x="124" y="5739"/>
                  </a:lnTo>
                  <a:lnTo>
                    <a:pt x="83" y="5574"/>
                  </a:lnTo>
                  <a:lnTo>
                    <a:pt x="41" y="4955"/>
                  </a:lnTo>
                  <a:lnTo>
                    <a:pt x="21" y="4026"/>
                  </a:lnTo>
                  <a:lnTo>
                    <a:pt x="0" y="2911"/>
                  </a:lnTo>
                  <a:lnTo>
                    <a:pt x="0" y="2911"/>
                  </a:lnTo>
                  <a:lnTo>
                    <a:pt x="21" y="1776"/>
                  </a:lnTo>
                  <a:lnTo>
                    <a:pt x="41" y="847"/>
                  </a:lnTo>
                  <a:lnTo>
                    <a:pt x="83" y="228"/>
                  </a:lnTo>
                  <a:lnTo>
                    <a:pt x="124" y="63"/>
                  </a:lnTo>
                  <a:lnTo>
                    <a:pt x="124" y="21"/>
                  </a:lnTo>
                  <a:lnTo>
                    <a:pt x="145" y="1"/>
                  </a:lnTo>
                  <a:lnTo>
                    <a:pt x="145" y="1"/>
                  </a:lnTo>
                  <a:lnTo>
                    <a:pt x="165" y="21"/>
                  </a:lnTo>
                  <a:lnTo>
                    <a:pt x="165" y="63"/>
                  </a:lnTo>
                  <a:lnTo>
                    <a:pt x="186" y="228"/>
                  </a:lnTo>
                  <a:lnTo>
                    <a:pt x="248" y="847"/>
                  </a:lnTo>
                  <a:lnTo>
                    <a:pt x="268" y="1776"/>
                  </a:lnTo>
                  <a:lnTo>
                    <a:pt x="268" y="2911"/>
                  </a:lnTo>
                  <a:lnTo>
                    <a:pt x="268" y="2911"/>
                  </a:lnTo>
                  <a:lnTo>
                    <a:pt x="268" y="4026"/>
                  </a:lnTo>
                  <a:lnTo>
                    <a:pt x="248" y="4955"/>
                  </a:lnTo>
                  <a:lnTo>
                    <a:pt x="186" y="5574"/>
                  </a:lnTo>
                  <a:lnTo>
                    <a:pt x="165" y="5739"/>
                  </a:lnTo>
                  <a:lnTo>
                    <a:pt x="165" y="5801"/>
                  </a:lnTo>
                  <a:lnTo>
                    <a:pt x="145" y="580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53" name="Google Shape;2553;p212"/>
            <p:cNvSpPr/>
            <p:nvPr/>
          </p:nvSpPr>
          <p:spPr>
            <a:xfrm>
              <a:off x="6065025" y="5166725"/>
              <a:ext cx="6750" cy="145025"/>
            </a:xfrm>
            <a:custGeom>
              <a:avLst/>
              <a:gdLst/>
              <a:ahLst/>
              <a:cxnLst/>
              <a:rect l="l" t="t" r="r" b="b"/>
              <a:pathLst>
                <a:path w="270" h="5801" extrusionOk="0">
                  <a:moveTo>
                    <a:pt x="125" y="1"/>
                  </a:moveTo>
                  <a:lnTo>
                    <a:pt x="125" y="21"/>
                  </a:lnTo>
                  <a:lnTo>
                    <a:pt x="104" y="63"/>
                  </a:lnTo>
                  <a:lnTo>
                    <a:pt x="83" y="228"/>
                  </a:lnTo>
                  <a:lnTo>
                    <a:pt x="42" y="847"/>
                  </a:lnTo>
                  <a:lnTo>
                    <a:pt x="1" y="1776"/>
                  </a:lnTo>
                  <a:lnTo>
                    <a:pt x="1" y="2911"/>
                  </a:lnTo>
                  <a:lnTo>
                    <a:pt x="1" y="4026"/>
                  </a:lnTo>
                  <a:lnTo>
                    <a:pt x="42" y="4955"/>
                  </a:lnTo>
                  <a:lnTo>
                    <a:pt x="83" y="5574"/>
                  </a:lnTo>
                  <a:lnTo>
                    <a:pt x="104" y="5739"/>
                  </a:lnTo>
                  <a:lnTo>
                    <a:pt x="125" y="5801"/>
                  </a:lnTo>
                  <a:lnTo>
                    <a:pt x="145" y="5801"/>
                  </a:lnTo>
                  <a:lnTo>
                    <a:pt x="145" y="5739"/>
                  </a:lnTo>
                  <a:lnTo>
                    <a:pt x="186" y="5574"/>
                  </a:lnTo>
                  <a:lnTo>
                    <a:pt x="228" y="4955"/>
                  </a:lnTo>
                  <a:lnTo>
                    <a:pt x="248" y="4026"/>
                  </a:lnTo>
                  <a:lnTo>
                    <a:pt x="269" y="2911"/>
                  </a:lnTo>
                  <a:lnTo>
                    <a:pt x="248" y="1776"/>
                  </a:lnTo>
                  <a:lnTo>
                    <a:pt x="228" y="847"/>
                  </a:lnTo>
                  <a:lnTo>
                    <a:pt x="186" y="228"/>
                  </a:lnTo>
                  <a:lnTo>
                    <a:pt x="145" y="63"/>
                  </a:lnTo>
                  <a:lnTo>
                    <a:pt x="145" y="21"/>
                  </a:lnTo>
                  <a:lnTo>
                    <a:pt x="12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54" name="Google Shape;2554;p212"/>
            <p:cNvSpPr/>
            <p:nvPr/>
          </p:nvSpPr>
          <p:spPr>
            <a:xfrm>
              <a:off x="6065025" y="5166725"/>
              <a:ext cx="6750" cy="145025"/>
            </a:xfrm>
            <a:custGeom>
              <a:avLst/>
              <a:gdLst/>
              <a:ahLst/>
              <a:cxnLst/>
              <a:rect l="l" t="t" r="r" b="b"/>
              <a:pathLst>
                <a:path w="270" h="5801" fill="none" extrusionOk="0">
                  <a:moveTo>
                    <a:pt x="125" y="5801"/>
                  </a:moveTo>
                  <a:lnTo>
                    <a:pt x="125" y="5801"/>
                  </a:lnTo>
                  <a:lnTo>
                    <a:pt x="125" y="5801"/>
                  </a:lnTo>
                  <a:lnTo>
                    <a:pt x="104" y="5739"/>
                  </a:lnTo>
                  <a:lnTo>
                    <a:pt x="83" y="5574"/>
                  </a:lnTo>
                  <a:lnTo>
                    <a:pt x="42" y="4955"/>
                  </a:lnTo>
                  <a:lnTo>
                    <a:pt x="1" y="4026"/>
                  </a:lnTo>
                  <a:lnTo>
                    <a:pt x="1" y="2911"/>
                  </a:lnTo>
                  <a:lnTo>
                    <a:pt x="1" y="2911"/>
                  </a:lnTo>
                  <a:lnTo>
                    <a:pt x="1" y="1776"/>
                  </a:lnTo>
                  <a:lnTo>
                    <a:pt x="42" y="847"/>
                  </a:lnTo>
                  <a:lnTo>
                    <a:pt x="83" y="228"/>
                  </a:lnTo>
                  <a:lnTo>
                    <a:pt x="104" y="63"/>
                  </a:lnTo>
                  <a:lnTo>
                    <a:pt x="125" y="21"/>
                  </a:lnTo>
                  <a:lnTo>
                    <a:pt x="125" y="1"/>
                  </a:lnTo>
                  <a:lnTo>
                    <a:pt x="125" y="1"/>
                  </a:lnTo>
                  <a:lnTo>
                    <a:pt x="145" y="21"/>
                  </a:lnTo>
                  <a:lnTo>
                    <a:pt x="145" y="63"/>
                  </a:lnTo>
                  <a:lnTo>
                    <a:pt x="186" y="228"/>
                  </a:lnTo>
                  <a:lnTo>
                    <a:pt x="228" y="847"/>
                  </a:lnTo>
                  <a:lnTo>
                    <a:pt x="248" y="1776"/>
                  </a:lnTo>
                  <a:lnTo>
                    <a:pt x="269" y="2911"/>
                  </a:lnTo>
                  <a:lnTo>
                    <a:pt x="269" y="2911"/>
                  </a:lnTo>
                  <a:lnTo>
                    <a:pt x="248" y="4026"/>
                  </a:lnTo>
                  <a:lnTo>
                    <a:pt x="228" y="4955"/>
                  </a:lnTo>
                  <a:lnTo>
                    <a:pt x="186" y="5574"/>
                  </a:lnTo>
                  <a:lnTo>
                    <a:pt x="145" y="5739"/>
                  </a:lnTo>
                  <a:lnTo>
                    <a:pt x="145" y="5801"/>
                  </a:lnTo>
                  <a:lnTo>
                    <a:pt x="125" y="580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55" name="Google Shape;2555;p212"/>
            <p:cNvSpPr/>
            <p:nvPr/>
          </p:nvSpPr>
          <p:spPr>
            <a:xfrm>
              <a:off x="6020650" y="5166725"/>
              <a:ext cx="6725" cy="145025"/>
            </a:xfrm>
            <a:custGeom>
              <a:avLst/>
              <a:gdLst/>
              <a:ahLst/>
              <a:cxnLst/>
              <a:rect l="l" t="t" r="r" b="b"/>
              <a:pathLst>
                <a:path w="269" h="5801" extrusionOk="0">
                  <a:moveTo>
                    <a:pt x="145" y="1"/>
                  </a:moveTo>
                  <a:lnTo>
                    <a:pt x="124" y="21"/>
                  </a:lnTo>
                  <a:lnTo>
                    <a:pt x="104" y="63"/>
                  </a:lnTo>
                  <a:lnTo>
                    <a:pt x="83" y="228"/>
                  </a:lnTo>
                  <a:lnTo>
                    <a:pt x="42" y="847"/>
                  </a:lnTo>
                  <a:lnTo>
                    <a:pt x="21" y="1776"/>
                  </a:lnTo>
                  <a:lnTo>
                    <a:pt x="1" y="2911"/>
                  </a:lnTo>
                  <a:lnTo>
                    <a:pt x="21" y="4026"/>
                  </a:lnTo>
                  <a:lnTo>
                    <a:pt x="42" y="4955"/>
                  </a:lnTo>
                  <a:lnTo>
                    <a:pt x="83" y="5574"/>
                  </a:lnTo>
                  <a:lnTo>
                    <a:pt x="104" y="5739"/>
                  </a:lnTo>
                  <a:lnTo>
                    <a:pt x="124" y="5801"/>
                  </a:lnTo>
                  <a:lnTo>
                    <a:pt x="145" y="5801"/>
                  </a:lnTo>
                  <a:lnTo>
                    <a:pt x="166" y="5739"/>
                  </a:lnTo>
                  <a:lnTo>
                    <a:pt x="186" y="5574"/>
                  </a:lnTo>
                  <a:lnTo>
                    <a:pt x="228" y="4955"/>
                  </a:lnTo>
                  <a:lnTo>
                    <a:pt x="269" y="4026"/>
                  </a:lnTo>
                  <a:lnTo>
                    <a:pt x="269" y="2911"/>
                  </a:lnTo>
                  <a:lnTo>
                    <a:pt x="269" y="1776"/>
                  </a:lnTo>
                  <a:lnTo>
                    <a:pt x="228" y="847"/>
                  </a:lnTo>
                  <a:lnTo>
                    <a:pt x="186" y="228"/>
                  </a:lnTo>
                  <a:lnTo>
                    <a:pt x="166" y="63"/>
                  </a:lnTo>
                  <a:lnTo>
                    <a:pt x="145" y="21"/>
                  </a:lnTo>
                  <a:lnTo>
                    <a:pt x="14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56" name="Google Shape;2556;p212"/>
            <p:cNvSpPr/>
            <p:nvPr/>
          </p:nvSpPr>
          <p:spPr>
            <a:xfrm>
              <a:off x="6020650" y="5166725"/>
              <a:ext cx="6725" cy="145025"/>
            </a:xfrm>
            <a:custGeom>
              <a:avLst/>
              <a:gdLst/>
              <a:ahLst/>
              <a:cxnLst/>
              <a:rect l="l" t="t" r="r" b="b"/>
              <a:pathLst>
                <a:path w="269" h="5801" fill="none" extrusionOk="0">
                  <a:moveTo>
                    <a:pt x="145" y="5801"/>
                  </a:moveTo>
                  <a:lnTo>
                    <a:pt x="145" y="5801"/>
                  </a:lnTo>
                  <a:lnTo>
                    <a:pt x="124" y="5801"/>
                  </a:lnTo>
                  <a:lnTo>
                    <a:pt x="104" y="5739"/>
                  </a:lnTo>
                  <a:lnTo>
                    <a:pt x="83" y="5574"/>
                  </a:lnTo>
                  <a:lnTo>
                    <a:pt x="42" y="4955"/>
                  </a:lnTo>
                  <a:lnTo>
                    <a:pt x="21" y="4026"/>
                  </a:lnTo>
                  <a:lnTo>
                    <a:pt x="1" y="2911"/>
                  </a:lnTo>
                  <a:lnTo>
                    <a:pt x="1" y="2911"/>
                  </a:lnTo>
                  <a:lnTo>
                    <a:pt x="21" y="1776"/>
                  </a:lnTo>
                  <a:lnTo>
                    <a:pt x="42" y="847"/>
                  </a:lnTo>
                  <a:lnTo>
                    <a:pt x="83" y="228"/>
                  </a:lnTo>
                  <a:lnTo>
                    <a:pt x="104" y="63"/>
                  </a:lnTo>
                  <a:lnTo>
                    <a:pt x="124" y="21"/>
                  </a:lnTo>
                  <a:lnTo>
                    <a:pt x="145" y="1"/>
                  </a:lnTo>
                  <a:lnTo>
                    <a:pt x="145" y="1"/>
                  </a:lnTo>
                  <a:lnTo>
                    <a:pt x="145" y="21"/>
                  </a:lnTo>
                  <a:lnTo>
                    <a:pt x="166" y="63"/>
                  </a:lnTo>
                  <a:lnTo>
                    <a:pt x="186" y="228"/>
                  </a:lnTo>
                  <a:lnTo>
                    <a:pt x="228" y="847"/>
                  </a:lnTo>
                  <a:lnTo>
                    <a:pt x="269" y="1776"/>
                  </a:lnTo>
                  <a:lnTo>
                    <a:pt x="269" y="2911"/>
                  </a:lnTo>
                  <a:lnTo>
                    <a:pt x="269" y="2911"/>
                  </a:lnTo>
                  <a:lnTo>
                    <a:pt x="269" y="4026"/>
                  </a:lnTo>
                  <a:lnTo>
                    <a:pt x="228" y="4955"/>
                  </a:lnTo>
                  <a:lnTo>
                    <a:pt x="186" y="5574"/>
                  </a:lnTo>
                  <a:lnTo>
                    <a:pt x="166" y="5739"/>
                  </a:lnTo>
                  <a:lnTo>
                    <a:pt x="145" y="5801"/>
                  </a:lnTo>
                  <a:lnTo>
                    <a:pt x="145" y="580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57" name="Google Shape;2557;p212"/>
            <p:cNvSpPr/>
            <p:nvPr/>
          </p:nvSpPr>
          <p:spPr>
            <a:xfrm>
              <a:off x="6161525" y="5166725"/>
              <a:ext cx="6725" cy="145025"/>
            </a:xfrm>
            <a:custGeom>
              <a:avLst/>
              <a:gdLst/>
              <a:ahLst/>
              <a:cxnLst/>
              <a:rect l="l" t="t" r="r" b="b"/>
              <a:pathLst>
                <a:path w="269" h="5801" extrusionOk="0">
                  <a:moveTo>
                    <a:pt x="145" y="1"/>
                  </a:moveTo>
                  <a:lnTo>
                    <a:pt x="124" y="21"/>
                  </a:lnTo>
                  <a:lnTo>
                    <a:pt x="124" y="63"/>
                  </a:lnTo>
                  <a:lnTo>
                    <a:pt x="83" y="228"/>
                  </a:lnTo>
                  <a:lnTo>
                    <a:pt x="42" y="847"/>
                  </a:lnTo>
                  <a:lnTo>
                    <a:pt x="21" y="1776"/>
                  </a:lnTo>
                  <a:lnTo>
                    <a:pt x="1" y="2911"/>
                  </a:lnTo>
                  <a:lnTo>
                    <a:pt x="21" y="4026"/>
                  </a:lnTo>
                  <a:lnTo>
                    <a:pt x="42" y="4955"/>
                  </a:lnTo>
                  <a:lnTo>
                    <a:pt x="83" y="5574"/>
                  </a:lnTo>
                  <a:lnTo>
                    <a:pt x="124" y="5739"/>
                  </a:lnTo>
                  <a:lnTo>
                    <a:pt x="124" y="5801"/>
                  </a:lnTo>
                  <a:lnTo>
                    <a:pt x="166" y="5801"/>
                  </a:lnTo>
                  <a:lnTo>
                    <a:pt x="166" y="5739"/>
                  </a:lnTo>
                  <a:lnTo>
                    <a:pt x="186" y="5574"/>
                  </a:lnTo>
                  <a:lnTo>
                    <a:pt x="248" y="4955"/>
                  </a:lnTo>
                  <a:lnTo>
                    <a:pt x="269" y="4026"/>
                  </a:lnTo>
                  <a:lnTo>
                    <a:pt x="269" y="2911"/>
                  </a:lnTo>
                  <a:lnTo>
                    <a:pt x="269" y="1776"/>
                  </a:lnTo>
                  <a:lnTo>
                    <a:pt x="248" y="847"/>
                  </a:lnTo>
                  <a:lnTo>
                    <a:pt x="186" y="228"/>
                  </a:lnTo>
                  <a:lnTo>
                    <a:pt x="166" y="63"/>
                  </a:lnTo>
                  <a:lnTo>
                    <a:pt x="166" y="21"/>
                  </a:lnTo>
                  <a:lnTo>
                    <a:pt x="14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58" name="Google Shape;2558;p212"/>
            <p:cNvSpPr/>
            <p:nvPr/>
          </p:nvSpPr>
          <p:spPr>
            <a:xfrm>
              <a:off x="6161525" y="5166725"/>
              <a:ext cx="6725" cy="145025"/>
            </a:xfrm>
            <a:custGeom>
              <a:avLst/>
              <a:gdLst/>
              <a:ahLst/>
              <a:cxnLst/>
              <a:rect l="l" t="t" r="r" b="b"/>
              <a:pathLst>
                <a:path w="269" h="5801" fill="none" extrusionOk="0">
                  <a:moveTo>
                    <a:pt x="145" y="5801"/>
                  </a:moveTo>
                  <a:lnTo>
                    <a:pt x="145" y="5801"/>
                  </a:lnTo>
                  <a:lnTo>
                    <a:pt x="124" y="5801"/>
                  </a:lnTo>
                  <a:lnTo>
                    <a:pt x="124" y="5739"/>
                  </a:lnTo>
                  <a:lnTo>
                    <a:pt x="83" y="5574"/>
                  </a:lnTo>
                  <a:lnTo>
                    <a:pt x="42" y="4955"/>
                  </a:lnTo>
                  <a:lnTo>
                    <a:pt x="21" y="4026"/>
                  </a:lnTo>
                  <a:lnTo>
                    <a:pt x="1" y="2911"/>
                  </a:lnTo>
                  <a:lnTo>
                    <a:pt x="1" y="2911"/>
                  </a:lnTo>
                  <a:lnTo>
                    <a:pt x="21" y="1776"/>
                  </a:lnTo>
                  <a:lnTo>
                    <a:pt x="42" y="847"/>
                  </a:lnTo>
                  <a:lnTo>
                    <a:pt x="83" y="228"/>
                  </a:lnTo>
                  <a:lnTo>
                    <a:pt x="124" y="63"/>
                  </a:lnTo>
                  <a:lnTo>
                    <a:pt x="124" y="21"/>
                  </a:lnTo>
                  <a:lnTo>
                    <a:pt x="145" y="1"/>
                  </a:lnTo>
                  <a:lnTo>
                    <a:pt x="145" y="1"/>
                  </a:lnTo>
                  <a:lnTo>
                    <a:pt x="166" y="21"/>
                  </a:lnTo>
                  <a:lnTo>
                    <a:pt x="166" y="63"/>
                  </a:lnTo>
                  <a:lnTo>
                    <a:pt x="186" y="228"/>
                  </a:lnTo>
                  <a:lnTo>
                    <a:pt x="248" y="847"/>
                  </a:lnTo>
                  <a:lnTo>
                    <a:pt x="269" y="1776"/>
                  </a:lnTo>
                  <a:lnTo>
                    <a:pt x="269" y="2911"/>
                  </a:lnTo>
                  <a:lnTo>
                    <a:pt x="269" y="2911"/>
                  </a:lnTo>
                  <a:lnTo>
                    <a:pt x="269" y="4026"/>
                  </a:lnTo>
                  <a:lnTo>
                    <a:pt x="248" y="4955"/>
                  </a:lnTo>
                  <a:lnTo>
                    <a:pt x="186" y="5574"/>
                  </a:lnTo>
                  <a:lnTo>
                    <a:pt x="166" y="5739"/>
                  </a:lnTo>
                  <a:lnTo>
                    <a:pt x="166" y="5801"/>
                  </a:lnTo>
                  <a:lnTo>
                    <a:pt x="145" y="580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59" name="Google Shape;2559;p212"/>
            <p:cNvSpPr/>
            <p:nvPr/>
          </p:nvSpPr>
          <p:spPr>
            <a:xfrm>
              <a:off x="6117675" y="5166725"/>
              <a:ext cx="6725" cy="145025"/>
            </a:xfrm>
            <a:custGeom>
              <a:avLst/>
              <a:gdLst/>
              <a:ahLst/>
              <a:cxnLst/>
              <a:rect l="l" t="t" r="r" b="b"/>
              <a:pathLst>
                <a:path w="269" h="5801" extrusionOk="0">
                  <a:moveTo>
                    <a:pt x="124" y="1"/>
                  </a:moveTo>
                  <a:lnTo>
                    <a:pt x="124" y="21"/>
                  </a:lnTo>
                  <a:lnTo>
                    <a:pt x="103" y="63"/>
                  </a:lnTo>
                  <a:lnTo>
                    <a:pt x="83" y="228"/>
                  </a:lnTo>
                  <a:lnTo>
                    <a:pt x="41" y="847"/>
                  </a:lnTo>
                  <a:lnTo>
                    <a:pt x="0" y="1776"/>
                  </a:lnTo>
                  <a:lnTo>
                    <a:pt x="0" y="2911"/>
                  </a:lnTo>
                  <a:lnTo>
                    <a:pt x="0" y="4026"/>
                  </a:lnTo>
                  <a:lnTo>
                    <a:pt x="41" y="4955"/>
                  </a:lnTo>
                  <a:lnTo>
                    <a:pt x="83" y="5574"/>
                  </a:lnTo>
                  <a:lnTo>
                    <a:pt x="103" y="5739"/>
                  </a:lnTo>
                  <a:lnTo>
                    <a:pt x="124" y="5801"/>
                  </a:lnTo>
                  <a:lnTo>
                    <a:pt x="145" y="5801"/>
                  </a:lnTo>
                  <a:lnTo>
                    <a:pt x="165" y="5739"/>
                  </a:lnTo>
                  <a:lnTo>
                    <a:pt x="186" y="5574"/>
                  </a:lnTo>
                  <a:lnTo>
                    <a:pt x="227" y="4955"/>
                  </a:lnTo>
                  <a:lnTo>
                    <a:pt x="248" y="4026"/>
                  </a:lnTo>
                  <a:lnTo>
                    <a:pt x="268" y="2911"/>
                  </a:lnTo>
                  <a:lnTo>
                    <a:pt x="248" y="1776"/>
                  </a:lnTo>
                  <a:lnTo>
                    <a:pt x="227" y="847"/>
                  </a:lnTo>
                  <a:lnTo>
                    <a:pt x="186" y="228"/>
                  </a:lnTo>
                  <a:lnTo>
                    <a:pt x="165" y="63"/>
                  </a:lnTo>
                  <a:lnTo>
                    <a:pt x="145" y="21"/>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60" name="Google Shape;2560;p212"/>
            <p:cNvSpPr/>
            <p:nvPr/>
          </p:nvSpPr>
          <p:spPr>
            <a:xfrm>
              <a:off x="6117675" y="5166725"/>
              <a:ext cx="6725" cy="145025"/>
            </a:xfrm>
            <a:custGeom>
              <a:avLst/>
              <a:gdLst/>
              <a:ahLst/>
              <a:cxnLst/>
              <a:rect l="l" t="t" r="r" b="b"/>
              <a:pathLst>
                <a:path w="269" h="5801" fill="none" extrusionOk="0">
                  <a:moveTo>
                    <a:pt x="124" y="5801"/>
                  </a:moveTo>
                  <a:lnTo>
                    <a:pt x="124" y="5801"/>
                  </a:lnTo>
                  <a:lnTo>
                    <a:pt x="124" y="5801"/>
                  </a:lnTo>
                  <a:lnTo>
                    <a:pt x="103" y="5739"/>
                  </a:lnTo>
                  <a:lnTo>
                    <a:pt x="83" y="5574"/>
                  </a:lnTo>
                  <a:lnTo>
                    <a:pt x="41" y="4955"/>
                  </a:lnTo>
                  <a:lnTo>
                    <a:pt x="0" y="4026"/>
                  </a:lnTo>
                  <a:lnTo>
                    <a:pt x="0" y="2911"/>
                  </a:lnTo>
                  <a:lnTo>
                    <a:pt x="0" y="2911"/>
                  </a:lnTo>
                  <a:lnTo>
                    <a:pt x="0" y="1776"/>
                  </a:lnTo>
                  <a:lnTo>
                    <a:pt x="41" y="847"/>
                  </a:lnTo>
                  <a:lnTo>
                    <a:pt x="83" y="228"/>
                  </a:lnTo>
                  <a:lnTo>
                    <a:pt x="103" y="63"/>
                  </a:lnTo>
                  <a:lnTo>
                    <a:pt x="124" y="21"/>
                  </a:lnTo>
                  <a:lnTo>
                    <a:pt x="124" y="1"/>
                  </a:lnTo>
                  <a:lnTo>
                    <a:pt x="124" y="1"/>
                  </a:lnTo>
                  <a:lnTo>
                    <a:pt x="145" y="21"/>
                  </a:lnTo>
                  <a:lnTo>
                    <a:pt x="165" y="63"/>
                  </a:lnTo>
                  <a:lnTo>
                    <a:pt x="186" y="228"/>
                  </a:lnTo>
                  <a:lnTo>
                    <a:pt x="227" y="847"/>
                  </a:lnTo>
                  <a:lnTo>
                    <a:pt x="248" y="1776"/>
                  </a:lnTo>
                  <a:lnTo>
                    <a:pt x="268" y="2911"/>
                  </a:lnTo>
                  <a:lnTo>
                    <a:pt x="268" y="2911"/>
                  </a:lnTo>
                  <a:lnTo>
                    <a:pt x="248" y="4026"/>
                  </a:lnTo>
                  <a:lnTo>
                    <a:pt x="227" y="4955"/>
                  </a:lnTo>
                  <a:lnTo>
                    <a:pt x="186" y="5574"/>
                  </a:lnTo>
                  <a:lnTo>
                    <a:pt x="165" y="5739"/>
                  </a:lnTo>
                  <a:lnTo>
                    <a:pt x="145" y="5801"/>
                  </a:lnTo>
                  <a:lnTo>
                    <a:pt x="124" y="580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61" name="Google Shape;2561;p212"/>
            <p:cNvSpPr/>
            <p:nvPr/>
          </p:nvSpPr>
          <p:spPr>
            <a:xfrm>
              <a:off x="6258550" y="5166725"/>
              <a:ext cx="6725" cy="145025"/>
            </a:xfrm>
            <a:custGeom>
              <a:avLst/>
              <a:gdLst/>
              <a:ahLst/>
              <a:cxnLst/>
              <a:rect l="l" t="t" r="r" b="b"/>
              <a:pathLst>
                <a:path w="269" h="5801" extrusionOk="0">
                  <a:moveTo>
                    <a:pt x="145" y="1"/>
                  </a:moveTo>
                  <a:lnTo>
                    <a:pt x="124" y="21"/>
                  </a:lnTo>
                  <a:lnTo>
                    <a:pt x="103" y="63"/>
                  </a:lnTo>
                  <a:lnTo>
                    <a:pt x="83" y="228"/>
                  </a:lnTo>
                  <a:lnTo>
                    <a:pt x="41" y="847"/>
                  </a:lnTo>
                  <a:lnTo>
                    <a:pt x="21" y="1776"/>
                  </a:lnTo>
                  <a:lnTo>
                    <a:pt x="0" y="2911"/>
                  </a:lnTo>
                  <a:lnTo>
                    <a:pt x="21" y="4026"/>
                  </a:lnTo>
                  <a:lnTo>
                    <a:pt x="41" y="4955"/>
                  </a:lnTo>
                  <a:lnTo>
                    <a:pt x="83" y="5574"/>
                  </a:lnTo>
                  <a:lnTo>
                    <a:pt x="103" y="5739"/>
                  </a:lnTo>
                  <a:lnTo>
                    <a:pt x="124" y="5801"/>
                  </a:lnTo>
                  <a:lnTo>
                    <a:pt x="145" y="5801"/>
                  </a:lnTo>
                  <a:lnTo>
                    <a:pt x="165" y="5739"/>
                  </a:lnTo>
                  <a:lnTo>
                    <a:pt x="186" y="5574"/>
                  </a:lnTo>
                  <a:lnTo>
                    <a:pt x="227" y="4955"/>
                  </a:lnTo>
                  <a:lnTo>
                    <a:pt x="269" y="4026"/>
                  </a:lnTo>
                  <a:lnTo>
                    <a:pt x="269" y="2911"/>
                  </a:lnTo>
                  <a:lnTo>
                    <a:pt x="269" y="1776"/>
                  </a:lnTo>
                  <a:lnTo>
                    <a:pt x="227" y="847"/>
                  </a:lnTo>
                  <a:lnTo>
                    <a:pt x="186" y="228"/>
                  </a:lnTo>
                  <a:lnTo>
                    <a:pt x="165" y="63"/>
                  </a:lnTo>
                  <a:lnTo>
                    <a:pt x="145" y="21"/>
                  </a:lnTo>
                  <a:lnTo>
                    <a:pt x="14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62" name="Google Shape;2562;p212"/>
            <p:cNvSpPr/>
            <p:nvPr/>
          </p:nvSpPr>
          <p:spPr>
            <a:xfrm>
              <a:off x="6258550" y="5166725"/>
              <a:ext cx="6725" cy="145025"/>
            </a:xfrm>
            <a:custGeom>
              <a:avLst/>
              <a:gdLst/>
              <a:ahLst/>
              <a:cxnLst/>
              <a:rect l="l" t="t" r="r" b="b"/>
              <a:pathLst>
                <a:path w="269" h="5801" fill="none" extrusionOk="0">
                  <a:moveTo>
                    <a:pt x="145" y="5801"/>
                  </a:moveTo>
                  <a:lnTo>
                    <a:pt x="145" y="5801"/>
                  </a:lnTo>
                  <a:lnTo>
                    <a:pt x="124" y="5801"/>
                  </a:lnTo>
                  <a:lnTo>
                    <a:pt x="103" y="5739"/>
                  </a:lnTo>
                  <a:lnTo>
                    <a:pt x="83" y="5574"/>
                  </a:lnTo>
                  <a:lnTo>
                    <a:pt x="41" y="4955"/>
                  </a:lnTo>
                  <a:lnTo>
                    <a:pt x="21" y="4026"/>
                  </a:lnTo>
                  <a:lnTo>
                    <a:pt x="0" y="2911"/>
                  </a:lnTo>
                  <a:lnTo>
                    <a:pt x="0" y="2911"/>
                  </a:lnTo>
                  <a:lnTo>
                    <a:pt x="21" y="1776"/>
                  </a:lnTo>
                  <a:lnTo>
                    <a:pt x="41" y="847"/>
                  </a:lnTo>
                  <a:lnTo>
                    <a:pt x="83" y="228"/>
                  </a:lnTo>
                  <a:lnTo>
                    <a:pt x="103" y="63"/>
                  </a:lnTo>
                  <a:lnTo>
                    <a:pt x="124" y="21"/>
                  </a:lnTo>
                  <a:lnTo>
                    <a:pt x="145" y="1"/>
                  </a:lnTo>
                  <a:lnTo>
                    <a:pt x="145" y="1"/>
                  </a:lnTo>
                  <a:lnTo>
                    <a:pt x="145" y="21"/>
                  </a:lnTo>
                  <a:lnTo>
                    <a:pt x="165" y="63"/>
                  </a:lnTo>
                  <a:lnTo>
                    <a:pt x="186" y="228"/>
                  </a:lnTo>
                  <a:lnTo>
                    <a:pt x="227" y="847"/>
                  </a:lnTo>
                  <a:lnTo>
                    <a:pt x="269" y="1776"/>
                  </a:lnTo>
                  <a:lnTo>
                    <a:pt x="269" y="2911"/>
                  </a:lnTo>
                  <a:lnTo>
                    <a:pt x="269" y="2911"/>
                  </a:lnTo>
                  <a:lnTo>
                    <a:pt x="269" y="4026"/>
                  </a:lnTo>
                  <a:lnTo>
                    <a:pt x="227" y="4955"/>
                  </a:lnTo>
                  <a:lnTo>
                    <a:pt x="186" y="5574"/>
                  </a:lnTo>
                  <a:lnTo>
                    <a:pt x="165" y="5739"/>
                  </a:lnTo>
                  <a:lnTo>
                    <a:pt x="145" y="5801"/>
                  </a:lnTo>
                  <a:lnTo>
                    <a:pt x="145" y="580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63" name="Google Shape;2563;p212"/>
            <p:cNvSpPr/>
            <p:nvPr/>
          </p:nvSpPr>
          <p:spPr>
            <a:xfrm>
              <a:off x="6214675" y="5166725"/>
              <a:ext cx="6750" cy="145025"/>
            </a:xfrm>
            <a:custGeom>
              <a:avLst/>
              <a:gdLst/>
              <a:ahLst/>
              <a:cxnLst/>
              <a:rect l="l" t="t" r="r" b="b"/>
              <a:pathLst>
                <a:path w="270" h="5801" extrusionOk="0">
                  <a:moveTo>
                    <a:pt x="125" y="1"/>
                  </a:moveTo>
                  <a:lnTo>
                    <a:pt x="125" y="21"/>
                  </a:lnTo>
                  <a:lnTo>
                    <a:pt x="104" y="63"/>
                  </a:lnTo>
                  <a:lnTo>
                    <a:pt x="83" y="228"/>
                  </a:lnTo>
                  <a:lnTo>
                    <a:pt x="42" y="847"/>
                  </a:lnTo>
                  <a:lnTo>
                    <a:pt x="1" y="1776"/>
                  </a:lnTo>
                  <a:lnTo>
                    <a:pt x="1" y="2911"/>
                  </a:lnTo>
                  <a:lnTo>
                    <a:pt x="1" y="4026"/>
                  </a:lnTo>
                  <a:lnTo>
                    <a:pt x="42" y="4955"/>
                  </a:lnTo>
                  <a:lnTo>
                    <a:pt x="83" y="5574"/>
                  </a:lnTo>
                  <a:lnTo>
                    <a:pt x="104" y="5739"/>
                  </a:lnTo>
                  <a:lnTo>
                    <a:pt x="125" y="5801"/>
                  </a:lnTo>
                  <a:lnTo>
                    <a:pt x="145" y="5801"/>
                  </a:lnTo>
                  <a:lnTo>
                    <a:pt x="166" y="5739"/>
                  </a:lnTo>
                  <a:lnTo>
                    <a:pt x="186" y="5574"/>
                  </a:lnTo>
                  <a:lnTo>
                    <a:pt x="228" y="4955"/>
                  </a:lnTo>
                  <a:lnTo>
                    <a:pt x="248" y="4026"/>
                  </a:lnTo>
                  <a:lnTo>
                    <a:pt x="269" y="2911"/>
                  </a:lnTo>
                  <a:lnTo>
                    <a:pt x="248" y="1776"/>
                  </a:lnTo>
                  <a:lnTo>
                    <a:pt x="228" y="847"/>
                  </a:lnTo>
                  <a:lnTo>
                    <a:pt x="186" y="228"/>
                  </a:lnTo>
                  <a:lnTo>
                    <a:pt x="166" y="63"/>
                  </a:lnTo>
                  <a:lnTo>
                    <a:pt x="145" y="21"/>
                  </a:lnTo>
                  <a:lnTo>
                    <a:pt x="12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64" name="Google Shape;2564;p212"/>
            <p:cNvSpPr/>
            <p:nvPr/>
          </p:nvSpPr>
          <p:spPr>
            <a:xfrm>
              <a:off x="6214675" y="5166725"/>
              <a:ext cx="6750" cy="145025"/>
            </a:xfrm>
            <a:custGeom>
              <a:avLst/>
              <a:gdLst/>
              <a:ahLst/>
              <a:cxnLst/>
              <a:rect l="l" t="t" r="r" b="b"/>
              <a:pathLst>
                <a:path w="270" h="5801" fill="none" extrusionOk="0">
                  <a:moveTo>
                    <a:pt x="125" y="5801"/>
                  </a:moveTo>
                  <a:lnTo>
                    <a:pt x="125" y="5801"/>
                  </a:lnTo>
                  <a:lnTo>
                    <a:pt x="125" y="5801"/>
                  </a:lnTo>
                  <a:lnTo>
                    <a:pt x="104" y="5739"/>
                  </a:lnTo>
                  <a:lnTo>
                    <a:pt x="83" y="5574"/>
                  </a:lnTo>
                  <a:lnTo>
                    <a:pt x="42" y="4955"/>
                  </a:lnTo>
                  <a:lnTo>
                    <a:pt x="1" y="4026"/>
                  </a:lnTo>
                  <a:lnTo>
                    <a:pt x="1" y="2911"/>
                  </a:lnTo>
                  <a:lnTo>
                    <a:pt x="1" y="2911"/>
                  </a:lnTo>
                  <a:lnTo>
                    <a:pt x="1" y="1776"/>
                  </a:lnTo>
                  <a:lnTo>
                    <a:pt x="42" y="847"/>
                  </a:lnTo>
                  <a:lnTo>
                    <a:pt x="83" y="228"/>
                  </a:lnTo>
                  <a:lnTo>
                    <a:pt x="104" y="63"/>
                  </a:lnTo>
                  <a:lnTo>
                    <a:pt x="125" y="21"/>
                  </a:lnTo>
                  <a:lnTo>
                    <a:pt x="125" y="1"/>
                  </a:lnTo>
                  <a:lnTo>
                    <a:pt x="125" y="1"/>
                  </a:lnTo>
                  <a:lnTo>
                    <a:pt x="145" y="21"/>
                  </a:lnTo>
                  <a:lnTo>
                    <a:pt x="166" y="63"/>
                  </a:lnTo>
                  <a:lnTo>
                    <a:pt x="186" y="228"/>
                  </a:lnTo>
                  <a:lnTo>
                    <a:pt x="228" y="847"/>
                  </a:lnTo>
                  <a:lnTo>
                    <a:pt x="248" y="1776"/>
                  </a:lnTo>
                  <a:lnTo>
                    <a:pt x="269" y="2911"/>
                  </a:lnTo>
                  <a:lnTo>
                    <a:pt x="269" y="2911"/>
                  </a:lnTo>
                  <a:lnTo>
                    <a:pt x="248" y="4026"/>
                  </a:lnTo>
                  <a:lnTo>
                    <a:pt x="228" y="4955"/>
                  </a:lnTo>
                  <a:lnTo>
                    <a:pt x="186" y="5574"/>
                  </a:lnTo>
                  <a:lnTo>
                    <a:pt x="166" y="5739"/>
                  </a:lnTo>
                  <a:lnTo>
                    <a:pt x="145" y="5801"/>
                  </a:lnTo>
                  <a:lnTo>
                    <a:pt x="125" y="580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65" name="Google Shape;2565;p212"/>
            <p:cNvSpPr/>
            <p:nvPr/>
          </p:nvSpPr>
          <p:spPr>
            <a:xfrm>
              <a:off x="6355550" y="5166725"/>
              <a:ext cx="6750" cy="145025"/>
            </a:xfrm>
            <a:custGeom>
              <a:avLst/>
              <a:gdLst/>
              <a:ahLst/>
              <a:cxnLst/>
              <a:rect l="l" t="t" r="r" b="b"/>
              <a:pathLst>
                <a:path w="270" h="5801" extrusionOk="0">
                  <a:moveTo>
                    <a:pt x="125" y="1"/>
                  </a:moveTo>
                  <a:lnTo>
                    <a:pt x="125" y="21"/>
                  </a:lnTo>
                  <a:lnTo>
                    <a:pt x="104" y="63"/>
                  </a:lnTo>
                  <a:lnTo>
                    <a:pt x="83" y="228"/>
                  </a:lnTo>
                  <a:lnTo>
                    <a:pt x="42" y="847"/>
                  </a:lnTo>
                  <a:lnTo>
                    <a:pt x="1" y="1776"/>
                  </a:lnTo>
                  <a:lnTo>
                    <a:pt x="1" y="2911"/>
                  </a:lnTo>
                  <a:lnTo>
                    <a:pt x="1" y="4026"/>
                  </a:lnTo>
                  <a:lnTo>
                    <a:pt x="42" y="4955"/>
                  </a:lnTo>
                  <a:lnTo>
                    <a:pt x="83" y="5574"/>
                  </a:lnTo>
                  <a:lnTo>
                    <a:pt x="104" y="5739"/>
                  </a:lnTo>
                  <a:lnTo>
                    <a:pt x="125" y="5801"/>
                  </a:lnTo>
                  <a:lnTo>
                    <a:pt x="145" y="5801"/>
                  </a:lnTo>
                  <a:lnTo>
                    <a:pt x="166" y="5739"/>
                  </a:lnTo>
                  <a:lnTo>
                    <a:pt x="187" y="5574"/>
                  </a:lnTo>
                  <a:lnTo>
                    <a:pt x="228" y="4955"/>
                  </a:lnTo>
                  <a:lnTo>
                    <a:pt x="248" y="4026"/>
                  </a:lnTo>
                  <a:lnTo>
                    <a:pt x="269" y="2911"/>
                  </a:lnTo>
                  <a:lnTo>
                    <a:pt x="248" y="1776"/>
                  </a:lnTo>
                  <a:lnTo>
                    <a:pt x="228" y="847"/>
                  </a:lnTo>
                  <a:lnTo>
                    <a:pt x="187" y="228"/>
                  </a:lnTo>
                  <a:lnTo>
                    <a:pt x="166" y="63"/>
                  </a:lnTo>
                  <a:lnTo>
                    <a:pt x="145" y="21"/>
                  </a:lnTo>
                  <a:lnTo>
                    <a:pt x="12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66" name="Google Shape;2566;p212"/>
            <p:cNvSpPr/>
            <p:nvPr/>
          </p:nvSpPr>
          <p:spPr>
            <a:xfrm>
              <a:off x="6355550" y="5166725"/>
              <a:ext cx="6750" cy="145025"/>
            </a:xfrm>
            <a:custGeom>
              <a:avLst/>
              <a:gdLst/>
              <a:ahLst/>
              <a:cxnLst/>
              <a:rect l="l" t="t" r="r" b="b"/>
              <a:pathLst>
                <a:path w="270" h="5801" fill="none" extrusionOk="0">
                  <a:moveTo>
                    <a:pt x="125" y="5801"/>
                  </a:moveTo>
                  <a:lnTo>
                    <a:pt x="125" y="5801"/>
                  </a:lnTo>
                  <a:lnTo>
                    <a:pt x="125" y="5801"/>
                  </a:lnTo>
                  <a:lnTo>
                    <a:pt x="104" y="5739"/>
                  </a:lnTo>
                  <a:lnTo>
                    <a:pt x="83" y="5574"/>
                  </a:lnTo>
                  <a:lnTo>
                    <a:pt x="42" y="4955"/>
                  </a:lnTo>
                  <a:lnTo>
                    <a:pt x="1" y="4026"/>
                  </a:lnTo>
                  <a:lnTo>
                    <a:pt x="1" y="2911"/>
                  </a:lnTo>
                  <a:lnTo>
                    <a:pt x="1" y="2911"/>
                  </a:lnTo>
                  <a:lnTo>
                    <a:pt x="1" y="1776"/>
                  </a:lnTo>
                  <a:lnTo>
                    <a:pt x="42" y="847"/>
                  </a:lnTo>
                  <a:lnTo>
                    <a:pt x="83" y="228"/>
                  </a:lnTo>
                  <a:lnTo>
                    <a:pt x="104" y="63"/>
                  </a:lnTo>
                  <a:lnTo>
                    <a:pt x="125" y="21"/>
                  </a:lnTo>
                  <a:lnTo>
                    <a:pt x="125" y="1"/>
                  </a:lnTo>
                  <a:lnTo>
                    <a:pt x="125" y="1"/>
                  </a:lnTo>
                  <a:lnTo>
                    <a:pt x="145" y="21"/>
                  </a:lnTo>
                  <a:lnTo>
                    <a:pt x="166" y="63"/>
                  </a:lnTo>
                  <a:lnTo>
                    <a:pt x="187" y="228"/>
                  </a:lnTo>
                  <a:lnTo>
                    <a:pt x="228" y="847"/>
                  </a:lnTo>
                  <a:lnTo>
                    <a:pt x="248" y="1776"/>
                  </a:lnTo>
                  <a:lnTo>
                    <a:pt x="269" y="2911"/>
                  </a:lnTo>
                  <a:lnTo>
                    <a:pt x="269" y="2911"/>
                  </a:lnTo>
                  <a:lnTo>
                    <a:pt x="248" y="4026"/>
                  </a:lnTo>
                  <a:lnTo>
                    <a:pt x="228" y="4955"/>
                  </a:lnTo>
                  <a:lnTo>
                    <a:pt x="187" y="5574"/>
                  </a:lnTo>
                  <a:lnTo>
                    <a:pt x="166" y="5739"/>
                  </a:lnTo>
                  <a:lnTo>
                    <a:pt x="145" y="5801"/>
                  </a:lnTo>
                  <a:lnTo>
                    <a:pt x="125" y="580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67" name="Google Shape;2567;p212"/>
            <p:cNvSpPr/>
            <p:nvPr/>
          </p:nvSpPr>
          <p:spPr>
            <a:xfrm>
              <a:off x="6311700" y="5166725"/>
              <a:ext cx="6725" cy="145025"/>
            </a:xfrm>
            <a:custGeom>
              <a:avLst/>
              <a:gdLst/>
              <a:ahLst/>
              <a:cxnLst/>
              <a:rect l="l" t="t" r="r" b="b"/>
              <a:pathLst>
                <a:path w="269" h="5801" extrusionOk="0">
                  <a:moveTo>
                    <a:pt x="124" y="1"/>
                  </a:moveTo>
                  <a:lnTo>
                    <a:pt x="103" y="21"/>
                  </a:lnTo>
                  <a:lnTo>
                    <a:pt x="103" y="63"/>
                  </a:lnTo>
                  <a:lnTo>
                    <a:pt x="62" y="228"/>
                  </a:lnTo>
                  <a:lnTo>
                    <a:pt x="21" y="847"/>
                  </a:lnTo>
                  <a:lnTo>
                    <a:pt x="0" y="1776"/>
                  </a:lnTo>
                  <a:lnTo>
                    <a:pt x="0" y="2911"/>
                  </a:lnTo>
                  <a:lnTo>
                    <a:pt x="0" y="4026"/>
                  </a:lnTo>
                  <a:lnTo>
                    <a:pt x="21" y="4955"/>
                  </a:lnTo>
                  <a:lnTo>
                    <a:pt x="62" y="5574"/>
                  </a:lnTo>
                  <a:lnTo>
                    <a:pt x="103" y="5739"/>
                  </a:lnTo>
                  <a:lnTo>
                    <a:pt x="103" y="5801"/>
                  </a:lnTo>
                  <a:lnTo>
                    <a:pt x="145" y="5801"/>
                  </a:lnTo>
                  <a:lnTo>
                    <a:pt x="145" y="5739"/>
                  </a:lnTo>
                  <a:lnTo>
                    <a:pt x="186" y="5574"/>
                  </a:lnTo>
                  <a:lnTo>
                    <a:pt x="227" y="4955"/>
                  </a:lnTo>
                  <a:lnTo>
                    <a:pt x="248" y="4026"/>
                  </a:lnTo>
                  <a:lnTo>
                    <a:pt x="269" y="2911"/>
                  </a:lnTo>
                  <a:lnTo>
                    <a:pt x="248" y="1776"/>
                  </a:lnTo>
                  <a:lnTo>
                    <a:pt x="227" y="847"/>
                  </a:lnTo>
                  <a:lnTo>
                    <a:pt x="186" y="228"/>
                  </a:lnTo>
                  <a:lnTo>
                    <a:pt x="145" y="63"/>
                  </a:lnTo>
                  <a:lnTo>
                    <a:pt x="145" y="21"/>
                  </a:lnTo>
                  <a:lnTo>
                    <a:pt x="12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68" name="Google Shape;2568;p212"/>
            <p:cNvSpPr/>
            <p:nvPr/>
          </p:nvSpPr>
          <p:spPr>
            <a:xfrm>
              <a:off x="6311700" y="5166725"/>
              <a:ext cx="6725" cy="145025"/>
            </a:xfrm>
            <a:custGeom>
              <a:avLst/>
              <a:gdLst/>
              <a:ahLst/>
              <a:cxnLst/>
              <a:rect l="l" t="t" r="r" b="b"/>
              <a:pathLst>
                <a:path w="269" h="5801" fill="none" extrusionOk="0">
                  <a:moveTo>
                    <a:pt x="124" y="5801"/>
                  </a:moveTo>
                  <a:lnTo>
                    <a:pt x="124" y="5801"/>
                  </a:lnTo>
                  <a:lnTo>
                    <a:pt x="103" y="5801"/>
                  </a:lnTo>
                  <a:lnTo>
                    <a:pt x="103" y="5739"/>
                  </a:lnTo>
                  <a:lnTo>
                    <a:pt x="62" y="5574"/>
                  </a:lnTo>
                  <a:lnTo>
                    <a:pt x="21" y="4955"/>
                  </a:lnTo>
                  <a:lnTo>
                    <a:pt x="0" y="4026"/>
                  </a:lnTo>
                  <a:lnTo>
                    <a:pt x="0" y="2911"/>
                  </a:lnTo>
                  <a:lnTo>
                    <a:pt x="0" y="2911"/>
                  </a:lnTo>
                  <a:lnTo>
                    <a:pt x="0" y="1776"/>
                  </a:lnTo>
                  <a:lnTo>
                    <a:pt x="21" y="847"/>
                  </a:lnTo>
                  <a:lnTo>
                    <a:pt x="62" y="228"/>
                  </a:lnTo>
                  <a:lnTo>
                    <a:pt x="103" y="63"/>
                  </a:lnTo>
                  <a:lnTo>
                    <a:pt x="103" y="21"/>
                  </a:lnTo>
                  <a:lnTo>
                    <a:pt x="124" y="1"/>
                  </a:lnTo>
                  <a:lnTo>
                    <a:pt x="124" y="1"/>
                  </a:lnTo>
                  <a:lnTo>
                    <a:pt x="145" y="21"/>
                  </a:lnTo>
                  <a:lnTo>
                    <a:pt x="145" y="63"/>
                  </a:lnTo>
                  <a:lnTo>
                    <a:pt x="186" y="228"/>
                  </a:lnTo>
                  <a:lnTo>
                    <a:pt x="227" y="847"/>
                  </a:lnTo>
                  <a:lnTo>
                    <a:pt x="248" y="1776"/>
                  </a:lnTo>
                  <a:lnTo>
                    <a:pt x="269" y="2911"/>
                  </a:lnTo>
                  <a:lnTo>
                    <a:pt x="269" y="2911"/>
                  </a:lnTo>
                  <a:lnTo>
                    <a:pt x="248" y="4026"/>
                  </a:lnTo>
                  <a:lnTo>
                    <a:pt x="227" y="4955"/>
                  </a:lnTo>
                  <a:lnTo>
                    <a:pt x="186" y="5574"/>
                  </a:lnTo>
                  <a:lnTo>
                    <a:pt x="145" y="5739"/>
                  </a:lnTo>
                  <a:lnTo>
                    <a:pt x="145" y="5801"/>
                  </a:lnTo>
                  <a:lnTo>
                    <a:pt x="124" y="580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69" name="Google Shape;2569;p212"/>
            <p:cNvSpPr/>
            <p:nvPr/>
          </p:nvSpPr>
          <p:spPr>
            <a:xfrm>
              <a:off x="5598025" y="5161050"/>
              <a:ext cx="810200" cy="6725"/>
            </a:xfrm>
            <a:custGeom>
              <a:avLst/>
              <a:gdLst/>
              <a:ahLst/>
              <a:cxnLst/>
              <a:rect l="l" t="t" r="r" b="b"/>
              <a:pathLst>
                <a:path w="32408" h="269" extrusionOk="0">
                  <a:moveTo>
                    <a:pt x="16204" y="1"/>
                  </a:moveTo>
                  <a:lnTo>
                    <a:pt x="9888" y="21"/>
                  </a:lnTo>
                  <a:lnTo>
                    <a:pt x="4748" y="42"/>
                  </a:lnTo>
                  <a:lnTo>
                    <a:pt x="1260" y="83"/>
                  </a:lnTo>
                  <a:lnTo>
                    <a:pt x="331" y="104"/>
                  </a:lnTo>
                  <a:lnTo>
                    <a:pt x="83" y="124"/>
                  </a:lnTo>
                  <a:lnTo>
                    <a:pt x="0" y="145"/>
                  </a:lnTo>
                  <a:lnTo>
                    <a:pt x="83" y="145"/>
                  </a:lnTo>
                  <a:lnTo>
                    <a:pt x="331" y="166"/>
                  </a:lnTo>
                  <a:lnTo>
                    <a:pt x="1260" y="186"/>
                  </a:lnTo>
                  <a:lnTo>
                    <a:pt x="4748" y="228"/>
                  </a:lnTo>
                  <a:lnTo>
                    <a:pt x="9888" y="269"/>
                  </a:lnTo>
                  <a:lnTo>
                    <a:pt x="22499" y="269"/>
                  </a:lnTo>
                  <a:lnTo>
                    <a:pt x="27660" y="228"/>
                  </a:lnTo>
                  <a:lnTo>
                    <a:pt x="31127" y="186"/>
                  </a:lnTo>
                  <a:lnTo>
                    <a:pt x="32077" y="166"/>
                  </a:lnTo>
                  <a:lnTo>
                    <a:pt x="32325" y="145"/>
                  </a:lnTo>
                  <a:lnTo>
                    <a:pt x="32407" y="145"/>
                  </a:lnTo>
                  <a:lnTo>
                    <a:pt x="32325" y="124"/>
                  </a:lnTo>
                  <a:lnTo>
                    <a:pt x="32077" y="104"/>
                  </a:lnTo>
                  <a:lnTo>
                    <a:pt x="31127" y="83"/>
                  </a:lnTo>
                  <a:lnTo>
                    <a:pt x="27660" y="42"/>
                  </a:lnTo>
                  <a:lnTo>
                    <a:pt x="22499" y="21"/>
                  </a:lnTo>
                  <a:lnTo>
                    <a:pt x="1620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70" name="Google Shape;2570;p212"/>
            <p:cNvSpPr/>
            <p:nvPr/>
          </p:nvSpPr>
          <p:spPr>
            <a:xfrm>
              <a:off x="5598025" y="5161050"/>
              <a:ext cx="810200" cy="6725"/>
            </a:xfrm>
            <a:custGeom>
              <a:avLst/>
              <a:gdLst/>
              <a:ahLst/>
              <a:cxnLst/>
              <a:rect l="l" t="t" r="r" b="b"/>
              <a:pathLst>
                <a:path w="32408" h="269" fill="none" extrusionOk="0">
                  <a:moveTo>
                    <a:pt x="32407" y="145"/>
                  </a:moveTo>
                  <a:lnTo>
                    <a:pt x="32407" y="145"/>
                  </a:lnTo>
                  <a:lnTo>
                    <a:pt x="32325" y="145"/>
                  </a:lnTo>
                  <a:lnTo>
                    <a:pt x="32077" y="166"/>
                  </a:lnTo>
                  <a:lnTo>
                    <a:pt x="31127" y="186"/>
                  </a:lnTo>
                  <a:lnTo>
                    <a:pt x="27660" y="228"/>
                  </a:lnTo>
                  <a:lnTo>
                    <a:pt x="22499" y="269"/>
                  </a:lnTo>
                  <a:lnTo>
                    <a:pt x="16204" y="269"/>
                  </a:lnTo>
                  <a:lnTo>
                    <a:pt x="16204" y="269"/>
                  </a:lnTo>
                  <a:lnTo>
                    <a:pt x="9888" y="269"/>
                  </a:lnTo>
                  <a:lnTo>
                    <a:pt x="4748" y="228"/>
                  </a:lnTo>
                  <a:lnTo>
                    <a:pt x="1260" y="186"/>
                  </a:lnTo>
                  <a:lnTo>
                    <a:pt x="331" y="166"/>
                  </a:lnTo>
                  <a:lnTo>
                    <a:pt x="83" y="145"/>
                  </a:lnTo>
                  <a:lnTo>
                    <a:pt x="0" y="145"/>
                  </a:lnTo>
                  <a:lnTo>
                    <a:pt x="0" y="145"/>
                  </a:lnTo>
                  <a:lnTo>
                    <a:pt x="83" y="124"/>
                  </a:lnTo>
                  <a:lnTo>
                    <a:pt x="331" y="104"/>
                  </a:lnTo>
                  <a:lnTo>
                    <a:pt x="1260" y="83"/>
                  </a:lnTo>
                  <a:lnTo>
                    <a:pt x="4748" y="42"/>
                  </a:lnTo>
                  <a:lnTo>
                    <a:pt x="9888" y="21"/>
                  </a:lnTo>
                  <a:lnTo>
                    <a:pt x="16204" y="1"/>
                  </a:lnTo>
                  <a:lnTo>
                    <a:pt x="16204" y="1"/>
                  </a:lnTo>
                  <a:lnTo>
                    <a:pt x="22499" y="21"/>
                  </a:lnTo>
                  <a:lnTo>
                    <a:pt x="27660" y="42"/>
                  </a:lnTo>
                  <a:lnTo>
                    <a:pt x="31127" y="83"/>
                  </a:lnTo>
                  <a:lnTo>
                    <a:pt x="32077" y="104"/>
                  </a:lnTo>
                  <a:lnTo>
                    <a:pt x="32325" y="124"/>
                  </a:lnTo>
                  <a:lnTo>
                    <a:pt x="32407" y="145"/>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71" name="Google Shape;2571;p212"/>
            <p:cNvSpPr/>
            <p:nvPr/>
          </p:nvSpPr>
          <p:spPr>
            <a:xfrm>
              <a:off x="5682650" y="5312775"/>
              <a:ext cx="806075" cy="146575"/>
            </a:xfrm>
            <a:custGeom>
              <a:avLst/>
              <a:gdLst/>
              <a:ahLst/>
              <a:cxnLst/>
              <a:rect l="l" t="t" r="r" b="b"/>
              <a:pathLst>
                <a:path w="32243" h="5863" extrusionOk="0">
                  <a:moveTo>
                    <a:pt x="1" y="0"/>
                  </a:moveTo>
                  <a:lnTo>
                    <a:pt x="1" y="5862"/>
                  </a:lnTo>
                  <a:lnTo>
                    <a:pt x="32242" y="5862"/>
                  </a:lnTo>
                  <a:lnTo>
                    <a:pt x="32242" y="0"/>
                  </a:lnTo>
                  <a:close/>
                </a:path>
              </a:pathLst>
            </a:custGeom>
            <a:solidFill>
              <a:schemeClr val="accent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72" name="Google Shape;2572;p212"/>
            <p:cNvSpPr/>
            <p:nvPr/>
          </p:nvSpPr>
          <p:spPr>
            <a:xfrm>
              <a:off x="5682650" y="5312775"/>
              <a:ext cx="806075" cy="146575"/>
            </a:xfrm>
            <a:custGeom>
              <a:avLst/>
              <a:gdLst/>
              <a:ahLst/>
              <a:cxnLst/>
              <a:rect l="l" t="t" r="r" b="b"/>
              <a:pathLst>
                <a:path w="32243" h="5863" fill="none" extrusionOk="0">
                  <a:moveTo>
                    <a:pt x="32242" y="5862"/>
                  </a:moveTo>
                  <a:lnTo>
                    <a:pt x="1" y="5862"/>
                  </a:lnTo>
                  <a:lnTo>
                    <a:pt x="1" y="0"/>
                  </a:lnTo>
                  <a:lnTo>
                    <a:pt x="32242" y="0"/>
                  </a:lnTo>
                  <a:lnTo>
                    <a:pt x="32242" y="586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73" name="Google Shape;2573;p212"/>
            <p:cNvSpPr/>
            <p:nvPr/>
          </p:nvSpPr>
          <p:spPr>
            <a:xfrm>
              <a:off x="5758000" y="5315350"/>
              <a:ext cx="6725" cy="145025"/>
            </a:xfrm>
            <a:custGeom>
              <a:avLst/>
              <a:gdLst/>
              <a:ahLst/>
              <a:cxnLst/>
              <a:rect l="l" t="t" r="r" b="b"/>
              <a:pathLst>
                <a:path w="269" h="5801" extrusionOk="0">
                  <a:moveTo>
                    <a:pt x="124" y="0"/>
                  </a:moveTo>
                  <a:lnTo>
                    <a:pt x="103" y="62"/>
                  </a:lnTo>
                  <a:lnTo>
                    <a:pt x="83" y="227"/>
                  </a:lnTo>
                  <a:lnTo>
                    <a:pt x="41" y="847"/>
                  </a:lnTo>
                  <a:lnTo>
                    <a:pt x="21" y="1775"/>
                  </a:lnTo>
                  <a:lnTo>
                    <a:pt x="0" y="2890"/>
                  </a:lnTo>
                  <a:lnTo>
                    <a:pt x="21" y="4025"/>
                  </a:lnTo>
                  <a:lnTo>
                    <a:pt x="41" y="4954"/>
                  </a:lnTo>
                  <a:lnTo>
                    <a:pt x="83" y="5573"/>
                  </a:lnTo>
                  <a:lnTo>
                    <a:pt x="103" y="5739"/>
                  </a:lnTo>
                  <a:lnTo>
                    <a:pt x="124" y="5780"/>
                  </a:lnTo>
                  <a:lnTo>
                    <a:pt x="145" y="5800"/>
                  </a:lnTo>
                  <a:lnTo>
                    <a:pt x="145" y="5780"/>
                  </a:lnTo>
                  <a:lnTo>
                    <a:pt x="165" y="5739"/>
                  </a:lnTo>
                  <a:lnTo>
                    <a:pt x="186" y="5573"/>
                  </a:lnTo>
                  <a:lnTo>
                    <a:pt x="227" y="4954"/>
                  </a:lnTo>
                  <a:lnTo>
                    <a:pt x="269" y="4025"/>
                  </a:lnTo>
                  <a:lnTo>
                    <a:pt x="269" y="2890"/>
                  </a:lnTo>
                  <a:lnTo>
                    <a:pt x="269" y="1775"/>
                  </a:lnTo>
                  <a:lnTo>
                    <a:pt x="227" y="847"/>
                  </a:lnTo>
                  <a:lnTo>
                    <a:pt x="186" y="227"/>
                  </a:lnTo>
                  <a:lnTo>
                    <a:pt x="165" y="62"/>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74" name="Google Shape;2574;p212"/>
            <p:cNvSpPr/>
            <p:nvPr/>
          </p:nvSpPr>
          <p:spPr>
            <a:xfrm>
              <a:off x="5758000" y="5315350"/>
              <a:ext cx="6725" cy="145025"/>
            </a:xfrm>
            <a:custGeom>
              <a:avLst/>
              <a:gdLst/>
              <a:ahLst/>
              <a:cxnLst/>
              <a:rect l="l" t="t" r="r" b="b"/>
              <a:pathLst>
                <a:path w="269" h="5801" fill="none" extrusionOk="0">
                  <a:moveTo>
                    <a:pt x="145" y="5800"/>
                  </a:moveTo>
                  <a:lnTo>
                    <a:pt x="145" y="5800"/>
                  </a:lnTo>
                  <a:lnTo>
                    <a:pt x="124" y="5780"/>
                  </a:lnTo>
                  <a:lnTo>
                    <a:pt x="103" y="5739"/>
                  </a:lnTo>
                  <a:lnTo>
                    <a:pt x="83" y="5573"/>
                  </a:lnTo>
                  <a:lnTo>
                    <a:pt x="41" y="4954"/>
                  </a:lnTo>
                  <a:lnTo>
                    <a:pt x="21" y="4025"/>
                  </a:lnTo>
                  <a:lnTo>
                    <a:pt x="0" y="2890"/>
                  </a:lnTo>
                  <a:lnTo>
                    <a:pt x="0" y="2890"/>
                  </a:lnTo>
                  <a:lnTo>
                    <a:pt x="21" y="1775"/>
                  </a:lnTo>
                  <a:lnTo>
                    <a:pt x="41" y="847"/>
                  </a:lnTo>
                  <a:lnTo>
                    <a:pt x="83" y="227"/>
                  </a:lnTo>
                  <a:lnTo>
                    <a:pt x="103" y="62"/>
                  </a:lnTo>
                  <a:lnTo>
                    <a:pt x="124" y="0"/>
                  </a:lnTo>
                  <a:lnTo>
                    <a:pt x="145" y="0"/>
                  </a:lnTo>
                  <a:lnTo>
                    <a:pt x="145" y="0"/>
                  </a:lnTo>
                  <a:lnTo>
                    <a:pt x="145" y="0"/>
                  </a:lnTo>
                  <a:lnTo>
                    <a:pt x="165" y="62"/>
                  </a:lnTo>
                  <a:lnTo>
                    <a:pt x="186" y="227"/>
                  </a:lnTo>
                  <a:lnTo>
                    <a:pt x="227" y="847"/>
                  </a:lnTo>
                  <a:lnTo>
                    <a:pt x="269" y="1775"/>
                  </a:lnTo>
                  <a:lnTo>
                    <a:pt x="269" y="2890"/>
                  </a:lnTo>
                  <a:lnTo>
                    <a:pt x="269" y="2890"/>
                  </a:lnTo>
                  <a:lnTo>
                    <a:pt x="269" y="4025"/>
                  </a:lnTo>
                  <a:lnTo>
                    <a:pt x="227" y="4954"/>
                  </a:lnTo>
                  <a:lnTo>
                    <a:pt x="186" y="5573"/>
                  </a:lnTo>
                  <a:lnTo>
                    <a:pt x="165" y="5739"/>
                  </a:lnTo>
                  <a:lnTo>
                    <a:pt x="145" y="5780"/>
                  </a:lnTo>
                  <a:lnTo>
                    <a:pt x="145"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75" name="Google Shape;2575;p212"/>
            <p:cNvSpPr/>
            <p:nvPr/>
          </p:nvSpPr>
          <p:spPr>
            <a:xfrm>
              <a:off x="5714125" y="5315350"/>
              <a:ext cx="6750" cy="145025"/>
            </a:xfrm>
            <a:custGeom>
              <a:avLst/>
              <a:gdLst/>
              <a:ahLst/>
              <a:cxnLst/>
              <a:rect l="l" t="t" r="r" b="b"/>
              <a:pathLst>
                <a:path w="270" h="5801" extrusionOk="0">
                  <a:moveTo>
                    <a:pt x="125" y="0"/>
                  </a:moveTo>
                  <a:lnTo>
                    <a:pt x="104" y="62"/>
                  </a:lnTo>
                  <a:lnTo>
                    <a:pt x="83" y="227"/>
                  </a:lnTo>
                  <a:lnTo>
                    <a:pt x="42" y="847"/>
                  </a:lnTo>
                  <a:lnTo>
                    <a:pt x="1" y="1775"/>
                  </a:lnTo>
                  <a:lnTo>
                    <a:pt x="1" y="2890"/>
                  </a:lnTo>
                  <a:lnTo>
                    <a:pt x="1" y="4025"/>
                  </a:lnTo>
                  <a:lnTo>
                    <a:pt x="42" y="4954"/>
                  </a:lnTo>
                  <a:lnTo>
                    <a:pt x="83" y="5573"/>
                  </a:lnTo>
                  <a:lnTo>
                    <a:pt x="104" y="5739"/>
                  </a:lnTo>
                  <a:lnTo>
                    <a:pt x="125" y="5780"/>
                  </a:lnTo>
                  <a:lnTo>
                    <a:pt x="125" y="5800"/>
                  </a:lnTo>
                  <a:lnTo>
                    <a:pt x="145" y="5780"/>
                  </a:lnTo>
                  <a:lnTo>
                    <a:pt x="166" y="5739"/>
                  </a:lnTo>
                  <a:lnTo>
                    <a:pt x="186" y="5573"/>
                  </a:lnTo>
                  <a:lnTo>
                    <a:pt x="228" y="4954"/>
                  </a:lnTo>
                  <a:lnTo>
                    <a:pt x="248" y="4025"/>
                  </a:lnTo>
                  <a:lnTo>
                    <a:pt x="269" y="2890"/>
                  </a:lnTo>
                  <a:lnTo>
                    <a:pt x="248" y="1775"/>
                  </a:lnTo>
                  <a:lnTo>
                    <a:pt x="228" y="847"/>
                  </a:lnTo>
                  <a:lnTo>
                    <a:pt x="186" y="227"/>
                  </a:lnTo>
                  <a:lnTo>
                    <a:pt x="166" y="62"/>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76" name="Google Shape;2576;p212"/>
            <p:cNvSpPr/>
            <p:nvPr/>
          </p:nvSpPr>
          <p:spPr>
            <a:xfrm>
              <a:off x="5714125" y="5315350"/>
              <a:ext cx="6750" cy="145025"/>
            </a:xfrm>
            <a:custGeom>
              <a:avLst/>
              <a:gdLst/>
              <a:ahLst/>
              <a:cxnLst/>
              <a:rect l="l" t="t" r="r" b="b"/>
              <a:pathLst>
                <a:path w="270" h="5801" fill="none" extrusionOk="0">
                  <a:moveTo>
                    <a:pt x="125" y="5800"/>
                  </a:moveTo>
                  <a:lnTo>
                    <a:pt x="125" y="5800"/>
                  </a:lnTo>
                  <a:lnTo>
                    <a:pt x="125" y="5780"/>
                  </a:lnTo>
                  <a:lnTo>
                    <a:pt x="104" y="5739"/>
                  </a:lnTo>
                  <a:lnTo>
                    <a:pt x="83" y="5573"/>
                  </a:lnTo>
                  <a:lnTo>
                    <a:pt x="42" y="4954"/>
                  </a:lnTo>
                  <a:lnTo>
                    <a:pt x="1" y="4025"/>
                  </a:lnTo>
                  <a:lnTo>
                    <a:pt x="1" y="2890"/>
                  </a:lnTo>
                  <a:lnTo>
                    <a:pt x="1" y="2890"/>
                  </a:lnTo>
                  <a:lnTo>
                    <a:pt x="1" y="1775"/>
                  </a:lnTo>
                  <a:lnTo>
                    <a:pt x="42" y="847"/>
                  </a:lnTo>
                  <a:lnTo>
                    <a:pt x="83" y="227"/>
                  </a:lnTo>
                  <a:lnTo>
                    <a:pt x="104" y="62"/>
                  </a:lnTo>
                  <a:lnTo>
                    <a:pt x="125" y="0"/>
                  </a:lnTo>
                  <a:lnTo>
                    <a:pt x="125" y="0"/>
                  </a:lnTo>
                  <a:lnTo>
                    <a:pt x="125" y="0"/>
                  </a:lnTo>
                  <a:lnTo>
                    <a:pt x="145" y="0"/>
                  </a:lnTo>
                  <a:lnTo>
                    <a:pt x="166" y="62"/>
                  </a:lnTo>
                  <a:lnTo>
                    <a:pt x="186" y="227"/>
                  </a:lnTo>
                  <a:lnTo>
                    <a:pt x="228" y="847"/>
                  </a:lnTo>
                  <a:lnTo>
                    <a:pt x="248" y="1775"/>
                  </a:lnTo>
                  <a:lnTo>
                    <a:pt x="269" y="2890"/>
                  </a:lnTo>
                  <a:lnTo>
                    <a:pt x="269" y="2890"/>
                  </a:lnTo>
                  <a:lnTo>
                    <a:pt x="248" y="4025"/>
                  </a:lnTo>
                  <a:lnTo>
                    <a:pt x="228" y="4954"/>
                  </a:lnTo>
                  <a:lnTo>
                    <a:pt x="186" y="5573"/>
                  </a:lnTo>
                  <a:lnTo>
                    <a:pt x="166" y="5739"/>
                  </a:lnTo>
                  <a:lnTo>
                    <a:pt x="145" y="5780"/>
                  </a:lnTo>
                  <a:lnTo>
                    <a:pt x="125"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77" name="Google Shape;2577;p212"/>
            <p:cNvSpPr/>
            <p:nvPr/>
          </p:nvSpPr>
          <p:spPr>
            <a:xfrm>
              <a:off x="5855000" y="5315350"/>
              <a:ext cx="6750" cy="145025"/>
            </a:xfrm>
            <a:custGeom>
              <a:avLst/>
              <a:gdLst/>
              <a:ahLst/>
              <a:cxnLst/>
              <a:rect l="l" t="t" r="r" b="b"/>
              <a:pathLst>
                <a:path w="270" h="5801" extrusionOk="0">
                  <a:moveTo>
                    <a:pt x="125" y="0"/>
                  </a:moveTo>
                  <a:lnTo>
                    <a:pt x="104" y="62"/>
                  </a:lnTo>
                  <a:lnTo>
                    <a:pt x="83" y="227"/>
                  </a:lnTo>
                  <a:lnTo>
                    <a:pt x="42" y="847"/>
                  </a:lnTo>
                  <a:lnTo>
                    <a:pt x="1" y="1775"/>
                  </a:lnTo>
                  <a:lnTo>
                    <a:pt x="1" y="2890"/>
                  </a:lnTo>
                  <a:lnTo>
                    <a:pt x="1" y="4025"/>
                  </a:lnTo>
                  <a:lnTo>
                    <a:pt x="42" y="4954"/>
                  </a:lnTo>
                  <a:lnTo>
                    <a:pt x="83" y="5573"/>
                  </a:lnTo>
                  <a:lnTo>
                    <a:pt x="104" y="5739"/>
                  </a:lnTo>
                  <a:lnTo>
                    <a:pt x="125" y="5780"/>
                  </a:lnTo>
                  <a:lnTo>
                    <a:pt x="125" y="5800"/>
                  </a:lnTo>
                  <a:lnTo>
                    <a:pt x="145" y="5780"/>
                  </a:lnTo>
                  <a:lnTo>
                    <a:pt x="166" y="5739"/>
                  </a:lnTo>
                  <a:lnTo>
                    <a:pt x="187" y="5573"/>
                  </a:lnTo>
                  <a:lnTo>
                    <a:pt x="228" y="4954"/>
                  </a:lnTo>
                  <a:lnTo>
                    <a:pt x="248" y="4025"/>
                  </a:lnTo>
                  <a:lnTo>
                    <a:pt x="269" y="2890"/>
                  </a:lnTo>
                  <a:lnTo>
                    <a:pt x="248" y="1775"/>
                  </a:lnTo>
                  <a:lnTo>
                    <a:pt x="228" y="847"/>
                  </a:lnTo>
                  <a:lnTo>
                    <a:pt x="187" y="227"/>
                  </a:lnTo>
                  <a:lnTo>
                    <a:pt x="166" y="62"/>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78" name="Google Shape;2578;p212"/>
            <p:cNvSpPr/>
            <p:nvPr/>
          </p:nvSpPr>
          <p:spPr>
            <a:xfrm>
              <a:off x="5855000" y="5315350"/>
              <a:ext cx="6750" cy="145025"/>
            </a:xfrm>
            <a:custGeom>
              <a:avLst/>
              <a:gdLst/>
              <a:ahLst/>
              <a:cxnLst/>
              <a:rect l="l" t="t" r="r" b="b"/>
              <a:pathLst>
                <a:path w="270" h="5801" fill="none" extrusionOk="0">
                  <a:moveTo>
                    <a:pt x="125" y="5800"/>
                  </a:moveTo>
                  <a:lnTo>
                    <a:pt x="125" y="5800"/>
                  </a:lnTo>
                  <a:lnTo>
                    <a:pt x="125" y="5780"/>
                  </a:lnTo>
                  <a:lnTo>
                    <a:pt x="104" y="5739"/>
                  </a:lnTo>
                  <a:lnTo>
                    <a:pt x="83" y="5573"/>
                  </a:lnTo>
                  <a:lnTo>
                    <a:pt x="42" y="4954"/>
                  </a:lnTo>
                  <a:lnTo>
                    <a:pt x="1" y="4025"/>
                  </a:lnTo>
                  <a:lnTo>
                    <a:pt x="1" y="2890"/>
                  </a:lnTo>
                  <a:lnTo>
                    <a:pt x="1" y="2890"/>
                  </a:lnTo>
                  <a:lnTo>
                    <a:pt x="1" y="1775"/>
                  </a:lnTo>
                  <a:lnTo>
                    <a:pt x="42" y="847"/>
                  </a:lnTo>
                  <a:lnTo>
                    <a:pt x="83" y="227"/>
                  </a:lnTo>
                  <a:lnTo>
                    <a:pt x="104" y="62"/>
                  </a:lnTo>
                  <a:lnTo>
                    <a:pt x="125" y="0"/>
                  </a:lnTo>
                  <a:lnTo>
                    <a:pt x="125" y="0"/>
                  </a:lnTo>
                  <a:lnTo>
                    <a:pt x="125" y="0"/>
                  </a:lnTo>
                  <a:lnTo>
                    <a:pt x="145" y="0"/>
                  </a:lnTo>
                  <a:lnTo>
                    <a:pt x="166" y="62"/>
                  </a:lnTo>
                  <a:lnTo>
                    <a:pt x="187" y="227"/>
                  </a:lnTo>
                  <a:lnTo>
                    <a:pt x="228" y="847"/>
                  </a:lnTo>
                  <a:lnTo>
                    <a:pt x="248" y="1775"/>
                  </a:lnTo>
                  <a:lnTo>
                    <a:pt x="269" y="2890"/>
                  </a:lnTo>
                  <a:lnTo>
                    <a:pt x="269" y="2890"/>
                  </a:lnTo>
                  <a:lnTo>
                    <a:pt x="248" y="4025"/>
                  </a:lnTo>
                  <a:lnTo>
                    <a:pt x="228" y="4954"/>
                  </a:lnTo>
                  <a:lnTo>
                    <a:pt x="187" y="5573"/>
                  </a:lnTo>
                  <a:lnTo>
                    <a:pt x="166" y="5739"/>
                  </a:lnTo>
                  <a:lnTo>
                    <a:pt x="145" y="5780"/>
                  </a:lnTo>
                  <a:lnTo>
                    <a:pt x="125"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79" name="Google Shape;2579;p212"/>
            <p:cNvSpPr/>
            <p:nvPr/>
          </p:nvSpPr>
          <p:spPr>
            <a:xfrm>
              <a:off x="5811150" y="5315350"/>
              <a:ext cx="6725" cy="145025"/>
            </a:xfrm>
            <a:custGeom>
              <a:avLst/>
              <a:gdLst/>
              <a:ahLst/>
              <a:cxnLst/>
              <a:rect l="l" t="t" r="r" b="b"/>
              <a:pathLst>
                <a:path w="269" h="5801" extrusionOk="0">
                  <a:moveTo>
                    <a:pt x="103" y="0"/>
                  </a:moveTo>
                  <a:lnTo>
                    <a:pt x="103" y="62"/>
                  </a:lnTo>
                  <a:lnTo>
                    <a:pt x="62" y="227"/>
                  </a:lnTo>
                  <a:lnTo>
                    <a:pt x="21" y="847"/>
                  </a:lnTo>
                  <a:lnTo>
                    <a:pt x="0" y="1775"/>
                  </a:lnTo>
                  <a:lnTo>
                    <a:pt x="0" y="2890"/>
                  </a:lnTo>
                  <a:lnTo>
                    <a:pt x="0" y="4025"/>
                  </a:lnTo>
                  <a:lnTo>
                    <a:pt x="21" y="4954"/>
                  </a:lnTo>
                  <a:lnTo>
                    <a:pt x="62" y="5573"/>
                  </a:lnTo>
                  <a:lnTo>
                    <a:pt x="103" y="5739"/>
                  </a:lnTo>
                  <a:lnTo>
                    <a:pt x="103" y="5780"/>
                  </a:lnTo>
                  <a:lnTo>
                    <a:pt x="124" y="5800"/>
                  </a:lnTo>
                  <a:lnTo>
                    <a:pt x="145" y="5780"/>
                  </a:lnTo>
                  <a:lnTo>
                    <a:pt x="145" y="5739"/>
                  </a:lnTo>
                  <a:lnTo>
                    <a:pt x="186" y="5573"/>
                  </a:lnTo>
                  <a:lnTo>
                    <a:pt x="227" y="4954"/>
                  </a:lnTo>
                  <a:lnTo>
                    <a:pt x="248" y="4025"/>
                  </a:lnTo>
                  <a:lnTo>
                    <a:pt x="269" y="2890"/>
                  </a:lnTo>
                  <a:lnTo>
                    <a:pt x="248" y="1775"/>
                  </a:lnTo>
                  <a:lnTo>
                    <a:pt x="227" y="847"/>
                  </a:lnTo>
                  <a:lnTo>
                    <a:pt x="186" y="227"/>
                  </a:lnTo>
                  <a:lnTo>
                    <a:pt x="145" y="62"/>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80" name="Google Shape;2580;p212"/>
            <p:cNvSpPr/>
            <p:nvPr/>
          </p:nvSpPr>
          <p:spPr>
            <a:xfrm>
              <a:off x="5811150" y="5315350"/>
              <a:ext cx="6725" cy="145025"/>
            </a:xfrm>
            <a:custGeom>
              <a:avLst/>
              <a:gdLst/>
              <a:ahLst/>
              <a:cxnLst/>
              <a:rect l="l" t="t" r="r" b="b"/>
              <a:pathLst>
                <a:path w="269" h="5801" fill="none" extrusionOk="0">
                  <a:moveTo>
                    <a:pt x="124" y="5800"/>
                  </a:moveTo>
                  <a:lnTo>
                    <a:pt x="124" y="5800"/>
                  </a:lnTo>
                  <a:lnTo>
                    <a:pt x="103" y="5780"/>
                  </a:lnTo>
                  <a:lnTo>
                    <a:pt x="103" y="5739"/>
                  </a:lnTo>
                  <a:lnTo>
                    <a:pt x="62" y="5573"/>
                  </a:lnTo>
                  <a:lnTo>
                    <a:pt x="21" y="4954"/>
                  </a:lnTo>
                  <a:lnTo>
                    <a:pt x="0" y="4025"/>
                  </a:lnTo>
                  <a:lnTo>
                    <a:pt x="0" y="2890"/>
                  </a:lnTo>
                  <a:lnTo>
                    <a:pt x="0" y="2890"/>
                  </a:lnTo>
                  <a:lnTo>
                    <a:pt x="0" y="1775"/>
                  </a:lnTo>
                  <a:lnTo>
                    <a:pt x="21" y="847"/>
                  </a:lnTo>
                  <a:lnTo>
                    <a:pt x="62" y="227"/>
                  </a:lnTo>
                  <a:lnTo>
                    <a:pt x="103" y="62"/>
                  </a:lnTo>
                  <a:lnTo>
                    <a:pt x="103" y="0"/>
                  </a:lnTo>
                  <a:lnTo>
                    <a:pt x="124" y="0"/>
                  </a:lnTo>
                  <a:lnTo>
                    <a:pt x="124" y="0"/>
                  </a:lnTo>
                  <a:lnTo>
                    <a:pt x="145" y="0"/>
                  </a:lnTo>
                  <a:lnTo>
                    <a:pt x="145" y="62"/>
                  </a:lnTo>
                  <a:lnTo>
                    <a:pt x="186" y="227"/>
                  </a:lnTo>
                  <a:lnTo>
                    <a:pt x="227" y="847"/>
                  </a:lnTo>
                  <a:lnTo>
                    <a:pt x="248" y="1775"/>
                  </a:lnTo>
                  <a:lnTo>
                    <a:pt x="269" y="2890"/>
                  </a:lnTo>
                  <a:lnTo>
                    <a:pt x="269" y="2890"/>
                  </a:lnTo>
                  <a:lnTo>
                    <a:pt x="248" y="4025"/>
                  </a:lnTo>
                  <a:lnTo>
                    <a:pt x="227" y="4954"/>
                  </a:lnTo>
                  <a:lnTo>
                    <a:pt x="186" y="5573"/>
                  </a:lnTo>
                  <a:lnTo>
                    <a:pt x="145" y="5739"/>
                  </a:lnTo>
                  <a:lnTo>
                    <a:pt x="145" y="5780"/>
                  </a:lnTo>
                  <a:lnTo>
                    <a:pt x="124"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81" name="Google Shape;2581;p212"/>
            <p:cNvSpPr/>
            <p:nvPr/>
          </p:nvSpPr>
          <p:spPr>
            <a:xfrm>
              <a:off x="5952025" y="5315350"/>
              <a:ext cx="6725" cy="145025"/>
            </a:xfrm>
            <a:custGeom>
              <a:avLst/>
              <a:gdLst/>
              <a:ahLst/>
              <a:cxnLst/>
              <a:rect l="l" t="t" r="r" b="b"/>
              <a:pathLst>
                <a:path w="269" h="5801" extrusionOk="0">
                  <a:moveTo>
                    <a:pt x="124" y="0"/>
                  </a:moveTo>
                  <a:lnTo>
                    <a:pt x="103" y="62"/>
                  </a:lnTo>
                  <a:lnTo>
                    <a:pt x="83" y="227"/>
                  </a:lnTo>
                  <a:lnTo>
                    <a:pt x="42" y="847"/>
                  </a:lnTo>
                  <a:lnTo>
                    <a:pt x="0" y="1775"/>
                  </a:lnTo>
                  <a:lnTo>
                    <a:pt x="0" y="2890"/>
                  </a:lnTo>
                  <a:lnTo>
                    <a:pt x="0" y="4025"/>
                  </a:lnTo>
                  <a:lnTo>
                    <a:pt x="42" y="4954"/>
                  </a:lnTo>
                  <a:lnTo>
                    <a:pt x="83" y="5573"/>
                  </a:lnTo>
                  <a:lnTo>
                    <a:pt x="103" y="5739"/>
                  </a:lnTo>
                  <a:lnTo>
                    <a:pt x="124" y="5780"/>
                  </a:lnTo>
                  <a:lnTo>
                    <a:pt x="124" y="5800"/>
                  </a:lnTo>
                  <a:lnTo>
                    <a:pt x="145" y="5780"/>
                  </a:lnTo>
                  <a:lnTo>
                    <a:pt x="165" y="5739"/>
                  </a:lnTo>
                  <a:lnTo>
                    <a:pt x="186" y="5573"/>
                  </a:lnTo>
                  <a:lnTo>
                    <a:pt x="227" y="4954"/>
                  </a:lnTo>
                  <a:lnTo>
                    <a:pt x="248" y="4025"/>
                  </a:lnTo>
                  <a:lnTo>
                    <a:pt x="269" y="2890"/>
                  </a:lnTo>
                  <a:lnTo>
                    <a:pt x="248" y="1775"/>
                  </a:lnTo>
                  <a:lnTo>
                    <a:pt x="227" y="847"/>
                  </a:lnTo>
                  <a:lnTo>
                    <a:pt x="186" y="227"/>
                  </a:lnTo>
                  <a:lnTo>
                    <a:pt x="165" y="62"/>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82" name="Google Shape;2582;p212"/>
            <p:cNvSpPr/>
            <p:nvPr/>
          </p:nvSpPr>
          <p:spPr>
            <a:xfrm>
              <a:off x="5952025" y="5315350"/>
              <a:ext cx="6725" cy="145025"/>
            </a:xfrm>
            <a:custGeom>
              <a:avLst/>
              <a:gdLst/>
              <a:ahLst/>
              <a:cxnLst/>
              <a:rect l="l" t="t" r="r" b="b"/>
              <a:pathLst>
                <a:path w="269" h="5801" fill="none" extrusionOk="0">
                  <a:moveTo>
                    <a:pt x="124" y="5800"/>
                  </a:moveTo>
                  <a:lnTo>
                    <a:pt x="124" y="5800"/>
                  </a:lnTo>
                  <a:lnTo>
                    <a:pt x="124" y="5780"/>
                  </a:lnTo>
                  <a:lnTo>
                    <a:pt x="103" y="5739"/>
                  </a:lnTo>
                  <a:lnTo>
                    <a:pt x="83" y="5573"/>
                  </a:lnTo>
                  <a:lnTo>
                    <a:pt x="42" y="4954"/>
                  </a:lnTo>
                  <a:lnTo>
                    <a:pt x="0" y="4025"/>
                  </a:lnTo>
                  <a:lnTo>
                    <a:pt x="0" y="2890"/>
                  </a:lnTo>
                  <a:lnTo>
                    <a:pt x="0" y="2890"/>
                  </a:lnTo>
                  <a:lnTo>
                    <a:pt x="0" y="1775"/>
                  </a:lnTo>
                  <a:lnTo>
                    <a:pt x="42" y="847"/>
                  </a:lnTo>
                  <a:lnTo>
                    <a:pt x="83" y="227"/>
                  </a:lnTo>
                  <a:lnTo>
                    <a:pt x="103" y="62"/>
                  </a:lnTo>
                  <a:lnTo>
                    <a:pt x="124" y="0"/>
                  </a:lnTo>
                  <a:lnTo>
                    <a:pt x="124" y="0"/>
                  </a:lnTo>
                  <a:lnTo>
                    <a:pt x="124" y="0"/>
                  </a:lnTo>
                  <a:lnTo>
                    <a:pt x="145" y="0"/>
                  </a:lnTo>
                  <a:lnTo>
                    <a:pt x="165" y="62"/>
                  </a:lnTo>
                  <a:lnTo>
                    <a:pt x="186" y="227"/>
                  </a:lnTo>
                  <a:lnTo>
                    <a:pt x="227" y="847"/>
                  </a:lnTo>
                  <a:lnTo>
                    <a:pt x="248" y="1775"/>
                  </a:lnTo>
                  <a:lnTo>
                    <a:pt x="269" y="2890"/>
                  </a:lnTo>
                  <a:lnTo>
                    <a:pt x="269" y="2890"/>
                  </a:lnTo>
                  <a:lnTo>
                    <a:pt x="248" y="4025"/>
                  </a:lnTo>
                  <a:lnTo>
                    <a:pt x="227" y="4954"/>
                  </a:lnTo>
                  <a:lnTo>
                    <a:pt x="186" y="5573"/>
                  </a:lnTo>
                  <a:lnTo>
                    <a:pt x="165" y="5739"/>
                  </a:lnTo>
                  <a:lnTo>
                    <a:pt x="145" y="5780"/>
                  </a:lnTo>
                  <a:lnTo>
                    <a:pt x="124"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83" name="Google Shape;2583;p212"/>
            <p:cNvSpPr/>
            <p:nvPr/>
          </p:nvSpPr>
          <p:spPr>
            <a:xfrm>
              <a:off x="5907650" y="5315350"/>
              <a:ext cx="6725" cy="145025"/>
            </a:xfrm>
            <a:custGeom>
              <a:avLst/>
              <a:gdLst/>
              <a:ahLst/>
              <a:cxnLst/>
              <a:rect l="l" t="t" r="r" b="b"/>
              <a:pathLst>
                <a:path w="269" h="5801" extrusionOk="0">
                  <a:moveTo>
                    <a:pt x="124" y="0"/>
                  </a:moveTo>
                  <a:lnTo>
                    <a:pt x="103" y="62"/>
                  </a:lnTo>
                  <a:lnTo>
                    <a:pt x="83" y="227"/>
                  </a:lnTo>
                  <a:lnTo>
                    <a:pt x="41" y="847"/>
                  </a:lnTo>
                  <a:lnTo>
                    <a:pt x="21" y="1775"/>
                  </a:lnTo>
                  <a:lnTo>
                    <a:pt x="0" y="2890"/>
                  </a:lnTo>
                  <a:lnTo>
                    <a:pt x="21" y="4025"/>
                  </a:lnTo>
                  <a:lnTo>
                    <a:pt x="41" y="4954"/>
                  </a:lnTo>
                  <a:lnTo>
                    <a:pt x="83" y="5573"/>
                  </a:lnTo>
                  <a:lnTo>
                    <a:pt x="103" y="5739"/>
                  </a:lnTo>
                  <a:lnTo>
                    <a:pt x="124" y="5780"/>
                  </a:lnTo>
                  <a:lnTo>
                    <a:pt x="145" y="5800"/>
                  </a:lnTo>
                  <a:lnTo>
                    <a:pt x="145" y="5780"/>
                  </a:lnTo>
                  <a:lnTo>
                    <a:pt x="165" y="5739"/>
                  </a:lnTo>
                  <a:lnTo>
                    <a:pt x="186" y="5573"/>
                  </a:lnTo>
                  <a:lnTo>
                    <a:pt x="227" y="4954"/>
                  </a:lnTo>
                  <a:lnTo>
                    <a:pt x="268" y="4025"/>
                  </a:lnTo>
                  <a:lnTo>
                    <a:pt x="268" y="2890"/>
                  </a:lnTo>
                  <a:lnTo>
                    <a:pt x="268" y="1775"/>
                  </a:lnTo>
                  <a:lnTo>
                    <a:pt x="227" y="847"/>
                  </a:lnTo>
                  <a:lnTo>
                    <a:pt x="186" y="227"/>
                  </a:lnTo>
                  <a:lnTo>
                    <a:pt x="165" y="62"/>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84" name="Google Shape;2584;p212"/>
            <p:cNvSpPr/>
            <p:nvPr/>
          </p:nvSpPr>
          <p:spPr>
            <a:xfrm>
              <a:off x="5907650" y="5315350"/>
              <a:ext cx="6725" cy="145025"/>
            </a:xfrm>
            <a:custGeom>
              <a:avLst/>
              <a:gdLst/>
              <a:ahLst/>
              <a:cxnLst/>
              <a:rect l="l" t="t" r="r" b="b"/>
              <a:pathLst>
                <a:path w="269" h="5801" fill="none" extrusionOk="0">
                  <a:moveTo>
                    <a:pt x="145" y="5800"/>
                  </a:moveTo>
                  <a:lnTo>
                    <a:pt x="145" y="5800"/>
                  </a:lnTo>
                  <a:lnTo>
                    <a:pt x="124" y="5780"/>
                  </a:lnTo>
                  <a:lnTo>
                    <a:pt x="103" y="5739"/>
                  </a:lnTo>
                  <a:lnTo>
                    <a:pt x="83" y="5573"/>
                  </a:lnTo>
                  <a:lnTo>
                    <a:pt x="41" y="4954"/>
                  </a:lnTo>
                  <a:lnTo>
                    <a:pt x="21" y="4025"/>
                  </a:lnTo>
                  <a:lnTo>
                    <a:pt x="0" y="2890"/>
                  </a:lnTo>
                  <a:lnTo>
                    <a:pt x="0" y="2890"/>
                  </a:lnTo>
                  <a:lnTo>
                    <a:pt x="21" y="1775"/>
                  </a:lnTo>
                  <a:lnTo>
                    <a:pt x="41" y="847"/>
                  </a:lnTo>
                  <a:lnTo>
                    <a:pt x="83" y="227"/>
                  </a:lnTo>
                  <a:lnTo>
                    <a:pt x="103" y="62"/>
                  </a:lnTo>
                  <a:lnTo>
                    <a:pt x="124" y="0"/>
                  </a:lnTo>
                  <a:lnTo>
                    <a:pt x="145" y="0"/>
                  </a:lnTo>
                  <a:lnTo>
                    <a:pt x="145" y="0"/>
                  </a:lnTo>
                  <a:lnTo>
                    <a:pt x="145" y="0"/>
                  </a:lnTo>
                  <a:lnTo>
                    <a:pt x="165" y="62"/>
                  </a:lnTo>
                  <a:lnTo>
                    <a:pt x="186" y="227"/>
                  </a:lnTo>
                  <a:lnTo>
                    <a:pt x="227" y="847"/>
                  </a:lnTo>
                  <a:lnTo>
                    <a:pt x="268" y="1775"/>
                  </a:lnTo>
                  <a:lnTo>
                    <a:pt x="268" y="2890"/>
                  </a:lnTo>
                  <a:lnTo>
                    <a:pt x="268" y="2890"/>
                  </a:lnTo>
                  <a:lnTo>
                    <a:pt x="268" y="4025"/>
                  </a:lnTo>
                  <a:lnTo>
                    <a:pt x="227" y="4954"/>
                  </a:lnTo>
                  <a:lnTo>
                    <a:pt x="186" y="5573"/>
                  </a:lnTo>
                  <a:lnTo>
                    <a:pt x="165" y="5739"/>
                  </a:lnTo>
                  <a:lnTo>
                    <a:pt x="145" y="5780"/>
                  </a:lnTo>
                  <a:lnTo>
                    <a:pt x="145"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85" name="Google Shape;2585;p212"/>
            <p:cNvSpPr/>
            <p:nvPr/>
          </p:nvSpPr>
          <p:spPr>
            <a:xfrm>
              <a:off x="6049025" y="5315350"/>
              <a:ext cx="6750" cy="145025"/>
            </a:xfrm>
            <a:custGeom>
              <a:avLst/>
              <a:gdLst/>
              <a:ahLst/>
              <a:cxnLst/>
              <a:rect l="l" t="t" r="r" b="b"/>
              <a:pathLst>
                <a:path w="270" h="5801" extrusionOk="0">
                  <a:moveTo>
                    <a:pt x="104" y="0"/>
                  </a:moveTo>
                  <a:lnTo>
                    <a:pt x="104" y="62"/>
                  </a:lnTo>
                  <a:lnTo>
                    <a:pt x="63" y="227"/>
                  </a:lnTo>
                  <a:lnTo>
                    <a:pt x="21" y="847"/>
                  </a:lnTo>
                  <a:lnTo>
                    <a:pt x="1" y="1775"/>
                  </a:lnTo>
                  <a:lnTo>
                    <a:pt x="1" y="2890"/>
                  </a:lnTo>
                  <a:lnTo>
                    <a:pt x="1" y="4025"/>
                  </a:lnTo>
                  <a:lnTo>
                    <a:pt x="21" y="4954"/>
                  </a:lnTo>
                  <a:lnTo>
                    <a:pt x="63" y="5573"/>
                  </a:lnTo>
                  <a:lnTo>
                    <a:pt x="104" y="5739"/>
                  </a:lnTo>
                  <a:lnTo>
                    <a:pt x="104" y="5780"/>
                  </a:lnTo>
                  <a:lnTo>
                    <a:pt x="125" y="5800"/>
                  </a:lnTo>
                  <a:lnTo>
                    <a:pt x="145" y="5780"/>
                  </a:lnTo>
                  <a:lnTo>
                    <a:pt x="145" y="5739"/>
                  </a:lnTo>
                  <a:lnTo>
                    <a:pt x="187" y="5573"/>
                  </a:lnTo>
                  <a:lnTo>
                    <a:pt x="228" y="4954"/>
                  </a:lnTo>
                  <a:lnTo>
                    <a:pt x="249" y="4025"/>
                  </a:lnTo>
                  <a:lnTo>
                    <a:pt x="269" y="2890"/>
                  </a:lnTo>
                  <a:lnTo>
                    <a:pt x="249" y="1775"/>
                  </a:lnTo>
                  <a:lnTo>
                    <a:pt x="228" y="847"/>
                  </a:lnTo>
                  <a:lnTo>
                    <a:pt x="187" y="227"/>
                  </a:lnTo>
                  <a:lnTo>
                    <a:pt x="145" y="62"/>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86" name="Google Shape;2586;p212"/>
            <p:cNvSpPr/>
            <p:nvPr/>
          </p:nvSpPr>
          <p:spPr>
            <a:xfrm>
              <a:off x="6049025" y="5315350"/>
              <a:ext cx="6750" cy="145025"/>
            </a:xfrm>
            <a:custGeom>
              <a:avLst/>
              <a:gdLst/>
              <a:ahLst/>
              <a:cxnLst/>
              <a:rect l="l" t="t" r="r" b="b"/>
              <a:pathLst>
                <a:path w="270" h="5801" fill="none" extrusionOk="0">
                  <a:moveTo>
                    <a:pt x="125" y="5800"/>
                  </a:moveTo>
                  <a:lnTo>
                    <a:pt x="125" y="5800"/>
                  </a:lnTo>
                  <a:lnTo>
                    <a:pt x="104" y="5780"/>
                  </a:lnTo>
                  <a:lnTo>
                    <a:pt x="104" y="5739"/>
                  </a:lnTo>
                  <a:lnTo>
                    <a:pt x="63" y="5573"/>
                  </a:lnTo>
                  <a:lnTo>
                    <a:pt x="21" y="4954"/>
                  </a:lnTo>
                  <a:lnTo>
                    <a:pt x="1" y="4025"/>
                  </a:lnTo>
                  <a:lnTo>
                    <a:pt x="1" y="2890"/>
                  </a:lnTo>
                  <a:lnTo>
                    <a:pt x="1" y="2890"/>
                  </a:lnTo>
                  <a:lnTo>
                    <a:pt x="1" y="1775"/>
                  </a:lnTo>
                  <a:lnTo>
                    <a:pt x="21" y="847"/>
                  </a:lnTo>
                  <a:lnTo>
                    <a:pt x="63" y="227"/>
                  </a:lnTo>
                  <a:lnTo>
                    <a:pt x="104" y="62"/>
                  </a:lnTo>
                  <a:lnTo>
                    <a:pt x="104" y="0"/>
                  </a:lnTo>
                  <a:lnTo>
                    <a:pt x="125" y="0"/>
                  </a:lnTo>
                  <a:lnTo>
                    <a:pt x="125" y="0"/>
                  </a:lnTo>
                  <a:lnTo>
                    <a:pt x="145" y="0"/>
                  </a:lnTo>
                  <a:lnTo>
                    <a:pt x="145" y="62"/>
                  </a:lnTo>
                  <a:lnTo>
                    <a:pt x="187" y="227"/>
                  </a:lnTo>
                  <a:lnTo>
                    <a:pt x="228" y="847"/>
                  </a:lnTo>
                  <a:lnTo>
                    <a:pt x="249" y="1775"/>
                  </a:lnTo>
                  <a:lnTo>
                    <a:pt x="269" y="2890"/>
                  </a:lnTo>
                  <a:lnTo>
                    <a:pt x="269" y="2890"/>
                  </a:lnTo>
                  <a:lnTo>
                    <a:pt x="249" y="4025"/>
                  </a:lnTo>
                  <a:lnTo>
                    <a:pt x="228" y="4954"/>
                  </a:lnTo>
                  <a:lnTo>
                    <a:pt x="187" y="5573"/>
                  </a:lnTo>
                  <a:lnTo>
                    <a:pt x="145" y="5739"/>
                  </a:lnTo>
                  <a:lnTo>
                    <a:pt x="145" y="5780"/>
                  </a:lnTo>
                  <a:lnTo>
                    <a:pt x="125"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87" name="Google Shape;2587;p212"/>
            <p:cNvSpPr/>
            <p:nvPr/>
          </p:nvSpPr>
          <p:spPr>
            <a:xfrm>
              <a:off x="6004650" y="5315350"/>
              <a:ext cx="6750" cy="145025"/>
            </a:xfrm>
            <a:custGeom>
              <a:avLst/>
              <a:gdLst/>
              <a:ahLst/>
              <a:cxnLst/>
              <a:rect l="l" t="t" r="r" b="b"/>
              <a:pathLst>
                <a:path w="270" h="5801" extrusionOk="0">
                  <a:moveTo>
                    <a:pt x="125" y="0"/>
                  </a:moveTo>
                  <a:lnTo>
                    <a:pt x="104" y="62"/>
                  </a:lnTo>
                  <a:lnTo>
                    <a:pt x="83" y="227"/>
                  </a:lnTo>
                  <a:lnTo>
                    <a:pt x="42" y="847"/>
                  </a:lnTo>
                  <a:lnTo>
                    <a:pt x="21" y="1775"/>
                  </a:lnTo>
                  <a:lnTo>
                    <a:pt x="1" y="2890"/>
                  </a:lnTo>
                  <a:lnTo>
                    <a:pt x="21" y="4025"/>
                  </a:lnTo>
                  <a:lnTo>
                    <a:pt x="42" y="4954"/>
                  </a:lnTo>
                  <a:lnTo>
                    <a:pt x="83" y="5573"/>
                  </a:lnTo>
                  <a:lnTo>
                    <a:pt x="104" y="5739"/>
                  </a:lnTo>
                  <a:lnTo>
                    <a:pt x="125" y="5780"/>
                  </a:lnTo>
                  <a:lnTo>
                    <a:pt x="145" y="5800"/>
                  </a:lnTo>
                  <a:lnTo>
                    <a:pt x="145" y="5780"/>
                  </a:lnTo>
                  <a:lnTo>
                    <a:pt x="166" y="5739"/>
                  </a:lnTo>
                  <a:lnTo>
                    <a:pt x="186" y="5573"/>
                  </a:lnTo>
                  <a:lnTo>
                    <a:pt x="228" y="4954"/>
                  </a:lnTo>
                  <a:lnTo>
                    <a:pt x="269" y="4025"/>
                  </a:lnTo>
                  <a:lnTo>
                    <a:pt x="269" y="2890"/>
                  </a:lnTo>
                  <a:lnTo>
                    <a:pt x="269" y="1775"/>
                  </a:lnTo>
                  <a:lnTo>
                    <a:pt x="228" y="847"/>
                  </a:lnTo>
                  <a:lnTo>
                    <a:pt x="186" y="227"/>
                  </a:lnTo>
                  <a:lnTo>
                    <a:pt x="166" y="62"/>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88" name="Google Shape;2588;p212"/>
            <p:cNvSpPr/>
            <p:nvPr/>
          </p:nvSpPr>
          <p:spPr>
            <a:xfrm>
              <a:off x="6004650" y="5315350"/>
              <a:ext cx="6750" cy="145025"/>
            </a:xfrm>
            <a:custGeom>
              <a:avLst/>
              <a:gdLst/>
              <a:ahLst/>
              <a:cxnLst/>
              <a:rect l="l" t="t" r="r" b="b"/>
              <a:pathLst>
                <a:path w="270" h="5801" fill="none" extrusionOk="0">
                  <a:moveTo>
                    <a:pt x="145" y="5800"/>
                  </a:moveTo>
                  <a:lnTo>
                    <a:pt x="145" y="5800"/>
                  </a:lnTo>
                  <a:lnTo>
                    <a:pt x="125" y="5780"/>
                  </a:lnTo>
                  <a:lnTo>
                    <a:pt x="104" y="5739"/>
                  </a:lnTo>
                  <a:lnTo>
                    <a:pt x="83" y="5573"/>
                  </a:lnTo>
                  <a:lnTo>
                    <a:pt x="42" y="4954"/>
                  </a:lnTo>
                  <a:lnTo>
                    <a:pt x="21" y="4025"/>
                  </a:lnTo>
                  <a:lnTo>
                    <a:pt x="1" y="2890"/>
                  </a:lnTo>
                  <a:lnTo>
                    <a:pt x="1" y="2890"/>
                  </a:lnTo>
                  <a:lnTo>
                    <a:pt x="21" y="1775"/>
                  </a:lnTo>
                  <a:lnTo>
                    <a:pt x="42" y="847"/>
                  </a:lnTo>
                  <a:lnTo>
                    <a:pt x="83" y="227"/>
                  </a:lnTo>
                  <a:lnTo>
                    <a:pt x="104" y="62"/>
                  </a:lnTo>
                  <a:lnTo>
                    <a:pt x="125" y="0"/>
                  </a:lnTo>
                  <a:lnTo>
                    <a:pt x="145" y="0"/>
                  </a:lnTo>
                  <a:lnTo>
                    <a:pt x="145" y="0"/>
                  </a:lnTo>
                  <a:lnTo>
                    <a:pt x="145" y="0"/>
                  </a:lnTo>
                  <a:lnTo>
                    <a:pt x="166" y="62"/>
                  </a:lnTo>
                  <a:lnTo>
                    <a:pt x="186" y="227"/>
                  </a:lnTo>
                  <a:lnTo>
                    <a:pt x="228" y="847"/>
                  </a:lnTo>
                  <a:lnTo>
                    <a:pt x="269" y="1775"/>
                  </a:lnTo>
                  <a:lnTo>
                    <a:pt x="269" y="2890"/>
                  </a:lnTo>
                  <a:lnTo>
                    <a:pt x="269" y="2890"/>
                  </a:lnTo>
                  <a:lnTo>
                    <a:pt x="269" y="4025"/>
                  </a:lnTo>
                  <a:lnTo>
                    <a:pt x="228" y="4954"/>
                  </a:lnTo>
                  <a:lnTo>
                    <a:pt x="186" y="5573"/>
                  </a:lnTo>
                  <a:lnTo>
                    <a:pt x="166" y="5739"/>
                  </a:lnTo>
                  <a:lnTo>
                    <a:pt x="145" y="5780"/>
                  </a:lnTo>
                  <a:lnTo>
                    <a:pt x="145"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89" name="Google Shape;2589;p212"/>
            <p:cNvSpPr/>
            <p:nvPr/>
          </p:nvSpPr>
          <p:spPr>
            <a:xfrm>
              <a:off x="6145525" y="5315350"/>
              <a:ext cx="6750" cy="145025"/>
            </a:xfrm>
            <a:custGeom>
              <a:avLst/>
              <a:gdLst/>
              <a:ahLst/>
              <a:cxnLst/>
              <a:rect l="l" t="t" r="r" b="b"/>
              <a:pathLst>
                <a:path w="270" h="5801" extrusionOk="0">
                  <a:moveTo>
                    <a:pt x="125" y="0"/>
                  </a:moveTo>
                  <a:lnTo>
                    <a:pt x="104" y="62"/>
                  </a:lnTo>
                  <a:lnTo>
                    <a:pt x="83" y="227"/>
                  </a:lnTo>
                  <a:lnTo>
                    <a:pt x="42" y="847"/>
                  </a:lnTo>
                  <a:lnTo>
                    <a:pt x="21" y="1775"/>
                  </a:lnTo>
                  <a:lnTo>
                    <a:pt x="1" y="2890"/>
                  </a:lnTo>
                  <a:lnTo>
                    <a:pt x="21" y="4025"/>
                  </a:lnTo>
                  <a:lnTo>
                    <a:pt x="42" y="4954"/>
                  </a:lnTo>
                  <a:lnTo>
                    <a:pt x="83" y="5573"/>
                  </a:lnTo>
                  <a:lnTo>
                    <a:pt x="104" y="5739"/>
                  </a:lnTo>
                  <a:lnTo>
                    <a:pt x="125" y="5780"/>
                  </a:lnTo>
                  <a:lnTo>
                    <a:pt x="145" y="5800"/>
                  </a:lnTo>
                  <a:lnTo>
                    <a:pt x="145" y="5780"/>
                  </a:lnTo>
                  <a:lnTo>
                    <a:pt x="166" y="5739"/>
                  </a:lnTo>
                  <a:lnTo>
                    <a:pt x="187" y="5573"/>
                  </a:lnTo>
                  <a:lnTo>
                    <a:pt x="228" y="4954"/>
                  </a:lnTo>
                  <a:lnTo>
                    <a:pt x="269" y="4025"/>
                  </a:lnTo>
                  <a:lnTo>
                    <a:pt x="269" y="2890"/>
                  </a:lnTo>
                  <a:lnTo>
                    <a:pt x="269" y="1775"/>
                  </a:lnTo>
                  <a:lnTo>
                    <a:pt x="228" y="847"/>
                  </a:lnTo>
                  <a:lnTo>
                    <a:pt x="187" y="227"/>
                  </a:lnTo>
                  <a:lnTo>
                    <a:pt x="166" y="62"/>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90" name="Google Shape;2590;p212"/>
            <p:cNvSpPr/>
            <p:nvPr/>
          </p:nvSpPr>
          <p:spPr>
            <a:xfrm>
              <a:off x="6145525" y="5315350"/>
              <a:ext cx="6750" cy="145025"/>
            </a:xfrm>
            <a:custGeom>
              <a:avLst/>
              <a:gdLst/>
              <a:ahLst/>
              <a:cxnLst/>
              <a:rect l="l" t="t" r="r" b="b"/>
              <a:pathLst>
                <a:path w="270" h="5801" fill="none" extrusionOk="0">
                  <a:moveTo>
                    <a:pt x="145" y="5800"/>
                  </a:moveTo>
                  <a:lnTo>
                    <a:pt x="145" y="5800"/>
                  </a:lnTo>
                  <a:lnTo>
                    <a:pt x="125" y="5780"/>
                  </a:lnTo>
                  <a:lnTo>
                    <a:pt x="104" y="5739"/>
                  </a:lnTo>
                  <a:lnTo>
                    <a:pt x="83" y="5573"/>
                  </a:lnTo>
                  <a:lnTo>
                    <a:pt x="42" y="4954"/>
                  </a:lnTo>
                  <a:lnTo>
                    <a:pt x="21" y="4025"/>
                  </a:lnTo>
                  <a:lnTo>
                    <a:pt x="1" y="2890"/>
                  </a:lnTo>
                  <a:lnTo>
                    <a:pt x="1" y="2890"/>
                  </a:lnTo>
                  <a:lnTo>
                    <a:pt x="21" y="1775"/>
                  </a:lnTo>
                  <a:lnTo>
                    <a:pt x="42" y="847"/>
                  </a:lnTo>
                  <a:lnTo>
                    <a:pt x="83" y="227"/>
                  </a:lnTo>
                  <a:lnTo>
                    <a:pt x="104" y="62"/>
                  </a:lnTo>
                  <a:lnTo>
                    <a:pt x="125" y="0"/>
                  </a:lnTo>
                  <a:lnTo>
                    <a:pt x="145" y="0"/>
                  </a:lnTo>
                  <a:lnTo>
                    <a:pt x="145" y="0"/>
                  </a:lnTo>
                  <a:lnTo>
                    <a:pt x="145" y="0"/>
                  </a:lnTo>
                  <a:lnTo>
                    <a:pt x="166" y="62"/>
                  </a:lnTo>
                  <a:lnTo>
                    <a:pt x="187" y="227"/>
                  </a:lnTo>
                  <a:lnTo>
                    <a:pt x="228" y="847"/>
                  </a:lnTo>
                  <a:lnTo>
                    <a:pt x="269" y="1775"/>
                  </a:lnTo>
                  <a:lnTo>
                    <a:pt x="269" y="2890"/>
                  </a:lnTo>
                  <a:lnTo>
                    <a:pt x="269" y="2890"/>
                  </a:lnTo>
                  <a:lnTo>
                    <a:pt x="269" y="4025"/>
                  </a:lnTo>
                  <a:lnTo>
                    <a:pt x="228" y="4954"/>
                  </a:lnTo>
                  <a:lnTo>
                    <a:pt x="187" y="5573"/>
                  </a:lnTo>
                  <a:lnTo>
                    <a:pt x="166" y="5739"/>
                  </a:lnTo>
                  <a:lnTo>
                    <a:pt x="145" y="5780"/>
                  </a:lnTo>
                  <a:lnTo>
                    <a:pt x="145"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91" name="Google Shape;2591;p212"/>
            <p:cNvSpPr/>
            <p:nvPr/>
          </p:nvSpPr>
          <p:spPr>
            <a:xfrm>
              <a:off x="6101675" y="5315350"/>
              <a:ext cx="6725" cy="145025"/>
            </a:xfrm>
            <a:custGeom>
              <a:avLst/>
              <a:gdLst/>
              <a:ahLst/>
              <a:cxnLst/>
              <a:rect l="l" t="t" r="r" b="b"/>
              <a:pathLst>
                <a:path w="269" h="5801" extrusionOk="0">
                  <a:moveTo>
                    <a:pt x="124" y="0"/>
                  </a:moveTo>
                  <a:lnTo>
                    <a:pt x="103" y="62"/>
                  </a:lnTo>
                  <a:lnTo>
                    <a:pt x="83" y="227"/>
                  </a:lnTo>
                  <a:lnTo>
                    <a:pt x="42" y="847"/>
                  </a:lnTo>
                  <a:lnTo>
                    <a:pt x="0" y="1775"/>
                  </a:lnTo>
                  <a:lnTo>
                    <a:pt x="0" y="2890"/>
                  </a:lnTo>
                  <a:lnTo>
                    <a:pt x="0" y="4025"/>
                  </a:lnTo>
                  <a:lnTo>
                    <a:pt x="42" y="4954"/>
                  </a:lnTo>
                  <a:lnTo>
                    <a:pt x="83" y="5573"/>
                  </a:lnTo>
                  <a:lnTo>
                    <a:pt x="103" y="5739"/>
                  </a:lnTo>
                  <a:lnTo>
                    <a:pt x="124" y="5780"/>
                  </a:lnTo>
                  <a:lnTo>
                    <a:pt x="124" y="5800"/>
                  </a:lnTo>
                  <a:lnTo>
                    <a:pt x="145" y="5780"/>
                  </a:lnTo>
                  <a:lnTo>
                    <a:pt x="165" y="5739"/>
                  </a:lnTo>
                  <a:lnTo>
                    <a:pt x="186" y="5573"/>
                  </a:lnTo>
                  <a:lnTo>
                    <a:pt x="227" y="4954"/>
                  </a:lnTo>
                  <a:lnTo>
                    <a:pt x="248" y="4025"/>
                  </a:lnTo>
                  <a:lnTo>
                    <a:pt x="269" y="2890"/>
                  </a:lnTo>
                  <a:lnTo>
                    <a:pt x="248" y="1775"/>
                  </a:lnTo>
                  <a:lnTo>
                    <a:pt x="227" y="847"/>
                  </a:lnTo>
                  <a:lnTo>
                    <a:pt x="186" y="227"/>
                  </a:lnTo>
                  <a:lnTo>
                    <a:pt x="165" y="62"/>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92" name="Google Shape;2592;p212"/>
            <p:cNvSpPr/>
            <p:nvPr/>
          </p:nvSpPr>
          <p:spPr>
            <a:xfrm>
              <a:off x="6101675" y="5315350"/>
              <a:ext cx="6725" cy="145025"/>
            </a:xfrm>
            <a:custGeom>
              <a:avLst/>
              <a:gdLst/>
              <a:ahLst/>
              <a:cxnLst/>
              <a:rect l="l" t="t" r="r" b="b"/>
              <a:pathLst>
                <a:path w="269" h="5801" fill="none" extrusionOk="0">
                  <a:moveTo>
                    <a:pt x="124" y="5800"/>
                  </a:moveTo>
                  <a:lnTo>
                    <a:pt x="124" y="5800"/>
                  </a:lnTo>
                  <a:lnTo>
                    <a:pt x="124" y="5780"/>
                  </a:lnTo>
                  <a:lnTo>
                    <a:pt x="103" y="5739"/>
                  </a:lnTo>
                  <a:lnTo>
                    <a:pt x="83" y="5573"/>
                  </a:lnTo>
                  <a:lnTo>
                    <a:pt x="42" y="4954"/>
                  </a:lnTo>
                  <a:lnTo>
                    <a:pt x="0" y="4025"/>
                  </a:lnTo>
                  <a:lnTo>
                    <a:pt x="0" y="2890"/>
                  </a:lnTo>
                  <a:lnTo>
                    <a:pt x="0" y="2890"/>
                  </a:lnTo>
                  <a:lnTo>
                    <a:pt x="0" y="1775"/>
                  </a:lnTo>
                  <a:lnTo>
                    <a:pt x="42" y="847"/>
                  </a:lnTo>
                  <a:lnTo>
                    <a:pt x="83" y="227"/>
                  </a:lnTo>
                  <a:lnTo>
                    <a:pt x="103" y="62"/>
                  </a:lnTo>
                  <a:lnTo>
                    <a:pt x="124" y="0"/>
                  </a:lnTo>
                  <a:lnTo>
                    <a:pt x="124" y="0"/>
                  </a:lnTo>
                  <a:lnTo>
                    <a:pt x="124" y="0"/>
                  </a:lnTo>
                  <a:lnTo>
                    <a:pt x="145" y="0"/>
                  </a:lnTo>
                  <a:lnTo>
                    <a:pt x="165" y="62"/>
                  </a:lnTo>
                  <a:lnTo>
                    <a:pt x="186" y="227"/>
                  </a:lnTo>
                  <a:lnTo>
                    <a:pt x="227" y="847"/>
                  </a:lnTo>
                  <a:lnTo>
                    <a:pt x="248" y="1775"/>
                  </a:lnTo>
                  <a:lnTo>
                    <a:pt x="269" y="2890"/>
                  </a:lnTo>
                  <a:lnTo>
                    <a:pt x="269" y="2890"/>
                  </a:lnTo>
                  <a:lnTo>
                    <a:pt x="248" y="4025"/>
                  </a:lnTo>
                  <a:lnTo>
                    <a:pt x="227" y="4954"/>
                  </a:lnTo>
                  <a:lnTo>
                    <a:pt x="186" y="5573"/>
                  </a:lnTo>
                  <a:lnTo>
                    <a:pt x="165" y="5739"/>
                  </a:lnTo>
                  <a:lnTo>
                    <a:pt x="145" y="5780"/>
                  </a:lnTo>
                  <a:lnTo>
                    <a:pt x="124"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93" name="Google Shape;2593;p212"/>
            <p:cNvSpPr/>
            <p:nvPr/>
          </p:nvSpPr>
          <p:spPr>
            <a:xfrm>
              <a:off x="6242550" y="5315350"/>
              <a:ext cx="6725" cy="145025"/>
            </a:xfrm>
            <a:custGeom>
              <a:avLst/>
              <a:gdLst/>
              <a:ahLst/>
              <a:cxnLst/>
              <a:rect l="l" t="t" r="r" b="b"/>
              <a:pathLst>
                <a:path w="269" h="5801" extrusionOk="0">
                  <a:moveTo>
                    <a:pt x="124" y="0"/>
                  </a:moveTo>
                  <a:lnTo>
                    <a:pt x="104" y="62"/>
                  </a:lnTo>
                  <a:lnTo>
                    <a:pt x="83" y="227"/>
                  </a:lnTo>
                  <a:lnTo>
                    <a:pt x="42" y="847"/>
                  </a:lnTo>
                  <a:lnTo>
                    <a:pt x="21" y="1775"/>
                  </a:lnTo>
                  <a:lnTo>
                    <a:pt x="0" y="2890"/>
                  </a:lnTo>
                  <a:lnTo>
                    <a:pt x="21" y="4025"/>
                  </a:lnTo>
                  <a:lnTo>
                    <a:pt x="42" y="4954"/>
                  </a:lnTo>
                  <a:lnTo>
                    <a:pt x="83" y="5573"/>
                  </a:lnTo>
                  <a:lnTo>
                    <a:pt x="104" y="5739"/>
                  </a:lnTo>
                  <a:lnTo>
                    <a:pt x="124" y="5780"/>
                  </a:lnTo>
                  <a:lnTo>
                    <a:pt x="145" y="5800"/>
                  </a:lnTo>
                  <a:lnTo>
                    <a:pt x="145" y="5780"/>
                  </a:lnTo>
                  <a:lnTo>
                    <a:pt x="165" y="5739"/>
                  </a:lnTo>
                  <a:lnTo>
                    <a:pt x="186" y="5573"/>
                  </a:lnTo>
                  <a:lnTo>
                    <a:pt x="227" y="4954"/>
                  </a:lnTo>
                  <a:lnTo>
                    <a:pt x="269" y="4025"/>
                  </a:lnTo>
                  <a:lnTo>
                    <a:pt x="269" y="2890"/>
                  </a:lnTo>
                  <a:lnTo>
                    <a:pt x="269" y="1775"/>
                  </a:lnTo>
                  <a:lnTo>
                    <a:pt x="227" y="847"/>
                  </a:lnTo>
                  <a:lnTo>
                    <a:pt x="186" y="227"/>
                  </a:lnTo>
                  <a:lnTo>
                    <a:pt x="165" y="62"/>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94" name="Google Shape;2594;p212"/>
            <p:cNvSpPr/>
            <p:nvPr/>
          </p:nvSpPr>
          <p:spPr>
            <a:xfrm>
              <a:off x="6242550" y="5315350"/>
              <a:ext cx="6725" cy="145025"/>
            </a:xfrm>
            <a:custGeom>
              <a:avLst/>
              <a:gdLst/>
              <a:ahLst/>
              <a:cxnLst/>
              <a:rect l="l" t="t" r="r" b="b"/>
              <a:pathLst>
                <a:path w="269" h="5801" fill="none" extrusionOk="0">
                  <a:moveTo>
                    <a:pt x="145" y="5800"/>
                  </a:moveTo>
                  <a:lnTo>
                    <a:pt x="145" y="5800"/>
                  </a:lnTo>
                  <a:lnTo>
                    <a:pt x="124" y="5780"/>
                  </a:lnTo>
                  <a:lnTo>
                    <a:pt x="104" y="5739"/>
                  </a:lnTo>
                  <a:lnTo>
                    <a:pt x="83" y="5573"/>
                  </a:lnTo>
                  <a:lnTo>
                    <a:pt x="42" y="4954"/>
                  </a:lnTo>
                  <a:lnTo>
                    <a:pt x="21" y="4025"/>
                  </a:lnTo>
                  <a:lnTo>
                    <a:pt x="0" y="2890"/>
                  </a:lnTo>
                  <a:lnTo>
                    <a:pt x="0" y="2890"/>
                  </a:lnTo>
                  <a:lnTo>
                    <a:pt x="21" y="1775"/>
                  </a:lnTo>
                  <a:lnTo>
                    <a:pt x="42" y="847"/>
                  </a:lnTo>
                  <a:lnTo>
                    <a:pt x="83" y="227"/>
                  </a:lnTo>
                  <a:lnTo>
                    <a:pt x="104" y="62"/>
                  </a:lnTo>
                  <a:lnTo>
                    <a:pt x="124" y="0"/>
                  </a:lnTo>
                  <a:lnTo>
                    <a:pt x="145" y="0"/>
                  </a:lnTo>
                  <a:lnTo>
                    <a:pt x="145" y="0"/>
                  </a:lnTo>
                  <a:lnTo>
                    <a:pt x="145" y="0"/>
                  </a:lnTo>
                  <a:lnTo>
                    <a:pt x="165" y="62"/>
                  </a:lnTo>
                  <a:lnTo>
                    <a:pt x="186" y="227"/>
                  </a:lnTo>
                  <a:lnTo>
                    <a:pt x="227" y="847"/>
                  </a:lnTo>
                  <a:lnTo>
                    <a:pt x="269" y="1775"/>
                  </a:lnTo>
                  <a:lnTo>
                    <a:pt x="269" y="2890"/>
                  </a:lnTo>
                  <a:lnTo>
                    <a:pt x="269" y="2890"/>
                  </a:lnTo>
                  <a:lnTo>
                    <a:pt x="269" y="4025"/>
                  </a:lnTo>
                  <a:lnTo>
                    <a:pt x="227" y="4954"/>
                  </a:lnTo>
                  <a:lnTo>
                    <a:pt x="186" y="5573"/>
                  </a:lnTo>
                  <a:lnTo>
                    <a:pt x="165" y="5739"/>
                  </a:lnTo>
                  <a:lnTo>
                    <a:pt x="145" y="5780"/>
                  </a:lnTo>
                  <a:lnTo>
                    <a:pt x="145"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95" name="Google Shape;2595;p212"/>
            <p:cNvSpPr/>
            <p:nvPr/>
          </p:nvSpPr>
          <p:spPr>
            <a:xfrm>
              <a:off x="6198675" y="5315350"/>
              <a:ext cx="6750" cy="145025"/>
            </a:xfrm>
            <a:custGeom>
              <a:avLst/>
              <a:gdLst/>
              <a:ahLst/>
              <a:cxnLst/>
              <a:rect l="l" t="t" r="r" b="b"/>
              <a:pathLst>
                <a:path w="270" h="5801" extrusionOk="0">
                  <a:moveTo>
                    <a:pt x="104" y="0"/>
                  </a:moveTo>
                  <a:lnTo>
                    <a:pt x="104" y="62"/>
                  </a:lnTo>
                  <a:lnTo>
                    <a:pt x="83" y="227"/>
                  </a:lnTo>
                  <a:lnTo>
                    <a:pt x="21" y="847"/>
                  </a:lnTo>
                  <a:lnTo>
                    <a:pt x="1" y="1775"/>
                  </a:lnTo>
                  <a:lnTo>
                    <a:pt x="1" y="2890"/>
                  </a:lnTo>
                  <a:lnTo>
                    <a:pt x="1" y="4025"/>
                  </a:lnTo>
                  <a:lnTo>
                    <a:pt x="21" y="4954"/>
                  </a:lnTo>
                  <a:lnTo>
                    <a:pt x="83" y="5573"/>
                  </a:lnTo>
                  <a:lnTo>
                    <a:pt x="104" y="5739"/>
                  </a:lnTo>
                  <a:lnTo>
                    <a:pt x="104" y="5780"/>
                  </a:lnTo>
                  <a:lnTo>
                    <a:pt x="125" y="5800"/>
                  </a:lnTo>
                  <a:lnTo>
                    <a:pt x="145" y="5780"/>
                  </a:lnTo>
                  <a:lnTo>
                    <a:pt x="145" y="5739"/>
                  </a:lnTo>
                  <a:lnTo>
                    <a:pt x="187" y="5573"/>
                  </a:lnTo>
                  <a:lnTo>
                    <a:pt x="228" y="4954"/>
                  </a:lnTo>
                  <a:lnTo>
                    <a:pt x="248" y="4025"/>
                  </a:lnTo>
                  <a:lnTo>
                    <a:pt x="269" y="2890"/>
                  </a:lnTo>
                  <a:lnTo>
                    <a:pt x="248" y="1775"/>
                  </a:lnTo>
                  <a:lnTo>
                    <a:pt x="228" y="847"/>
                  </a:lnTo>
                  <a:lnTo>
                    <a:pt x="187" y="227"/>
                  </a:lnTo>
                  <a:lnTo>
                    <a:pt x="145" y="62"/>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96" name="Google Shape;2596;p212"/>
            <p:cNvSpPr/>
            <p:nvPr/>
          </p:nvSpPr>
          <p:spPr>
            <a:xfrm>
              <a:off x="6198675" y="5315350"/>
              <a:ext cx="6750" cy="145025"/>
            </a:xfrm>
            <a:custGeom>
              <a:avLst/>
              <a:gdLst/>
              <a:ahLst/>
              <a:cxnLst/>
              <a:rect l="l" t="t" r="r" b="b"/>
              <a:pathLst>
                <a:path w="270" h="5801" fill="none" extrusionOk="0">
                  <a:moveTo>
                    <a:pt x="125" y="5800"/>
                  </a:moveTo>
                  <a:lnTo>
                    <a:pt x="125" y="5800"/>
                  </a:lnTo>
                  <a:lnTo>
                    <a:pt x="104" y="5780"/>
                  </a:lnTo>
                  <a:lnTo>
                    <a:pt x="104" y="5739"/>
                  </a:lnTo>
                  <a:lnTo>
                    <a:pt x="83" y="5573"/>
                  </a:lnTo>
                  <a:lnTo>
                    <a:pt x="21" y="4954"/>
                  </a:lnTo>
                  <a:lnTo>
                    <a:pt x="1" y="4025"/>
                  </a:lnTo>
                  <a:lnTo>
                    <a:pt x="1" y="2890"/>
                  </a:lnTo>
                  <a:lnTo>
                    <a:pt x="1" y="2890"/>
                  </a:lnTo>
                  <a:lnTo>
                    <a:pt x="1" y="1775"/>
                  </a:lnTo>
                  <a:lnTo>
                    <a:pt x="21" y="847"/>
                  </a:lnTo>
                  <a:lnTo>
                    <a:pt x="83" y="227"/>
                  </a:lnTo>
                  <a:lnTo>
                    <a:pt x="104" y="62"/>
                  </a:lnTo>
                  <a:lnTo>
                    <a:pt x="104" y="0"/>
                  </a:lnTo>
                  <a:lnTo>
                    <a:pt x="125" y="0"/>
                  </a:lnTo>
                  <a:lnTo>
                    <a:pt x="125" y="0"/>
                  </a:lnTo>
                  <a:lnTo>
                    <a:pt x="145" y="0"/>
                  </a:lnTo>
                  <a:lnTo>
                    <a:pt x="145" y="62"/>
                  </a:lnTo>
                  <a:lnTo>
                    <a:pt x="187" y="227"/>
                  </a:lnTo>
                  <a:lnTo>
                    <a:pt x="228" y="847"/>
                  </a:lnTo>
                  <a:lnTo>
                    <a:pt x="248" y="1775"/>
                  </a:lnTo>
                  <a:lnTo>
                    <a:pt x="269" y="2890"/>
                  </a:lnTo>
                  <a:lnTo>
                    <a:pt x="269" y="2890"/>
                  </a:lnTo>
                  <a:lnTo>
                    <a:pt x="248" y="4025"/>
                  </a:lnTo>
                  <a:lnTo>
                    <a:pt x="228" y="4954"/>
                  </a:lnTo>
                  <a:lnTo>
                    <a:pt x="187" y="5573"/>
                  </a:lnTo>
                  <a:lnTo>
                    <a:pt x="145" y="5739"/>
                  </a:lnTo>
                  <a:lnTo>
                    <a:pt x="145" y="5780"/>
                  </a:lnTo>
                  <a:lnTo>
                    <a:pt x="125"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97" name="Google Shape;2597;p212"/>
            <p:cNvSpPr/>
            <p:nvPr/>
          </p:nvSpPr>
          <p:spPr>
            <a:xfrm>
              <a:off x="6339550" y="5315350"/>
              <a:ext cx="6750" cy="145025"/>
            </a:xfrm>
            <a:custGeom>
              <a:avLst/>
              <a:gdLst/>
              <a:ahLst/>
              <a:cxnLst/>
              <a:rect l="l" t="t" r="r" b="b"/>
              <a:pathLst>
                <a:path w="270" h="5801" extrusionOk="0">
                  <a:moveTo>
                    <a:pt x="125" y="0"/>
                  </a:moveTo>
                  <a:lnTo>
                    <a:pt x="104" y="62"/>
                  </a:lnTo>
                  <a:lnTo>
                    <a:pt x="83" y="227"/>
                  </a:lnTo>
                  <a:lnTo>
                    <a:pt x="42" y="847"/>
                  </a:lnTo>
                  <a:lnTo>
                    <a:pt x="1" y="1775"/>
                  </a:lnTo>
                  <a:lnTo>
                    <a:pt x="1" y="2890"/>
                  </a:lnTo>
                  <a:lnTo>
                    <a:pt x="1" y="4025"/>
                  </a:lnTo>
                  <a:lnTo>
                    <a:pt x="42" y="4954"/>
                  </a:lnTo>
                  <a:lnTo>
                    <a:pt x="83" y="5573"/>
                  </a:lnTo>
                  <a:lnTo>
                    <a:pt x="104" y="5739"/>
                  </a:lnTo>
                  <a:lnTo>
                    <a:pt x="125" y="5780"/>
                  </a:lnTo>
                  <a:lnTo>
                    <a:pt x="125" y="5800"/>
                  </a:lnTo>
                  <a:lnTo>
                    <a:pt x="145" y="5780"/>
                  </a:lnTo>
                  <a:lnTo>
                    <a:pt x="166" y="5739"/>
                  </a:lnTo>
                  <a:lnTo>
                    <a:pt x="187" y="5573"/>
                  </a:lnTo>
                  <a:lnTo>
                    <a:pt x="228" y="4954"/>
                  </a:lnTo>
                  <a:lnTo>
                    <a:pt x="249" y="4025"/>
                  </a:lnTo>
                  <a:lnTo>
                    <a:pt x="269" y="2890"/>
                  </a:lnTo>
                  <a:lnTo>
                    <a:pt x="249" y="1775"/>
                  </a:lnTo>
                  <a:lnTo>
                    <a:pt x="228" y="847"/>
                  </a:lnTo>
                  <a:lnTo>
                    <a:pt x="187" y="227"/>
                  </a:lnTo>
                  <a:lnTo>
                    <a:pt x="166" y="62"/>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98" name="Google Shape;2598;p212"/>
            <p:cNvSpPr/>
            <p:nvPr/>
          </p:nvSpPr>
          <p:spPr>
            <a:xfrm>
              <a:off x="6339550" y="5315350"/>
              <a:ext cx="6750" cy="145025"/>
            </a:xfrm>
            <a:custGeom>
              <a:avLst/>
              <a:gdLst/>
              <a:ahLst/>
              <a:cxnLst/>
              <a:rect l="l" t="t" r="r" b="b"/>
              <a:pathLst>
                <a:path w="270" h="5801" fill="none" extrusionOk="0">
                  <a:moveTo>
                    <a:pt x="125" y="5800"/>
                  </a:moveTo>
                  <a:lnTo>
                    <a:pt x="125" y="5800"/>
                  </a:lnTo>
                  <a:lnTo>
                    <a:pt x="125" y="5780"/>
                  </a:lnTo>
                  <a:lnTo>
                    <a:pt x="104" y="5739"/>
                  </a:lnTo>
                  <a:lnTo>
                    <a:pt x="83" y="5573"/>
                  </a:lnTo>
                  <a:lnTo>
                    <a:pt x="42" y="4954"/>
                  </a:lnTo>
                  <a:lnTo>
                    <a:pt x="1" y="4025"/>
                  </a:lnTo>
                  <a:lnTo>
                    <a:pt x="1" y="2890"/>
                  </a:lnTo>
                  <a:lnTo>
                    <a:pt x="1" y="2890"/>
                  </a:lnTo>
                  <a:lnTo>
                    <a:pt x="1" y="1775"/>
                  </a:lnTo>
                  <a:lnTo>
                    <a:pt x="42" y="847"/>
                  </a:lnTo>
                  <a:lnTo>
                    <a:pt x="83" y="227"/>
                  </a:lnTo>
                  <a:lnTo>
                    <a:pt x="104" y="62"/>
                  </a:lnTo>
                  <a:lnTo>
                    <a:pt x="125" y="0"/>
                  </a:lnTo>
                  <a:lnTo>
                    <a:pt x="125" y="0"/>
                  </a:lnTo>
                  <a:lnTo>
                    <a:pt x="125" y="0"/>
                  </a:lnTo>
                  <a:lnTo>
                    <a:pt x="145" y="0"/>
                  </a:lnTo>
                  <a:lnTo>
                    <a:pt x="166" y="62"/>
                  </a:lnTo>
                  <a:lnTo>
                    <a:pt x="187" y="227"/>
                  </a:lnTo>
                  <a:lnTo>
                    <a:pt x="228" y="847"/>
                  </a:lnTo>
                  <a:lnTo>
                    <a:pt x="249" y="1775"/>
                  </a:lnTo>
                  <a:lnTo>
                    <a:pt x="269" y="2890"/>
                  </a:lnTo>
                  <a:lnTo>
                    <a:pt x="269" y="2890"/>
                  </a:lnTo>
                  <a:lnTo>
                    <a:pt x="249" y="4025"/>
                  </a:lnTo>
                  <a:lnTo>
                    <a:pt x="228" y="4954"/>
                  </a:lnTo>
                  <a:lnTo>
                    <a:pt x="187" y="5573"/>
                  </a:lnTo>
                  <a:lnTo>
                    <a:pt x="166" y="5739"/>
                  </a:lnTo>
                  <a:lnTo>
                    <a:pt x="145" y="5780"/>
                  </a:lnTo>
                  <a:lnTo>
                    <a:pt x="125"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599" name="Google Shape;2599;p212"/>
            <p:cNvSpPr/>
            <p:nvPr/>
          </p:nvSpPr>
          <p:spPr>
            <a:xfrm>
              <a:off x="6295175" y="5315350"/>
              <a:ext cx="6750" cy="145025"/>
            </a:xfrm>
            <a:custGeom>
              <a:avLst/>
              <a:gdLst/>
              <a:ahLst/>
              <a:cxnLst/>
              <a:rect l="l" t="t" r="r" b="b"/>
              <a:pathLst>
                <a:path w="270" h="5801" extrusionOk="0">
                  <a:moveTo>
                    <a:pt x="125" y="0"/>
                  </a:moveTo>
                  <a:lnTo>
                    <a:pt x="125" y="62"/>
                  </a:lnTo>
                  <a:lnTo>
                    <a:pt x="83" y="227"/>
                  </a:lnTo>
                  <a:lnTo>
                    <a:pt x="42" y="847"/>
                  </a:lnTo>
                  <a:lnTo>
                    <a:pt x="21" y="1775"/>
                  </a:lnTo>
                  <a:lnTo>
                    <a:pt x="1" y="2890"/>
                  </a:lnTo>
                  <a:lnTo>
                    <a:pt x="21" y="4025"/>
                  </a:lnTo>
                  <a:lnTo>
                    <a:pt x="42" y="4954"/>
                  </a:lnTo>
                  <a:lnTo>
                    <a:pt x="83" y="5573"/>
                  </a:lnTo>
                  <a:lnTo>
                    <a:pt x="125" y="5739"/>
                  </a:lnTo>
                  <a:lnTo>
                    <a:pt x="125" y="5780"/>
                  </a:lnTo>
                  <a:lnTo>
                    <a:pt x="145" y="5800"/>
                  </a:lnTo>
                  <a:lnTo>
                    <a:pt x="166" y="5780"/>
                  </a:lnTo>
                  <a:lnTo>
                    <a:pt x="166" y="5739"/>
                  </a:lnTo>
                  <a:lnTo>
                    <a:pt x="186" y="5573"/>
                  </a:lnTo>
                  <a:lnTo>
                    <a:pt x="228" y="4954"/>
                  </a:lnTo>
                  <a:lnTo>
                    <a:pt x="269" y="4025"/>
                  </a:lnTo>
                  <a:lnTo>
                    <a:pt x="269" y="2890"/>
                  </a:lnTo>
                  <a:lnTo>
                    <a:pt x="269" y="1775"/>
                  </a:lnTo>
                  <a:lnTo>
                    <a:pt x="228" y="847"/>
                  </a:lnTo>
                  <a:lnTo>
                    <a:pt x="186" y="227"/>
                  </a:lnTo>
                  <a:lnTo>
                    <a:pt x="166" y="62"/>
                  </a:lnTo>
                  <a:lnTo>
                    <a:pt x="166"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00" name="Google Shape;2600;p212"/>
            <p:cNvSpPr/>
            <p:nvPr/>
          </p:nvSpPr>
          <p:spPr>
            <a:xfrm>
              <a:off x="6295175" y="5315350"/>
              <a:ext cx="6750" cy="145025"/>
            </a:xfrm>
            <a:custGeom>
              <a:avLst/>
              <a:gdLst/>
              <a:ahLst/>
              <a:cxnLst/>
              <a:rect l="l" t="t" r="r" b="b"/>
              <a:pathLst>
                <a:path w="270" h="5801" fill="none" extrusionOk="0">
                  <a:moveTo>
                    <a:pt x="145" y="5800"/>
                  </a:moveTo>
                  <a:lnTo>
                    <a:pt x="145" y="5800"/>
                  </a:lnTo>
                  <a:lnTo>
                    <a:pt x="125" y="5780"/>
                  </a:lnTo>
                  <a:lnTo>
                    <a:pt x="125" y="5739"/>
                  </a:lnTo>
                  <a:lnTo>
                    <a:pt x="83" y="5573"/>
                  </a:lnTo>
                  <a:lnTo>
                    <a:pt x="42" y="4954"/>
                  </a:lnTo>
                  <a:lnTo>
                    <a:pt x="21" y="4025"/>
                  </a:lnTo>
                  <a:lnTo>
                    <a:pt x="1" y="2890"/>
                  </a:lnTo>
                  <a:lnTo>
                    <a:pt x="1" y="2890"/>
                  </a:lnTo>
                  <a:lnTo>
                    <a:pt x="21" y="1775"/>
                  </a:lnTo>
                  <a:lnTo>
                    <a:pt x="42" y="847"/>
                  </a:lnTo>
                  <a:lnTo>
                    <a:pt x="83" y="227"/>
                  </a:lnTo>
                  <a:lnTo>
                    <a:pt x="125" y="62"/>
                  </a:lnTo>
                  <a:lnTo>
                    <a:pt x="125" y="0"/>
                  </a:lnTo>
                  <a:lnTo>
                    <a:pt x="145" y="0"/>
                  </a:lnTo>
                  <a:lnTo>
                    <a:pt x="145" y="0"/>
                  </a:lnTo>
                  <a:lnTo>
                    <a:pt x="166" y="0"/>
                  </a:lnTo>
                  <a:lnTo>
                    <a:pt x="166" y="62"/>
                  </a:lnTo>
                  <a:lnTo>
                    <a:pt x="186" y="227"/>
                  </a:lnTo>
                  <a:lnTo>
                    <a:pt x="228" y="847"/>
                  </a:lnTo>
                  <a:lnTo>
                    <a:pt x="269" y="1775"/>
                  </a:lnTo>
                  <a:lnTo>
                    <a:pt x="269" y="2890"/>
                  </a:lnTo>
                  <a:lnTo>
                    <a:pt x="269" y="2890"/>
                  </a:lnTo>
                  <a:lnTo>
                    <a:pt x="269" y="4025"/>
                  </a:lnTo>
                  <a:lnTo>
                    <a:pt x="228" y="4954"/>
                  </a:lnTo>
                  <a:lnTo>
                    <a:pt x="186" y="5573"/>
                  </a:lnTo>
                  <a:lnTo>
                    <a:pt x="166" y="5739"/>
                  </a:lnTo>
                  <a:lnTo>
                    <a:pt x="166" y="5780"/>
                  </a:lnTo>
                  <a:lnTo>
                    <a:pt x="145"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01" name="Google Shape;2601;p212"/>
            <p:cNvSpPr/>
            <p:nvPr/>
          </p:nvSpPr>
          <p:spPr>
            <a:xfrm>
              <a:off x="6436575" y="5315350"/>
              <a:ext cx="6725" cy="145025"/>
            </a:xfrm>
            <a:custGeom>
              <a:avLst/>
              <a:gdLst/>
              <a:ahLst/>
              <a:cxnLst/>
              <a:rect l="l" t="t" r="r" b="b"/>
              <a:pathLst>
                <a:path w="269" h="5801" extrusionOk="0">
                  <a:moveTo>
                    <a:pt x="104" y="0"/>
                  </a:moveTo>
                  <a:lnTo>
                    <a:pt x="104" y="62"/>
                  </a:lnTo>
                  <a:lnTo>
                    <a:pt x="83" y="227"/>
                  </a:lnTo>
                  <a:lnTo>
                    <a:pt x="42" y="847"/>
                  </a:lnTo>
                  <a:lnTo>
                    <a:pt x="0" y="1775"/>
                  </a:lnTo>
                  <a:lnTo>
                    <a:pt x="0" y="2890"/>
                  </a:lnTo>
                  <a:lnTo>
                    <a:pt x="0" y="4025"/>
                  </a:lnTo>
                  <a:lnTo>
                    <a:pt x="42" y="4954"/>
                  </a:lnTo>
                  <a:lnTo>
                    <a:pt x="83" y="5573"/>
                  </a:lnTo>
                  <a:lnTo>
                    <a:pt x="104" y="5739"/>
                  </a:lnTo>
                  <a:lnTo>
                    <a:pt x="104" y="5780"/>
                  </a:lnTo>
                  <a:lnTo>
                    <a:pt x="124" y="5800"/>
                  </a:lnTo>
                  <a:lnTo>
                    <a:pt x="145" y="5780"/>
                  </a:lnTo>
                  <a:lnTo>
                    <a:pt x="145" y="5739"/>
                  </a:lnTo>
                  <a:lnTo>
                    <a:pt x="186" y="5573"/>
                  </a:lnTo>
                  <a:lnTo>
                    <a:pt x="227" y="4954"/>
                  </a:lnTo>
                  <a:lnTo>
                    <a:pt x="248" y="4025"/>
                  </a:lnTo>
                  <a:lnTo>
                    <a:pt x="269" y="2890"/>
                  </a:lnTo>
                  <a:lnTo>
                    <a:pt x="248" y="1775"/>
                  </a:lnTo>
                  <a:lnTo>
                    <a:pt x="227" y="847"/>
                  </a:lnTo>
                  <a:lnTo>
                    <a:pt x="186" y="227"/>
                  </a:lnTo>
                  <a:lnTo>
                    <a:pt x="145" y="62"/>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02" name="Google Shape;2602;p212"/>
            <p:cNvSpPr/>
            <p:nvPr/>
          </p:nvSpPr>
          <p:spPr>
            <a:xfrm>
              <a:off x="6392200" y="5315350"/>
              <a:ext cx="6725" cy="145025"/>
            </a:xfrm>
            <a:custGeom>
              <a:avLst/>
              <a:gdLst/>
              <a:ahLst/>
              <a:cxnLst/>
              <a:rect l="l" t="t" r="r" b="b"/>
              <a:pathLst>
                <a:path w="269" h="5801" extrusionOk="0">
                  <a:moveTo>
                    <a:pt x="124" y="0"/>
                  </a:moveTo>
                  <a:lnTo>
                    <a:pt x="103" y="62"/>
                  </a:lnTo>
                  <a:lnTo>
                    <a:pt x="83" y="227"/>
                  </a:lnTo>
                  <a:lnTo>
                    <a:pt x="42" y="847"/>
                  </a:lnTo>
                  <a:lnTo>
                    <a:pt x="21" y="1775"/>
                  </a:lnTo>
                  <a:lnTo>
                    <a:pt x="0" y="2890"/>
                  </a:lnTo>
                  <a:lnTo>
                    <a:pt x="21" y="4025"/>
                  </a:lnTo>
                  <a:lnTo>
                    <a:pt x="42" y="4954"/>
                  </a:lnTo>
                  <a:lnTo>
                    <a:pt x="83" y="5573"/>
                  </a:lnTo>
                  <a:lnTo>
                    <a:pt x="103" y="5739"/>
                  </a:lnTo>
                  <a:lnTo>
                    <a:pt x="124" y="5780"/>
                  </a:lnTo>
                  <a:lnTo>
                    <a:pt x="145" y="5800"/>
                  </a:lnTo>
                  <a:lnTo>
                    <a:pt x="145" y="5780"/>
                  </a:lnTo>
                  <a:lnTo>
                    <a:pt x="165" y="5739"/>
                  </a:lnTo>
                  <a:lnTo>
                    <a:pt x="186" y="5573"/>
                  </a:lnTo>
                  <a:lnTo>
                    <a:pt x="227" y="4954"/>
                  </a:lnTo>
                  <a:lnTo>
                    <a:pt x="269" y="4025"/>
                  </a:lnTo>
                  <a:lnTo>
                    <a:pt x="269" y="2890"/>
                  </a:lnTo>
                  <a:lnTo>
                    <a:pt x="269" y="1775"/>
                  </a:lnTo>
                  <a:lnTo>
                    <a:pt x="227" y="847"/>
                  </a:lnTo>
                  <a:lnTo>
                    <a:pt x="186" y="227"/>
                  </a:lnTo>
                  <a:lnTo>
                    <a:pt x="165" y="62"/>
                  </a:lnTo>
                  <a:lnTo>
                    <a:pt x="14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03" name="Google Shape;2603;p212"/>
            <p:cNvSpPr/>
            <p:nvPr/>
          </p:nvSpPr>
          <p:spPr>
            <a:xfrm>
              <a:off x="6392200" y="5315350"/>
              <a:ext cx="6725" cy="145025"/>
            </a:xfrm>
            <a:custGeom>
              <a:avLst/>
              <a:gdLst/>
              <a:ahLst/>
              <a:cxnLst/>
              <a:rect l="l" t="t" r="r" b="b"/>
              <a:pathLst>
                <a:path w="269" h="5801" fill="none" extrusionOk="0">
                  <a:moveTo>
                    <a:pt x="145" y="5800"/>
                  </a:moveTo>
                  <a:lnTo>
                    <a:pt x="145" y="5800"/>
                  </a:lnTo>
                  <a:lnTo>
                    <a:pt x="124" y="5780"/>
                  </a:lnTo>
                  <a:lnTo>
                    <a:pt x="103" y="5739"/>
                  </a:lnTo>
                  <a:lnTo>
                    <a:pt x="83" y="5573"/>
                  </a:lnTo>
                  <a:lnTo>
                    <a:pt x="42" y="4954"/>
                  </a:lnTo>
                  <a:lnTo>
                    <a:pt x="21" y="4025"/>
                  </a:lnTo>
                  <a:lnTo>
                    <a:pt x="0" y="2890"/>
                  </a:lnTo>
                  <a:lnTo>
                    <a:pt x="0" y="2890"/>
                  </a:lnTo>
                  <a:lnTo>
                    <a:pt x="21" y="1775"/>
                  </a:lnTo>
                  <a:lnTo>
                    <a:pt x="42" y="847"/>
                  </a:lnTo>
                  <a:lnTo>
                    <a:pt x="83" y="227"/>
                  </a:lnTo>
                  <a:lnTo>
                    <a:pt x="103" y="62"/>
                  </a:lnTo>
                  <a:lnTo>
                    <a:pt x="124" y="0"/>
                  </a:lnTo>
                  <a:lnTo>
                    <a:pt x="145" y="0"/>
                  </a:lnTo>
                  <a:lnTo>
                    <a:pt x="145" y="0"/>
                  </a:lnTo>
                  <a:lnTo>
                    <a:pt x="145" y="0"/>
                  </a:lnTo>
                  <a:lnTo>
                    <a:pt x="165" y="62"/>
                  </a:lnTo>
                  <a:lnTo>
                    <a:pt x="186" y="227"/>
                  </a:lnTo>
                  <a:lnTo>
                    <a:pt x="227" y="847"/>
                  </a:lnTo>
                  <a:lnTo>
                    <a:pt x="269" y="1775"/>
                  </a:lnTo>
                  <a:lnTo>
                    <a:pt x="269" y="2890"/>
                  </a:lnTo>
                  <a:lnTo>
                    <a:pt x="269" y="2890"/>
                  </a:lnTo>
                  <a:lnTo>
                    <a:pt x="269" y="4025"/>
                  </a:lnTo>
                  <a:lnTo>
                    <a:pt x="227" y="4954"/>
                  </a:lnTo>
                  <a:lnTo>
                    <a:pt x="186" y="5573"/>
                  </a:lnTo>
                  <a:lnTo>
                    <a:pt x="165" y="5739"/>
                  </a:lnTo>
                  <a:lnTo>
                    <a:pt x="145" y="5780"/>
                  </a:lnTo>
                  <a:lnTo>
                    <a:pt x="145" y="580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04" name="Google Shape;2604;p212"/>
            <p:cNvSpPr/>
            <p:nvPr/>
          </p:nvSpPr>
          <p:spPr>
            <a:xfrm>
              <a:off x="5678525" y="5309675"/>
              <a:ext cx="810200" cy="6725"/>
            </a:xfrm>
            <a:custGeom>
              <a:avLst/>
              <a:gdLst/>
              <a:ahLst/>
              <a:cxnLst/>
              <a:rect l="l" t="t" r="r" b="b"/>
              <a:pathLst>
                <a:path w="32408" h="269" extrusionOk="0">
                  <a:moveTo>
                    <a:pt x="9908" y="0"/>
                  </a:moveTo>
                  <a:lnTo>
                    <a:pt x="4748" y="42"/>
                  </a:lnTo>
                  <a:lnTo>
                    <a:pt x="1280" y="83"/>
                  </a:lnTo>
                  <a:lnTo>
                    <a:pt x="331" y="103"/>
                  </a:lnTo>
                  <a:lnTo>
                    <a:pt x="83" y="124"/>
                  </a:lnTo>
                  <a:lnTo>
                    <a:pt x="0" y="124"/>
                  </a:lnTo>
                  <a:lnTo>
                    <a:pt x="83" y="145"/>
                  </a:lnTo>
                  <a:lnTo>
                    <a:pt x="331" y="165"/>
                  </a:lnTo>
                  <a:lnTo>
                    <a:pt x="1280" y="186"/>
                  </a:lnTo>
                  <a:lnTo>
                    <a:pt x="4748" y="227"/>
                  </a:lnTo>
                  <a:lnTo>
                    <a:pt x="9908" y="248"/>
                  </a:lnTo>
                  <a:lnTo>
                    <a:pt x="16204" y="269"/>
                  </a:lnTo>
                  <a:lnTo>
                    <a:pt x="22520" y="248"/>
                  </a:lnTo>
                  <a:lnTo>
                    <a:pt x="27660" y="227"/>
                  </a:lnTo>
                  <a:lnTo>
                    <a:pt x="31148" y="186"/>
                  </a:lnTo>
                  <a:lnTo>
                    <a:pt x="32077" y="165"/>
                  </a:lnTo>
                  <a:lnTo>
                    <a:pt x="32325" y="145"/>
                  </a:lnTo>
                  <a:lnTo>
                    <a:pt x="32407" y="124"/>
                  </a:lnTo>
                  <a:lnTo>
                    <a:pt x="32325" y="124"/>
                  </a:lnTo>
                  <a:lnTo>
                    <a:pt x="32077" y="103"/>
                  </a:lnTo>
                  <a:lnTo>
                    <a:pt x="31148" y="83"/>
                  </a:lnTo>
                  <a:lnTo>
                    <a:pt x="27660" y="42"/>
                  </a:lnTo>
                  <a:lnTo>
                    <a:pt x="22520"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05" name="Google Shape;2605;p212"/>
            <p:cNvSpPr/>
            <p:nvPr/>
          </p:nvSpPr>
          <p:spPr>
            <a:xfrm>
              <a:off x="5678525" y="5309675"/>
              <a:ext cx="810200" cy="6725"/>
            </a:xfrm>
            <a:custGeom>
              <a:avLst/>
              <a:gdLst/>
              <a:ahLst/>
              <a:cxnLst/>
              <a:rect l="l" t="t" r="r" b="b"/>
              <a:pathLst>
                <a:path w="32408" h="269" fill="none" extrusionOk="0">
                  <a:moveTo>
                    <a:pt x="32407" y="124"/>
                  </a:moveTo>
                  <a:lnTo>
                    <a:pt x="32407" y="124"/>
                  </a:lnTo>
                  <a:lnTo>
                    <a:pt x="32325" y="145"/>
                  </a:lnTo>
                  <a:lnTo>
                    <a:pt x="32077" y="165"/>
                  </a:lnTo>
                  <a:lnTo>
                    <a:pt x="31148" y="186"/>
                  </a:lnTo>
                  <a:lnTo>
                    <a:pt x="27660" y="227"/>
                  </a:lnTo>
                  <a:lnTo>
                    <a:pt x="22520" y="248"/>
                  </a:lnTo>
                  <a:lnTo>
                    <a:pt x="16204" y="269"/>
                  </a:lnTo>
                  <a:lnTo>
                    <a:pt x="16204" y="269"/>
                  </a:lnTo>
                  <a:lnTo>
                    <a:pt x="9908" y="248"/>
                  </a:lnTo>
                  <a:lnTo>
                    <a:pt x="4748" y="227"/>
                  </a:lnTo>
                  <a:lnTo>
                    <a:pt x="1280" y="186"/>
                  </a:lnTo>
                  <a:lnTo>
                    <a:pt x="331" y="165"/>
                  </a:lnTo>
                  <a:lnTo>
                    <a:pt x="83" y="145"/>
                  </a:lnTo>
                  <a:lnTo>
                    <a:pt x="0" y="124"/>
                  </a:lnTo>
                  <a:lnTo>
                    <a:pt x="0" y="124"/>
                  </a:lnTo>
                  <a:lnTo>
                    <a:pt x="83" y="124"/>
                  </a:lnTo>
                  <a:lnTo>
                    <a:pt x="331" y="103"/>
                  </a:lnTo>
                  <a:lnTo>
                    <a:pt x="1280" y="83"/>
                  </a:lnTo>
                  <a:lnTo>
                    <a:pt x="4748" y="42"/>
                  </a:lnTo>
                  <a:lnTo>
                    <a:pt x="9908" y="0"/>
                  </a:lnTo>
                  <a:lnTo>
                    <a:pt x="16204" y="0"/>
                  </a:lnTo>
                  <a:lnTo>
                    <a:pt x="16204" y="0"/>
                  </a:lnTo>
                  <a:lnTo>
                    <a:pt x="22520" y="0"/>
                  </a:lnTo>
                  <a:lnTo>
                    <a:pt x="27660" y="42"/>
                  </a:lnTo>
                  <a:lnTo>
                    <a:pt x="31148" y="83"/>
                  </a:lnTo>
                  <a:lnTo>
                    <a:pt x="32077" y="103"/>
                  </a:lnTo>
                  <a:lnTo>
                    <a:pt x="32325" y="124"/>
                  </a:lnTo>
                  <a:lnTo>
                    <a:pt x="32407" y="124"/>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06" name="Google Shape;2606;p212"/>
            <p:cNvSpPr/>
            <p:nvPr/>
          </p:nvSpPr>
          <p:spPr>
            <a:xfrm>
              <a:off x="5667675" y="5019650"/>
              <a:ext cx="714750" cy="29975"/>
            </a:xfrm>
            <a:custGeom>
              <a:avLst/>
              <a:gdLst/>
              <a:ahLst/>
              <a:cxnLst/>
              <a:rect l="l" t="t" r="r" b="b"/>
              <a:pathLst>
                <a:path w="28590" h="1199" extrusionOk="0">
                  <a:moveTo>
                    <a:pt x="28403" y="63"/>
                  </a:moveTo>
                  <a:lnTo>
                    <a:pt x="28349" y="65"/>
                  </a:lnTo>
                  <a:lnTo>
                    <a:pt x="28349" y="65"/>
                  </a:lnTo>
                  <a:lnTo>
                    <a:pt x="28589" y="63"/>
                  </a:lnTo>
                  <a:close/>
                  <a:moveTo>
                    <a:pt x="28349" y="65"/>
                  </a:moveTo>
                  <a:lnTo>
                    <a:pt x="26319" y="83"/>
                  </a:lnTo>
                  <a:lnTo>
                    <a:pt x="26339" y="125"/>
                  </a:lnTo>
                  <a:lnTo>
                    <a:pt x="27371" y="104"/>
                  </a:lnTo>
                  <a:lnTo>
                    <a:pt x="28349" y="65"/>
                  </a:lnTo>
                  <a:close/>
                  <a:moveTo>
                    <a:pt x="26298" y="83"/>
                  </a:moveTo>
                  <a:lnTo>
                    <a:pt x="24564" y="104"/>
                  </a:lnTo>
                  <a:lnTo>
                    <a:pt x="24585" y="228"/>
                  </a:lnTo>
                  <a:lnTo>
                    <a:pt x="26277" y="145"/>
                  </a:lnTo>
                  <a:lnTo>
                    <a:pt x="26298" y="83"/>
                  </a:lnTo>
                  <a:close/>
                  <a:moveTo>
                    <a:pt x="22438" y="104"/>
                  </a:moveTo>
                  <a:lnTo>
                    <a:pt x="22479" y="393"/>
                  </a:lnTo>
                  <a:lnTo>
                    <a:pt x="24502" y="249"/>
                  </a:lnTo>
                  <a:lnTo>
                    <a:pt x="24523" y="104"/>
                  </a:lnTo>
                  <a:close/>
                  <a:moveTo>
                    <a:pt x="20683" y="104"/>
                  </a:moveTo>
                  <a:lnTo>
                    <a:pt x="20704" y="269"/>
                  </a:lnTo>
                  <a:lnTo>
                    <a:pt x="20745" y="558"/>
                  </a:lnTo>
                  <a:lnTo>
                    <a:pt x="22355" y="414"/>
                  </a:lnTo>
                  <a:lnTo>
                    <a:pt x="22397" y="104"/>
                  </a:lnTo>
                  <a:close/>
                  <a:moveTo>
                    <a:pt x="18578" y="104"/>
                  </a:moveTo>
                  <a:lnTo>
                    <a:pt x="18599" y="352"/>
                  </a:lnTo>
                  <a:lnTo>
                    <a:pt x="18640" y="744"/>
                  </a:lnTo>
                  <a:lnTo>
                    <a:pt x="20580" y="579"/>
                  </a:lnTo>
                  <a:lnTo>
                    <a:pt x="20622" y="290"/>
                  </a:lnTo>
                  <a:lnTo>
                    <a:pt x="20642" y="104"/>
                  </a:lnTo>
                  <a:close/>
                  <a:moveTo>
                    <a:pt x="1" y="1"/>
                  </a:moveTo>
                  <a:lnTo>
                    <a:pt x="1239" y="290"/>
                  </a:lnTo>
                  <a:lnTo>
                    <a:pt x="1260" y="125"/>
                  </a:lnTo>
                  <a:lnTo>
                    <a:pt x="1281" y="63"/>
                  </a:lnTo>
                  <a:lnTo>
                    <a:pt x="1301" y="83"/>
                  </a:lnTo>
                  <a:lnTo>
                    <a:pt x="1301" y="125"/>
                  </a:lnTo>
                  <a:lnTo>
                    <a:pt x="1343" y="310"/>
                  </a:lnTo>
                  <a:lnTo>
                    <a:pt x="2148" y="476"/>
                  </a:lnTo>
                  <a:lnTo>
                    <a:pt x="2973" y="599"/>
                  </a:lnTo>
                  <a:lnTo>
                    <a:pt x="3015" y="207"/>
                  </a:lnTo>
                  <a:lnTo>
                    <a:pt x="3035" y="104"/>
                  </a:lnTo>
                  <a:lnTo>
                    <a:pt x="3056" y="63"/>
                  </a:lnTo>
                  <a:lnTo>
                    <a:pt x="3077" y="104"/>
                  </a:lnTo>
                  <a:lnTo>
                    <a:pt x="3097" y="228"/>
                  </a:lnTo>
                  <a:lnTo>
                    <a:pt x="3118" y="641"/>
                  </a:lnTo>
                  <a:lnTo>
                    <a:pt x="4088" y="765"/>
                  </a:lnTo>
                  <a:lnTo>
                    <a:pt x="5058" y="888"/>
                  </a:lnTo>
                  <a:lnTo>
                    <a:pt x="5099" y="352"/>
                  </a:lnTo>
                  <a:lnTo>
                    <a:pt x="5120" y="166"/>
                  </a:lnTo>
                  <a:lnTo>
                    <a:pt x="5141" y="83"/>
                  </a:lnTo>
                  <a:lnTo>
                    <a:pt x="1879" y="42"/>
                  </a:lnTo>
                  <a:lnTo>
                    <a:pt x="1" y="1"/>
                  </a:lnTo>
                  <a:close/>
                  <a:moveTo>
                    <a:pt x="18537" y="104"/>
                  </a:moveTo>
                  <a:lnTo>
                    <a:pt x="16803" y="125"/>
                  </a:lnTo>
                  <a:lnTo>
                    <a:pt x="16844" y="393"/>
                  </a:lnTo>
                  <a:lnTo>
                    <a:pt x="16886" y="909"/>
                  </a:lnTo>
                  <a:lnTo>
                    <a:pt x="18454" y="765"/>
                  </a:lnTo>
                  <a:lnTo>
                    <a:pt x="18496" y="352"/>
                  </a:lnTo>
                  <a:lnTo>
                    <a:pt x="18537" y="104"/>
                  </a:lnTo>
                  <a:close/>
                  <a:moveTo>
                    <a:pt x="5182" y="83"/>
                  </a:moveTo>
                  <a:lnTo>
                    <a:pt x="5203" y="166"/>
                  </a:lnTo>
                  <a:lnTo>
                    <a:pt x="5223" y="352"/>
                  </a:lnTo>
                  <a:lnTo>
                    <a:pt x="5244" y="909"/>
                  </a:lnTo>
                  <a:lnTo>
                    <a:pt x="6028" y="992"/>
                  </a:lnTo>
                  <a:lnTo>
                    <a:pt x="6813" y="1054"/>
                  </a:lnTo>
                  <a:lnTo>
                    <a:pt x="6854" y="414"/>
                  </a:lnTo>
                  <a:lnTo>
                    <a:pt x="6875" y="207"/>
                  </a:lnTo>
                  <a:lnTo>
                    <a:pt x="6916" y="83"/>
                  </a:lnTo>
                  <a:close/>
                  <a:moveTo>
                    <a:pt x="14698" y="125"/>
                  </a:moveTo>
                  <a:lnTo>
                    <a:pt x="14739" y="455"/>
                  </a:lnTo>
                  <a:lnTo>
                    <a:pt x="14780" y="1074"/>
                  </a:lnTo>
                  <a:lnTo>
                    <a:pt x="16700" y="930"/>
                  </a:lnTo>
                  <a:lnTo>
                    <a:pt x="16720" y="414"/>
                  </a:lnTo>
                  <a:lnTo>
                    <a:pt x="16762" y="125"/>
                  </a:lnTo>
                  <a:close/>
                  <a:moveTo>
                    <a:pt x="12943" y="104"/>
                  </a:moveTo>
                  <a:lnTo>
                    <a:pt x="12964" y="249"/>
                  </a:lnTo>
                  <a:lnTo>
                    <a:pt x="12984" y="476"/>
                  </a:lnTo>
                  <a:lnTo>
                    <a:pt x="13026" y="1157"/>
                  </a:lnTo>
                  <a:lnTo>
                    <a:pt x="14574" y="1074"/>
                  </a:lnTo>
                  <a:lnTo>
                    <a:pt x="14615" y="455"/>
                  </a:lnTo>
                  <a:lnTo>
                    <a:pt x="14656" y="125"/>
                  </a:lnTo>
                  <a:lnTo>
                    <a:pt x="12943" y="104"/>
                  </a:lnTo>
                  <a:close/>
                  <a:moveTo>
                    <a:pt x="6936" y="104"/>
                  </a:moveTo>
                  <a:lnTo>
                    <a:pt x="6957" y="207"/>
                  </a:lnTo>
                  <a:lnTo>
                    <a:pt x="6978" y="414"/>
                  </a:lnTo>
                  <a:lnTo>
                    <a:pt x="7019" y="1074"/>
                  </a:lnTo>
                  <a:lnTo>
                    <a:pt x="7968" y="1136"/>
                  </a:lnTo>
                  <a:lnTo>
                    <a:pt x="8939" y="1177"/>
                  </a:lnTo>
                  <a:lnTo>
                    <a:pt x="8959" y="476"/>
                  </a:lnTo>
                  <a:lnTo>
                    <a:pt x="8980" y="249"/>
                  </a:lnTo>
                  <a:lnTo>
                    <a:pt x="9021" y="104"/>
                  </a:lnTo>
                  <a:close/>
                  <a:moveTo>
                    <a:pt x="9062" y="104"/>
                  </a:moveTo>
                  <a:lnTo>
                    <a:pt x="9083" y="249"/>
                  </a:lnTo>
                  <a:lnTo>
                    <a:pt x="9104" y="476"/>
                  </a:lnTo>
                  <a:lnTo>
                    <a:pt x="9145" y="1177"/>
                  </a:lnTo>
                  <a:lnTo>
                    <a:pt x="10693" y="1198"/>
                  </a:lnTo>
                  <a:lnTo>
                    <a:pt x="10734" y="496"/>
                  </a:lnTo>
                  <a:lnTo>
                    <a:pt x="10755" y="249"/>
                  </a:lnTo>
                  <a:lnTo>
                    <a:pt x="10776" y="104"/>
                  </a:lnTo>
                  <a:close/>
                  <a:moveTo>
                    <a:pt x="10817" y="104"/>
                  </a:moveTo>
                  <a:lnTo>
                    <a:pt x="10838" y="249"/>
                  </a:lnTo>
                  <a:lnTo>
                    <a:pt x="10879" y="496"/>
                  </a:lnTo>
                  <a:lnTo>
                    <a:pt x="10900" y="1198"/>
                  </a:lnTo>
                  <a:lnTo>
                    <a:pt x="11849" y="1198"/>
                  </a:lnTo>
                  <a:lnTo>
                    <a:pt x="12799" y="1157"/>
                  </a:lnTo>
                  <a:lnTo>
                    <a:pt x="12840" y="476"/>
                  </a:lnTo>
                  <a:lnTo>
                    <a:pt x="12860" y="249"/>
                  </a:lnTo>
                  <a:lnTo>
                    <a:pt x="12881" y="104"/>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07" name="Google Shape;2607;p212"/>
            <p:cNvSpPr/>
            <p:nvPr/>
          </p:nvSpPr>
          <p:spPr>
            <a:xfrm>
              <a:off x="6035100" y="5022750"/>
              <a:ext cx="51625" cy="23775"/>
            </a:xfrm>
            <a:custGeom>
              <a:avLst/>
              <a:gdLst/>
              <a:ahLst/>
              <a:cxnLst/>
              <a:rect l="l" t="t" r="r" b="b"/>
              <a:pathLst>
                <a:path w="2065" h="951" fill="none" extrusionOk="0">
                  <a:moveTo>
                    <a:pt x="1" y="1"/>
                  </a:moveTo>
                  <a:lnTo>
                    <a:pt x="1" y="1"/>
                  </a:lnTo>
                  <a:lnTo>
                    <a:pt x="42" y="331"/>
                  </a:lnTo>
                  <a:lnTo>
                    <a:pt x="83" y="950"/>
                  </a:lnTo>
                  <a:lnTo>
                    <a:pt x="83" y="950"/>
                  </a:lnTo>
                  <a:lnTo>
                    <a:pt x="83" y="950"/>
                  </a:lnTo>
                  <a:lnTo>
                    <a:pt x="83" y="950"/>
                  </a:lnTo>
                  <a:lnTo>
                    <a:pt x="2003" y="806"/>
                  </a:lnTo>
                  <a:lnTo>
                    <a:pt x="2003" y="806"/>
                  </a:lnTo>
                  <a:lnTo>
                    <a:pt x="2023" y="290"/>
                  </a:lnTo>
                  <a:lnTo>
                    <a:pt x="2065" y="1"/>
                  </a:lnTo>
                  <a:lnTo>
                    <a:pt x="2065" y="1"/>
                  </a:lnTo>
                  <a:lnTo>
                    <a:pt x="1198" y="1"/>
                  </a:lnTo>
                  <a:lnTo>
                    <a:pt x="1198" y="1"/>
                  </a:lnTo>
                  <a:lnTo>
                    <a:pt x="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08" name="Google Shape;2608;p212"/>
            <p:cNvSpPr/>
            <p:nvPr/>
          </p:nvSpPr>
          <p:spPr>
            <a:xfrm>
              <a:off x="6087725" y="5022250"/>
              <a:ext cx="43375" cy="20150"/>
            </a:xfrm>
            <a:custGeom>
              <a:avLst/>
              <a:gdLst/>
              <a:ahLst/>
              <a:cxnLst/>
              <a:rect l="l" t="t" r="r" b="b"/>
              <a:pathLst>
                <a:path w="1735" h="806" fill="none" extrusionOk="0">
                  <a:moveTo>
                    <a:pt x="1735" y="0"/>
                  </a:moveTo>
                  <a:lnTo>
                    <a:pt x="1735" y="0"/>
                  </a:lnTo>
                  <a:lnTo>
                    <a:pt x="1" y="21"/>
                  </a:lnTo>
                  <a:lnTo>
                    <a:pt x="1" y="21"/>
                  </a:lnTo>
                  <a:lnTo>
                    <a:pt x="42" y="289"/>
                  </a:lnTo>
                  <a:lnTo>
                    <a:pt x="84" y="805"/>
                  </a:lnTo>
                  <a:lnTo>
                    <a:pt x="84" y="805"/>
                  </a:lnTo>
                  <a:lnTo>
                    <a:pt x="1652" y="661"/>
                  </a:lnTo>
                  <a:lnTo>
                    <a:pt x="1652" y="661"/>
                  </a:lnTo>
                  <a:lnTo>
                    <a:pt x="1694" y="248"/>
                  </a:lnTo>
                  <a:lnTo>
                    <a:pt x="1735"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09" name="Google Shape;2609;p212"/>
            <p:cNvSpPr/>
            <p:nvPr/>
          </p:nvSpPr>
          <p:spPr>
            <a:xfrm>
              <a:off x="5991250" y="5022250"/>
              <a:ext cx="42850" cy="26325"/>
            </a:xfrm>
            <a:custGeom>
              <a:avLst/>
              <a:gdLst/>
              <a:ahLst/>
              <a:cxnLst/>
              <a:rect l="l" t="t" r="r" b="b"/>
              <a:pathLst>
                <a:path w="1714" h="1053" fill="none" extrusionOk="0">
                  <a:moveTo>
                    <a:pt x="0" y="0"/>
                  </a:moveTo>
                  <a:lnTo>
                    <a:pt x="0" y="0"/>
                  </a:lnTo>
                  <a:lnTo>
                    <a:pt x="21" y="145"/>
                  </a:lnTo>
                  <a:lnTo>
                    <a:pt x="41" y="372"/>
                  </a:lnTo>
                  <a:lnTo>
                    <a:pt x="83" y="1053"/>
                  </a:lnTo>
                  <a:lnTo>
                    <a:pt x="83" y="1053"/>
                  </a:lnTo>
                  <a:lnTo>
                    <a:pt x="1631" y="970"/>
                  </a:lnTo>
                  <a:lnTo>
                    <a:pt x="1631" y="970"/>
                  </a:lnTo>
                  <a:lnTo>
                    <a:pt x="1672" y="351"/>
                  </a:lnTo>
                  <a:lnTo>
                    <a:pt x="1713" y="21"/>
                  </a:lnTo>
                  <a:lnTo>
                    <a:pt x="1713" y="21"/>
                  </a:lnTo>
                  <a:lnTo>
                    <a:pt x="0"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10" name="Google Shape;2610;p212"/>
            <p:cNvSpPr/>
            <p:nvPr/>
          </p:nvSpPr>
          <p:spPr>
            <a:xfrm>
              <a:off x="6132125" y="5022250"/>
              <a:ext cx="51625" cy="16000"/>
            </a:xfrm>
            <a:custGeom>
              <a:avLst/>
              <a:gdLst/>
              <a:ahLst/>
              <a:cxnLst/>
              <a:rect l="l" t="t" r="r" b="b"/>
              <a:pathLst>
                <a:path w="2065" h="640" fill="none" extrusionOk="0">
                  <a:moveTo>
                    <a:pt x="2064" y="0"/>
                  </a:moveTo>
                  <a:lnTo>
                    <a:pt x="2064" y="0"/>
                  </a:lnTo>
                  <a:lnTo>
                    <a:pt x="0" y="0"/>
                  </a:lnTo>
                  <a:lnTo>
                    <a:pt x="0" y="0"/>
                  </a:lnTo>
                  <a:lnTo>
                    <a:pt x="21" y="248"/>
                  </a:lnTo>
                  <a:lnTo>
                    <a:pt x="62" y="640"/>
                  </a:lnTo>
                  <a:lnTo>
                    <a:pt x="62" y="640"/>
                  </a:lnTo>
                  <a:lnTo>
                    <a:pt x="2002" y="475"/>
                  </a:lnTo>
                  <a:lnTo>
                    <a:pt x="2002" y="475"/>
                  </a:lnTo>
                  <a:lnTo>
                    <a:pt x="2044" y="186"/>
                  </a:lnTo>
                  <a:lnTo>
                    <a:pt x="2064"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11" name="Google Shape;2611;p212"/>
            <p:cNvSpPr/>
            <p:nvPr/>
          </p:nvSpPr>
          <p:spPr>
            <a:xfrm>
              <a:off x="5938075" y="5022250"/>
              <a:ext cx="51650" cy="27375"/>
            </a:xfrm>
            <a:custGeom>
              <a:avLst/>
              <a:gdLst/>
              <a:ahLst/>
              <a:cxnLst/>
              <a:rect l="l" t="t" r="r" b="b"/>
              <a:pathLst>
                <a:path w="2066" h="1095" fill="none" extrusionOk="0">
                  <a:moveTo>
                    <a:pt x="1" y="0"/>
                  </a:moveTo>
                  <a:lnTo>
                    <a:pt x="1" y="0"/>
                  </a:lnTo>
                  <a:lnTo>
                    <a:pt x="22" y="145"/>
                  </a:lnTo>
                  <a:lnTo>
                    <a:pt x="63" y="392"/>
                  </a:lnTo>
                  <a:lnTo>
                    <a:pt x="84" y="1094"/>
                  </a:lnTo>
                  <a:lnTo>
                    <a:pt x="84" y="1094"/>
                  </a:lnTo>
                  <a:lnTo>
                    <a:pt x="1033" y="1094"/>
                  </a:lnTo>
                  <a:lnTo>
                    <a:pt x="1983" y="1053"/>
                  </a:lnTo>
                  <a:lnTo>
                    <a:pt x="1983" y="1053"/>
                  </a:lnTo>
                  <a:lnTo>
                    <a:pt x="2024" y="372"/>
                  </a:lnTo>
                  <a:lnTo>
                    <a:pt x="2044" y="145"/>
                  </a:lnTo>
                  <a:lnTo>
                    <a:pt x="2065" y="0"/>
                  </a:lnTo>
                  <a:lnTo>
                    <a:pt x="2065" y="0"/>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12" name="Google Shape;2612;p212"/>
            <p:cNvSpPr/>
            <p:nvPr/>
          </p:nvSpPr>
          <p:spPr>
            <a:xfrm>
              <a:off x="6184750" y="5022250"/>
              <a:ext cx="42850" cy="11375"/>
            </a:xfrm>
            <a:custGeom>
              <a:avLst/>
              <a:gdLst/>
              <a:ahLst/>
              <a:cxnLst/>
              <a:rect l="l" t="t" r="r" b="b"/>
              <a:pathLst>
                <a:path w="1714" h="455" fill="none" extrusionOk="0">
                  <a:moveTo>
                    <a:pt x="1714" y="0"/>
                  </a:moveTo>
                  <a:lnTo>
                    <a:pt x="1714" y="0"/>
                  </a:lnTo>
                  <a:lnTo>
                    <a:pt x="0" y="0"/>
                  </a:lnTo>
                  <a:lnTo>
                    <a:pt x="0" y="0"/>
                  </a:lnTo>
                  <a:lnTo>
                    <a:pt x="21" y="165"/>
                  </a:lnTo>
                  <a:lnTo>
                    <a:pt x="62" y="454"/>
                  </a:lnTo>
                  <a:lnTo>
                    <a:pt x="62" y="454"/>
                  </a:lnTo>
                  <a:lnTo>
                    <a:pt x="1672" y="310"/>
                  </a:lnTo>
                  <a:lnTo>
                    <a:pt x="1672" y="310"/>
                  </a:lnTo>
                  <a:lnTo>
                    <a:pt x="1714"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13" name="Google Shape;2613;p212"/>
            <p:cNvSpPr/>
            <p:nvPr/>
          </p:nvSpPr>
          <p:spPr>
            <a:xfrm>
              <a:off x="5894225" y="5022250"/>
              <a:ext cx="42850" cy="27375"/>
            </a:xfrm>
            <a:custGeom>
              <a:avLst/>
              <a:gdLst/>
              <a:ahLst/>
              <a:cxnLst/>
              <a:rect l="l" t="t" r="r" b="b"/>
              <a:pathLst>
                <a:path w="1714" h="1095" fill="none" extrusionOk="0">
                  <a:moveTo>
                    <a:pt x="0" y="0"/>
                  </a:moveTo>
                  <a:lnTo>
                    <a:pt x="0" y="0"/>
                  </a:lnTo>
                  <a:lnTo>
                    <a:pt x="21" y="145"/>
                  </a:lnTo>
                  <a:lnTo>
                    <a:pt x="42" y="372"/>
                  </a:lnTo>
                  <a:lnTo>
                    <a:pt x="83" y="1073"/>
                  </a:lnTo>
                  <a:lnTo>
                    <a:pt x="83" y="1073"/>
                  </a:lnTo>
                  <a:lnTo>
                    <a:pt x="1631" y="1094"/>
                  </a:lnTo>
                  <a:lnTo>
                    <a:pt x="1631" y="1094"/>
                  </a:lnTo>
                  <a:lnTo>
                    <a:pt x="1672" y="392"/>
                  </a:lnTo>
                  <a:lnTo>
                    <a:pt x="1693" y="145"/>
                  </a:lnTo>
                  <a:lnTo>
                    <a:pt x="1714" y="0"/>
                  </a:lnTo>
                  <a:lnTo>
                    <a:pt x="1714" y="0"/>
                  </a:lnTo>
                  <a:lnTo>
                    <a:pt x="0"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14" name="Google Shape;2614;p212"/>
            <p:cNvSpPr/>
            <p:nvPr/>
          </p:nvSpPr>
          <p:spPr>
            <a:xfrm>
              <a:off x="6228600" y="5022250"/>
              <a:ext cx="52150" cy="7250"/>
            </a:xfrm>
            <a:custGeom>
              <a:avLst/>
              <a:gdLst/>
              <a:ahLst/>
              <a:cxnLst/>
              <a:rect l="l" t="t" r="r" b="b"/>
              <a:pathLst>
                <a:path w="2086" h="290" fill="none" extrusionOk="0">
                  <a:moveTo>
                    <a:pt x="2086" y="0"/>
                  </a:moveTo>
                  <a:lnTo>
                    <a:pt x="2086" y="0"/>
                  </a:lnTo>
                  <a:lnTo>
                    <a:pt x="1" y="0"/>
                  </a:lnTo>
                  <a:lnTo>
                    <a:pt x="1" y="0"/>
                  </a:lnTo>
                  <a:lnTo>
                    <a:pt x="42" y="289"/>
                  </a:lnTo>
                  <a:lnTo>
                    <a:pt x="42" y="289"/>
                  </a:lnTo>
                  <a:lnTo>
                    <a:pt x="2065" y="145"/>
                  </a:lnTo>
                  <a:lnTo>
                    <a:pt x="2065" y="145"/>
                  </a:lnTo>
                  <a:lnTo>
                    <a:pt x="2086"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15" name="Google Shape;2615;p212"/>
            <p:cNvSpPr/>
            <p:nvPr/>
          </p:nvSpPr>
          <p:spPr>
            <a:xfrm>
              <a:off x="5841075" y="5022250"/>
              <a:ext cx="52150" cy="26850"/>
            </a:xfrm>
            <a:custGeom>
              <a:avLst/>
              <a:gdLst/>
              <a:ahLst/>
              <a:cxnLst/>
              <a:rect l="l" t="t" r="r" b="b"/>
              <a:pathLst>
                <a:path w="2086" h="1074" fill="none" extrusionOk="0">
                  <a:moveTo>
                    <a:pt x="0" y="0"/>
                  </a:moveTo>
                  <a:lnTo>
                    <a:pt x="0" y="0"/>
                  </a:lnTo>
                  <a:lnTo>
                    <a:pt x="21" y="103"/>
                  </a:lnTo>
                  <a:lnTo>
                    <a:pt x="42" y="310"/>
                  </a:lnTo>
                  <a:lnTo>
                    <a:pt x="83" y="970"/>
                  </a:lnTo>
                  <a:lnTo>
                    <a:pt x="83" y="970"/>
                  </a:lnTo>
                  <a:lnTo>
                    <a:pt x="1032" y="1032"/>
                  </a:lnTo>
                  <a:lnTo>
                    <a:pt x="2003" y="1073"/>
                  </a:lnTo>
                  <a:lnTo>
                    <a:pt x="2003" y="1073"/>
                  </a:lnTo>
                  <a:lnTo>
                    <a:pt x="2023" y="372"/>
                  </a:lnTo>
                  <a:lnTo>
                    <a:pt x="2044" y="145"/>
                  </a:lnTo>
                  <a:lnTo>
                    <a:pt x="2085" y="0"/>
                  </a:lnTo>
                  <a:lnTo>
                    <a:pt x="2085" y="0"/>
                  </a:lnTo>
                  <a:lnTo>
                    <a:pt x="0"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16" name="Google Shape;2616;p212"/>
            <p:cNvSpPr/>
            <p:nvPr/>
          </p:nvSpPr>
          <p:spPr>
            <a:xfrm>
              <a:off x="6281775" y="5021725"/>
              <a:ext cx="43350" cy="3625"/>
            </a:xfrm>
            <a:custGeom>
              <a:avLst/>
              <a:gdLst/>
              <a:ahLst/>
              <a:cxnLst/>
              <a:rect l="l" t="t" r="r" b="b"/>
              <a:pathLst>
                <a:path w="1734" h="145" fill="none" extrusionOk="0">
                  <a:moveTo>
                    <a:pt x="1734" y="0"/>
                  </a:moveTo>
                  <a:lnTo>
                    <a:pt x="1734" y="0"/>
                  </a:lnTo>
                  <a:lnTo>
                    <a:pt x="0" y="21"/>
                  </a:lnTo>
                  <a:lnTo>
                    <a:pt x="0" y="21"/>
                  </a:lnTo>
                  <a:lnTo>
                    <a:pt x="21" y="145"/>
                  </a:lnTo>
                  <a:lnTo>
                    <a:pt x="21" y="145"/>
                  </a:lnTo>
                  <a:lnTo>
                    <a:pt x="1713" y="62"/>
                  </a:lnTo>
                  <a:lnTo>
                    <a:pt x="1713" y="62"/>
                  </a:lnTo>
                  <a:lnTo>
                    <a:pt x="1734"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17" name="Google Shape;2617;p212"/>
            <p:cNvSpPr/>
            <p:nvPr/>
          </p:nvSpPr>
          <p:spPr>
            <a:xfrm>
              <a:off x="5797200" y="5021725"/>
              <a:ext cx="43375" cy="24275"/>
            </a:xfrm>
            <a:custGeom>
              <a:avLst/>
              <a:gdLst/>
              <a:ahLst/>
              <a:cxnLst/>
              <a:rect l="l" t="t" r="r" b="b"/>
              <a:pathLst>
                <a:path w="1735" h="971" fill="none" extrusionOk="0">
                  <a:moveTo>
                    <a:pt x="1" y="0"/>
                  </a:moveTo>
                  <a:lnTo>
                    <a:pt x="1" y="0"/>
                  </a:lnTo>
                  <a:lnTo>
                    <a:pt x="22" y="83"/>
                  </a:lnTo>
                  <a:lnTo>
                    <a:pt x="42" y="269"/>
                  </a:lnTo>
                  <a:lnTo>
                    <a:pt x="63" y="826"/>
                  </a:lnTo>
                  <a:lnTo>
                    <a:pt x="63" y="826"/>
                  </a:lnTo>
                  <a:lnTo>
                    <a:pt x="847" y="909"/>
                  </a:lnTo>
                  <a:lnTo>
                    <a:pt x="1632" y="971"/>
                  </a:lnTo>
                  <a:lnTo>
                    <a:pt x="1632" y="971"/>
                  </a:lnTo>
                  <a:lnTo>
                    <a:pt x="1673" y="331"/>
                  </a:lnTo>
                  <a:lnTo>
                    <a:pt x="1694" y="124"/>
                  </a:lnTo>
                  <a:lnTo>
                    <a:pt x="1735" y="0"/>
                  </a:lnTo>
                  <a:lnTo>
                    <a:pt x="1735" y="0"/>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18" name="Google Shape;2618;p212"/>
            <p:cNvSpPr/>
            <p:nvPr/>
          </p:nvSpPr>
          <p:spPr>
            <a:xfrm>
              <a:off x="6325625" y="5021200"/>
              <a:ext cx="62475" cy="1575"/>
            </a:xfrm>
            <a:custGeom>
              <a:avLst/>
              <a:gdLst/>
              <a:ahLst/>
              <a:cxnLst/>
              <a:rect l="l" t="t" r="r" b="b"/>
              <a:pathLst>
                <a:path w="2499" h="63" fill="none" extrusionOk="0">
                  <a:moveTo>
                    <a:pt x="2271" y="1"/>
                  </a:moveTo>
                  <a:lnTo>
                    <a:pt x="2271" y="1"/>
                  </a:lnTo>
                  <a:lnTo>
                    <a:pt x="1" y="21"/>
                  </a:lnTo>
                  <a:lnTo>
                    <a:pt x="1" y="21"/>
                  </a:lnTo>
                  <a:lnTo>
                    <a:pt x="21" y="63"/>
                  </a:lnTo>
                  <a:lnTo>
                    <a:pt x="21" y="63"/>
                  </a:lnTo>
                  <a:lnTo>
                    <a:pt x="1053" y="42"/>
                  </a:lnTo>
                  <a:lnTo>
                    <a:pt x="2085" y="1"/>
                  </a:lnTo>
                  <a:lnTo>
                    <a:pt x="2085" y="1"/>
                  </a:lnTo>
                  <a:lnTo>
                    <a:pt x="2106" y="1"/>
                  </a:lnTo>
                  <a:lnTo>
                    <a:pt x="2106" y="1"/>
                  </a:lnTo>
                  <a:lnTo>
                    <a:pt x="2106" y="1"/>
                  </a:lnTo>
                  <a:lnTo>
                    <a:pt x="2106" y="1"/>
                  </a:lnTo>
                  <a:lnTo>
                    <a:pt x="2498" y="1"/>
                  </a:lnTo>
                  <a:lnTo>
                    <a:pt x="227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19" name="Google Shape;2619;p212"/>
            <p:cNvSpPr/>
            <p:nvPr/>
          </p:nvSpPr>
          <p:spPr>
            <a:xfrm>
              <a:off x="5667675" y="5019650"/>
              <a:ext cx="128525" cy="22225"/>
            </a:xfrm>
            <a:custGeom>
              <a:avLst/>
              <a:gdLst/>
              <a:ahLst/>
              <a:cxnLst/>
              <a:rect l="l" t="t" r="r" b="b"/>
              <a:pathLst>
                <a:path w="5141" h="889" fill="none" extrusionOk="0">
                  <a:moveTo>
                    <a:pt x="1" y="1"/>
                  </a:moveTo>
                  <a:lnTo>
                    <a:pt x="1" y="1"/>
                  </a:lnTo>
                  <a:lnTo>
                    <a:pt x="1239" y="290"/>
                  </a:lnTo>
                  <a:lnTo>
                    <a:pt x="1239" y="290"/>
                  </a:lnTo>
                  <a:lnTo>
                    <a:pt x="1260" y="125"/>
                  </a:lnTo>
                  <a:lnTo>
                    <a:pt x="1281" y="63"/>
                  </a:lnTo>
                  <a:lnTo>
                    <a:pt x="1281" y="63"/>
                  </a:lnTo>
                  <a:lnTo>
                    <a:pt x="1301" y="83"/>
                  </a:lnTo>
                  <a:lnTo>
                    <a:pt x="1301" y="125"/>
                  </a:lnTo>
                  <a:lnTo>
                    <a:pt x="1343" y="310"/>
                  </a:lnTo>
                  <a:lnTo>
                    <a:pt x="1343" y="310"/>
                  </a:lnTo>
                  <a:lnTo>
                    <a:pt x="2148" y="476"/>
                  </a:lnTo>
                  <a:lnTo>
                    <a:pt x="2973" y="599"/>
                  </a:lnTo>
                  <a:lnTo>
                    <a:pt x="2973" y="599"/>
                  </a:lnTo>
                  <a:lnTo>
                    <a:pt x="3015" y="207"/>
                  </a:lnTo>
                  <a:lnTo>
                    <a:pt x="3035" y="104"/>
                  </a:lnTo>
                  <a:lnTo>
                    <a:pt x="3056" y="63"/>
                  </a:lnTo>
                  <a:lnTo>
                    <a:pt x="3056" y="63"/>
                  </a:lnTo>
                  <a:lnTo>
                    <a:pt x="3077" y="104"/>
                  </a:lnTo>
                  <a:lnTo>
                    <a:pt x="3097" y="228"/>
                  </a:lnTo>
                  <a:lnTo>
                    <a:pt x="3118" y="641"/>
                  </a:lnTo>
                  <a:lnTo>
                    <a:pt x="3118" y="641"/>
                  </a:lnTo>
                  <a:lnTo>
                    <a:pt x="4088" y="765"/>
                  </a:lnTo>
                  <a:lnTo>
                    <a:pt x="5058" y="888"/>
                  </a:lnTo>
                  <a:lnTo>
                    <a:pt x="5058" y="888"/>
                  </a:lnTo>
                  <a:lnTo>
                    <a:pt x="5099" y="352"/>
                  </a:lnTo>
                  <a:lnTo>
                    <a:pt x="5120" y="166"/>
                  </a:lnTo>
                  <a:lnTo>
                    <a:pt x="5141" y="83"/>
                  </a:lnTo>
                  <a:lnTo>
                    <a:pt x="5141" y="83"/>
                  </a:lnTo>
                  <a:lnTo>
                    <a:pt x="1879" y="42"/>
                  </a:lnTo>
                  <a:lnTo>
                    <a:pt x="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20" name="Google Shape;2620;p212"/>
            <p:cNvSpPr/>
            <p:nvPr/>
          </p:nvSpPr>
          <p:spPr>
            <a:xfrm>
              <a:off x="5742000" y="5021200"/>
              <a:ext cx="3625" cy="14475"/>
            </a:xfrm>
            <a:custGeom>
              <a:avLst/>
              <a:gdLst/>
              <a:ahLst/>
              <a:cxnLst/>
              <a:rect l="l" t="t" r="r" b="b"/>
              <a:pathLst>
                <a:path w="145" h="579" extrusionOk="0">
                  <a:moveTo>
                    <a:pt x="83" y="1"/>
                  </a:moveTo>
                  <a:lnTo>
                    <a:pt x="62" y="42"/>
                  </a:lnTo>
                  <a:lnTo>
                    <a:pt x="42" y="145"/>
                  </a:lnTo>
                  <a:lnTo>
                    <a:pt x="0" y="537"/>
                  </a:lnTo>
                  <a:lnTo>
                    <a:pt x="145" y="579"/>
                  </a:lnTo>
                  <a:lnTo>
                    <a:pt x="124" y="166"/>
                  </a:lnTo>
                  <a:lnTo>
                    <a:pt x="104" y="42"/>
                  </a:lnTo>
                  <a:lnTo>
                    <a:pt x="83"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21" name="Google Shape;2621;p212"/>
            <p:cNvSpPr/>
            <p:nvPr/>
          </p:nvSpPr>
          <p:spPr>
            <a:xfrm>
              <a:off x="5742000" y="5021200"/>
              <a:ext cx="3625" cy="14475"/>
            </a:xfrm>
            <a:custGeom>
              <a:avLst/>
              <a:gdLst/>
              <a:ahLst/>
              <a:cxnLst/>
              <a:rect l="l" t="t" r="r" b="b"/>
              <a:pathLst>
                <a:path w="145" h="579" fill="none" extrusionOk="0">
                  <a:moveTo>
                    <a:pt x="83" y="1"/>
                  </a:moveTo>
                  <a:lnTo>
                    <a:pt x="83" y="1"/>
                  </a:lnTo>
                  <a:lnTo>
                    <a:pt x="62" y="42"/>
                  </a:lnTo>
                  <a:lnTo>
                    <a:pt x="42" y="145"/>
                  </a:lnTo>
                  <a:lnTo>
                    <a:pt x="0" y="537"/>
                  </a:lnTo>
                  <a:lnTo>
                    <a:pt x="0" y="537"/>
                  </a:lnTo>
                  <a:lnTo>
                    <a:pt x="145" y="579"/>
                  </a:lnTo>
                  <a:lnTo>
                    <a:pt x="145" y="579"/>
                  </a:lnTo>
                  <a:lnTo>
                    <a:pt x="124" y="166"/>
                  </a:lnTo>
                  <a:lnTo>
                    <a:pt x="104" y="42"/>
                  </a:lnTo>
                  <a:lnTo>
                    <a:pt x="83"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22" name="Google Shape;2622;p212"/>
            <p:cNvSpPr/>
            <p:nvPr/>
          </p:nvSpPr>
          <p:spPr>
            <a:xfrm>
              <a:off x="5698650" y="5021200"/>
              <a:ext cx="2600" cy="6225"/>
            </a:xfrm>
            <a:custGeom>
              <a:avLst/>
              <a:gdLst/>
              <a:ahLst/>
              <a:cxnLst/>
              <a:rect l="l" t="t" r="r" b="b"/>
              <a:pathLst>
                <a:path w="104" h="249" extrusionOk="0">
                  <a:moveTo>
                    <a:pt x="42" y="1"/>
                  </a:moveTo>
                  <a:lnTo>
                    <a:pt x="21" y="63"/>
                  </a:lnTo>
                  <a:lnTo>
                    <a:pt x="0" y="228"/>
                  </a:lnTo>
                  <a:lnTo>
                    <a:pt x="104" y="248"/>
                  </a:lnTo>
                  <a:lnTo>
                    <a:pt x="104" y="248"/>
                  </a:lnTo>
                  <a:lnTo>
                    <a:pt x="62" y="63"/>
                  </a:lnTo>
                  <a:lnTo>
                    <a:pt x="62" y="21"/>
                  </a:lnTo>
                  <a:lnTo>
                    <a:pt x="42"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23" name="Google Shape;2623;p212"/>
            <p:cNvSpPr/>
            <p:nvPr/>
          </p:nvSpPr>
          <p:spPr>
            <a:xfrm>
              <a:off x="5698650" y="5021200"/>
              <a:ext cx="2600" cy="6225"/>
            </a:xfrm>
            <a:custGeom>
              <a:avLst/>
              <a:gdLst/>
              <a:ahLst/>
              <a:cxnLst/>
              <a:rect l="l" t="t" r="r" b="b"/>
              <a:pathLst>
                <a:path w="104" h="249" fill="none" extrusionOk="0">
                  <a:moveTo>
                    <a:pt x="42" y="1"/>
                  </a:moveTo>
                  <a:lnTo>
                    <a:pt x="42" y="1"/>
                  </a:lnTo>
                  <a:lnTo>
                    <a:pt x="21" y="63"/>
                  </a:lnTo>
                  <a:lnTo>
                    <a:pt x="0" y="228"/>
                  </a:lnTo>
                  <a:lnTo>
                    <a:pt x="0" y="228"/>
                  </a:lnTo>
                  <a:lnTo>
                    <a:pt x="104" y="248"/>
                  </a:lnTo>
                  <a:lnTo>
                    <a:pt x="104" y="248"/>
                  </a:lnTo>
                  <a:lnTo>
                    <a:pt x="62" y="63"/>
                  </a:lnTo>
                  <a:lnTo>
                    <a:pt x="62" y="21"/>
                  </a:lnTo>
                  <a:lnTo>
                    <a:pt x="42"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24" name="Google Shape;2624;p212"/>
            <p:cNvSpPr/>
            <p:nvPr/>
          </p:nvSpPr>
          <p:spPr>
            <a:xfrm>
              <a:off x="5837975" y="5021725"/>
              <a:ext cx="5175" cy="24800"/>
            </a:xfrm>
            <a:custGeom>
              <a:avLst/>
              <a:gdLst/>
              <a:ahLst/>
              <a:cxnLst/>
              <a:rect l="l" t="t" r="r" b="b"/>
              <a:pathLst>
                <a:path w="207" h="992" extrusionOk="0">
                  <a:moveTo>
                    <a:pt x="104" y="0"/>
                  </a:moveTo>
                  <a:lnTo>
                    <a:pt x="63" y="124"/>
                  </a:lnTo>
                  <a:lnTo>
                    <a:pt x="42" y="331"/>
                  </a:lnTo>
                  <a:lnTo>
                    <a:pt x="1" y="971"/>
                  </a:lnTo>
                  <a:lnTo>
                    <a:pt x="207" y="991"/>
                  </a:lnTo>
                  <a:lnTo>
                    <a:pt x="166" y="331"/>
                  </a:lnTo>
                  <a:lnTo>
                    <a:pt x="145" y="124"/>
                  </a:lnTo>
                  <a:lnTo>
                    <a:pt x="124" y="21"/>
                  </a:lnTo>
                  <a:lnTo>
                    <a:pt x="104"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25" name="Google Shape;2625;p212"/>
            <p:cNvSpPr/>
            <p:nvPr/>
          </p:nvSpPr>
          <p:spPr>
            <a:xfrm>
              <a:off x="5837975" y="5021725"/>
              <a:ext cx="5175" cy="24800"/>
            </a:xfrm>
            <a:custGeom>
              <a:avLst/>
              <a:gdLst/>
              <a:ahLst/>
              <a:cxnLst/>
              <a:rect l="l" t="t" r="r" b="b"/>
              <a:pathLst>
                <a:path w="207" h="992" fill="none" extrusionOk="0">
                  <a:moveTo>
                    <a:pt x="104" y="0"/>
                  </a:moveTo>
                  <a:lnTo>
                    <a:pt x="104" y="0"/>
                  </a:lnTo>
                  <a:lnTo>
                    <a:pt x="63" y="124"/>
                  </a:lnTo>
                  <a:lnTo>
                    <a:pt x="42" y="331"/>
                  </a:lnTo>
                  <a:lnTo>
                    <a:pt x="1" y="971"/>
                  </a:lnTo>
                  <a:lnTo>
                    <a:pt x="1" y="971"/>
                  </a:lnTo>
                  <a:lnTo>
                    <a:pt x="207" y="991"/>
                  </a:lnTo>
                  <a:lnTo>
                    <a:pt x="207" y="991"/>
                  </a:lnTo>
                  <a:lnTo>
                    <a:pt x="166" y="331"/>
                  </a:lnTo>
                  <a:lnTo>
                    <a:pt x="145" y="124"/>
                  </a:lnTo>
                  <a:lnTo>
                    <a:pt x="124" y="21"/>
                  </a:lnTo>
                  <a:lnTo>
                    <a:pt x="124" y="21"/>
                  </a:lnTo>
                  <a:lnTo>
                    <a:pt x="104"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26" name="Google Shape;2626;p212"/>
            <p:cNvSpPr/>
            <p:nvPr/>
          </p:nvSpPr>
          <p:spPr>
            <a:xfrm>
              <a:off x="5794125" y="5021725"/>
              <a:ext cx="4650" cy="20675"/>
            </a:xfrm>
            <a:custGeom>
              <a:avLst/>
              <a:gdLst/>
              <a:ahLst/>
              <a:cxnLst/>
              <a:rect l="l" t="t" r="r" b="b"/>
              <a:pathLst>
                <a:path w="186" h="827" extrusionOk="0">
                  <a:moveTo>
                    <a:pt x="83" y="0"/>
                  </a:moveTo>
                  <a:lnTo>
                    <a:pt x="62" y="83"/>
                  </a:lnTo>
                  <a:lnTo>
                    <a:pt x="41" y="269"/>
                  </a:lnTo>
                  <a:lnTo>
                    <a:pt x="0" y="805"/>
                  </a:lnTo>
                  <a:lnTo>
                    <a:pt x="186" y="826"/>
                  </a:lnTo>
                  <a:lnTo>
                    <a:pt x="165" y="269"/>
                  </a:lnTo>
                  <a:lnTo>
                    <a:pt x="145" y="83"/>
                  </a:lnTo>
                  <a:lnTo>
                    <a:pt x="124"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27" name="Google Shape;2627;p212"/>
            <p:cNvSpPr/>
            <p:nvPr/>
          </p:nvSpPr>
          <p:spPr>
            <a:xfrm>
              <a:off x="5794125" y="5021725"/>
              <a:ext cx="4650" cy="20675"/>
            </a:xfrm>
            <a:custGeom>
              <a:avLst/>
              <a:gdLst/>
              <a:ahLst/>
              <a:cxnLst/>
              <a:rect l="l" t="t" r="r" b="b"/>
              <a:pathLst>
                <a:path w="186" h="827" fill="none" extrusionOk="0">
                  <a:moveTo>
                    <a:pt x="83" y="0"/>
                  </a:moveTo>
                  <a:lnTo>
                    <a:pt x="83" y="0"/>
                  </a:lnTo>
                  <a:lnTo>
                    <a:pt x="62" y="83"/>
                  </a:lnTo>
                  <a:lnTo>
                    <a:pt x="41" y="269"/>
                  </a:lnTo>
                  <a:lnTo>
                    <a:pt x="0" y="805"/>
                  </a:lnTo>
                  <a:lnTo>
                    <a:pt x="0" y="805"/>
                  </a:lnTo>
                  <a:lnTo>
                    <a:pt x="186" y="826"/>
                  </a:lnTo>
                  <a:lnTo>
                    <a:pt x="186" y="826"/>
                  </a:lnTo>
                  <a:lnTo>
                    <a:pt x="165" y="269"/>
                  </a:lnTo>
                  <a:lnTo>
                    <a:pt x="145" y="83"/>
                  </a:lnTo>
                  <a:lnTo>
                    <a:pt x="124" y="0"/>
                  </a:lnTo>
                  <a:lnTo>
                    <a:pt x="124" y="0"/>
                  </a:lnTo>
                  <a:lnTo>
                    <a:pt x="83"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28" name="Google Shape;2628;p212"/>
            <p:cNvSpPr/>
            <p:nvPr/>
          </p:nvSpPr>
          <p:spPr>
            <a:xfrm>
              <a:off x="5935000" y="5022250"/>
              <a:ext cx="5175" cy="27375"/>
            </a:xfrm>
            <a:custGeom>
              <a:avLst/>
              <a:gdLst/>
              <a:ahLst/>
              <a:cxnLst/>
              <a:rect l="l" t="t" r="r" b="b"/>
              <a:pathLst>
                <a:path w="207" h="1095" extrusionOk="0">
                  <a:moveTo>
                    <a:pt x="83" y="0"/>
                  </a:moveTo>
                  <a:lnTo>
                    <a:pt x="62" y="145"/>
                  </a:lnTo>
                  <a:lnTo>
                    <a:pt x="41" y="392"/>
                  </a:lnTo>
                  <a:lnTo>
                    <a:pt x="0" y="1094"/>
                  </a:lnTo>
                  <a:lnTo>
                    <a:pt x="207" y="1094"/>
                  </a:lnTo>
                  <a:lnTo>
                    <a:pt x="186" y="392"/>
                  </a:lnTo>
                  <a:lnTo>
                    <a:pt x="145" y="145"/>
                  </a:lnTo>
                  <a:lnTo>
                    <a:pt x="124"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29" name="Google Shape;2629;p212"/>
            <p:cNvSpPr/>
            <p:nvPr/>
          </p:nvSpPr>
          <p:spPr>
            <a:xfrm>
              <a:off x="5935000" y="5022250"/>
              <a:ext cx="5175" cy="27375"/>
            </a:xfrm>
            <a:custGeom>
              <a:avLst/>
              <a:gdLst/>
              <a:ahLst/>
              <a:cxnLst/>
              <a:rect l="l" t="t" r="r" b="b"/>
              <a:pathLst>
                <a:path w="207" h="1095" fill="none" extrusionOk="0">
                  <a:moveTo>
                    <a:pt x="83" y="0"/>
                  </a:moveTo>
                  <a:lnTo>
                    <a:pt x="83" y="0"/>
                  </a:lnTo>
                  <a:lnTo>
                    <a:pt x="62" y="145"/>
                  </a:lnTo>
                  <a:lnTo>
                    <a:pt x="41" y="392"/>
                  </a:lnTo>
                  <a:lnTo>
                    <a:pt x="0" y="1094"/>
                  </a:lnTo>
                  <a:lnTo>
                    <a:pt x="0" y="1094"/>
                  </a:lnTo>
                  <a:lnTo>
                    <a:pt x="62" y="1094"/>
                  </a:lnTo>
                  <a:lnTo>
                    <a:pt x="62" y="1094"/>
                  </a:lnTo>
                  <a:lnTo>
                    <a:pt x="207" y="1094"/>
                  </a:lnTo>
                  <a:lnTo>
                    <a:pt x="207" y="1094"/>
                  </a:lnTo>
                  <a:lnTo>
                    <a:pt x="186" y="392"/>
                  </a:lnTo>
                  <a:lnTo>
                    <a:pt x="145" y="145"/>
                  </a:lnTo>
                  <a:lnTo>
                    <a:pt x="124" y="0"/>
                  </a:lnTo>
                  <a:lnTo>
                    <a:pt x="124" y="0"/>
                  </a:lnTo>
                  <a:lnTo>
                    <a:pt x="83"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30" name="Google Shape;2630;p212"/>
            <p:cNvSpPr/>
            <p:nvPr/>
          </p:nvSpPr>
          <p:spPr>
            <a:xfrm>
              <a:off x="5891125" y="5022250"/>
              <a:ext cx="5200" cy="26850"/>
            </a:xfrm>
            <a:custGeom>
              <a:avLst/>
              <a:gdLst/>
              <a:ahLst/>
              <a:cxnLst/>
              <a:rect l="l" t="t" r="r" b="b"/>
              <a:pathLst>
                <a:path w="208" h="1074" extrusionOk="0">
                  <a:moveTo>
                    <a:pt x="83" y="0"/>
                  </a:moveTo>
                  <a:lnTo>
                    <a:pt x="42" y="145"/>
                  </a:lnTo>
                  <a:lnTo>
                    <a:pt x="21" y="372"/>
                  </a:lnTo>
                  <a:lnTo>
                    <a:pt x="1" y="1073"/>
                  </a:lnTo>
                  <a:lnTo>
                    <a:pt x="207" y="1073"/>
                  </a:lnTo>
                  <a:lnTo>
                    <a:pt x="166" y="372"/>
                  </a:lnTo>
                  <a:lnTo>
                    <a:pt x="145" y="145"/>
                  </a:lnTo>
                  <a:lnTo>
                    <a:pt x="124"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31" name="Google Shape;2631;p212"/>
            <p:cNvSpPr/>
            <p:nvPr/>
          </p:nvSpPr>
          <p:spPr>
            <a:xfrm>
              <a:off x="5891125" y="5022250"/>
              <a:ext cx="5200" cy="26850"/>
            </a:xfrm>
            <a:custGeom>
              <a:avLst/>
              <a:gdLst/>
              <a:ahLst/>
              <a:cxnLst/>
              <a:rect l="l" t="t" r="r" b="b"/>
              <a:pathLst>
                <a:path w="208" h="1074" fill="none" extrusionOk="0">
                  <a:moveTo>
                    <a:pt x="83" y="0"/>
                  </a:moveTo>
                  <a:lnTo>
                    <a:pt x="83" y="0"/>
                  </a:lnTo>
                  <a:lnTo>
                    <a:pt x="42" y="145"/>
                  </a:lnTo>
                  <a:lnTo>
                    <a:pt x="21" y="372"/>
                  </a:lnTo>
                  <a:lnTo>
                    <a:pt x="1" y="1073"/>
                  </a:lnTo>
                  <a:lnTo>
                    <a:pt x="1" y="1073"/>
                  </a:lnTo>
                  <a:lnTo>
                    <a:pt x="207" y="1073"/>
                  </a:lnTo>
                  <a:lnTo>
                    <a:pt x="207" y="1073"/>
                  </a:lnTo>
                  <a:lnTo>
                    <a:pt x="166" y="372"/>
                  </a:lnTo>
                  <a:lnTo>
                    <a:pt x="145" y="145"/>
                  </a:lnTo>
                  <a:lnTo>
                    <a:pt x="124" y="0"/>
                  </a:lnTo>
                  <a:lnTo>
                    <a:pt x="124" y="0"/>
                  </a:lnTo>
                  <a:lnTo>
                    <a:pt x="83"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32" name="Google Shape;2632;p212"/>
            <p:cNvSpPr/>
            <p:nvPr/>
          </p:nvSpPr>
          <p:spPr>
            <a:xfrm>
              <a:off x="6032000" y="5022750"/>
              <a:ext cx="5200" cy="23775"/>
            </a:xfrm>
            <a:custGeom>
              <a:avLst/>
              <a:gdLst/>
              <a:ahLst/>
              <a:cxnLst/>
              <a:rect l="l" t="t" r="r" b="b"/>
              <a:pathLst>
                <a:path w="208" h="951" extrusionOk="0">
                  <a:moveTo>
                    <a:pt x="83" y="1"/>
                  </a:moveTo>
                  <a:lnTo>
                    <a:pt x="42" y="331"/>
                  </a:lnTo>
                  <a:lnTo>
                    <a:pt x="1" y="950"/>
                  </a:lnTo>
                  <a:lnTo>
                    <a:pt x="207" y="950"/>
                  </a:lnTo>
                  <a:lnTo>
                    <a:pt x="166" y="331"/>
                  </a:lnTo>
                  <a:lnTo>
                    <a:pt x="125"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33" name="Google Shape;2633;p212"/>
            <p:cNvSpPr/>
            <p:nvPr/>
          </p:nvSpPr>
          <p:spPr>
            <a:xfrm>
              <a:off x="6032000" y="5022750"/>
              <a:ext cx="5200" cy="23775"/>
            </a:xfrm>
            <a:custGeom>
              <a:avLst/>
              <a:gdLst/>
              <a:ahLst/>
              <a:cxnLst/>
              <a:rect l="l" t="t" r="r" b="b"/>
              <a:pathLst>
                <a:path w="208" h="951" fill="none" extrusionOk="0">
                  <a:moveTo>
                    <a:pt x="83" y="1"/>
                  </a:moveTo>
                  <a:lnTo>
                    <a:pt x="83" y="1"/>
                  </a:lnTo>
                  <a:lnTo>
                    <a:pt x="42" y="331"/>
                  </a:lnTo>
                  <a:lnTo>
                    <a:pt x="1" y="950"/>
                  </a:lnTo>
                  <a:lnTo>
                    <a:pt x="1" y="950"/>
                  </a:lnTo>
                  <a:lnTo>
                    <a:pt x="207" y="950"/>
                  </a:lnTo>
                  <a:lnTo>
                    <a:pt x="207" y="950"/>
                  </a:lnTo>
                  <a:lnTo>
                    <a:pt x="166" y="331"/>
                  </a:lnTo>
                  <a:lnTo>
                    <a:pt x="125" y="1"/>
                  </a:lnTo>
                  <a:lnTo>
                    <a:pt x="125" y="1"/>
                  </a:lnTo>
                  <a:lnTo>
                    <a:pt x="83"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34" name="Google Shape;2634;p212"/>
            <p:cNvSpPr/>
            <p:nvPr/>
          </p:nvSpPr>
          <p:spPr>
            <a:xfrm>
              <a:off x="5987625" y="5022250"/>
              <a:ext cx="5700" cy="26325"/>
            </a:xfrm>
            <a:custGeom>
              <a:avLst/>
              <a:gdLst/>
              <a:ahLst/>
              <a:cxnLst/>
              <a:rect l="l" t="t" r="r" b="b"/>
              <a:pathLst>
                <a:path w="228" h="1053" extrusionOk="0">
                  <a:moveTo>
                    <a:pt x="83" y="0"/>
                  </a:moveTo>
                  <a:lnTo>
                    <a:pt x="62" y="145"/>
                  </a:lnTo>
                  <a:lnTo>
                    <a:pt x="42" y="372"/>
                  </a:lnTo>
                  <a:lnTo>
                    <a:pt x="1" y="1053"/>
                  </a:lnTo>
                  <a:lnTo>
                    <a:pt x="228" y="1053"/>
                  </a:lnTo>
                  <a:lnTo>
                    <a:pt x="186" y="372"/>
                  </a:lnTo>
                  <a:lnTo>
                    <a:pt x="166" y="145"/>
                  </a:lnTo>
                  <a:lnTo>
                    <a:pt x="145"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35" name="Google Shape;2635;p212"/>
            <p:cNvSpPr/>
            <p:nvPr/>
          </p:nvSpPr>
          <p:spPr>
            <a:xfrm>
              <a:off x="5987625" y="5022250"/>
              <a:ext cx="5700" cy="26325"/>
            </a:xfrm>
            <a:custGeom>
              <a:avLst/>
              <a:gdLst/>
              <a:ahLst/>
              <a:cxnLst/>
              <a:rect l="l" t="t" r="r" b="b"/>
              <a:pathLst>
                <a:path w="228" h="1053" fill="none" extrusionOk="0">
                  <a:moveTo>
                    <a:pt x="83" y="0"/>
                  </a:moveTo>
                  <a:lnTo>
                    <a:pt x="83" y="0"/>
                  </a:lnTo>
                  <a:lnTo>
                    <a:pt x="62" y="145"/>
                  </a:lnTo>
                  <a:lnTo>
                    <a:pt x="42" y="372"/>
                  </a:lnTo>
                  <a:lnTo>
                    <a:pt x="1" y="1053"/>
                  </a:lnTo>
                  <a:lnTo>
                    <a:pt x="1" y="1053"/>
                  </a:lnTo>
                  <a:lnTo>
                    <a:pt x="228" y="1053"/>
                  </a:lnTo>
                  <a:lnTo>
                    <a:pt x="228" y="1053"/>
                  </a:lnTo>
                  <a:lnTo>
                    <a:pt x="186" y="372"/>
                  </a:lnTo>
                  <a:lnTo>
                    <a:pt x="166" y="145"/>
                  </a:lnTo>
                  <a:lnTo>
                    <a:pt x="145" y="0"/>
                  </a:lnTo>
                  <a:lnTo>
                    <a:pt x="145" y="0"/>
                  </a:lnTo>
                  <a:lnTo>
                    <a:pt x="83"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36" name="Google Shape;2636;p212"/>
            <p:cNvSpPr/>
            <p:nvPr/>
          </p:nvSpPr>
          <p:spPr>
            <a:xfrm>
              <a:off x="6129025" y="5022250"/>
              <a:ext cx="4650" cy="16525"/>
            </a:xfrm>
            <a:custGeom>
              <a:avLst/>
              <a:gdLst/>
              <a:ahLst/>
              <a:cxnLst/>
              <a:rect l="l" t="t" r="r" b="b"/>
              <a:pathLst>
                <a:path w="186" h="661" extrusionOk="0">
                  <a:moveTo>
                    <a:pt x="83" y="0"/>
                  </a:moveTo>
                  <a:lnTo>
                    <a:pt x="42" y="248"/>
                  </a:lnTo>
                  <a:lnTo>
                    <a:pt x="0" y="661"/>
                  </a:lnTo>
                  <a:lnTo>
                    <a:pt x="0" y="661"/>
                  </a:lnTo>
                  <a:lnTo>
                    <a:pt x="186" y="640"/>
                  </a:lnTo>
                  <a:lnTo>
                    <a:pt x="145" y="248"/>
                  </a:lnTo>
                  <a:lnTo>
                    <a:pt x="124"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37" name="Google Shape;2637;p212"/>
            <p:cNvSpPr/>
            <p:nvPr/>
          </p:nvSpPr>
          <p:spPr>
            <a:xfrm>
              <a:off x="6129025" y="5022250"/>
              <a:ext cx="4650" cy="16525"/>
            </a:xfrm>
            <a:custGeom>
              <a:avLst/>
              <a:gdLst/>
              <a:ahLst/>
              <a:cxnLst/>
              <a:rect l="l" t="t" r="r" b="b"/>
              <a:pathLst>
                <a:path w="186" h="661" fill="none" extrusionOk="0">
                  <a:moveTo>
                    <a:pt x="124" y="0"/>
                  </a:moveTo>
                  <a:lnTo>
                    <a:pt x="124" y="0"/>
                  </a:lnTo>
                  <a:lnTo>
                    <a:pt x="83" y="0"/>
                  </a:lnTo>
                  <a:lnTo>
                    <a:pt x="83" y="0"/>
                  </a:lnTo>
                  <a:lnTo>
                    <a:pt x="42" y="248"/>
                  </a:lnTo>
                  <a:lnTo>
                    <a:pt x="0" y="661"/>
                  </a:lnTo>
                  <a:lnTo>
                    <a:pt x="0" y="661"/>
                  </a:lnTo>
                  <a:lnTo>
                    <a:pt x="186" y="640"/>
                  </a:lnTo>
                  <a:lnTo>
                    <a:pt x="186" y="640"/>
                  </a:lnTo>
                  <a:lnTo>
                    <a:pt x="145" y="248"/>
                  </a:lnTo>
                  <a:lnTo>
                    <a:pt x="124"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38" name="Google Shape;2638;p212"/>
            <p:cNvSpPr/>
            <p:nvPr/>
          </p:nvSpPr>
          <p:spPr>
            <a:xfrm>
              <a:off x="6085150" y="5022750"/>
              <a:ext cx="4675" cy="20150"/>
            </a:xfrm>
            <a:custGeom>
              <a:avLst/>
              <a:gdLst/>
              <a:ahLst/>
              <a:cxnLst/>
              <a:rect l="l" t="t" r="r" b="b"/>
              <a:pathLst>
                <a:path w="187" h="806" extrusionOk="0">
                  <a:moveTo>
                    <a:pt x="63" y="1"/>
                  </a:moveTo>
                  <a:lnTo>
                    <a:pt x="21" y="290"/>
                  </a:lnTo>
                  <a:lnTo>
                    <a:pt x="1" y="806"/>
                  </a:lnTo>
                  <a:lnTo>
                    <a:pt x="1" y="806"/>
                  </a:lnTo>
                  <a:lnTo>
                    <a:pt x="187" y="785"/>
                  </a:lnTo>
                  <a:lnTo>
                    <a:pt x="145" y="269"/>
                  </a:lnTo>
                  <a:lnTo>
                    <a:pt x="104"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39" name="Google Shape;2639;p212"/>
            <p:cNvSpPr/>
            <p:nvPr/>
          </p:nvSpPr>
          <p:spPr>
            <a:xfrm>
              <a:off x="6085150" y="5022750"/>
              <a:ext cx="4675" cy="20150"/>
            </a:xfrm>
            <a:custGeom>
              <a:avLst/>
              <a:gdLst/>
              <a:ahLst/>
              <a:cxnLst/>
              <a:rect l="l" t="t" r="r" b="b"/>
              <a:pathLst>
                <a:path w="187" h="806" fill="none" extrusionOk="0">
                  <a:moveTo>
                    <a:pt x="104" y="1"/>
                  </a:moveTo>
                  <a:lnTo>
                    <a:pt x="104" y="1"/>
                  </a:lnTo>
                  <a:lnTo>
                    <a:pt x="63" y="1"/>
                  </a:lnTo>
                  <a:lnTo>
                    <a:pt x="63" y="1"/>
                  </a:lnTo>
                  <a:lnTo>
                    <a:pt x="21" y="290"/>
                  </a:lnTo>
                  <a:lnTo>
                    <a:pt x="1" y="806"/>
                  </a:lnTo>
                  <a:lnTo>
                    <a:pt x="1" y="806"/>
                  </a:lnTo>
                  <a:lnTo>
                    <a:pt x="187" y="785"/>
                  </a:lnTo>
                  <a:lnTo>
                    <a:pt x="187" y="785"/>
                  </a:lnTo>
                  <a:lnTo>
                    <a:pt x="145" y="269"/>
                  </a:lnTo>
                  <a:lnTo>
                    <a:pt x="104"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40" name="Google Shape;2640;p212"/>
            <p:cNvSpPr/>
            <p:nvPr/>
          </p:nvSpPr>
          <p:spPr>
            <a:xfrm>
              <a:off x="6226550" y="5022250"/>
              <a:ext cx="3125" cy="7750"/>
            </a:xfrm>
            <a:custGeom>
              <a:avLst/>
              <a:gdLst/>
              <a:ahLst/>
              <a:cxnLst/>
              <a:rect l="l" t="t" r="r" b="b"/>
              <a:pathLst>
                <a:path w="125" h="310" extrusionOk="0">
                  <a:moveTo>
                    <a:pt x="42" y="0"/>
                  </a:moveTo>
                  <a:lnTo>
                    <a:pt x="0" y="310"/>
                  </a:lnTo>
                  <a:lnTo>
                    <a:pt x="0" y="310"/>
                  </a:lnTo>
                  <a:lnTo>
                    <a:pt x="124" y="289"/>
                  </a:lnTo>
                  <a:lnTo>
                    <a:pt x="83"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41" name="Google Shape;2641;p212"/>
            <p:cNvSpPr/>
            <p:nvPr/>
          </p:nvSpPr>
          <p:spPr>
            <a:xfrm>
              <a:off x="6226550" y="5022250"/>
              <a:ext cx="3125" cy="7750"/>
            </a:xfrm>
            <a:custGeom>
              <a:avLst/>
              <a:gdLst/>
              <a:ahLst/>
              <a:cxnLst/>
              <a:rect l="l" t="t" r="r" b="b"/>
              <a:pathLst>
                <a:path w="125" h="310" fill="none" extrusionOk="0">
                  <a:moveTo>
                    <a:pt x="83" y="0"/>
                  </a:moveTo>
                  <a:lnTo>
                    <a:pt x="83" y="0"/>
                  </a:lnTo>
                  <a:lnTo>
                    <a:pt x="42" y="0"/>
                  </a:lnTo>
                  <a:lnTo>
                    <a:pt x="42" y="0"/>
                  </a:lnTo>
                  <a:lnTo>
                    <a:pt x="0" y="310"/>
                  </a:lnTo>
                  <a:lnTo>
                    <a:pt x="0" y="310"/>
                  </a:lnTo>
                  <a:lnTo>
                    <a:pt x="124" y="289"/>
                  </a:lnTo>
                  <a:lnTo>
                    <a:pt x="124" y="289"/>
                  </a:lnTo>
                  <a:lnTo>
                    <a:pt x="83"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42" name="Google Shape;2642;p212"/>
            <p:cNvSpPr/>
            <p:nvPr/>
          </p:nvSpPr>
          <p:spPr>
            <a:xfrm>
              <a:off x="6182175" y="5022250"/>
              <a:ext cx="4150" cy="11875"/>
            </a:xfrm>
            <a:custGeom>
              <a:avLst/>
              <a:gdLst/>
              <a:ahLst/>
              <a:cxnLst/>
              <a:rect l="l" t="t" r="r" b="b"/>
              <a:pathLst>
                <a:path w="166" h="475" extrusionOk="0">
                  <a:moveTo>
                    <a:pt x="62" y="0"/>
                  </a:moveTo>
                  <a:lnTo>
                    <a:pt x="42" y="186"/>
                  </a:lnTo>
                  <a:lnTo>
                    <a:pt x="0" y="475"/>
                  </a:lnTo>
                  <a:lnTo>
                    <a:pt x="165" y="454"/>
                  </a:lnTo>
                  <a:lnTo>
                    <a:pt x="124" y="165"/>
                  </a:lnTo>
                  <a:lnTo>
                    <a:pt x="103"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43" name="Google Shape;2643;p212"/>
            <p:cNvSpPr/>
            <p:nvPr/>
          </p:nvSpPr>
          <p:spPr>
            <a:xfrm>
              <a:off x="6182175" y="5022250"/>
              <a:ext cx="4150" cy="11875"/>
            </a:xfrm>
            <a:custGeom>
              <a:avLst/>
              <a:gdLst/>
              <a:ahLst/>
              <a:cxnLst/>
              <a:rect l="l" t="t" r="r" b="b"/>
              <a:pathLst>
                <a:path w="166" h="475" fill="none" extrusionOk="0">
                  <a:moveTo>
                    <a:pt x="103" y="0"/>
                  </a:moveTo>
                  <a:lnTo>
                    <a:pt x="103" y="0"/>
                  </a:lnTo>
                  <a:lnTo>
                    <a:pt x="62" y="0"/>
                  </a:lnTo>
                  <a:lnTo>
                    <a:pt x="62" y="0"/>
                  </a:lnTo>
                  <a:lnTo>
                    <a:pt x="42" y="186"/>
                  </a:lnTo>
                  <a:lnTo>
                    <a:pt x="0" y="475"/>
                  </a:lnTo>
                  <a:lnTo>
                    <a:pt x="0" y="475"/>
                  </a:lnTo>
                  <a:lnTo>
                    <a:pt x="165" y="454"/>
                  </a:lnTo>
                  <a:lnTo>
                    <a:pt x="165" y="454"/>
                  </a:lnTo>
                  <a:lnTo>
                    <a:pt x="124" y="165"/>
                  </a:lnTo>
                  <a:lnTo>
                    <a:pt x="103"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44" name="Google Shape;2644;p212"/>
            <p:cNvSpPr/>
            <p:nvPr/>
          </p:nvSpPr>
          <p:spPr>
            <a:xfrm>
              <a:off x="6324600" y="5021725"/>
              <a:ext cx="1575" cy="1575"/>
            </a:xfrm>
            <a:custGeom>
              <a:avLst/>
              <a:gdLst/>
              <a:ahLst/>
              <a:cxnLst/>
              <a:rect l="l" t="t" r="r" b="b"/>
              <a:pathLst>
                <a:path w="63" h="63" extrusionOk="0">
                  <a:moveTo>
                    <a:pt x="21" y="0"/>
                  </a:moveTo>
                  <a:lnTo>
                    <a:pt x="0" y="62"/>
                  </a:lnTo>
                  <a:lnTo>
                    <a:pt x="0" y="62"/>
                  </a:lnTo>
                  <a:lnTo>
                    <a:pt x="62" y="42"/>
                  </a:lnTo>
                  <a:lnTo>
                    <a:pt x="42"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45" name="Google Shape;2645;p212"/>
            <p:cNvSpPr/>
            <p:nvPr/>
          </p:nvSpPr>
          <p:spPr>
            <a:xfrm>
              <a:off x="6324600" y="5021725"/>
              <a:ext cx="1575" cy="1575"/>
            </a:xfrm>
            <a:custGeom>
              <a:avLst/>
              <a:gdLst/>
              <a:ahLst/>
              <a:cxnLst/>
              <a:rect l="l" t="t" r="r" b="b"/>
              <a:pathLst>
                <a:path w="63" h="63" fill="none" extrusionOk="0">
                  <a:moveTo>
                    <a:pt x="42" y="0"/>
                  </a:moveTo>
                  <a:lnTo>
                    <a:pt x="42" y="0"/>
                  </a:lnTo>
                  <a:lnTo>
                    <a:pt x="21" y="0"/>
                  </a:lnTo>
                  <a:lnTo>
                    <a:pt x="21" y="0"/>
                  </a:lnTo>
                  <a:lnTo>
                    <a:pt x="0" y="62"/>
                  </a:lnTo>
                  <a:lnTo>
                    <a:pt x="0" y="62"/>
                  </a:lnTo>
                  <a:lnTo>
                    <a:pt x="62" y="42"/>
                  </a:lnTo>
                  <a:lnTo>
                    <a:pt x="62" y="42"/>
                  </a:lnTo>
                  <a:lnTo>
                    <a:pt x="42"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46" name="Google Shape;2646;p212"/>
            <p:cNvSpPr/>
            <p:nvPr/>
          </p:nvSpPr>
          <p:spPr>
            <a:xfrm>
              <a:off x="6280225" y="5022250"/>
              <a:ext cx="2075" cy="3625"/>
            </a:xfrm>
            <a:custGeom>
              <a:avLst/>
              <a:gdLst/>
              <a:ahLst/>
              <a:cxnLst/>
              <a:rect l="l" t="t" r="r" b="b"/>
              <a:pathLst>
                <a:path w="83" h="145" extrusionOk="0">
                  <a:moveTo>
                    <a:pt x="21" y="0"/>
                  </a:moveTo>
                  <a:lnTo>
                    <a:pt x="0" y="145"/>
                  </a:lnTo>
                  <a:lnTo>
                    <a:pt x="0" y="145"/>
                  </a:lnTo>
                  <a:lnTo>
                    <a:pt x="83" y="124"/>
                  </a:lnTo>
                  <a:lnTo>
                    <a:pt x="62"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47" name="Google Shape;2647;p212"/>
            <p:cNvSpPr/>
            <p:nvPr/>
          </p:nvSpPr>
          <p:spPr>
            <a:xfrm>
              <a:off x="6280225" y="5022250"/>
              <a:ext cx="2075" cy="3625"/>
            </a:xfrm>
            <a:custGeom>
              <a:avLst/>
              <a:gdLst/>
              <a:ahLst/>
              <a:cxnLst/>
              <a:rect l="l" t="t" r="r" b="b"/>
              <a:pathLst>
                <a:path w="83" h="145" fill="none" extrusionOk="0">
                  <a:moveTo>
                    <a:pt x="62" y="0"/>
                  </a:moveTo>
                  <a:lnTo>
                    <a:pt x="62" y="0"/>
                  </a:lnTo>
                  <a:lnTo>
                    <a:pt x="21" y="0"/>
                  </a:lnTo>
                  <a:lnTo>
                    <a:pt x="21" y="0"/>
                  </a:lnTo>
                  <a:lnTo>
                    <a:pt x="0" y="145"/>
                  </a:lnTo>
                  <a:lnTo>
                    <a:pt x="0" y="145"/>
                  </a:lnTo>
                  <a:lnTo>
                    <a:pt x="83" y="124"/>
                  </a:lnTo>
                  <a:lnTo>
                    <a:pt x="83" y="124"/>
                  </a:lnTo>
                  <a:lnTo>
                    <a:pt x="62"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48" name="Google Shape;2648;p212"/>
            <p:cNvSpPr/>
            <p:nvPr/>
          </p:nvSpPr>
          <p:spPr>
            <a:xfrm>
              <a:off x="6377750" y="5021200"/>
              <a:ext cx="525" cy="25"/>
            </a:xfrm>
            <a:custGeom>
              <a:avLst/>
              <a:gdLst/>
              <a:ahLst/>
              <a:cxnLst/>
              <a:rect l="l" t="t" r="r" b="b"/>
              <a:pathLst>
                <a:path w="21" h="1" extrusionOk="0">
                  <a:moveTo>
                    <a:pt x="21" y="1"/>
                  </a:moveTo>
                  <a:lnTo>
                    <a:pt x="21" y="1"/>
                  </a:lnTo>
                  <a:lnTo>
                    <a:pt x="0" y="1"/>
                  </a:lnTo>
                  <a:lnTo>
                    <a:pt x="0" y="1"/>
                  </a:lnTo>
                  <a:lnTo>
                    <a:pt x="21" y="1"/>
                  </a:lnTo>
                  <a:lnTo>
                    <a:pt x="21" y="1"/>
                  </a:lnTo>
                  <a:lnTo>
                    <a:pt x="21"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49" name="Google Shape;2649;p212"/>
            <p:cNvSpPr/>
            <p:nvPr/>
          </p:nvSpPr>
          <p:spPr>
            <a:xfrm>
              <a:off x="6377750" y="5021200"/>
              <a:ext cx="525" cy="25"/>
            </a:xfrm>
            <a:custGeom>
              <a:avLst/>
              <a:gdLst/>
              <a:ahLst/>
              <a:cxnLst/>
              <a:rect l="l" t="t" r="r" b="b"/>
              <a:pathLst>
                <a:path w="21" h="1" fill="none" extrusionOk="0">
                  <a:moveTo>
                    <a:pt x="21" y="1"/>
                  </a:moveTo>
                  <a:lnTo>
                    <a:pt x="21" y="1"/>
                  </a:lnTo>
                  <a:lnTo>
                    <a:pt x="0" y="1"/>
                  </a:lnTo>
                  <a:lnTo>
                    <a:pt x="0" y="1"/>
                  </a:lnTo>
                  <a:lnTo>
                    <a:pt x="21" y="1"/>
                  </a:lnTo>
                  <a:lnTo>
                    <a:pt x="21" y="1"/>
                  </a:lnTo>
                  <a:lnTo>
                    <a:pt x="2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50" name="Google Shape;2650;p212"/>
            <p:cNvSpPr/>
            <p:nvPr/>
          </p:nvSpPr>
          <p:spPr>
            <a:xfrm>
              <a:off x="5664600" y="5019150"/>
              <a:ext cx="717825" cy="3625"/>
            </a:xfrm>
            <a:custGeom>
              <a:avLst/>
              <a:gdLst/>
              <a:ahLst/>
              <a:cxnLst/>
              <a:rect l="l" t="t" r="r" b="b"/>
              <a:pathLst>
                <a:path w="28713" h="145" extrusionOk="0">
                  <a:moveTo>
                    <a:pt x="0" y="0"/>
                  </a:moveTo>
                  <a:lnTo>
                    <a:pt x="124" y="21"/>
                  </a:lnTo>
                  <a:lnTo>
                    <a:pt x="2002" y="62"/>
                  </a:lnTo>
                  <a:lnTo>
                    <a:pt x="5264" y="103"/>
                  </a:lnTo>
                  <a:lnTo>
                    <a:pt x="7039" y="103"/>
                  </a:lnTo>
                  <a:lnTo>
                    <a:pt x="7059" y="124"/>
                  </a:lnTo>
                  <a:lnTo>
                    <a:pt x="13066" y="124"/>
                  </a:lnTo>
                  <a:lnTo>
                    <a:pt x="14779" y="145"/>
                  </a:lnTo>
                  <a:lnTo>
                    <a:pt x="16926" y="145"/>
                  </a:lnTo>
                  <a:lnTo>
                    <a:pt x="18660" y="124"/>
                  </a:lnTo>
                  <a:lnTo>
                    <a:pt x="24687" y="124"/>
                  </a:lnTo>
                  <a:lnTo>
                    <a:pt x="26421" y="103"/>
                  </a:lnTo>
                  <a:lnTo>
                    <a:pt x="26442" y="103"/>
                  </a:lnTo>
                  <a:lnTo>
                    <a:pt x="28712" y="83"/>
                  </a:lnTo>
                  <a:lnTo>
                    <a:pt x="0"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51" name="Google Shape;2651;p212"/>
            <p:cNvSpPr/>
            <p:nvPr/>
          </p:nvSpPr>
          <p:spPr>
            <a:xfrm>
              <a:off x="5664600" y="5019150"/>
              <a:ext cx="717825" cy="3625"/>
            </a:xfrm>
            <a:custGeom>
              <a:avLst/>
              <a:gdLst/>
              <a:ahLst/>
              <a:cxnLst/>
              <a:rect l="l" t="t" r="r" b="b"/>
              <a:pathLst>
                <a:path w="28713" h="145" fill="none" extrusionOk="0">
                  <a:moveTo>
                    <a:pt x="0" y="0"/>
                  </a:moveTo>
                  <a:lnTo>
                    <a:pt x="0" y="0"/>
                  </a:lnTo>
                  <a:lnTo>
                    <a:pt x="124" y="21"/>
                  </a:lnTo>
                  <a:lnTo>
                    <a:pt x="124" y="21"/>
                  </a:lnTo>
                  <a:lnTo>
                    <a:pt x="2002" y="62"/>
                  </a:lnTo>
                  <a:lnTo>
                    <a:pt x="5264" y="103"/>
                  </a:lnTo>
                  <a:lnTo>
                    <a:pt x="5264" y="103"/>
                  </a:lnTo>
                  <a:lnTo>
                    <a:pt x="5305" y="103"/>
                  </a:lnTo>
                  <a:lnTo>
                    <a:pt x="5305" y="103"/>
                  </a:lnTo>
                  <a:lnTo>
                    <a:pt x="7039" y="103"/>
                  </a:lnTo>
                  <a:lnTo>
                    <a:pt x="7039" y="103"/>
                  </a:lnTo>
                  <a:lnTo>
                    <a:pt x="7059" y="124"/>
                  </a:lnTo>
                  <a:lnTo>
                    <a:pt x="7059" y="124"/>
                  </a:lnTo>
                  <a:lnTo>
                    <a:pt x="9144" y="124"/>
                  </a:lnTo>
                  <a:lnTo>
                    <a:pt x="9144" y="124"/>
                  </a:lnTo>
                  <a:lnTo>
                    <a:pt x="9185" y="124"/>
                  </a:lnTo>
                  <a:lnTo>
                    <a:pt x="9185" y="124"/>
                  </a:lnTo>
                  <a:lnTo>
                    <a:pt x="10899" y="124"/>
                  </a:lnTo>
                  <a:lnTo>
                    <a:pt x="10899" y="124"/>
                  </a:lnTo>
                  <a:lnTo>
                    <a:pt x="10940" y="124"/>
                  </a:lnTo>
                  <a:lnTo>
                    <a:pt x="10940" y="124"/>
                  </a:lnTo>
                  <a:lnTo>
                    <a:pt x="13004" y="124"/>
                  </a:lnTo>
                  <a:lnTo>
                    <a:pt x="13004" y="124"/>
                  </a:lnTo>
                  <a:lnTo>
                    <a:pt x="13066" y="124"/>
                  </a:lnTo>
                  <a:lnTo>
                    <a:pt x="13066" y="124"/>
                  </a:lnTo>
                  <a:lnTo>
                    <a:pt x="14779" y="145"/>
                  </a:lnTo>
                  <a:lnTo>
                    <a:pt x="14779" y="145"/>
                  </a:lnTo>
                  <a:lnTo>
                    <a:pt x="14821" y="145"/>
                  </a:lnTo>
                  <a:lnTo>
                    <a:pt x="14821" y="145"/>
                  </a:lnTo>
                  <a:lnTo>
                    <a:pt x="16018" y="145"/>
                  </a:lnTo>
                  <a:lnTo>
                    <a:pt x="16018" y="145"/>
                  </a:lnTo>
                  <a:lnTo>
                    <a:pt x="16885" y="145"/>
                  </a:lnTo>
                  <a:lnTo>
                    <a:pt x="16885" y="145"/>
                  </a:lnTo>
                  <a:lnTo>
                    <a:pt x="16926" y="145"/>
                  </a:lnTo>
                  <a:lnTo>
                    <a:pt x="16926" y="145"/>
                  </a:lnTo>
                  <a:lnTo>
                    <a:pt x="18660" y="124"/>
                  </a:lnTo>
                  <a:lnTo>
                    <a:pt x="18660" y="124"/>
                  </a:lnTo>
                  <a:lnTo>
                    <a:pt x="18701" y="124"/>
                  </a:lnTo>
                  <a:lnTo>
                    <a:pt x="18701" y="124"/>
                  </a:lnTo>
                  <a:lnTo>
                    <a:pt x="20765" y="124"/>
                  </a:lnTo>
                  <a:lnTo>
                    <a:pt x="20765" y="124"/>
                  </a:lnTo>
                  <a:lnTo>
                    <a:pt x="20806" y="124"/>
                  </a:lnTo>
                  <a:lnTo>
                    <a:pt x="20806" y="124"/>
                  </a:lnTo>
                  <a:lnTo>
                    <a:pt x="22520" y="124"/>
                  </a:lnTo>
                  <a:lnTo>
                    <a:pt x="22520" y="124"/>
                  </a:lnTo>
                  <a:lnTo>
                    <a:pt x="22561" y="124"/>
                  </a:lnTo>
                  <a:lnTo>
                    <a:pt x="22561" y="124"/>
                  </a:lnTo>
                  <a:lnTo>
                    <a:pt x="24646" y="124"/>
                  </a:lnTo>
                  <a:lnTo>
                    <a:pt x="24646" y="124"/>
                  </a:lnTo>
                  <a:lnTo>
                    <a:pt x="24687" y="124"/>
                  </a:lnTo>
                  <a:lnTo>
                    <a:pt x="24687" y="124"/>
                  </a:lnTo>
                  <a:lnTo>
                    <a:pt x="26421" y="103"/>
                  </a:lnTo>
                  <a:lnTo>
                    <a:pt x="26421" y="103"/>
                  </a:lnTo>
                  <a:lnTo>
                    <a:pt x="26442" y="103"/>
                  </a:lnTo>
                  <a:lnTo>
                    <a:pt x="26442" y="103"/>
                  </a:lnTo>
                  <a:lnTo>
                    <a:pt x="28712" y="83"/>
                  </a:lnTo>
                  <a:lnTo>
                    <a:pt x="0"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52" name="Google Shape;2652;p212"/>
            <p:cNvSpPr/>
            <p:nvPr/>
          </p:nvSpPr>
          <p:spPr>
            <a:xfrm>
              <a:off x="6388075" y="5021200"/>
              <a:ext cx="22200" cy="25"/>
            </a:xfrm>
            <a:custGeom>
              <a:avLst/>
              <a:gdLst/>
              <a:ahLst/>
              <a:cxnLst/>
              <a:rect l="l" t="t" r="r" b="b"/>
              <a:pathLst>
                <a:path w="888" h="1" extrusionOk="0">
                  <a:moveTo>
                    <a:pt x="289" y="1"/>
                  </a:moveTo>
                  <a:lnTo>
                    <a:pt x="289" y="1"/>
                  </a:lnTo>
                  <a:lnTo>
                    <a:pt x="0" y="1"/>
                  </a:lnTo>
                  <a:lnTo>
                    <a:pt x="888" y="1"/>
                  </a:lnTo>
                  <a:lnTo>
                    <a:pt x="888" y="1"/>
                  </a:lnTo>
                  <a:lnTo>
                    <a:pt x="289" y="1"/>
                  </a:lnTo>
                  <a:close/>
                </a:path>
              </a:pathLst>
            </a:custGeom>
            <a:solidFill>
              <a:srgbClr val="B2504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53" name="Google Shape;2653;p212"/>
            <p:cNvSpPr/>
            <p:nvPr/>
          </p:nvSpPr>
          <p:spPr>
            <a:xfrm>
              <a:off x="6388075" y="5021200"/>
              <a:ext cx="22200" cy="25"/>
            </a:xfrm>
            <a:custGeom>
              <a:avLst/>
              <a:gdLst/>
              <a:ahLst/>
              <a:cxnLst/>
              <a:rect l="l" t="t" r="r" b="b"/>
              <a:pathLst>
                <a:path w="888" h="1" fill="none" extrusionOk="0">
                  <a:moveTo>
                    <a:pt x="289" y="1"/>
                  </a:moveTo>
                  <a:lnTo>
                    <a:pt x="289" y="1"/>
                  </a:lnTo>
                  <a:lnTo>
                    <a:pt x="0" y="1"/>
                  </a:lnTo>
                  <a:lnTo>
                    <a:pt x="888" y="1"/>
                  </a:lnTo>
                  <a:lnTo>
                    <a:pt x="888" y="1"/>
                  </a:lnTo>
                  <a:lnTo>
                    <a:pt x="289"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54" name="Google Shape;2654;p212"/>
            <p:cNvSpPr/>
            <p:nvPr/>
          </p:nvSpPr>
          <p:spPr>
            <a:xfrm>
              <a:off x="5673375" y="4873625"/>
              <a:ext cx="721950" cy="30475"/>
            </a:xfrm>
            <a:custGeom>
              <a:avLst/>
              <a:gdLst/>
              <a:ahLst/>
              <a:cxnLst/>
              <a:rect l="l" t="t" r="r" b="b"/>
              <a:pathLst>
                <a:path w="28878" h="1219" extrusionOk="0">
                  <a:moveTo>
                    <a:pt x="27350" y="62"/>
                  </a:moveTo>
                  <a:lnTo>
                    <a:pt x="27350" y="104"/>
                  </a:lnTo>
                  <a:lnTo>
                    <a:pt x="28877" y="83"/>
                  </a:lnTo>
                  <a:lnTo>
                    <a:pt x="27350" y="62"/>
                  </a:lnTo>
                  <a:close/>
                  <a:moveTo>
                    <a:pt x="25575" y="62"/>
                  </a:moveTo>
                  <a:lnTo>
                    <a:pt x="25595" y="186"/>
                  </a:lnTo>
                  <a:lnTo>
                    <a:pt x="27288" y="104"/>
                  </a:lnTo>
                  <a:lnTo>
                    <a:pt x="27288" y="62"/>
                  </a:lnTo>
                  <a:close/>
                  <a:moveTo>
                    <a:pt x="23469" y="62"/>
                  </a:moveTo>
                  <a:lnTo>
                    <a:pt x="23490" y="331"/>
                  </a:lnTo>
                  <a:lnTo>
                    <a:pt x="25513" y="186"/>
                  </a:lnTo>
                  <a:lnTo>
                    <a:pt x="25533" y="62"/>
                  </a:lnTo>
                  <a:close/>
                  <a:moveTo>
                    <a:pt x="0" y="0"/>
                  </a:moveTo>
                  <a:lnTo>
                    <a:pt x="165" y="42"/>
                  </a:lnTo>
                  <a:lnTo>
                    <a:pt x="186" y="21"/>
                  </a:lnTo>
                  <a:lnTo>
                    <a:pt x="206" y="62"/>
                  </a:lnTo>
                  <a:lnTo>
                    <a:pt x="1218" y="269"/>
                  </a:lnTo>
                  <a:lnTo>
                    <a:pt x="2229" y="475"/>
                  </a:lnTo>
                  <a:lnTo>
                    <a:pt x="2250" y="166"/>
                  </a:lnTo>
                  <a:lnTo>
                    <a:pt x="2291" y="21"/>
                  </a:lnTo>
                  <a:lnTo>
                    <a:pt x="0" y="0"/>
                  </a:lnTo>
                  <a:close/>
                  <a:moveTo>
                    <a:pt x="21694" y="62"/>
                  </a:moveTo>
                  <a:lnTo>
                    <a:pt x="21715" y="207"/>
                  </a:lnTo>
                  <a:lnTo>
                    <a:pt x="21756" y="475"/>
                  </a:lnTo>
                  <a:lnTo>
                    <a:pt x="23387" y="351"/>
                  </a:lnTo>
                  <a:lnTo>
                    <a:pt x="23407" y="62"/>
                  </a:lnTo>
                  <a:close/>
                  <a:moveTo>
                    <a:pt x="19589" y="42"/>
                  </a:moveTo>
                  <a:lnTo>
                    <a:pt x="19609" y="269"/>
                  </a:lnTo>
                  <a:lnTo>
                    <a:pt x="19650" y="682"/>
                  </a:lnTo>
                  <a:lnTo>
                    <a:pt x="21591" y="496"/>
                  </a:lnTo>
                  <a:lnTo>
                    <a:pt x="21632" y="227"/>
                  </a:lnTo>
                  <a:lnTo>
                    <a:pt x="21653" y="62"/>
                  </a:lnTo>
                  <a:lnTo>
                    <a:pt x="19589" y="42"/>
                  </a:lnTo>
                  <a:close/>
                  <a:moveTo>
                    <a:pt x="2312" y="21"/>
                  </a:moveTo>
                  <a:lnTo>
                    <a:pt x="2332" y="186"/>
                  </a:lnTo>
                  <a:lnTo>
                    <a:pt x="2374" y="496"/>
                  </a:lnTo>
                  <a:lnTo>
                    <a:pt x="3158" y="640"/>
                  </a:lnTo>
                  <a:lnTo>
                    <a:pt x="3963" y="764"/>
                  </a:lnTo>
                  <a:lnTo>
                    <a:pt x="4004" y="289"/>
                  </a:lnTo>
                  <a:lnTo>
                    <a:pt x="4046" y="42"/>
                  </a:lnTo>
                  <a:lnTo>
                    <a:pt x="2312" y="21"/>
                  </a:lnTo>
                  <a:close/>
                  <a:moveTo>
                    <a:pt x="19341" y="42"/>
                  </a:moveTo>
                  <a:lnTo>
                    <a:pt x="17813" y="62"/>
                  </a:lnTo>
                  <a:lnTo>
                    <a:pt x="17855" y="331"/>
                  </a:lnTo>
                  <a:lnTo>
                    <a:pt x="17896" y="826"/>
                  </a:lnTo>
                  <a:lnTo>
                    <a:pt x="19485" y="682"/>
                  </a:lnTo>
                  <a:lnTo>
                    <a:pt x="19506" y="269"/>
                  </a:lnTo>
                  <a:lnTo>
                    <a:pt x="19547" y="42"/>
                  </a:lnTo>
                  <a:close/>
                  <a:moveTo>
                    <a:pt x="4087" y="42"/>
                  </a:moveTo>
                  <a:lnTo>
                    <a:pt x="4108" y="289"/>
                  </a:lnTo>
                  <a:lnTo>
                    <a:pt x="4149" y="785"/>
                  </a:lnTo>
                  <a:lnTo>
                    <a:pt x="5098" y="909"/>
                  </a:lnTo>
                  <a:lnTo>
                    <a:pt x="6069" y="991"/>
                  </a:lnTo>
                  <a:lnTo>
                    <a:pt x="6110" y="372"/>
                  </a:lnTo>
                  <a:lnTo>
                    <a:pt x="6130" y="166"/>
                  </a:lnTo>
                  <a:lnTo>
                    <a:pt x="6151" y="42"/>
                  </a:lnTo>
                  <a:close/>
                  <a:moveTo>
                    <a:pt x="15708" y="62"/>
                  </a:moveTo>
                  <a:lnTo>
                    <a:pt x="15749" y="393"/>
                  </a:lnTo>
                  <a:lnTo>
                    <a:pt x="15791" y="1012"/>
                  </a:lnTo>
                  <a:lnTo>
                    <a:pt x="17710" y="847"/>
                  </a:lnTo>
                  <a:lnTo>
                    <a:pt x="17731" y="331"/>
                  </a:lnTo>
                  <a:lnTo>
                    <a:pt x="17772" y="62"/>
                  </a:lnTo>
                  <a:close/>
                  <a:moveTo>
                    <a:pt x="13954" y="62"/>
                  </a:moveTo>
                  <a:lnTo>
                    <a:pt x="13974" y="207"/>
                  </a:lnTo>
                  <a:lnTo>
                    <a:pt x="13995" y="434"/>
                  </a:lnTo>
                  <a:lnTo>
                    <a:pt x="14036" y="1115"/>
                  </a:lnTo>
                  <a:lnTo>
                    <a:pt x="14841" y="1074"/>
                  </a:lnTo>
                  <a:lnTo>
                    <a:pt x="15584" y="1032"/>
                  </a:lnTo>
                  <a:lnTo>
                    <a:pt x="15625" y="393"/>
                  </a:lnTo>
                  <a:lnTo>
                    <a:pt x="15667" y="62"/>
                  </a:lnTo>
                  <a:close/>
                  <a:moveTo>
                    <a:pt x="6192" y="42"/>
                  </a:moveTo>
                  <a:lnTo>
                    <a:pt x="6213" y="166"/>
                  </a:lnTo>
                  <a:lnTo>
                    <a:pt x="6234" y="372"/>
                  </a:lnTo>
                  <a:lnTo>
                    <a:pt x="6275" y="1012"/>
                  </a:lnTo>
                  <a:lnTo>
                    <a:pt x="7059" y="1074"/>
                  </a:lnTo>
                  <a:lnTo>
                    <a:pt x="7823" y="1136"/>
                  </a:lnTo>
                  <a:lnTo>
                    <a:pt x="7864" y="434"/>
                  </a:lnTo>
                  <a:lnTo>
                    <a:pt x="7885" y="186"/>
                  </a:lnTo>
                  <a:lnTo>
                    <a:pt x="7906" y="42"/>
                  </a:lnTo>
                  <a:close/>
                  <a:moveTo>
                    <a:pt x="7968" y="62"/>
                  </a:moveTo>
                  <a:lnTo>
                    <a:pt x="7988" y="186"/>
                  </a:lnTo>
                  <a:lnTo>
                    <a:pt x="8009" y="434"/>
                  </a:lnTo>
                  <a:lnTo>
                    <a:pt x="8050" y="1136"/>
                  </a:lnTo>
                  <a:lnTo>
                    <a:pt x="9000" y="1177"/>
                  </a:lnTo>
                  <a:lnTo>
                    <a:pt x="9928" y="1198"/>
                  </a:lnTo>
                  <a:lnTo>
                    <a:pt x="9970" y="454"/>
                  </a:lnTo>
                  <a:lnTo>
                    <a:pt x="9990" y="207"/>
                  </a:lnTo>
                  <a:lnTo>
                    <a:pt x="10032" y="62"/>
                  </a:lnTo>
                  <a:close/>
                  <a:moveTo>
                    <a:pt x="11827" y="62"/>
                  </a:moveTo>
                  <a:lnTo>
                    <a:pt x="11869" y="207"/>
                  </a:lnTo>
                  <a:lnTo>
                    <a:pt x="11889" y="454"/>
                  </a:lnTo>
                  <a:lnTo>
                    <a:pt x="11910" y="1198"/>
                  </a:lnTo>
                  <a:lnTo>
                    <a:pt x="12860" y="1177"/>
                  </a:lnTo>
                  <a:lnTo>
                    <a:pt x="13809" y="1136"/>
                  </a:lnTo>
                  <a:lnTo>
                    <a:pt x="13850" y="434"/>
                  </a:lnTo>
                  <a:lnTo>
                    <a:pt x="13871" y="207"/>
                  </a:lnTo>
                  <a:lnTo>
                    <a:pt x="13892" y="62"/>
                  </a:lnTo>
                  <a:close/>
                  <a:moveTo>
                    <a:pt x="10073" y="62"/>
                  </a:moveTo>
                  <a:lnTo>
                    <a:pt x="10094" y="207"/>
                  </a:lnTo>
                  <a:lnTo>
                    <a:pt x="10114" y="454"/>
                  </a:lnTo>
                  <a:lnTo>
                    <a:pt x="10156" y="1218"/>
                  </a:lnTo>
                  <a:lnTo>
                    <a:pt x="10816" y="1218"/>
                  </a:lnTo>
                  <a:lnTo>
                    <a:pt x="11704" y="1198"/>
                  </a:lnTo>
                  <a:lnTo>
                    <a:pt x="11745" y="454"/>
                  </a:lnTo>
                  <a:lnTo>
                    <a:pt x="11766" y="207"/>
                  </a:lnTo>
                  <a:lnTo>
                    <a:pt x="11786" y="62"/>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55" name="Google Shape;2655;p212"/>
            <p:cNvSpPr/>
            <p:nvPr/>
          </p:nvSpPr>
          <p:spPr>
            <a:xfrm>
              <a:off x="6357100" y="4875175"/>
              <a:ext cx="38225" cy="1050"/>
            </a:xfrm>
            <a:custGeom>
              <a:avLst/>
              <a:gdLst/>
              <a:ahLst/>
              <a:cxnLst/>
              <a:rect l="l" t="t" r="r" b="b"/>
              <a:pathLst>
                <a:path w="1529" h="42" fill="none" extrusionOk="0">
                  <a:moveTo>
                    <a:pt x="1" y="0"/>
                  </a:moveTo>
                  <a:lnTo>
                    <a:pt x="1" y="0"/>
                  </a:lnTo>
                  <a:lnTo>
                    <a:pt x="1" y="42"/>
                  </a:lnTo>
                  <a:lnTo>
                    <a:pt x="1" y="42"/>
                  </a:lnTo>
                  <a:lnTo>
                    <a:pt x="1528" y="21"/>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56" name="Google Shape;2656;p212"/>
            <p:cNvSpPr/>
            <p:nvPr/>
          </p:nvSpPr>
          <p:spPr>
            <a:xfrm>
              <a:off x="6312725" y="4875175"/>
              <a:ext cx="42850" cy="3125"/>
            </a:xfrm>
            <a:custGeom>
              <a:avLst/>
              <a:gdLst/>
              <a:ahLst/>
              <a:cxnLst/>
              <a:rect l="l" t="t" r="r" b="b"/>
              <a:pathLst>
                <a:path w="1714" h="125" fill="none" extrusionOk="0">
                  <a:moveTo>
                    <a:pt x="1" y="0"/>
                  </a:moveTo>
                  <a:lnTo>
                    <a:pt x="1" y="0"/>
                  </a:lnTo>
                  <a:lnTo>
                    <a:pt x="21" y="124"/>
                  </a:lnTo>
                  <a:lnTo>
                    <a:pt x="21" y="124"/>
                  </a:lnTo>
                  <a:lnTo>
                    <a:pt x="1714" y="42"/>
                  </a:lnTo>
                  <a:lnTo>
                    <a:pt x="1714" y="42"/>
                  </a:lnTo>
                  <a:lnTo>
                    <a:pt x="1714" y="0"/>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57" name="Google Shape;2657;p212"/>
            <p:cNvSpPr/>
            <p:nvPr/>
          </p:nvSpPr>
          <p:spPr>
            <a:xfrm>
              <a:off x="6260100" y="4875175"/>
              <a:ext cx="51625" cy="6725"/>
            </a:xfrm>
            <a:custGeom>
              <a:avLst/>
              <a:gdLst/>
              <a:ahLst/>
              <a:cxnLst/>
              <a:rect l="l" t="t" r="r" b="b"/>
              <a:pathLst>
                <a:path w="2065" h="269" fill="none" extrusionOk="0">
                  <a:moveTo>
                    <a:pt x="0" y="0"/>
                  </a:moveTo>
                  <a:lnTo>
                    <a:pt x="0" y="0"/>
                  </a:lnTo>
                  <a:lnTo>
                    <a:pt x="21" y="269"/>
                  </a:lnTo>
                  <a:lnTo>
                    <a:pt x="21" y="269"/>
                  </a:lnTo>
                  <a:lnTo>
                    <a:pt x="2044" y="124"/>
                  </a:lnTo>
                  <a:lnTo>
                    <a:pt x="2044" y="124"/>
                  </a:lnTo>
                  <a:lnTo>
                    <a:pt x="2064" y="0"/>
                  </a:lnTo>
                  <a:lnTo>
                    <a:pt x="0"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58" name="Google Shape;2658;p212"/>
            <p:cNvSpPr/>
            <p:nvPr/>
          </p:nvSpPr>
          <p:spPr>
            <a:xfrm>
              <a:off x="5969050" y="4875175"/>
              <a:ext cx="51625" cy="28400"/>
            </a:xfrm>
            <a:custGeom>
              <a:avLst/>
              <a:gdLst/>
              <a:ahLst/>
              <a:cxnLst/>
              <a:rect l="l" t="t" r="r" b="b"/>
              <a:pathLst>
                <a:path w="2065" h="1136" fill="none" extrusionOk="0">
                  <a:moveTo>
                    <a:pt x="0" y="0"/>
                  </a:moveTo>
                  <a:lnTo>
                    <a:pt x="0" y="0"/>
                  </a:lnTo>
                  <a:lnTo>
                    <a:pt x="42" y="145"/>
                  </a:lnTo>
                  <a:lnTo>
                    <a:pt x="62" y="392"/>
                  </a:lnTo>
                  <a:lnTo>
                    <a:pt x="83" y="1136"/>
                  </a:lnTo>
                  <a:lnTo>
                    <a:pt x="83" y="1136"/>
                  </a:lnTo>
                  <a:lnTo>
                    <a:pt x="1033" y="1115"/>
                  </a:lnTo>
                  <a:lnTo>
                    <a:pt x="1982" y="1074"/>
                  </a:lnTo>
                  <a:lnTo>
                    <a:pt x="1982" y="1074"/>
                  </a:lnTo>
                  <a:lnTo>
                    <a:pt x="2023" y="372"/>
                  </a:lnTo>
                  <a:lnTo>
                    <a:pt x="2044" y="145"/>
                  </a:lnTo>
                  <a:lnTo>
                    <a:pt x="2065" y="0"/>
                  </a:lnTo>
                  <a:lnTo>
                    <a:pt x="2065" y="0"/>
                  </a:lnTo>
                  <a:lnTo>
                    <a:pt x="1260" y="0"/>
                  </a:lnTo>
                  <a:lnTo>
                    <a:pt x="1260" y="0"/>
                  </a:lnTo>
                  <a:lnTo>
                    <a:pt x="0"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59" name="Google Shape;2659;p212"/>
            <p:cNvSpPr/>
            <p:nvPr/>
          </p:nvSpPr>
          <p:spPr>
            <a:xfrm>
              <a:off x="6022200" y="4875175"/>
              <a:ext cx="42850" cy="26325"/>
            </a:xfrm>
            <a:custGeom>
              <a:avLst/>
              <a:gdLst/>
              <a:ahLst/>
              <a:cxnLst/>
              <a:rect l="l" t="t" r="r" b="b"/>
              <a:pathLst>
                <a:path w="1714" h="1053" fill="none" extrusionOk="0">
                  <a:moveTo>
                    <a:pt x="1714" y="0"/>
                  </a:moveTo>
                  <a:lnTo>
                    <a:pt x="1714" y="0"/>
                  </a:lnTo>
                  <a:lnTo>
                    <a:pt x="1" y="0"/>
                  </a:lnTo>
                  <a:lnTo>
                    <a:pt x="1" y="0"/>
                  </a:lnTo>
                  <a:lnTo>
                    <a:pt x="21" y="145"/>
                  </a:lnTo>
                  <a:lnTo>
                    <a:pt x="42" y="372"/>
                  </a:lnTo>
                  <a:lnTo>
                    <a:pt x="83" y="1053"/>
                  </a:lnTo>
                  <a:lnTo>
                    <a:pt x="83" y="1053"/>
                  </a:lnTo>
                  <a:lnTo>
                    <a:pt x="888" y="1012"/>
                  </a:lnTo>
                  <a:lnTo>
                    <a:pt x="888" y="1012"/>
                  </a:lnTo>
                  <a:lnTo>
                    <a:pt x="1631" y="970"/>
                  </a:lnTo>
                  <a:lnTo>
                    <a:pt x="1631" y="970"/>
                  </a:lnTo>
                  <a:lnTo>
                    <a:pt x="1672" y="331"/>
                  </a:lnTo>
                  <a:lnTo>
                    <a:pt x="1714"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60" name="Google Shape;2660;p212"/>
            <p:cNvSpPr/>
            <p:nvPr/>
          </p:nvSpPr>
          <p:spPr>
            <a:xfrm>
              <a:off x="5925175" y="4875175"/>
              <a:ext cx="42875" cy="28925"/>
            </a:xfrm>
            <a:custGeom>
              <a:avLst/>
              <a:gdLst/>
              <a:ahLst/>
              <a:cxnLst/>
              <a:rect l="l" t="t" r="r" b="b"/>
              <a:pathLst>
                <a:path w="1715" h="1157" fill="none" extrusionOk="0">
                  <a:moveTo>
                    <a:pt x="1" y="0"/>
                  </a:moveTo>
                  <a:lnTo>
                    <a:pt x="1" y="0"/>
                  </a:lnTo>
                  <a:lnTo>
                    <a:pt x="22" y="145"/>
                  </a:lnTo>
                  <a:lnTo>
                    <a:pt x="42" y="392"/>
                  </a:lnTo>
                  <a:lnTo>
                    <a:pt x="84" y="1156"/>
                  </a:lnTo>
                  <a:lnTo>
                    <a:pt x="84" y="1156"/>
                  </a:lnTo>
                  <a:lnTo>
                    <a:pt x="744" y="1156"/>
                  </a:lnTo>
                  <a:lnTo>
                    <a:pt x="744" y="1156"/>
                  </a:lnTo>
                  <a:lnTo>
                    <a:pt x="1632" y="1136"/>
                  </a:lnTo>
                  <a:lnTo>
                    <a:pt x="1632" y="1136"/>
                  </a:lnTo>
                  <a:lnTo>
                    <a:pt x="1673" y="392"/>
                  </a:lnTo>
                  <a:lnTo>
                    <a:pt x="1694" y="145"/>
                  </a:lnTo>
                  <a:lnTo>
                    <a:pt x="1714" y="0"/>
                  </a:lnTo>
                  <a:lnTo>
                    <a:pt x="1714" y="0"/>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61" name="Google Shape;2661;p212"/>
            <p:cNvSpPr/>
            <p:nvPr/>
          </p:nvSpPr>
          <p:spPr>
            <a:xfrm>
              <a:off x="6215700" y="4875175"/>
              <a:ext cx="42875" cy="10350"/>
            </a:xfrm>
            <a:custGeom>
              <a:avLst/>
              <a:gdLst/>
              <a:ahLst/>
              <a:cxnLst/>
              <a:rect l="l" t="t" r="r" b="b"/>
              <a:pathLst>
                <a:path w="1715" h="414" fill="none" extrusionOk="0">
                  <a:moveTo>
                    <a:pt x="1" y="0"/>
                  </a:moveTo>
                  <a:lnTo>
                    <a:pt x="1" y="0"/>
                  </a:lnTo>
                  <a:lnTo>
                    <a:pt x="22" y="145"/>
                  </a:lnTo>
                  <a:lnTo>
                    <a:pt x="63" y="413"/>
                  </a:lnTo>
                  <a:lnTo>
                    <a:pt x="63" y="413"/>
                  </a:lnTo>
                  <a:lnTo>
                    <a:pt x="1694" y="289"/>
                  </a:lnTo>
                  <a:lnTo>
                    <a:pt x="1694" y="289"/>
                  </a:lnTo>
                  <a:lnTo>
                    <a:pt x="1714" y="0"/>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62" name="Google Shape;2662;p212"/>
            <p:cNvSpPr/>
            <p:nvPr/>
          </p:nvSpPr>
          <p:spPr>
            <a:xfrm>
              <a:off x="6066075" y="4875175"/>
              <a:ext cx="51625" cy="23750"/>
            </a:xfrm>
            <a:custGeom>
              <a:avLst/>
              <a:gdLst/>
              <a:ahLst/>
              <a:cxnLst/>
              <a:rect l="l" t="t" r="r" b="b"/>
              <a:pathLst>
                <a:path w="2065" h="950" fill="none" extrusionOk="0">
                  <a:moveTo>
                    <a:pt x="2064" y="0"/>
                  </a:moveTo>
                  <a:lnTo>
                    <a:pt x="2064" y="0"/>
                  </a:lnTo>
                  <a:lnTo>
                    <a:pt x="0" y="0"/>
                  </a:lnTo>
                  <a:lnTo>
                    <a:pt x="0" y="0"/>
                  </a:lnTo>
                  <a:lnTo>
                    <a:pt x="41" y="331"/>
                  </a:lnTo>
                  <a:lnTo>
                    <a:pt x="83" y="950"/>
                  </a:lnTo>
                  <a:lnTo>
                    <a:pt x="83" y="950"/>
                  </a:lnTo>
                  <a:lnTo>
                    <a:pt x="2002" y="785"/>
                  </a:lnTo>
                  <a:lnTo>
                    <a:pt x="2002" y="785"/>
                  </a:lnTo>
                  <a:lnTo>
                    <a:pt x="2023" y="269"/>
                  </a:lnTo>
                  <a:lnTo>
                    <a:pt x="2064"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63" name="Google Shape;2663;p212"/>
            <p:cNvSpPr/>
            <p:nvPr/>
          </p:nvSpPr>
          <p:spPr>
            <a:xfrm>
              <a:off x="5872550" y="4875175"/>
              <a:ext cx="51625" cy="28400"/>
            </a:xfrm>
            <a:custGeom>
              <a:avLst/>
              <a:gdLst/>
              <a:ahLst/>
              <a:cxnLst/>
              <a:rect l="l" t="t" r="r" b="b"/>
              <a:pathLst>
                <a:path w="2065" h="1136" fill="none" extrusionOk="0">
                  <a:moveTo>
                    <a:pt x="1" y="0"/>
                  </a:moveTo>
                  <a:lnTo>
                    <a:pt x="1" y="0"/>
                  </a:lnTo>
                  <a:lnTo>
                    <a:pt x="21" y="124"/>
                  </a:lnTo>
                  <a:lnTo>
                    <a:pt x="42" y="372"/>
                  </a:lnTo>
                  <a:lnTo>
                    <a:pt x="83" y="1074"/>
                  </a:lnTo>
                  <a:lnTo>
                    <a:pt x="83" y="1074"/>
                  </a:lnTo>
                  <a:lnTo>
                    <a:pt x="1033" y="1115"/>
                  </a:lnTo>
                  <a:lnTo>
                    <a:pt x="1961" y="1136"/>
                  </a:lnTo>
                  <a:lnTo>
                    <a:pt x="1961" y="1136"/>
                  </a:lnTo>
                  <a:lnTo>
                    <a:pt x="2003" y="392"/>
                  </a:lnTo>
                  <a:lnTo>
                    <a:pt x="2023" y="145"/>
                  </a:lnTo>
                  <a:lnTo>
                    <a:pt x="2065" y="0"/>
                  </a:lnTo>
                  <a:lnTo>
                    <a:pt x="2065" y="0"/>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64" name="Google Shape;2664;p212"/>
            <p:cNvSpPr/>
            <p:nvPr/>
          </p:nvSpPr>
          <p:spPr>
            <a:xfrm>
              <a:off x="6163075" y="4874650"/>
              <a:ext cx="51625" cy="16025"/>
            </a:xfrm>
            <a:custGeom>
              <a:avLst/>
              <a:gdLst/>
              <a:ahLst/>
              <a:cxnLst/>
              <a:rect l="l" t="t" r="r" b="b"/>
              <a:pathLst>
                <a:path w="2065" h="641" fill="none" extrusionOk="0">
                  <a:moveTo>
                    <a:pt x="1" y="1"/>
                  </a:moveTo>
                  <a:lnTo>
                    <a:pt x="1" y="1"/>
                  </a:lnTo>
                  <a:lnTo>
                    <a:pt x="21" y="228"/>
                  </a:lnTo>
                  <a:lnTo>
                    <a:pt x="62" y="641"/>
                  </a:lnTo>
                  <a:lnTo>
                    <a:pt x="62" y="641"/>
                  </a:lnTo>
                  <a:lnTo>
                    <a:pt x="2003" y="455"/>
                  </a:lnTo>
                  <a:lnTo>
                    <a:pt x="2003" y="455"/>
                  </a:lnTo>
                  <a:lnTo>
                    <a:pt x="2044" y="186"/>
                  </a:lnTo>
                  <a:lnTo>
                    <a:pt x="2065" y="21"/>
                  </a:lnTo>
                  <a:lnTo>
                    <a:pt x="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65" name="Google Shape;2665;p212"/>
            <p:cNvSpPr/>
            <p:nvPr/>
          </p:nvSpPr>
          <p:spPr>
            <a:xfrm>
              <a:off x="6118700" y="4874650"/>
              <a:ext cx="43375" cy="19650"/>
            </a:xfrm>
            <a:custGeom>
              <a:avLst/>
              <a:gdLst/>
              <a:ahLst/>
              <a:cxnLst/>
              <a:rect l="l" t="t" r="r" b="b"/>
              <a:pathLst>
                <a:path w="1735" h="786" fill="none" extrusionOk="0">
                  <a:moveTo>
                    <a:pt x="1528" y="1"/>
                  </a:moveTo>
                  <a:lnTo>
                    <a:pt x="1528" y="1"/>
                  </a:lnTo>
                  <a:lnTo>
                    <a:pt x="0" y="21"/>
                  </a:lnTo>
                  <a:lnTo>
                    <a:pt x="0" y="21"/>
                  </a:lnTo>
                  <a:lnTo>
                    <a:pt x="42" y="290"/>
                  </a:lnTo>
                  <a:lnTo>
                    <a:pt x="83" y="785"/>
                  </a:lnTo>
                  <a:lnTo>
                    <a:pt x="83" y="785"/>
                  </a:lnTo>
                  <a:lnTo>
                    <a:pt x="1672" y="641"/>
                  </a:lnTo>
                  <a:lnTo>
                    <a:pt x="1672" y="641"/>
                  </a:lnTo>
                  <a:lnTo>
                    <a:pt x="1693" y="228"/>
                  </a:lnTo>
                  <a:lnTo>
                    <a:pt x="1734" y="1"/>
                  </a:lnTo>
                  <a:lnTo>
                    <a:pt x="1528"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66" name="Google Shape;2666;p212"/>
            <p:cNvSpPr/>
            <p:nvPr/>
          </p:nvSpPr>
          <p:spPr>
            <a:xfrm>
              <a:off x="5828175" y="4874650"/>
              <a:ext cx="42850" cy="27375"/>
            </a:xfrm>
            <a:custGeom>
              <a:avLst/>
              <a:gdLst/>
              <a:ahLst/>
              <a:cxnLst/>
              <a:rect l="l" t="t" r="r" b="b"/>
              <a:pathLst>
                <a:path w="1714" h="1095" fill="none" extrusionOk="0">
                  <a:moveTo>
                    <a:pt x="0" y="1"/>
                  </a:moveTo>
                  <a:lnTo>
                    <a:pt x="0" y="1"/>
                  </a:lnTo>
                  <a:lnTo>
                    <a:pt x="21" y="125"/>
                  </a:lnTo>
                  <a:lnTo>
                    <a:pt x="42" y="331"/>
                  </a:lnTo>
                  <a:lnTo>
                    <a:pt x="83" y="971"/>
                  </a:lnTo>
                  <a:lnTo>
                    <a:pt x="83" y="971"/>
                  </a:lnTo>
                  <a:lnTo>
                    <a:pt x="867" y="1033"/>
                  </a:lnTo>
                  <a:lnTo>
                    <a:pt x="1631" y="1095"/>
                  </a:lnTo>
                  <a:lnTo>
                    <a:pt x="1631" y="1095"/>
                  </a:lnTo>
                  <a:lnTo>
                    <a:pt x="1672" y="393"/>
                  </a:lnTo>
                  <a:lnTo>
                    <a:pt x="1693" y="145"/>
                  </a:lnTo>
                  <a:lnTo>
                    <a:pt x="1714" y="1"/>
                  </a:lnTo>
                  <a:lnTo>
                    <a:pt x="1714" y="1"/>
                  </a:lnTo>
                  <a:lnTo>
                    <a:pt x="0"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67" name="Google Shape;2667;p212"/>
            <p:cNvSpPr/>
            <p:nvPr/>
          </p:nvSpPr>
          <p:spPr>
            <a:xfrm>
              <a:off x="5775525" y="4874650"/>
              <a:ext cx="51650" cy="23775"/>
            </a:xfrm>
            <a:custGeom>
              <a:avLst/>
              <a:gdLst/>
              <a:ahLst/>
              <a:cxnLst/>
              <a:rect l="l" t="t" r="r" b="b"/>
              <a:pathLst>
                <a:path w="2066" h="951" fill="none" extrusionOk="0">
                  <a:moveTo>
                    <a:pt x="1" y="1"/>
                  </a:moveTo>
                  <a:lnTo>
                    <a:pt x="1" y="1"/>
                  </a:lnTo>
                  <a:lnTo>
                    <a:pt x="22" y="248"/>
                  </a:lnTo>
                  <a:lnTo>
                    <a:pt x="63" y="744"/>
                  </a:lnTo>
                  <a:lnTo>
                    <a:pt x="63" y="744"/>
                  </a:lnTo>
                  <a:lnTo>
                    <a:pt x="1012" y="868"/>
                  </a:lnTo>
                  <a:lnTo>
                    <a:pt x="1983" y="950"/>
                  </a:lnTo>
                  <a:lnTo>
                    <a:pt x="1983" y="950"/>
                  </a:lnTo>
                  <a:lnTo>
                    <a:pt x="2024" y="331"/>
                  </a:lnTo>
                  <a:lnTo>
                    <a:pt x="2044" y="125"/>
                  </a:lnTo>
                  <a:lnTo>
                    <a:pt x="2065" y="1"/>
                  </a:lnTo>
                  <a:lnTo>
                    <a:pt x="2065" y="1"/>
                  </a:lnTo>
                  <a:lnTo>
                    <a:pt x="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68" name="Google Shape;2668;p212"/>
            <p:cNvSpPr/>
            <p:nvPr/>
          </p:nvSpPr>
          <p:spPr>
            <a:xfrm>
              <a:off x="5731150" y="4874150"/>
              <a:ext cx="43375" cy="18600"/>
            </a:xfrm>
            <a:custGeom>
              <a:avLst/>
              <a:gdLst/>
              <a:ahLst/>
              <a:cxnLst/>
              <a:rect l="l" t="t" r="r" b="b"/>
              <a:pathLst>
                <a:path w="1735" h="744" fill="none" extrusionOk="0">
                  <a:moveTo>
                    <a:pt x="1" y="0"/>
                  </a:moveTo>
                  <a:lnTo>
                    <a:pt x="1" y="0"/>
                  </a:lnTo>
                  <a:lnTo>
                    <a:pt x="21" y="165"/>
                  </a:lnTo>
                  <a:lnTo>
                    <a:pt x="63" y="475"/>
                  </a:lnTo>
                  <a:lnTo>
                    <a:pt x="63" y="475"/>
                  </a:lnTo>
                  <a:lnTo>
                    <a:pt x="847" y="619"/>
                  </a:lnTo>
                  <a:lnTo>
                    <a:pt x="1652" y="743"/>
                  </a:lnTo>
                  <a:lnTo>
                    <a:pt x="1652" y="743"/>
                  </a:lnTo>
                  <a:lnTo>
                    <a:pt x="1693" y="268"/>
                  </a:lnTo>
                  <a:lnTo>
                    <a:pt x="1735" y="21"/>
                  </a:lnTo>
                  <a:lnTo>
                    <a:pt x="1735" y="21"/>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69" name="Google Shape;2669;p212"/>
            <p:cNvSpPr/>
            <p:nvPr/>
          </p:nvSpPr>
          <p:spPr>
            <a:xfrm>
              <a:off x="5673375" y="4873625"/>
              <a:ext cx="57300" cy="11900"/>
            </a:xfrm>
            <a:custGeom>
              <a:avLst/>
              <a:gdLst/>
              <a:ahLst/>
              <a:cxnLst/>
              <a:rect l="l" t="t" r="r" b="b"/>
              <a:pathLst>
                <a:path w="2292" h="476" fill="none" extrusionOk="0">
                  <a:moveTo>
                    <a:pt x="0" y="0"/>
                  </a:moveTo>
                  <a:lnTo>
                    <a:pt x="0" y="0"/>
                  </a:lnTo>
                  <a:lnTo>
                    <a:pt x="165" y="42"/>
                  </a:lnTo>
                  <a:lnTo>
                    <a:pt x="165" y="42"/>
                  </a:lnTo>
                  <a:lnTo>
                    <a:pt x="186" y="21"/>
                  </a:lnTo>
                  <a:lnTo>
                    <a:pt x="186" y="21"/>
                  </a:lnTo>
                  <a:lnTo>
                    <a:pt x="206" y="62"/>
                  </a:lnTo>
                  <a:lnTo>
                    <a:pt x="206" y="62"/>
                  </a:lnTo>
                  <a:lnTo>
                    <a:pt x="1218" y="269"/>
                  </a:lnTo>
                  <a:lnTo>
                    <a:pt x="2229" y="475"/>
                  </a:lnTo>
                  <a:lnTo>
                    <a:pt x="2229" y="475"/>
                  </a:lnTo>
                  <a:lnTo>
                    <a:pt x="2250" y="166"/>
                  </a:lnTo>
                  <a:lnTo>
                    <a:pt x="2291" y="21"/>
                  </a:lnTo>
                  <a:lnTo>
                    <a:pt x="2291" y="21"/>
                  </a:lnTo>
                  <a:lnTo>
                    <a:pt x="0"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70" name="Google Shape;2670;p212"/>
            <p:cNvSpPr/>
            <p:nvPr/>
          </p:nvSpPr>
          <p:spPr>
            <a:xfrm>
              <a:off x="5677500" y="4874150"/>
              <a:ext cx="1050" cy="1050"/>
            </a:xfrm>
            <a:custGeom>
              <a:avLst/>
              <a:gdLst/>
              <a:ahLst/>
              <a:cxnLst/>
              <a:rect l="l" t="t" r="r" b="b"/>
              <a:pathLst>
                <a:path w="42" h="42" extrusionOk="0">
                  <a:moveTo>
                    <a:pt x="21" y="0"/>
                  </a:moveTo>
                  <a:lnTo>
                    <a:pt x="0" y="21"/>
                  </a:lnTo>
                  <a:lnTo>
                    <a:pt x="41" y="41"/>
                  </a:lnTo>
                  <a:lnTo>
                    <a:pt x="21"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71" name="Google Shape;2671;p212"/>
            <p:cNvSpPr/>
            <p:nvPr/>
          </p:nvSpPr>
          <p:spPr>
            <a:xfrm>
              <a:off x="5677500" y="4874150"/>
              <a:ext cx="1050" cy="1050"/>
            </a:xfrm>
            <a:custGeom>
              <a:avLst/>
              <a:gdLst/>
              <a:ahLst/>
              <a:cxnLst/>
              <a:rect l="l" t="t" r="r" b="b"/>
              <a:pathLst>
                <a:path w="42" h="42" fill="none" extrusionOk="0">
                  <a:moveTo>
                    <a:pt x="21" y="0"/>
                  </a:moveTo>
                  <a:lnTo>
                    <a:pt x="21" y="0"/>
                  </a:lnTo>
                  <a:lnTo>
                    <a:pt x="0" y="21"/>
                  </a:lnTo>
                  <a:lnTo>
                    <a:pt x="0" y="21"/>
                  </a:lnTo>
                  <a:lnTo>
                    <a:pt x="41" y="41"/>
                  </a:lnTo>
                  <a:lnTo>
                    <a:pt x="41" y="41"/>
                  </a:lnTo>
                  <a:lnTo>
                    <a:pt x="2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72" name="Google Shape;2672;p212"/>
            <p:cNvSpPr/>
            <p:nvPr/>
          </p:nvSpPr>
          <p:spPr>
            <a:xfrm>
              <a:off x="5772450" y="4874650"/>
              <a:ext cx="4650" cy="18600"/>
            </a:xfrm>
            <a:custGeom>
              <a:avLst/>
              <a:gdLst/>
              <a:ahLst/>
              <a:cxnLst/>
              <a:rect l="l" t="t" r="r" b="b"/>
              <a:pathLst>
                <a:path w="186" h="744" extrusionOk="0">
                  <a:moveTo>
                    <a:pt x="83" y="1"/>
                  </a:moveTo>
                  <a:lnTo>
                    <a:pt x="41" y="248"/>
                  </a:lnTo>
                  <a:lnTo>
                    <a:pt x="0" y="723"/>
                  </a:lnTo>
                  <a:lnTo>
                    <a:pt x="186" y="744"/>
                  </a:lnTo>
                  <a:lnTo>
                    <a:pt x="145" y="248"/>
                  </a:lnTo>
                  <a:lnTo>
                    <a:pt x="124"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73" name="Google Shape;2673;p212"/>
            <p:cNvSpPr/>
            <p:nvPr/>
          </p:nvSpPr>
          <p:spPr>
            <a:xfrm>
              <a:off x="5772450" y="4874650"/>
              <a:ext cx="4650" cy="18600"/>
            </a:xfrm>
            <a:custGeom>
              <a:avLst/>
              <a:gdLst/>
              <a:ahLst/>
              <a:cxnLst/>
              <a:rect l="l" t="t" r="r" b="b"/>
              <a:pathLst>
                <a:path w="186" h="744" fill="none" extrusionOk="0">
                  <a:moveTo>
                    <a:pt x="83" y="1"/>
                  </a:moveTo>
                  <a:lnTo>
                    <a:pt x="83" y="1"/>
                  </a:lnTo>
                  <a:lnTo>
                    <a:pt x="41" y="248"/>
                  </a:lnTo>
                  <a:lnTo>
                    <a:pt x="0" y="723"/>
                  </a:lnTo>
                  <a:lnTo>
                    <a:pt x="0" y="723"/>
                  </a:lnTo>
                  <a:lnTo>
                    <a:pt x="186" y="744"/>
                  </a:lnTo>
                  <a:lnTo>
                    <a:pt x="186" y="744"/>
                  </a:lnTo>
                  <a:lnTo>
                    <a:pt x="145" y="248"/>
                  </a:lnTo>
                  <a:lnTo>
                    <a:pt x="124" y="1"/>
                  </a:lnTo>
                  <a:lnTo>
                    <a:pt x="124" y="1"/>
                  </a:lnTo>
                  <a:lnTo>
                    <a:pt x="83"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74" name="Google Shape;2674;p212"/>
            <p:cNvSpPr/>
            <p:nvPr/>
          </p:nvSpPr>
          <p:spPr>
            <a:xfrm>
              <a:off x="5729100" y="4874150"/>
              <a:ext cx="3625" cy="11875"/>
            </a:xfrm>
            <a:custGeom>
              <a:avLst/>
              <a:gdLst/>
              <a:ahLst/>
              <a:cxnLst/>
              <a:rect l="l" t="t" r="r" b="b"/>
              <a:pathLst>
                <a:path w="145" h="475" extrusionOk="0">
                  <a:moveTo>
                    <a:pt x="62" y="0"/>
                  </a:moveTo>
                  <a:lnTo>
                    <a:pt x="21" y="145"/>
                  </a:lnTo>
                  <a:lnTo>
                    <a:pt x="0" y="454"/>
                  </a:lnTo>
                  <a:lnTo>
                    <a:pt x="145" y="475"/>
                  </a:lnTo>
                  <a:lnTo>
                    <a:pt x="103" y="165"/>
                  </a:lnTo>
                  <a:lnTo>
                    <a:pt x="83"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75" name="Google Shape;2675;p212"/>
            <p:cNvSpPr/>
            <p:nvPr/>
          </p:nvSpPr>
          <p:spPr>
            <a:xfrm>
              <a:off x="5729100" y="4874150"/>
              <a:ext cx="3625" cy="11875"/>
            </a:xfrm>
            <a:custGeom>
              <a:avLst/>
              <a:gdLst/>
              <a:ahLst/>
              <a:cxnLst/>
              <a:rect l="l" t="t" r="r" b="b"/>
              <a:pathLst>
                <a:path w="145" h="475" fill="none" extrusionOk="0">
                  <a:moveTo>
                    <a:pt x="62" y="0"/>
                  </a:moveTo>
                  <a:lnTo>
                    <a:pt x="62" y="0"/>
                  </a:lnTo>
                  <a:lnTo>
                    <a:pt x="21" y="145"/>
                  </a:lnTo>
                  <a:lnTo>
                    <a:pt x="0" y="454"/>
                  </a:lnTo>
                  <a:lnTo>
                    <a:pt x="0" y="454"/>
                  </a:lnTo>
                  <a:lnTo>
                    <a:pt x="145" y="475"/>
                  </a:lnTo>
                  <a:lnTo>
                    <a:pt x="145" y="475"/>
                  </a:lnTo>
                  <a:lnTo>
                    <a:pt x="103" y="165"/>
                  </a:lnTo>
                  <a:lnTo>
                    <a:pt x="83" y="0"/>
                  </a:lnTo>
                  <a:lnTo>
                    <a:pt x="83" y="0"/>
                  </a:lnTo>
                  <a:lnTo>
                    <a:pt x="62"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76" name="Google Shape;2676;p212"/>
            <p:cNvSpPr/>
            <p:nvPr/>
          </p:nvSpPr>
          <p:spPr>
            <a:xfrm>
              <a:off x="5868950" y="4874650"/>
              <a:ext cx="5700" cy="27375"/>
            </a:xfrm>
            <a:custGeom>
              <a:avLst/>
              <a:gdLst/>
              <a:ahLst/>
              <a:cxnLst/>
              <a:rect l="l" t="t" r="r" b="b"/>
              <a:pathLst>
                <a:path w="228" h="1095" extrusionOk="0">
                  <a:moveTo>
                    <a:pt x="83" y="1"/>
                  </a:moveTo>
                  <a:lnTo>
                    <a:pt x="62" y="145"/>
                  </a:lnTo>
                  <a:lnTo>
                    <a:pt x="41" y="393"/>
                  </a:lnTo>
                  <a:lnTo>
                    <a:pt x="0" y="1095"/>
                  </a:lnTo>
                  <a:lnTo>
                    <a:pt x="227" y="1095"/>
                  </a:lnTo>
                  <a:lnTo>
                    <a:pt x="186" y="393"/>
                  </a:lnTo>
                  <a:lnTo>
                    <a:pt x="165" y="145"/>
                  </a:lnTo>
                  <a:lnTo>
                    <a:pt x="145" y="21"/>
                  </a:lnTo>
                  <a:lnTo>
                    <a:pt x="83"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77" name="Google Shape;2677;p212"/>
            <p:cNvSpPr/>
            <p:nvPr/>
          </p:nvSpPr>
          <p:spPr>
            <a:xfrm>
              <a:off x="5868950" y="4874650"/>
              <a:ext cx="5700" cy="27375"/>
            </a:xfrm>
            <a:custGeom>
              <a:avLst/>
              <a:gdLst/>
              <a:ahLst/>
              <a:cxnLst/>
              <a:rect l="l" t="t" r="r" b="b"/>
              <a:pathLst>
                <a:path w="228" h="1095" fill="none" extrusionOk="0">
                  <a:moveTo>
                    <a:pt x="83" y="1"/>
                  </a:moveTo>
                  <a:lnTo>
                    <a:pt x="83" y="1"/>
                  </a:lnTo>
                  <a:lnTo>
                    <a:pt x="62" y="145"/>
                  </a:lnTo>
                  <a:lnTo>
                    <a:pt x="41" y="393"/>
                  </a:lnTo>
                  <a:lnTo>
                    <a:pt x="0" y="1095"/>
                  </a:lnTo>
                  <a:lnTo>
                    <a:pt x="0" y="1095"/>
                  </a:lnTo>
                  <a:lnTo>
                    <a:pt x="227" y="1095"/>
                  </a:lnTo>
                  <a:lnTo>
                    <a:pt x="227" y="1095"/>
                  </a:lnTo>
                  <a:lnTo>
                    <a:pt x="186" y="393"/>
                  </a:lnTo>
                  <a:lnTo>
                    <a:pt x="165" y="145"/>
                  </a:lnTo>
                  <a:lnTo>
                    <a:pt x="145" y="21"/>
                  </a:lnTo>
                  <a:lnTo>
                    <a:pt x="145" y="21"/>
                  </a:lnTo>
                  <a:lnTo>
                    <a:pt x="83"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78" name="Google Shape;2678;p212"/>
            <p:cNvSpPr/>
            <p:nvPr/>
          </p:nvSpPr>
          <p:spPr>
            <a:xfrm>
              <a:off x="5825075" y="4874650"/>
              <a:ext cx="5175" cy="24275"/>
            </a:xfrm>
            <a:custGeom>
              <a:avLst/>
              <a:gdLst/>
              <a:ahLst/>
              <a:cxnLst/>
              <a:rect l="l" t="t" r="r" b="b"/>
              <a:pathLst>
                <a:path w="207" h="971" extrusionOk="0">
                  <a:moveTo>
                    <a:pt x="83" y="1"/>
                  </a:moveTo>
                  <a:lnTo>
                    <a:pt x="62" y="125"/>
                  </a:lnTo>
                  <a:lnTo>
                    <a:pt x="42" y="331"/>
                  </a:lnTo>
                  <a:lnTo>
                    <a:pt x="1" y="950"/>
                  </a:lnTo>
                  <a:lnTo>
                    <a:pt x="207" y="971"/>
                  </a:lnTo>
                  <a:lnTo>
                    <a:pt x="166" y="331"/>
                  </a:lnTo>
                  <a:lnTo>
                    <a:pt x="145" y="125"/>
                  </a:lnTo>
                  <a:lnTo>
                    <a:pt x="124"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79" name="Google Shape;2679;p212"/>
            <p:cNvSpPr/>
            <p:nvPr/>
          </p:nvSpPr>
          <p:spPr>
            <a:xfrm>
              <a:off x="5825075" y="4874650"/>
              <a:ext cx="5175" cy="24275"/>
            </a:xfrm>
            <a:custGeom>
              <a:avLst/>
              <a:gdLst/>
              <a:ahLst/>
              <a:cxnLst/>
              <a:rect l="l" t="t" r="r" b="b"/>
              <a:pathLst>
                <a:path w="207" h="971" fill="none" extrusionOk="0">
                  <a:moveTo>
                    <a:pt x="83" y="1"/>
                  </a:moveTo>
                  <a:lnTo>
                    <a:pt x="83" y="1"/>
                  </a:lnTo>
                  <a:lnTo>
                    <a:pt x="62" y="125"/>
                  </a:lnTo>
                  <a:lnTo>
                    <a:pt x="42" y="331"/>
                  </a:lnTo>
                  <a:lnTo>
                    <a:pt x="1" y="950"/>
                  </a:lnTo>
                  <a:lnTo>
                    <a:pt x="1" y="950"/>
                  </a:lnTo>
                  <a:lnTo>
                    <a:pt x="207" y="971"/>
                  </a:lnTo>
                  <a:lnTo>
                    <a:pt x="207" y="971"/>
                  </a:lnTo>
                  <a:lnTo>
                    <a:pt x="166" y="331"/>
                  </a:lnTo>
                  <a:lnTo>
                    <a:pt x="145" y="125"/>
                  </a:lnTo>
                  <a:lnTo>
                    <a:pt x="124" y="1"/>
                  </a:lnTo>
                  <a:lnTo>
                    <a:pt x="124" y="1"/>
                  </a:lnTo>
                  <a:lnTo>
                    <a:pt x="83"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80" name="Google Shape;2680;p212"/>
            <p:cNvSpPr/>
            <p:nvPr/>
          </p:nvSpPr>
          <p:spPr>
            <a:xfrm>
              <a:off x="5965950" y="4875175"/>
              <a:ext cx="5200" cy="28400"/>
            </a:xfrm>
            <a:custGeom>
              <a:avLst/>
              <a:gdLst/>
              <a:ahLst/>
              <a:cxnLst/>
              <a:rect l="l" t="t" r="r" b="b"/>
              <a:pathLst>
                <a:path w="208" h="1136" extrusionOk="0">
                  <a:moveTo>
                    <a:pt x="83" y="0"/>
                  </a:moveTo>
                  <a:lnTo>
                    <a:pt x="63" y="145"/>
                  </a:lnTo>
                  <a:lnTo>
                    <a:pt x="42" y="392"/>
                  </a:lnTo>
                  <a:lnTo>
                    <a:pt x="1" y="1136"/>
                  </a:lnTo>
                  <a:lnTo>
                    <a:pt x="207" y="1136"/>
                  </a:lnTo>
                  <a:lnTo>
                    <a:pt x="186" y="392"/>
                  </a:lnTo>
                  <a:lnTo>
                    <a:pt x="166" y="145"/>
                  </a:lnTo>
                  <a:lnTo>
                    <a:pt x="124"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81" name="Google Shape;2681;p212"/>
            <p:cNvSpPr/>
            <p:nvPr/>
          </p:nvSpPr>
          <p:spPr>
            <a:xfrm>
              <a:off x="5965950" y="4875175"/>
              <a:ext cx="5200" cy="28400"/>
            </a:xfrm>
            <a:custGeom>
              <a:avLst/>
              <a:gdLst/>
              <a:ahLst/>
              <a:cxnLst/>
              <a:rect l="l" t="t" r="r" b="b"/>
              <a:pathLst>
                <a:path w="208" h="1136" fill="none" extrusionOk="0">
                  <a:moveTo>
                    <a:pt x="83" y="0"/>
                  </a:moveTo>
                  <a:lnTo>
                    <a:pt x="83" y="0"/>
                  </a:lnTo>
                  <a:lnTo>
                    <a:pt x="63" y="145"/>
                  </a:lnTo>
                  <a:lnTo>
                    <a:pt x="42" y="392"/>
                  </a:lnTo>
                  <a:lnTo>
                    <a:pt x="1" y="1136"/>
                  </a:lnTo>
                  <a:lnTo>
                    <a:pt x="1" y="1136"/>
                  </a:lnTo>
                  <a:lnTo>
                    <a:pt x="207" y="1136"/>
                  </a:lnTo>
                  <a:lnTo>
                    <a:pt x="207" y="1136"/>
                  </a:lnTo>
                  <a:lnTo>
                    <a:pt x="186" y="392"/>
                  </a:lnTo>
                  <a:lnTo>
                    <a:pt x="166" y="145"/>
                  </a:lnTo>
                  <a:lnTo>
                    <a:pt x="124" y="0"/>
                  </a:lnTo>
                  <a:lnTo>
                    <a:pt x="124" y="0"/>
                  </a:lnTo>
                  <a:lnTo>
                    <a:pt x="83"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82" name="Google Shape;2682;p212"/>
            <p:cNvSpPr/>
            <p:nvPr/>
          </p:nvSpPr>
          <p:spPr>
            <a:xfrm>
              <a:off x="5921575" y="4875175"/>
              <a:ext cx="5700" cy="28925"/>
            </a:xfrm>
            <a:custGeom>
              <a:avLst/>
              <a:gdLst/>
              <a:ahLst/>
              <a:cxnLst/>
              <a:rect l="l" t="t" r="r" b="b"/>
              <a:pathLst>
                <a:path w="228" h="1157" extrusionOk="0">
                  <a:moveTo>
                    <a:pt x="104" y="0"/>
                  </a:moveTo>
                  <a:lnTo>
                    <a:pt x="62" y="145"/>
                  </a:lnTo>
                  <a:lnTo>
                    <a:pt x="42" y="392"/>
                  </a:lnTo>
                  <a:lnTo>
                    <a:pt x="0" y="1136"/>
                  </a:lnTo>
                  <a:lnTo>
                    <a:pt x="228" y="1156"/>
                  </a:lnTo>
                  <a:lnTo>
                    <a:pt x="186" y="392"/>
                  </a:lnTo>
                  <a:lnTo>
                    <a:pt x="166" y="145"/>
                  </a:lnTo>
                  <a:lnTo>
                    <a:pt x="145"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83" name="Google Shape;2683;p212"/>
            <p:cNvSpPr/>
            <p:nvPr/>
          </p:nvSpPr>
          <p:spPr>
            <a:xfrm>
              <a:off x="5921575" y="4875175"/>
              <a:ext cx="5700" cy="28925"/>
            </a:xfrm>
            <a:custGeom>
              <a:avLst/>
              <a:gdLst/>
              <a:ahLst/>
              <a:cxnLst/>
              <a:rect l="l" t="t" r="r" b="b"/>
              <a:pathLst>
                <a:path w="228" h="1157" fill="none" extrusionOk="0">
                  <a:moveTo>
                    <a:pt x="104" y="0"/>
                  </a:moveTo>
                  <a:lnTo>
                    <a:pt x="104" y="0"/>
                  </a:lnTo>
                  <a:lnTo>
                    <a:pt x="62" y="145"/>
                  </a:lnTo>
                  <a:lnTo>
                    <a:pt x="42" y="392"/>
                  </a:lnTo>
                  <a:lnTo>
                    <a:pt x="0" y="1136"/>
                  </a:lnTo>
                  <a:lnTo>
                    <a:pt x="0" y="1136"/>
                  </a:lnTo>
                  <a:lnTo>
                    <a:pt x="228" y="1156"/>
                  </a:lnTo>
                  <a:lnTo>
                    <a:pt x="228" y="1156"/>
                  </a:lnTo>
                  <a:lnTo>
                    <a:pt x="186" y="392"/>
                  </a:lnTo>
                  <a:lnTo>
                    <a:pt x="166" y="145"/>
                  </a:lnTo>
                  <a:lnTo>
                    <a:pt x="145" y="0"/>
                  </a:lnTo>
                  <a:lnTo>
                    <a:pt x="145" y="0"/>
                  </a:lnTo>
                  <a:lnTo>
                    <a:pt x="104"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84" name="Google Shape;2684;p212"/>
            <p:cNvSpPr/>
            <p:nvPr/>
          </p:nvSpPr>
          <p:spPr>
            <a:xfrm>
              <a:off x="6062975" y="4875175"/>
              <a:ext cx="5175" cy="24275"/>
            </a:xfrm>
            <a:custGeom>
              <a:avLst/>
              <a:gdLst/>
              <a:ahLst/>
              <a:cxnLst/>
              <a:rect l="l" t="t" r="r" b="b"/>
              <a:pathLst>
                <a:path w="207" h="971" extrusionOk="0">
                  <a:moveTo>
                    <a:pt x="83" y="0"/>
                  </a:moveTo>
                  <a:lnTo>
                    <a:pt x="41" y="331"/>
                  </a:lnTo>
                  <a:lnTo>
                    <a:pt x="0" y="970"/>
                  </a:lnTo>
                  <a:lnTo>
                    <a:pt x="0" y="970"/>
                  </a:lnTo>
                  <a:lnTo>
                    <a:pt x="207" y="950"/>
                  </a:lnTo>
                  <a:lnTo>
                    <a:pt x="165" y="331"/>
                  </a:lnTo>
                  <a:lnTo>
                    <a:pt x="124"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85" name="Google Shape;2685;p212"/>
            <p:cNvSpPr/>
            <p:nvPr/>
          </p:nvSpPr>
          <p:spPr>
            <a:xfrm>
              <a:off x="6062975" y="4875175"/>
              <a:ext cx="5175" cy="24275"/>
            </a:xfrm>
            <a:custGeom>
              <a:avLst/>
              <a:gdLst/>
              <a:ahLst/>
              <a:cxnLst/>
              <a:rect l="l" t="t" r="r" b="b"/>
              <a:pathLst>
                <a:path w="207" h="971" fill="none" extrusionOk="0">
                  <a:moveTo>
                    <a:pt x="124" y="0"/>
                  </a:moveTo>
                  <a:lnTo>
                    <a:pt x="124" y="0"/>
                  </a:lnTo>
                  <a:lnTo>
                    <a:pt x="83" y="0"/>
                  </a:lnTo>
                  <a:lnTo>
                    <a:pt x="83" y="0"/>
                  </a:lnTo>
                  <a:lnTo>
                    <a:pt x="41" y="331"/>
                  </a:lnTo>
                  <a:lnTo>
                    <a:pt x="0" y="970"/>
                  </a:lnTo>
                  <a:lnTo>
                    <a:pt x="0" y="970"/>
                  </a:lnTo>
                  <a:lnTo>
                    <a:pt x="207" y="950"/>
                  </a:lnTo>
                  <a:lnTo>
                    <a:pt x="207" y="950"/>
                  </a:lnTo>
                  <a:lnTo>
                    <a:pt x="165" y="331"/>
                  </a:lnTo>
                  <a:lnTo>
                    <a:pt x="124"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86" name="Google Shape;2686;p212"/>
            <p:cNvSpPr/>
            <p:nvPr/>
          </p:nvSpPr>
          <p:spPr>
            <a:xfrm>
              <a:off x="6018600" y="4875175"/>
              <a:ext cx="5700" cy="26850"/>
            </a:xfrm>
            <a:custGeom>
              <a:avLst/>
              <a:gdLst/>
              <a:ahLst/>
              <a:cxnLst/>
              <a:rect l="l" t="t" r="r" b="b"/>
              <a:pathLst>
                <a:path w="228" h="1074" extrusionOk="0">
                  <a:moveTo>
                    <a:pt x="83" y="0"/>
                  </a:moveTo>
                  <a:lnTo>
                    <a:pt x="62" y="145"/>
                  </a:lnTo>
                  <a:lnTo>
                    <a:pt x="41" y="372"/>
                  </a:lnTo>
                  <a:lnTo>
                    <a:pt x="0" y="1074"/>
                  </a:lnTo>
                  <a:lnTo>
                    <a:pt x="0" y="1074"/>
                  </a:lnTo>
                  <a:lnTo>
                    <a:pt x="227" y="1053"/>
                  </a:lnTo>
                  <a:lnTo>
                    <a:pt x="186" y="372"/>
                  </a:lnTo>
                  <a:lnTo>
                    <a:pt x="165" y="145"/>
                  </a:lnTo>
                  <a:lnTo>
                    <a:pt x="145"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87" name="Google Shape;2687;p212"/>
            <p:cNvSpPr/>
            <p:nvPr/>
          </p:nvSpPr>
          <p:spPr>
            <a:xfrm>
              <a:off x="6018600" y="4875175"/>
              <a:ext cx="5700" cy="26850"/>
            </a:xfrm>
            <a:custGeom>
              <a:avLst/>
              <a:gdLst/>
              <a:ahLst/>
              <a:cxnLst/>
              <a:rect l="l" t="t" r="r" b="b"/>
              <a:pathLst>
                <a:path w="228" h="1074" fill="none" extrusionOk="0">
                  <a:moveTo>
                    <a:pt x="145" y="0"/>
                  </a:moveTo>
                  <a:lnTo>
                    <a:pt x="145" y="0"/>
                  </a:lnTo>
                  <a:lnTo>
                    <a:pt x="83" y="0"/>
                  </a:lnTo>
                  <a:lnTo>
                    <a:pt x="83" y="0"/>
                  </a:lnTo>
                  <a:lnTo>
                    <a:pt x="62" y="145"/>
                  </a:lnTo>
                  <a:lnTo>
                    <a:pt x="41" y="372"/>
                  </a:lnTo>
                  <a:lnTo>
                    <a:pt x="0" y="1074"/>
                  </a:lnTo>
                  <a:lnTo>
                    <a:pt x="0" y="1074"/>
                  </a:lnTo>
                  <a:lnTo>
                    <a:pt x="227" y="1053"/>
                  </a:lnTo>
                  <a:lnTo>
                    <a:pt x="227" y="1053"/>
                  </a:lnTo>
                  <a:lnTo>
                    <a:pt x="186" y="372"/>
                  </a:lnTo>
                  <a:lnTo>
                    <a:pt x="165" y="145"/>
                  </a:lnTo>
                  <a:lnTo>
                    <a:pt x="145"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88" name="Google Shape;2688;p212"/>
            <p:cNvSpPr/>
            <p:nvPr/>
          </p:nvSpPr>
          <p:spPr>
            <a:xfrm>
              <a:off x="6160500" y="4874650"/>
              <a:ext cx="4150" cy="16025"/>
            </a:xfrm>
            <a:custGeom>
              <a:avLst/>
              <a:gdLst/>
              <a:ahLst/>
              <a:cxnLst/>
              <a:rect l="l" t="t" r="r" b="b"/>
              <a:pathLst>
                <a:path w="166" h="641" extrusionOk="0">
                  <a:moveTo>
                    <a:pt x="62" y="1"/>
                  </a:moveTo>
                  <a:lnTo>
                    <a:pt x="21" y="228"/>
                  </a:lnTo>
                  <a:lnTo>
                    <a:pt x="0" y="641"/>
                  </a:lnTo>
                  <a:lnTo>
                    <a:pt x="165" y="641"/>
                  </a:lnTo>
                  <a:lnTo>
                    <a:pt x="124" y="228"/>
                  </a:lnTo>
                  <a:lnTo>
                    <a:pt x="104"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89" name="Google Shape;2689;p212"/>
            <p:cNvSpPr/>
            <p:nvPr/>
          </p:nvSpPr>
          <p:spPr>
            <a:xfrm>
              <a:off x="6160500" y="4874650"/>
              <a:ext cx="4150" cy="16025"/>
            </a:xfrm>
            <a:custGeom>
              <a:avLst/>
              <a:gdLst/>
              <a:ahLst/>
              <a:cxnLst/>
              <a:rect l="l" t="t" r="r" b="b"/>
              <a:pathLst>
                <a:path w="166" h="641" fill="none" extrusionOk="0">
                  <a:moveTo>
                    <a:pt x="62" y="1"/>
                  </a:moveTo>
                  <a:lnTo>
                    <a:pt x="62" y="1"/>
                  </a:lnTo>
                  <a:lnTo>
                    <a:pt x="21" y="228"/>
                  </a:lnTo>
                  <a:lnTo>
                    <a:pt x="0" y="641"/>
                  </a:lnTo>
                  <a:lnTo>
                    <a:pt x="0" y="641"/>
                  </a:lnTo>
                  <a:lnTo>
                    <a:pt x="165" y="641"/>
                  </a:lnTo>
                  <a:lnTo>
                    <a:pt x="165" y="641"/>
                  </a:lnTo>
                  <a:lnTo>
                    <a:pt x="124" y="228"/>
                  </a:lnTo>
                  <a:lnTo>
                    <a:pt x="104" y="1"/>
                  </a:lnTo>
                  <a:lnTo>
                    <a:pt x="62"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90" name="Google Shape;2690;p212"/>
            <p:cNvSpPr/>
            <p:nvPr/>
          </p:nvSpPr>
          <p:spPr>
            <a:xfrm>
              <a:off x="6116125" y="4875175"/>
              <a:ext cx="4650" cy="19625"/>
            </a:xfrm>
            <a:custGeom>
              <a:avLst/>
              <a:gdLst/>
              <a:ahLst/>
              <a:cxnLst/>
              <a:rect l="l" t="t" r="r" b="b"/>
              <a:pathLst>
                <a:path w="186" h="785" extrusionOk="0">
                  <a:moveTo>
                    <a:pt x="62" y="0"/>
                  </a:moveTo>
                  <a:lnTo>
                    <a:pt x="21" y="269"/>
                  </a:lnTo>
                  <a:lnTo>
                    <a:pt x="0" y="785"/>
                  </a:lnTo>
                  <a:lnTo>
                    <a:pt x="186" y="764"/>
                  </a:lnTo>
                  <a:lnTo>
                    <a:pt x="145" y="269"/>
                  </a:lnTo>
                  <a:lnTo>
                    <a:pt x="103"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91" name="Google Shape;2691;p212"/>
            <p:cNvSpPr/>
            <p:nvPr/>
          </p:nvSpPr>
          <p:spPr>
            <a:xfrm>
              <a:off x="6116125" y="4875175"/>
              <a:ext cx="4650" cy="19625"/>
            </a:xfrm>
            <a:custGeom>
              <a:avLst/>
              <a:gdLst/>
              <a:ahLst/>
              <a:cxnLst/>
              <a:rect l="l" t="t" r="r" b="b"/>
              <a:pathLst>
                <a:path w="186" h="785" fill="none" extrusionOk="0">
                  <a:moveTo>
                    <a:pt x="103" y="0"/>
                  </a:moveTo>
                  <a:lnTo>
                    <a:pt x="103" y="0"/>
                  </a:lnTo>
                  <a:lnTo>
                    <a:pt x="62" y="0"/>
                  </a:lnTo>
                  <a:lnTo>
                    <a:pt x="62" y="0"/>
                  </a:lnTo>
                  <a:lnTo>
                    <a:pt x="21" y="269"/>
                  </a:lnTo>
                  <a:lnTo>
                    <a:pt x="0" y="785"/>
                  </a:lnTo>
                  <a:lnTo>
                    <a:pt x="0" y="785"/>
                  </a:lnTo>
                  <a:lnTo>
                    <a:pt x="186" y="764"/>
                  </a:lnTo>
                  <a:lnTo>
                    <a:pt x="186" y="764"/>
                  </a:lnTo>
                  <a:lnTo>
                    <a:pt x="145" y="269"/>
                  </a:lnTo>
                  <a:lnTo>
                    <a:pt x="103"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92" name="Google Shape;2692;p212"/>
            <p:cNvSpPr/>
            <p:nvPr/>
          </p:nvSpPr>
          <p:spPr>
            <a:xfrm>
              <a:off x="6258025" y="4875175"/>
              <a:ext cx="2600" cy="7250"/>
            </a:xfrm>
            <a:custGeom>
              <a:avLst/>
              <a:gdLst/>
              <a:ahLst/>
              <a:cxnLst/>
              <a:rect l="l" t="t" r="r" b="b"/>
              <a:pathLst>
                <a:path w="104" h="290" extrusionOk="0">
                  <a:moveTo>
                    <a:pt x="21" y="0"/>
                  </a:moveTo>
                  <a:lnTo>
                    <a:pt x="1" y="289"/>
                  </a:lnTo>
                  <a:lnTo>
                    <a:pt x="104" y="269"/>
                  </a:lnTo>
                  <a:lnTo>
                    <a:pt x="83"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93" name="Google Shape;2693;p212"/>
            <p:cNvSpPr/>
            <p:nvPr/>
          </p:nvSpPr>
          <p:spPr>
            <a:xfrm>
              <a:off x="6258025" y="4875175"/>
              <a:ext cx="2600" cy="7250"/>
            </a:xfrm>
            <a:custGeom>
              <a:avLst/>
              <a:gdLst/>
              <a:ahLst/>
              <a:cxnLst/>
              <a:rect l="l" t="t" r="r" b="b"/>
              <a:pathLst>
                <a:path w="104" h="290" fill="none" extrusionOk="0">
                  <a:moveTo>
                    <a:pt x="21" y="0"/>
                  </a:moveTo>
                  <a:lnTo>
                    <a:pt x="21" y="0"/>
                  </a:lnTo>
                  <a:lnTo>
                    <a:pt x="1" y="289"/>
                  </a:lnTo>
                  <a:lnTo>
                    <a:pt x="1" y="289"/>
                  </a:lnTo>
                  <a:lnTo>
                    <a:pt x="104" y="269"/>
                  </a:lnTo>
                  <a:lnTo>
                    <a:pt x="104" y="269"/>
                  </a:lnTo>
                  <a:lnTo>
                    <a:pt x="83" y="0"/>
                  </a:lnTo>
                  <a:lnTo>
                    <a:pt x="2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94" name="Google Shape;2694;p212"/>
            <p:cNvSpPr/>
            <p:nvPr/>
          </p:nvSpPr>
          <p:spPr>
            <a:xfrm>
              <a:off x="6213125" y="4875175"/>
              <a:ext cx="4150" cy="10850"/>
            </a:xfrm>
            <a:custGeom>
              <a:avLst/>
              <a:gdLst/>
              <a:ahLst/>
              <a:cxnLst/>
              <a:rect l="l" t="t" r="r" b="b"/>
              <a:pathLst>
                <a:path w="166" h="434" extrusionOk="0">
                  <a:moveTo>
                    <a:pt x="63" y="0"/>
                  </a:moveTo>
                  <a:lnTo>
                    <a:pt x="42" y="165"/>
                  </a:lnTo>
                  <a:lnTo>
                    <a:pt x="1" y="434"/>
                  </a:lnTo>
                  <a:lnTo>
                    <a:pt x="166" y="413"/>
                  </a:lnTo>
                  <a:lnTo>
                    <a:pt x="125" y="145"/>
                  </a:lnTo>
                  <a:lnTo>
                    <a:pt x="104"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95" name="Google Shape;2695;p212"/>
            <p:cNvSpPr/>
            <p:nvPr/>
          </p:nvSpPr>
          <p:spPr>
            <a:xfrm>
              <a:off x="6213125" y="4875175"/>
              <a:ext cx="4150" cy="10850"/>
            </a:xfrm>
            <a:custGeom>
              <a:avLst/>
              <a:gdLst/>
              <a:ahLst/>
              <a:cxnLst/>
              <a:rect l="l" t="t" r="r" b="b"/>
              <a:pathLst>
                <a:path w="166" h="434" fill="none" extrusionOk="0">
                  <a:moveTo>
                    <a:pt x="63" y="0"/>
                  </a:moveTo>
                  <a:lnTo>
                    <a:pt x="63" y="0"/>
                  </a:lnTo>
                  <a:lnTo>
                    <a:pt x="42" y="165"/>
                  </a:lnTo>
                  <a:lnTo>
                    <a:pt x="1" y="434"/>
                  </a:lnTo>
                  <a:lnTo>
                    <a:pt x="1" y="434"/>
                  </a:lnTo>
                  <a:lnTo>
                    <a:pt x="166" y="413"/>
                  </a:lnTo>
                  <a:lnTo>
                    <a:pt x="166" y="413"/>
                  </a:lnTo>
                  <a:lnTo>
                    <a:pt x="125" y="145"/>
                  </a:lnTo>
                  <a:lnTo>
                    <a:pt x="104" y="0"/>
                  </a:lnTo>
                  <a:lnTo>
                    <a:pt x="63"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96" name="Google Shape;2696;p212"/>
            <p:cNvSpPr/>
            <p:nvPr/>
          </p:nvSpPr>
          <p:spPr>
            <a:xfrm>
              <a:off x="6355550" y="4875175"/>
              <a:ext cx="1575" cy="1050"/>
            </a:xfrm>
            <a:custGeom>
              <a:avLst/>
              <a:gdLst/>
              <a:ahLst/>
              <a:cxnLst/>
              <a:rect l="l" t="t" r="r" b="b"/>
              <a:pathLst>
                <a:path w="63" h="42" extrusionOk="0">
                  <a:moveTo>
                    <a:pt x="1" y="0"/>
                  </a:moveTo>
                  <a:lnTo>
                    <a:pt x="1" y="42"/>
                  </a:lnTo>
                  <a:lnTo>
                    <a:pt x="63" y="42"/>
                  </a:lnTo>
                  <a:lnTo>
                    <a:pt x="63"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97" name="Google Shape;2697;p212"/>
            <p:cNvSpPr/>
            <p:nvPr/>
          </p:nvSpPr>
          <p:spPr>
            <a:xfrm>
              <a:off x="6355550" y="4875175"/>
              <a:ext cx="1575" cy="1050"/>
            </a:xfrm>
            <a:custGeom>
              <a:avLst/>
              <a:gdLst/>
              <a:ahLst/>
              <a:cxnLst/>
              <a:rect l="l" t="t" r="r" b="b"/>
              <a:pathLst>
                <a:path w="63" h="42" fill="none" extrusionOk="0">
                  <a:moveTo>
                    <a:pt x="1" y="0"/>
                  </a:moveTo>
                  <a:lnTo>
                    <a:pt x="1" y="0"/>
                  </a:lnTo>
                  <a:lnTo>
                    <a:pt x="1" y="42"/>
                  </a:lnTo>
                  <a:lnTo>
                    <a:pt x="1" y="42"/>
                  </a:lnTo>
                  <a:lnTo>
                    <a:pt x="63" y="42"/>
                  </a:lnTo>
                  <a:lnTo>
                    <a:pt x="63" y="42"/>
                  </a:lnTo>
                  <a:lnTo>
                    <a:pt x="63" y="0"/>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98" name="Google Shape;2698;p212"/>
            <p:cNvSpPr/>
            <p:nvPr/>
          </p:nvSpPr>
          <p:spPr>
            <a:xfrm>
              <a:off x="6311175" y="4875175"/>
              <a:ext cx="2100" cy="3125"/>
            </a:xfrm>
            <a:custGeom>
              <a:avLst/>
              <a:gdLst/>
              <a:ahLst/>
              <a:cxnLst/>
              <a:rect l="l" t="t" r="r" b="b"/>
              <a:pathLst>
                <a:path w="84" h="125" extrusionOk="0">
                  <a:moveTo>
                    <a:pt x="21" y="0"/>
                  </a:moveTo>
                  <a:lnTo>
                    <a:pt x="1" y="124"/>
                  </a:lnTo>
                  <a:lnTo>
                    <a:pt x="83" y="124"/>
                  </a:lnTo>
                  <a:lnTo>
                    <a:pt x="63"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699" name="Google Shape;2699;p212"/>
            <p:cNvSpPr/>
            <p:nvPr/>
          </p:nvSpPr>
          <p:spPr>
            <a:xfrm>
              <a:off x="6311175" y="4875175"/>
              <a:ext cx="2100" cy="3125"/>
            </a:xfrm>
            <a:custGeom>
              <a:avLst/>
              <a:gdLst/>
              <a:ahLst/>
              <a:cxnLst/>
              <a:rect l="l" t="t" r="r" b="b"/>
              <a:pathLst>
                <a:path w="84" h="125" fill="none" extrusionOk="0">
                  <a:moveTo>
                    <a:pt x="21" y="0"/>
                  </a:moveTo>
                  <a:lnTo>
                    <a:pt x="21" y="0"/>
                  </a:lnTo>
                  <a:lnTo>
                    <a:pt x="1" y="124"/>
                  </a:lnTo>
                  <a:lnTo>
                    <a:pt x="1" y="124"/>
                  </a:lnTo>
                  <a:lnTo>
                    <a:pt x="83" y="124"/>
                  </a:lnTo>
                  <a:lnTo>
                    <a:pt x="83" y="124"/>
                  </a:lnTo>
                  <a:lnTo>
                    <a:pt x="63" y="0"/>
                  </a:lnTo>
                  <a:lnTo>
                    <a:pt x="2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00" name="Google Shape;2700;p212"/>
            <p:cNvSpPr/>
            <p:nvPr/>
          </p:nvSpPr>
          <p:spPr>
            <a:xfrm>
              <a:off x="5672325" y="4873625"/>
              <a:ext cx="484575" cy="1575"/>
            </a:xfrm>
            <a:custGeom>
              <a:avLst/>
              <a:gdLst/>
              <a:ahLst/>
              <a:cxnLst/>
              <a:rect l="l" t="t" r="r" b="b"/>
              <a:pathLst>
                <a:path w="19383" h="63" extrusionOk="0">
                  <a:moveTo>
                    <a:pt x="1" y="0"/>
                  </a:moveTo>
                  <a:lnTo>
                    <a:pt x="55" y="0"/>
                  </a:lnTo>
                  <a:lnTo>
                    <a:pt x="55" y="0"/>
                  </a:lnTo>
                  <a:lnTo>
                    <a:pt x="42" y="0"/>
                  </a:lnTo>
                  <a:close/>
                  <a:moveTo>
                    <a:pt x="55" y="0"/>
                  </a:moveTo>
                  <a:lnTo>
                    <a:pt x="2333" y="21"/>
                  </a:lnTo>
                  <a:lnTo>
                    <a:pt x="2354" y="21"/>
                  </a:lnTo>
                  <a:lnTo>
                    <a:pt x="4088" y="42"/>
                  </a:lnTo>
                  <a:lnTo>
                    <a:pt x="7948" y="42"/>
                  </a:lnTo>
                  <a:lnTo>
                    <a:pt x="8010" y="62"/>
                  </a:lnTo>
                  <a:lnTo>
                    <a:pt x="17855" y="62"/>
                  </a:lnTo>
                  <a:lnTo>
                    <a:pt x="19383" y="42"/>
                  </a:lnTo>
                  <a:lnTo>
                    <a:pt x="55"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01" name="Google Shape;2701;p212"/>
            <p:cNvSpPr/>
            <p:nvPr/>
          </p:nvSpPr>
          <p:spPr>
            <a:xfrm>
              <a:off x="5672325" y="4873625"/>
              <a:ext cx="484575" cy="1575"/>
            </a:xfrm>
            <a:custGeom>
              <a:avLst/>
              <a:gdLst/>
              <a:ahLst/>
              <a:cxnLst/>
              <a:rect l="l" t="t" r="r" b="b"/>
              <a:pathLst>
                <a:path w="19383" h="63" fill="none" extrusionOk="0">
                  <a:moveTo>
                    <a:pt x="1" y="0"/>
                  </a:moveTo>
                  <a:lnTo>
                    <a:pt x="1" y="0"/>
                  </a:lnTo>
                  <a:lnTo>
                    <a:pt x="42" y="0"/>
                  </a:lnTo>
                  <a:lnTo>
                    <a:pt x="42" y="0"/>
                  </a:lnTo>
                  <a:lnTo>
                    <a:pt x="2333" y="21"/>
                  </a:lnTo>
                  <a:lnTo>
                    <a:pt x="2333" y="21"/>
                  </a:lnTo>
                  <a:lnTo>
                    <a:pt x="2354" y="21"/>
                  </a:lnTo>
                  <a:lnTo>
                    <a:pt x="2354" y="21"/>
                  </a:lnTo>
                  <a:lnTo>
                    <a:pt x="4088" y="42"/>
                  </a:lnTo>
                  <a:lnTo>
                    <a:pt x="4088" y="42"/>
                  </a:lnTo>
                  <a:lnTo>
                    <a:pt x="4129" y="42"/>
                  </a:lnTo>
                  <a:lnTo>
                    <a:pt x="4129" y="42"/>
                  </a:lnTo>
                  <a:lnTo>
                    <a:pt x="6193" y="42"/>
                  </a:lnTo>
                  <a:lnTo>
                    <a:pt x="6193" y="42"/>
                  </a:lnTo>
                  <a:lnTo>
                    <a:pt x="6234" y="42"/>
                  </a:lnTo>
                  <a:lnTo>
                    <a:pt x="6234" y="42"/>
                  </a:lnTo>
                  <a:lnTo>
                    <a:pt x="7948" y="42"/>
                  </a:lnTo>
                  <a:lnTo>
                    <a:pt x="7948" y="42"/>
                  </a:lnTo>
                  <a:lnTo>
                    <a:pt x="8010" y="62"/>
                  </a:lnTo>
                  <a:lnTo>
                    <a:pt x="8010" y="62"/>
                  </a:lnTo>
                  <a:lnTo>
                    <a:pt x="10074" y="62"/>
                  </a:lnTo>
                  <a:lnTo>
                    <a:pt x="10074" y="62"/>
                  </a:lnTo>
                  <a:lnTo>
                    <a:pt x="10115" y="62"/>
                  </a:lnTo>
                  <a:lnTo>
                    <a:pt x="10115" y="62"/>
                  </a:lnTo>
                  <a:lnTo>
                    <a:pt x="11828" y="62"/>
                  </a:lnTo>
                  <a:lnTo>
                    <a:pt x="11828" y="62"/>
                  </a:lnTo>
                  <a:lnTo>
                    <a:pt x="11869" y="62"/>
                  </a:lnTo>
                  <a:lnTo>
                    <a:pt x="11869" y="62"/>
                  </a:lnTo>
                  <a:lnTo>
                    <a:pt x="13129" y="62"/>
                  </a:lnTo>
                  <a:lnTo>
                    <a:pt x="13129" y="62"/>
                  </a:lnTo>
                  <a:lnTo>
                    <a:pt x="13934" y="62"/>
                  </a:lnTo>
                  <a:lnTo>
                    <a:pt x="13934" y="62"/>
                  </a:lnTo>
                  <a:lnTo>
                    <a:pt x="13996" y="62"/>
                  </a:lnTo>
                  <a:lnTo>
                    <a:pt x="13996" y="62"/>
                  </a:lnTo>
                  <a:lnTo>
                    <a:pt x="15709" y="62"/>
                  </a:lnTo>
                  <a:lnTo>
                    <a:pt x="15709" y="62"/>
                  </a:lnTo>
                  <a:lnTo>
                    <a:pt x="15750" y="62"/>
                  </a:lnTo>
                  <a:lnTo>
                    <a:pt x="15750" y="62"/>
                  </a:lnTo>
                  <a:lnTo>
                    <a:pt x="17814" y="62"/>
                  </a:lnTo>
                  <a:lnTo>
                    <a:pt x="17814" y="62"/>
                  </a:lnTo>
                  <a:lnTo>
                    <a:pt x="17855" y="62"/>
                  </a:lnTo>
                  <a:lnTo>
                    <a:pt x="17855" y="62"/>
                  </a:lnTo>
                  <a:lnTo>
                    <a:pt x="19383" y="42"/>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02" name="Google Shape;2702;p212"/>
            <p:cNvSpPr/>
            <p:nvPr/>
          </p:nvSpPr>
          <p:spPr>
            <a:xfrm>
              <a:off x="6405100" y="4875675"/>
              <a:ext cx="12400" cy="25"/>
            </a:xfrm>
            <a:custGeom>
              <a:avLst/>
              <a:gdLst/>
              <a:ahLst/>
              <a:cxnLst/>
              <a:rect l="l" t="t" r="r" b="b"/>
              <a:pathLst>
                <a:path w="496" h="1" extrusionOk="0">
                  <a:moveTo>
                    <a:pt x="0" y="1"/>
                  </a:moveTo>
                  <a:lnTo>
                    <a:pt x="0" y="1"/>
                  </a:lnTo>
                  <a:lnTo>
                    <a:pt x="496" y="1"/>
                  </a:lnTo>
                  <a:lnTo>
                    <a:pt x="496" y="1"/>
                  </a:lnTo>
                  <a:lnTo>
                    <a:pt x="0" y="1"/>
                  </a:lnTo>
                  <a:close/>
                </a:path>
              </a:pathLst>
            </a:custGeom>
            <a:solidFill>
              <a:srgbClr val="B2B2B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03" name="Google Shape;2703;p212"/>
            <p:cNvSpPr/>
            <p:nvPr/>
          </p:nvSpPr>
          <p:spPr>
            <a:xfrm>
              <a:off x="6405100" y="4875675"/>
              <a:ext cx="12400" cy="25"/>
            </a:xfrm>
            <a:custGeom>
              <a:avLst/>
              <a:gdLst/>
              <a:ahLst/>
              <a:cxnLst/>
              <a:rect l="l" t="t" r="r" b="b"/>
              <a:pathLst>
                <a:path w="496" h="1" fill="none" extrusionOk="0">
                  <a:moveTo>
                    <a:pt x="0" y="1"/>
                  </a:moveTo>
                  <a:lnTo>
                    <a:pt x="0" y="1"/>
                  </a:lnTo>
                  <a:lnTo>
                    <a:pt x="496" y="1"/>
                  </a:lnTo>
                  <a:lnTo>
                    <a:pt x="496" y="1"/>
                  </a:lnTo>
                  <a:lnTo>
                    <a:pt x="0"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04" name="Google Shape;2704;p212"/>
            <p:cNvSpPr/>
            <p:nvPr/>
          </p:nvSpPr>
          <p:spPr>
            <a:xfrm>
              <a:off x="6395300" y="4875675"/>
              <a:ext cx="9825" cy="25"/>
            </a:xfrm>
            <a:custGeom>
              <a:avLst/>
              <a:gdLst/>
              <a:ahLst/>
              <a:cxnLst/>
              <a:rect l="l" t="t" r="r" b="b"/>
              <a:pathLst>
                <a:path w="393" h="1" extrusionOk="0">
                  <a:moveTo>
                    <a:pt x="289" y="1"/>
                  </a:moveTo>
                  <a:lnTo>
                    <a:pt x="289" y="1"/>
                  </a:lnTo>
                  <a:lnTo>
                    <a:pt x="0" y="1"/>
                  </a:lnTo>
                  <a:lnTo>
                    <a:pt x="392" y="1"/>
                  </a:lnTo>
                  <a:lnTo>
                    <a:pt x="392" y="1"/>
                  </a:lnTo>
                  <a:lnTo>
                    <a:pt x="392" y="1"/>
                  </a:lnTo>
                  <a:lnTo>
                    <a:pt x="289" y="1"/>
                  </a:lnTo>
                  <a:close/>
                </a:path>
              </a:pathLst>
            </a:custGeom>
            <a:solidFill>
              <a:srgbClr val="B2504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05" name="Google Shape;2705;p212"/>
            <p:cNvSpPr/>
            <p:nvPr/>
          </p:nvSpPr>
          <p:spPr>
            <a:xfrm>
              <a:off x="6395300" y="4875675"/>
              <a:ext cx="9825" cy="25"/>
            </a:xfrm>
            <a:custGeom>
              <a:avLst/>
              <a:gdLst/>
              <a:ahLst/>
              <a:cxnLst/>
              <a:rect l="l" t="t" r="r" b="b"/>
              <a:pathLst>
                <a:path w="393" h="1" fill="none" extrusionOk="0">
                  <a:moveTo>
                    <a:pt x="289" y="1"/>
                  </a:moveTo>
                  <a:lnTo>
                    <a:pt x="289" y="1"/>
                  </a:lnTo>
                  <a:lnTo>
                    <a:pt x="0" y="1"/>
                  </a:lnTo>
                  <a:lnTo>
                    <a:pt x="392" y="1"/>
                  </a:lnTo>
                  <a:lnTo>
                    <a:pt x="392" y="1"/>
                  </a:lnTo>
                  <a:lnTo>
                    <a:pt x="392" y="1"/>
                  </a:lnTo>
                  <a:lnTo>
                    <a:pt x="289"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06" name="Google Shape;2706;p212"/>
            <p:cNvSpPr/>
            <p:nvPr/>
          </p:nvSpPr>
          <p:spPr>
            <a:xfrm>
              <a:off x="6408200" y="5167750"/>
              <a:ext cx="25825" cy="550"/>
            </a:xfrm>
            <a:custGeom>
              <a:avLst/>
              <a:gdLst/>
              <a:ahLst/>
              <a:cxnLst/>
              <a:rect l="l" t="t" r="r" b="b"/>
              <a:pathLst>
                <a:path w="1033" h="22" extrusionOk="0">
                  <a:moveTo>
                    <a:pt x="0" y="1"/>
                  </a:moveTo>
                  <a:lnTo>
                    <a:pt x="0" y="22"/>
                  </a:lnTo>
                  <a:lnTo>
                    <a:pt x="1032" y="22"/>
                  </a:lnTo>
                  <a:lnTo>
                    <a:pt x="0" y="1"/>
                  </a:lnTo>
                  <a:close/>
                </a:path>
              </a:pathLst>
            </a:custGeom>
            <a:solidFill>
              <a:srgbClr val="B2B2B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07" name="Google Shape;2707;p212"/>
            <p:cNvSpPr/>
            <p:nvPr/>
          </p:nvSpPr>
          <p:spPr>
            <a:xfrm>
              <a:off x="6408200" y="5167750"/>
              <a:ext cx="25825" cy="550"/>
            </a:xfrm>
            <a:custGeom>
              <a:avLst/>
              <a:gdLst/>
              <a:ahLst/>
              <a:cxnLst/>
              <a:rect l="l" t="t" r="r" b="b"/>
              <a:pathLst>
                <a:path w="1033" h="22" fill="none" extrusionOk="0">
                  <a:moveTo>
                    <a:pt x="0" y="1"/>
                  </a:moveTo>
                  <a:lnTo>
                    <a:pt x="0" y="22"/>
                  </a:lnTo>
                  <a:lnTo>
                    <a:pt x="0" y="22"/>
                  </a:lnTo>
                  <a:lnTo>
                    <a:pt x="1032" y="22"/>
                  </a:lnTo>
                  <a:lnTo>
                    <a:pt x="0"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08" name="Google Shape;2708;p212"/>
            <p:cNvSpPr/>
            <p:nvPr/>
          </p:nvSpPr>
          <p:spPr>
            <a:xfrm>
              <a:off x="5714650" y="5166725"/>
              <a:ext cx="693575" cy="29950"/>
            </a:xfrm>
            <a:custGeom>
              <a:avLst/>
              <a:gdLst/>
              <a:ahLst/>
              <a:cxnLst/>
              <a:rect l="l" t="t" r="r" b="b"/>
              <a:pathLst>
                <a:path w="27743" h="1198" extrusionOk="0">
                  <a:moveTo>
                    <a:pt x="25802" y="42"/>
                  </a:moveTo>
                  <a:lnTo>
                    <a:pt x="25823" y="145"/>
                  </a:lnTo>
                  <a:lnTo>
                    <a:pt x="26772" y="104"/>
                  </a:lnTo>
                  <a:lnTo>
                    <a:pt x="27742" y="63"/>
                  </a:lnTo>
                  <a:lnTo>
                    <a:pt x="27742" y="42"/>
                  </a:lnTo>
                  <a:close/>
                  <a:moveTo>
                    <a:pt x="0" y="1"/>
                  </a:moveTo>
                  <a:lnTo>
                    <a:pt x="702" y="166"/>
                  </a:lnTo>
                  <a:lnTo>
                    <a:pt x="743" y="1"/>
                  </a:lnTo>
                  <a:close/>
                  <a:moveTo>
                    <a:pt x="24027" y="42"/>
                  </a:moveTo>
                  <a:lnTo>
                    <a:pt x="24068" y="269"/>
                  </a:lnTo>
                  <a:lnTo>
                    <a:pt x="25719" y="145"/>
                  </a:lnTo>
                  <a:lnTo>
                    <a:pt x="25740" y="42"/>
                  </a:lnTo>
                  <a:close/>
                  <a:moveTo>
                    <a:pt x="21921" y="42"/>
                  </a:moveTo>
                  <a:lnTo>
                    <a:pt x="21942" y="186"/>
                  </a:lnTo>
                  <a:lnTo>
                    <a:pt x="21963" y="434"/>
                  </a:lnTo>
                  <a:lnTo>
                    <a:pt x="23944" y="269"/>
                  </a:lnTo>
                  <a:lnTo>
                    <a:pt x="23985" y="42"/>
                  </a:lnTo>
                  <a:close/>
                  <a:moveTo>
                    <a:pt x="764" y="1"/>
                  </a:moveTo>
                  <a:lnTo>
                    <a:pt x="805" y="186"/>
                  </a:lnTo>
                  <a:lnTo>
                    <a:pt x="1610" y="352"/>
                  </a:lnTo>
                  <a:lnTo>
                    <a:pt x="2436" y="517"/>
                  </a:lnTo>
                  <a:lnTo>
                    <a:pt x="2477" y="186"/>
                  </a:lnTo>
                  <a:lnTo>
                    <a:pt x="2498" y="21"/>
                  </a:lnTo>
                  <a:lnTo>
                    <a:pt x="764" y="1"/>
                  </a:lnTo>
                  <a:close/>
                  <a:moveTo>
                    <a:pt x="20146" y="21"/>
                  </a:moveTo>
                  <a:lnTo>
                    <a:pt x="20187" y="228"/>
                  </a:lnTo>
                  <a:lnTo>
                    <a:pt x="20208" y="599"/>
                  </a:lnTo>
                  <a:lnTo>
                    <a:pt x="21818" y="434"/>
                  </a:lnTo>
                  <a:lnTo>
                    <a:pt x="21839" y="186"/>
                  </a:lnTo>
                  <a:lnTo>
                    <a:pt x="21880" y="42"/>
                  </a:lnTo>
                  <a:lnTo>
                    <a:pt x="20146" y="21"/>
                  </a:lnTo>
                  <a:close/>
                  <a:moveTo>
                    <a:pt x="19589" y="21"/>
                  </a:moveTo>
                  <a:lnTo>
                    <a:pt x="18041" y="42"/>
                  </a:lnTo>
                  <a:lnTo>
                    <a:pt x="18082" y="290"/>
                  </a:lnTo>
                  <a:lnTo>
                    <a:pt x="18103" y="785"/>
                  </a:lnTo>
                  <a:lnTo>
                    <a:pt x="20043" y="599"/>
                  </a:lnTo>
                  <a:lnTo>
                    <a:pt x="20084" y="228"/>
                  </a:lnTo>
                  <a:lnTo>
                    <a:pt x="20105" y="21"/>
                  </a:lnTo>
                  <a:close/>
                  <a:moveTo>
                    <a:pt x="2539" y="21"/>
                  </a:moveTo>
                  <a:lnTo>
                    <a:pt x="2560" y="207"/>
                  </a:lnTo>
                  <a:lnTo>
                    <a:pt x="2601" y="537"/>
                  </a:lnTo>
                  <a:lnTo>
                    <a:pt x="3571" y="682"/>
                  </a:lnTo>
                  <a:lnTo>
                    <a:pt x="4541" y="826"/>
                  </a:lnTo>
                  <a:lnTo>
                    <a:pt x="4562" y="310"/>
                  </a:lnTo>
                  <a:lnTo>
                    <a:pt x="4603" y="21"/>
                  </a:lnTo>
                  <a:close/>
                  <a:moveTo>
                    <a:pt x="16286" y="42"/>
                  </a:moveTo>
                  <a:lnTo>
                    <a:pt x="16328" y="352"/>
                  </a:lnTo>
                  <a:lnTo>
                    <a:pt x="16348" y="929"/>
                  </a:lnTo>
                  <a:lnTo>
                    <a:pt x="17917" y="806"/>
                  </a:lnTo>
                  <a:lnTo>
                    <a:pt x="17958" y="310"/>
                  </a:lnTo>
                  <a:lnTo>
                    <a:pt x="17999" y="42"/>
                  </a:lnTo>
                  <a:close/>
                  <a:moveTo>
                    <a:pt x="4645" y="21"/>
                  </a:moveTo>
                  <a:lnTo>
                    <a:pt x="4686" y="310"/>
                  </a:lnTo>
                  <a:lnTo>
                    <a:pt x="4727" y="847"/>
                  </a:lnTo>
                  <a:lnTo>
                    <a:pt x="5512" y="929"/>
                  </a:lnTo>
                  <a:lnTo>
                    <a:pt x="6296" y="1012"/>
                  </a:lnTo>
                  <a:lnTo>
                    <a:pt x="6317" y="372"/>
                  </a:lnTo>
                  <a:lnTo>
                    <a:pt x="6337" y="166"/>
                  </a:lnTo>
                  <a:lnTo>
                    <a:pt x="6378" y="42"/>
                  </a:lnTo>
                  <a:lnTo>
                    <a:pt x="4645" y="21"/>
                  </a:lnTo>
                  <a:close/>
                  <a:moveTo>
                    <a:pt x="14160" y="42"/>
                  </a:moveTo>
                  <a:lnTo>
                    <a:pt x="14181" y="186"/>
                  </a:lnTo>
                  <a:lnTo>
                    <a:pt x="14222" y="413"/>
                  </a:lnTo>
                  <a:lnTo>
                    <a:pt x="14243" y="1095"/>
                  </a:lnTo>
                  <a:lnTo>
                    <a:pt x="14759" y="1053"/>
                  </a:lnTo>
                  <a:lnTo>
                    <a:pt x="16162" y="950"/>
                  </a:lnTo>
                  <a:lnTo>
                    <a:pt x="16183" y="352"/>
                  </a:lnTo>
                  <a:lnTo>
                    <a:pt x="16224" y="42"/>
                  </a:lnTo>
                  <a:close/>
                  <a:moveTo>
                    <a:pt x="6420" y="42"/>
                  </a:moveTo>
                  <a:lnTo>
                    <a:pt x="6440" y="166"/>
                  </a:lnTo>
                  <a:lnTo>
                    <a:pt x="6461" y="372"/>
                  </a:lnTo>
                  <a:lnTo>
                    <a:pt x="6502" y="1012"/>
                  </a:lnTo>
                  <a:lnTo>
                    <a:pt x="7452" y="1095"/>
                  </a:lnTo>
                  <a:lnTo>
                    <a:pt x="8401" y="1136"/>
                  </a:lnTo>
                  <a:lnTo>
                    <a:pt x="8443" y="434"/>
                  </a:lnTo>
                  <a:lnTo>
                    <a:pt x="8463" y="186"/>
                  </a:lnTo>
                  <a:lnTo>
                    <a:pt x="8484" y="42"/>
                  </a:lnTo>
                  <a:close/>
                  <a:moveTo>
                    <a:pt x="12406" y="42"/>
                  </a:moveTo>
                  <a:lnTo>
                    <a:pt x="12426" y="186"/>
                  </a:lnTo>
                  <a:lnTo>
                    <a:pt x="12447" y="434"/>
                  </a:lnTo>
                  <a:lnTo>
                    <a:pt x="12488" y="1157"/>
                  </a:lnTo>
                  <a:lnTo>
                    <a:pt x="14036" y="1095"/>
                  </a:lnTo>
                  <a:lnTo>
                    <a:pt x="14078" y="413"/>
                  </a:lnTo>
                  <a:lnTo>
                    <a:pt x="14098" y="186"/>
                  </a:lnTo>
                  <a:lnTo>
                    <a:pt x="14119" y="42"/>
                  </a:lnTo>
                  <a:close/>
                  <a:moveTo>
                    <a:pt x="8525" y="42"/>
                  </a:moveTo>
                  <a:lnTo>
                    <a:pt x="8546" y="186"/>
                  </a:lnTo>
                  <a:lnTo>
                    <a:pt x="8566" y="434"/>
                  </a:lnTo>
                  <a:lnTo>
                    <a:pt x="8608" y="1157"/>
                  </a:lnTo>
                  <a:lnTo>
                    <a:pt x="10156" y="1177"/>
                  </a:lnTo>
                  <a:lnTo>
                    <a:pt x="10197" y="455"/>
                  </a:lnTo>
                  <a:lnTo>
                    <a:pt x="10218" y="186"/>
                  </a:lnTo>
                  <a:lnTo>
                    <a:pt x="10238" y="42"/>
                  </a:lnTo>
                  <a:close/>
                  <a:moveTo>
                    <a:pt x="10300" y="42"/>
                  </a:moveTo>
                  <a:lnTo>
                    <a:pt x="10321" y="207"/>
                  </a:lnTo>
                  <a:lnTo>
                    <a:pt x="10342" y="455"/>
                  </a:lnTo>
                  <a:lnTo>
                    <a:pt x="10383" y="1198"/>
                  </a:lnTo>
                  <a:lnTo>
                    <a:pt x="10734" y="1198"/>
                  </a:lnTo>
                  <a:lnTo>
                    <a:pt x="12261" y="1177"/>
                  </a:lnTo>
                  <a:lnTo>
                    <a:pt x="12303" y="434"/>
                  </a:lnTo>
                  <a:lnTo>
                    <a:pt x="12323" y="186"/>
                  </a:lnTo>
                  <a:lnTo>
                    <a:pt x="12364" y="42"/>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09" name="Google Shape;2709;p212"/>
            <p:cNvSpPr/>
            <p:nvPr/>
          </p:nvSpPr>
          <p:spPr>
            <a:xfrm>
              <a:off x="6359675" y="5167750"/>
              <a:ext cx="48550" cy="2625"/>
            </a:xfrm>
            <a:custGeom>
              <a:avLst/>
              <a:gdLst/>
              <a:ahLst/>
              <a:cxnLst/>
              <a:rect l="l" t="t" r="r" b="b"/>
              <a:pathLst>
                <a:path w="1942" h="105" fill="none" extrusionOk="0">
                  <a:moveTo>
                    <a:pt x="1" y="1"/>
                  </a:moveTo>
                  <a:lnTo>
                    <a:pt x="1" y="1"/>
                  </a:lnTo>
                  <a:lnTo>
                    <a:pt x="22" y="104"/>
                  </a:lnTo>
                  <a:lnTo>
                    <a:pt x="22" y="104"/>
                  </a:lnTo>
                  <a:lnTo>
                    <a:pt x="971" y="63"/>
                  </a:lnTo>
                  <a:lnTo>
                    <a:pt x="1941" y="22"/>
                  </a:lnTo>
                  <a:lnTo>
                    <a:pt x="1941" y="1"/>
                  </a:lnTo>
                  <a:lnTo>
                    <a:pt x="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10" name="Google Shape;2710;p212"/>
            <p:cNvSpPr/>
            <p:nvPr/>
          </p:nvSpPr>
          <p:spPr>
            <a:xfrm>
              <a:off x="5972150" y="5167750"/>
              <a:ext cx="51625" cy="28925"/>
            </a:xfrm>
            <a:custGeom>
              <a:avLst/>
              <a:gdLst/>
              <a:ahLst/>
              <a:cxnLst/>
              <a:rect l="l" t="t" r="r" b="b"/>
              <a:pathLst>
                <a:path w="2065" h="1157" fill="none" extrusionOk="0">
                  <a:moveTo>
                    <a:pt x="0" y="1"/>
                  </a:moveTo>
                  <a:lnTo>
                    <a:pt x="0" y="1"/>
                  </a:lnTo>
                  <a:lnTo>
                    <a:pt x="21" y="166"/>
                  </a:lnTo>
                  <a:lnTo>
                    <a:pt x="42" y="414"/>
                  </a:lnTo>
                  <a:lnTo>
                    <a:pt x="83" y="1157"/>
                  </a:lnTo>
                  <a:lnTo>
                    <a:pt x="83" y="1157"/>
                  </a:lnTo>
                  <a:lnTo>
                    <a:pt x="434" y="1157"/>
                  </a:lnTo>
                  <a:lnTo>
                    <a:pt x="434" y="1157"/>
                  </a:lnTo>
                  <a:lnTo>
                    <a:pt x="1961" y="1136"/>
                  </a:lnTo>
                  <a:lnTo>
                    <a:pt x="1961" y="1136"/>
                  </a:lnTo>
                  <a:lnTo>
                    <a:pt x="2003" y="393"/>
                  </a:lnTo>
                  <a:lnTo>
                    <a:pt x="2023" y="145"/>
                  </a:lnTo>
                  <a:lnTo>
                    <a:pt x="2064" y="1"/>
                  </a:lnTo>
                  <a:lnTo>
                    <a:pt x="2064" y="1"/>
                  </a:lnTo>
                  <a:lnTo>
                    <a:pt x="1239" y="1"/>
                  </a:lnTo>
                  <a:lnTo>
                    <a:pt x="1239" y="1"/>
                  </a:lnTo>
                  <a:lnTo>
                    <a:pt x="0"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11" name="Google Shape;2711;p212"/>
            <p:cNvSpPr/>
            <p:nvPr/>
          </p:nvSpPr>
          <p:spPr>
            <a:xfrm>
              <a:off x="6024775" y="5167750"/>
              <a:ext cx="42850" cy="27900"/>
            </a:xfrm>
            <a:custGeom>
              <a:avLst/>
              <a:gdLst/>
              <a:ahLst/>
              <a:cxnLst/>
              <a:rect l="l" t="t" r="r" b="b"/>
              <a:pathLst>
                <a:path w="1714" h="1116" fill="none" extrusionOk="0">
                  <a:moveTo>
                    <a:pt x="1714" y="1"/>
                  </a:moveTo>
                  <a:lnTo>
                    <a:pt x="1714" y="1"/>
                  </a:lnTo>
                  <a:lnTo>
                    <a:pt x="1" y="1"/>
                  </a:lnTo>
                  <a:lnTo>
                    <a:pt x="1" y="1"/>
                  </a:lnTo>
                  <a:lnTo>
                    <a:pt x="21" y="145"/>
                  </a:lnTo>
                  <a:lnTo>
                    <a:pt x="42" y="393"/>
                  </a:lnTo>
                  <a:lnTo>
                    <a:pt x="83" y="1116"/>
                  </a:lnTo>
                  <a:lnTo>
                    <a:pt x="83" y="1116"/>
                  </a:lnTo>
                  <a:lnTo>
                    <a:pt x="1631" y="1054"/>
                  </a:lnTo>
                  <a:lnTo>
                    <a:pt x="1631" y="1054"/>
                  </a:lnTo>
                  <a:lnTo>
                    <a:pt x="1673" y="372"/>
                  </a:lnTo>
                  <a:lnTo>
                    <a:pt x="1693" y="145"/>
                  </a:lnTo>
                  <a:lnTo>
                    <a:pt x="1714"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12" name="Google Shape;2712;p212"/>
            <p:cNvSpPr/>
            <p:nvPr/>
          </p:nvSpPr>
          <p:spPr>
            <a:xfrm>
              <a:off x="5927775" y="5167750"/>
              <a:ext cx="42850" cy="28425"/>
            </a:xfrm>
            <a:custGeom>
              <a:avLst/>
              <a:gdLst/>
              <a:ahLst/>
              <a:cxnLst/>
              <a:rect l="l" t="t" r="r" b="b"/>
              <a:pathLst>
                <a:path w="1714" h="1137" fill="none" extrusionOk="0">
                  <a:moveTo>
                    <a:pt x="0" y="1"/>
                  </a:moveTo>
                  <a:lnTo>
                    <a:pt x="0" y="1"/>
                  </a:lnTo>
                  <a:lnTo>
                    <a:pt x="21" y="145"/>
                  </a:lnTo>
                  <a:lnTo>
                    <a:pt x="41" y="393"/>
                  </a:lnTo>
                  <a:lnTo>
                    <a:pt x="83" y="1116"/>
                  </a:lnTo>
                  <a:lnTo>
                    <a:pt x="83" y="1116"/>
                  </a:lnTo>
                  <a:lnTo>
                    <a:pt x="1631" y="1136"/>
                  </a:lnTo>
                  <a:lnTo>
                    <a:pt x="1631" y="1136"/>
                  </a:lnTo>
                  <a:lnTo>
                    <a:pt x="1672" y="414"/>
                  </a:lnTo>
                  <a:lnTo>
                    <a:pt x="1693" y="145"/>
                  </a:lnTo>
                  <a:lnTo>
                    <a:pt x="1713" y="1"/>
                  </a:lnTo>
                  <a:lnTo>
                    <a:pt x="1713" y="1"/>
                  </a:lnTo>
                  <a:lnTo>
                    <a:pt x="0"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13" name="Google Shape;2713;p212"/>
            <p:cNvSpPr/>
            <p:nvPr/>
          </p:nvSpPr>
          <p:spPr>
            <a:xfrm>
              <a:off x="6315300" y="5167750"/>
              <a:ext cx="42850" cy="5700"/>
            </a:xfrm>
            <a:custGeom>
              <a:avLst/>
              <a:gdLst/>
              <a:ahLst/>
              <a:cxnLst/>
              <a:rect l="l" t="t" r="r" b="b"/>
              <a:pathLst>
                <a:path w="1714" h="228" fill="none" extrusionOk="0">
                  <a:moveTo>
                    <a:pt x="1" y="1"/>
                  </a:moveTo>
                  <a:lnTo>
                    <a:pt x="1" y="1"/>
                  </a:lnTo>
                  <a:lnTo>
                    <a:pt x="42" y="228"/>
                  </a:lnTo>
                  <a:lnTo>
                    <a:pt x="42" y="228"/>
                  </a:lnTo>
                  <a:lnTo>
                    <a:pt x="1693" y="104"/>
                  </a:lnTo>
                  <a:lnTo>
                    <a:pt x="1693" y="104"/>
                  </a:lnTo>
                  <a:lnTo>
                    <a:pt x="1714" y="1"/>
                  </a:lnTo>
                  <a:lnTo>
                    <a:pt x="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14" name="Google Shape;2714;p212"/>
            <p:cNvSpPr/>
            <p:nvPr/>
          </p:nvSpPr>
          <p:spPr>
            <a:xfrm>
              <a:off x="6068650" y="5167750"/>
              <a:ext cx="51625" cy="26350"/>
            </a:xfrm>
            <a:custGeom>
              <a:avLst/>
              <a:gdLst/>
              <a:ahLst/>
              <a:cxnLst/>
              <a:rect l="l" t="t" r="r" b="b"/>
              <a:pathLst>
                <a:path w="2065" h="1054" fill="none" extrusionOk="0">
                  <a:moveTo>
                    <a:pt x="2064" y="1"/>
                  </a:moveTo>
                  <a:lnTo>
                    <a:pt x="2064" y="1"/>
                  </a:lnTo>
                  <a:lnTo>
                    <a:pt x="0" y="1"/>
                  </a:lnTo>
                  <a:lnTo>
                    <a:pt x="0" y="1"/>
                  </a:lnTo>
                  <a:lnTo>
                    <a:pt x="21" y="145"/>
                  </a:lnTo>
                  <a:lnTo>
                    <a:pt x="62" y="372"/>
                  </a:lnTo>
                  <a:lnTo>
                    <a:pt x="83" y="1054"/>
                  </a:lnTo>
                  <a:lnTo>
                    <a:pt x="83" y="1054"/>
                  </a:lnTo>
                  <a:lnTo>
                    <a:pt x="599" y="1012"/>
                  </a:lnTo>
                  <a:lnTo>
                    <a:pt x="599" y="1012"/>
                  </a:lnTo>
                  <a:lnTo>
                    <a:pt x="2002" y="909"/>
                  </a:lnTo>
                  <a:lnTo>
                    <a:pt x="2002" y="909"/>
                  </a:lnTo>
                  <a:lnTo>
                    <a:pt x="2023" y="311"/>
                  </a:lnTo>
                  <a:lnTo>
                    <a:pt x="2064"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15" name="Google Shape;2715;p212"/>
            <p:cNvSpPr/>
            <p:nvPr/>
          </p:nvSpPr>
          <p:spPr>
            <a:xfrm>
              <a:off x="5875125" y="5167750"/>
              <a:ext cx="51625" cy="27375"/>
            </a:xfrm>
            <a:custGeom>
              <a:avLst/>
              <a:gdLst/>
              <a:ahLst/>
              <a:cxnLst/>
              <a:rect l="l" t="t" r="r" b="b"/>
              <a:pathLst>
                <a:path w="2065" h="1095" fill="none" extrusionOk="0">
                  <a:moveTo>
                    <a:pt x="1" y="1"/>
                  </a:moveTo>
                  <a:lnTo>
                    <a:pt x="1" y="1"/>
                  </a:lnTo>
                  <a:lnTo>
                    <a:pt x="21" y="125"/>
                  </a:lnTo>
                  <a:lnTo>
                    <a:pt x="42" y="331"/>
                  </a:lnTo>
                  <a:lnTo>
                    <a:pt x="83" y="971"/>
                  </a:lnTo>
                  <a:lnTo>
                    <a:pt x="83" y="971"/>
                  </a:lnTo>
                  <a:lnTo>
                    <a:pt x="1033" y="1054"/>
                  </a:lnTo>
                  <a:lnTo>
                    <a:pt x="1982" y="1095"/>
                  </a:lnTo>
                  <a:lnTo>
                    <a:pt x="1982" y="1095"/>
                  </a:lnTo>
                  <a:lnTo>
                    <a:pt x="2024" y="393"/>
                  </a:lnTo>
                  <a:lnTo>
                    <a:pt x="2044" y="145"/>
                  </a:lnTo>
                  <a:lnTo>
                    <a:pt x="2065" y="1"/>
                  </a:lnTo>
                  <a:lnTo>
                    <a:pt x="2065" y="1"/>
                  </a:lnTo>
                  <a:lnTo>
                    <a:pt x="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16" name="Google Shape;2716;p212"/>
            <p:cNvSpPr/>
            <p:nvPr/>
          </p:nvSpPr>
          <p:spPr>
            <a:xfrm>
              <a:off x="6262675" y="5167750"/>
              <a:ext cx="51625" cy="9850"/>
            </a:xfrm>
            <a:custGeom>
              <a:avLst/>
              <a:gdLst/>
              <a:ahLst/>
              <a:cxnLst/>
              <a:rect l="l" t="t" r="r" b="b"/>
              <a:pathLst>
                <a:path w="2065" h="394" fill="none" extrusionOk="0">
                  <a:moveTo>
                    <a:pt x="0" y="1"/>
                  </a:moveTo>
                  <a:lnTo>
                    <a:pt x="0" y="1"/>
                  </a:lnTo>
                  <a:lnTo>
                    <a:pt x="21" y="145"/>
                  </a:lnTo>
                  <a:lnTo>
                    <a:pt x="42" y="393"/>
                  </a:lnTo>
                  <a:lnTo>
                    <a:pt x="42" y="393"/>
                  </a:lnTo>
                  <a:lnTo>
                    <a:pt x="2023" y="228"/>
                  </a:lnTo>
                  <a:lnTo>
                    <a:pt x="2023" y="228"/>
                  </a:lnTo>
                  <a:lnTo>
                    <a:pt x="2064" y="1"/>
                  </a:lnTo>
                  <a:lnTo>
                    <a:pt x="0"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17" name="Google Shape;2717;p212"/>
            <p:cNvSpPr/>
            <p:nvPr/>
          </p:nvSpPr>
          <p:spPr>
            <a:xfrm>
              <a:off x="6121800" y="5167750"/>
              <a:ext cx="42850" cy="22225"/>
            </a:xfrm>
            <a:custGeom>
              <a:avLst/>
              <a:gdLst/>
              <a:ahLst/>
              <a:cxnLst/>
              <a:rect l="l" t="t" r="r" b="b"/>
              <a:pathLst>
                <a:path w="1714" h="889" fill="none" extrusionOk="0">
                  <a:moveTo>
                    <a:pt x="1713" y="1"/>
                  </a:moveTo>
                  <a:lnTo>
                    <a:pt x="1713" y="1"/>
                  </a:lnTo>
                  <a:lnTo>
                    <a:pt x="0" y="1"/>
                  </a:lnTo>
                  <a:lnTo>
                    <a:pt x="0" y="1"/>
                  </a:lnTo>
                  <a:lnTo>
                    <a:pt x="42" y="311"/>
                  </a:lnTo>
                  <a:lnTo>
                    <a:pt x="62" y="888"/>
                  </a:lnTo>
                  <a:lnTo>
                    <a:pt x="62" y="888"/>
                  </a:lnTo>
                  <a:lnTo>
                    <a:pt x="1631" y="765"/>
                  </a:lnTo>
                  <a:lnTo>
                    <a:pt x="1631" y="765"/>
                  </a:lnTo>
                  <a:lnTo>
                    <a:pt x="1672" y="269"/>
                  </a:lnTo>
                  <a:lnTo>
                    <a:pt x="1713"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18" name="Google Shape;2718;p212"/>
            <p:cNvSpPr/>
            <p:nvPr/>
          </p:nvSpPr>
          <p:spPr>
            <a:xfrm>
              <a:off x="5830750" y="5167250"/>
              <a:ext cx="43375" cy="24800"/>
            </a:xfrm>
            <a:custGeom>
              <a:avLst/>
              <a:gdLst/>
              <a:ahLst/>
              <a:cxnLst/>
              <a:rect l="l" t="t" r="r" b="b"/>
              <a:pathLst>
                <a:path w="1735" h="992" fill="none" extrusionOk="0">
                  <a:moveTo>
                    <a:pt x="1" y="0"/>
                  </a:moveTo>
                  <a:lnTo>
                    <a:pt x="1" y="0"/>
                  </a:lnTo>
                  <a:lnTo>
                    <a:pt x="42" y="289"/>
                  </a:lnTo>
                  <a:lnTo>
                    <a:pt x="83" y="826"/>
                  </a:lnTo>
                  <a:lnTo>
                    <a:pt x="83" y="826"/>
                  </a:lnTo>
                  <a:lnTo>
                    <a:pt x="868" y="908"/>
                  </a:lnTo>
                  <a:lnTo>
                    <a:pt x="1652" y="991"/>
                  </a:lnTo>
                  <a:lnTo>
                    <a:pt x="1652" y="991"/>
                  </a:lnTo>
                  <a:lnTo>
                    <a:pt x="1673" y="351"/>
                  </a:lnTo>
                  <a:lnTo>
                    <a:pt x="1693" y="145"/>
                  </a:lnTo>
                  <a:lnTo>
                    <a:pt x="1734" y="21"/>
                  </a:lnTo>
                  <a:lnTo>
                    <a:pt x="1734" y="21"/>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19" name="Google Shape;2719;p212"/>
            <p:cNvSpPr/>
            <p:nvPr/>
          </p:nvSpPr>
          <p:spPr>
            <a:xfrm>
              <a:off x="6218300" y="5167250"/>
              <a:ext cx="43375" cy="14475"/>
            </a:xfrm>
            <a:custGeom>
              <a:avLst/>
              <a:gdLst/>
              <a:ahLst/>
              <a:cxnLst/>
              <a:rect l="l" t="t" r="r" b="b"/>
              <a:pathLst>
                <a:path w="1735" h="579" fill="none" extrusionOk="0">
                  <a:moveTo>
                    <a:pt x="0" y="0"/>
                  </a:moveTo>
                  <a:lnTo>
                    <a:pt x="0" y="0"/>
                  </a:lnTo>
                  <a:lnTo>
                    <a:pt x="41" y="207"/>
                  </a:lnTo>
                  <a:lnTo>
                    <a:pt x="62" y="578"/>
                  </a:lnTo>
                  <a:lnTo>
                    <a:pt x="62" y="578"/>
                  </a:lnTo>
                  <a:lnTo>
                    <a:pt x="1672" y="413"/>
                  </a:lnTo>
                  <a:lnTo>
                    <a:pt x="1672" y="413"/>
                  </a:lnTo>
                  <a:lnTo>
                    <a:pt x="1693" y="165"/>
                  </a:lnTo>
                  <a:lnTo>
                    <a:pt x="1734" y="21"/>
                  </a:lnTo>
                  <a:lnTo>
                    <a:pt x="0"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20" name="Google Shape;2720;p212"/>
            <p:cNvSpPr/>
            <p:nvPr/>
          </p:nvSpPr>
          <p:spPr>
            <a:xfrm>
              <a:off x="6165650" y="5167250"/>
              <a:ext cx="51625" cy="19100"/>
            </a:xfrm>
            <a:custGeom>
              <a:avLst/>
              <a:gdLst/>
              <a:ahLst/>
              <a:cxnLst/>
              <a:rect l="l" t="t" r="r" b="b"/>
              <a:pathLst>
                <a:path w="2065" h="764" fill="none" extrusionOk="0">
                  <a:moveTo>
                    <a:pt x="1549" y="0"/>
                  </a:moveTo>
                  <a:lnTo>
                    <a:pt x="1549" y="0"/>
                  </a:lnTo>
                  <a:lnTo>
                    <a:pt x="1" y="21"/>
                  </a:lnTo>
                  <a:lnTo>
                    <a:pt x="1" y="21"/>
                  </a:lnTo>
                  <a:lnTo>
                    <a:pt x="42" y="269"/>
                  </a:lnTo>
                  <a:lnTo>
                    <a:pt x="63" y="764"/>
                  </a:lnTo>
                  <a:lnTo>
                    <a:pt x="63" y="764"/>
                  </a:lnTo>
                  <a:lnTo>
                    <a:pt x="2003" y="578"/>
                  </a:lnTo>
                  <a:lnTo>
                    <a:pt x="2003" y="578"/>
                  </a:lnTo>
                  <a:lnTo>
                    <a:pt x="2044" y="207"/>
                  </a:lnTo>
                  <a:lnTo>
                    <a:pt x="2065" y="0"/>
                  </a:lnTo>
                  <a:lnTo>
                    <a:pt x="1549"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21" name="Google Shape;2721;p212"/>
            <p:cNvSpPr/>
            <p:nvPr/>
          </p:nvSpPr>
          <p:spPr>
            <a:xfrm>
              <a:off x="5778125" y="5167250"/>
              <a:ext cx="51625" cy="20150"/>
            </a:xfrm>
            <a:custGeom>
              <a:avLst/>
              <a:gdLst/>
              <a:ahLst/>
              <a:cxnLst/>
              <a:rect l="l" t="t" r="r" b="b"/>
              <a:pathLst>
                <a:path w="2065" h="806" fill="none" extrusionOk="0">
                  <a:moveTo>
                    <a:pt x="0" y="0"/>
                  </a:moveTo>
                  <a:lnTo>
                    <a:pt x="0" y="0"/>
                  </a:lnTo>
                  <a:lnTo>
                    <a:pt x="21" y="186"/>
                  </a:lnTo>
                  <a:lnTo>
                    <a:pt x="62" y="516"/>
                  </a:lnTo>
                  <a:lnTo>
                    <a:pt x="62" y="516"/>
                  </a:lnTo>
                  <a:lnTo>
                    <a:pt x="1032" y="661"/>
                  </a:lnTo>
                  <a:lnTo>
                    <a:pt x="2002" y="805"/>
                  </a:lnTo>
                  <a:lnTo>
                    <a:pt x="2002" y="805"/>
                  </a:lnTo>
                  <a:lnTo>
                    <a:pt x="2023" y="289"/>
                  </a:lnTo>
                  <a:lnTo>
                    <a:pt x="2064" y="0"/>
                  </a:lnTo>
                  <a:lnTo>
                    <a:pt x="2064" y="0"/>
                  </a:lnTo>
                  <a:lnTo>
                    <a:pt x="0"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22" name="Google Shape;2722;p212"/>
            <p:cNvSpPr/>
            <p:nvPr/>
          </p:nvSpPr>
          <p:spPr>
            <a:xfrm>
              <a:off x="5733750" y="5166725"/>
              <a:ext cx="43350" cy="12925"/>
            </a:xfrm>
            <a:custGeom>
              <a:avLst/>
              <a:gdLst/>
              <a:ahLst/>
              <a:cxnLst/>
              <a:rect l="l" t="t" r="r" b="b"/>
              <a:pathLst>
                <a:path w="1734" h="517" fill="none" extrusionOk="0">
                  <a:moveTo>
                    <a:pt x="0" y="1"/>
                  </a:moveTo>
                  <a:lnTo>
                    <a:pt x="0" y="1"/>
                  </a:lnTo>
                  <a:lnTo>
                    <a:pt x="41" y="186"/>
                  </a:lnTo>
                  <a:lnTo>
                    <a:pt x="41" y="186"/>
                  </a:lnTo>
                  <a:lnTo>
                    <a:pt x="846" y="352"/>
                  </a:lnTo>
                  <a:lnTo>
                    <a:pt x="1672" y="517"/>
                  </a:lnTo>
                  <a:lnTo>
                    <a:pt x="1672" y="517"/>
                  </a:lnTo>
                  <a:lnTo>
                    <a:pt x="1713" y="186"/>
                  </a:lnTo>
                  <a:lnTo>
                    <a:pt x="1734" y="21"/>
                  </a:lnTo>
                  <a:lnTo>
                    <a:pt x="1734" y="21"/>
                  </a:lnTo>
                  <a:lnTo>
                    <a:pt x="0"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23" name="Google Shape;2723;p212"/>
            <p:cNvSpPr/>
            <p:nvPr/>
          </p:nvSpPr>
          <p:spPr>
            <a:xfrm>
              <a:off x="5714650" y="5166725"/>
              <a:ext cx="18600" cy="4150"/>
            </a:xfrm>
            <a:custGeom>
              <a:avLst/>
              <a:gdLst/>
              <a:ahLst/>
              <a:cxnLst/>
              <a:rect l="l" t="t" r="r" b="b"/>
              <a:pathLst>
                <a:path w="744" h="166" fill="none" extrusionOk="0">
                  <a:moveTo>
                    <a:pt x="0" y="1"/>
                  </a:moveTo>
                  <a:lnTo>
                    <a:pt x="0" y="1"/>
                  </a:lnTo>
                  <a:lnTo>
                    <a:pt x="702" y="166"/>
                  </a:lnTo>
                  <a:lnTo>
                    <a:pt x="702" y="166"/>
                  </a:lnTo>
                  <a:lnTo>
                    <a:pt x="743" y="1"/>
                  </a:lnTo>
                  <a:lnTo>
                    <a:pt x="743" y="1"/>
                  </a:lnTo>
                  <a:lnTo>
                    <a:pt x="0"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24" name="Google Shape;2724;p212"/>
            <p:cNvSpPr/>
            <p:nvPr/>
          </p:nvSpPr>
          <p:spPr>
            <a:xfrm>
              <a:off x="5775525" y="5167250"/>
              <a:ext cx="4175" cy="12925"/>
            </a:xfrm>
            <a:custGeom>
              <a:avLst/>
              <a:gdLst/>
              <a:ahLst/>
              <a:cxnLst/>
              <a:rect l="l" t="t" r="r" b="b"/>
              <a:pathLst>
                <a:path w="167" h="517" extrusionOk="0">
                  <a:moveTo>
                    <a:pt x="63" y="0"/>
                  </a:moveTo>
                  <a:lnTo>
                    <a:pt x="42" y="165"/>
                  </a:lnTo>
                  <a:lnTo>
                    <a:pt x="1" y="496"/>
                  </a:lnTo>
                  <a:lnTo>
                    <a:pt x="166" y="516"/>
                  </a:lnTo>
                  <a:lnTo>
                    <a:pt x="125" y="186"/>
                  </a:lnTo>
                  <a:lnTo>
                    <a:pt x="104"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25" name="Google Shape;2725;p212"/>
            <p:cNvSpPr/>
            <p:nvPr/>
          </p:nvSpPr>
          <p:spPr>
            <a:xfrm>
              <a:off x="5775525" y="5167250"/>
              <a:ext cx="4175" cy="12925"/>
            </a:xfrm>
            <a:custGeom>
              <a:avLst/>
              <a:gdLst/>
              <a:ahLst/>
              <a:cxnLst/>
              <a:rect l="l" t="t" r="r" b="b"/>
              <a:pathLst>
                <a:path w="167" h="517" fill="none" extrusionOk="0">
                  <a:moveTo>
                    <a:pt x="63" y="0"/>
                  </a:moveTo>
                  <a:lnTo>
                    <a:pt x="63" y="0"/>
                  </a:lnTo>
                  <a:lnTo>
                    <a:pt x="42" y="165"/>
                  </a:lnTo>
                  <a:lnTo>
                    <a:pt x="1" y="496"/>
                  </a:lnTo>
                  <a:lnTo>
                    <a:pt x="1" y="496"/>
                  </a:lnTo>
                  <a:lnTo>
                    <a:pt x="166" y="516"/>
                  </a:lnTo>
                  <a:lnTo>
                    <a:pt x="166" y="516"/>
                  </a:lnTo>
                  <a:lnTo>
                    <a:pt x="125" y="186"/>
                  </a:lnTo>
                  <a:lnTo>
                    <a:pt x="104" y="0"/>
                  </a:lnTo>
                  <a:lnTo>
                    <a:pt x="104" y="0"/>
                  </a:lnTo>
                  <a:lnTo>
                    <a:pt x="63"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26" name="Google Shape;2726;p212"/>
            <p:cNvSpPr/>
            <p:nvPr/>
          </p:nvSpPr>
          <p:spPr>
            <a:xfrm>
              <a:off x="5732200" y="5166725"/>
              <a:ext cx="2600" cy="4675"/>
            </a:xfrm>
            <a:custGeom>
              <a:avLst/>
              <a:gdLst/>
              <a:ahLst/>
              <a:cxnLst/>
              <a:rect l="l" t="t" r="r" b="b"/>
              <a:pathLst>
                <a:path w="104" h="187" extrusionOk="0">
                  <a:moveTo>
                    <a:pt x="41" y="1"/>
                  </a:moveTo>
                  <a:lnTo>
                    <a:pt x="0" y="166"/>
                  </a:lnTo>
                  <a:lnTo>
                    <a:pt x="103" y="186"/>
                  </a:lnTo>
                  <a:lnTo>
                    <a:pt x="62"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27" name="Google Shape;2727;p212"/>
            <p:cNvSpPr/>
            <p:nvPr/>
          </p:nvSpPr>
          <p:spPr>
            <a:xfrm>
              <a:off x="5732200" y="5166725"/>
              <a:ext cx="2600" cy="4675"/>
            </a:xfrm>
            <a:custGeom>
              <a:avLst/>
              <a:gdLst/>
              <a:ahLst/>
              <a:cxnLst/>
              <a:rect l="l" t="t" r="r" b="b"/>
              <a:pathLst>
                <a:path w="104" h="187" fill="none" extrusionOk="0">
                  <a:moveTo>
                    <a:pt x="41" y="1"/>
                  </a:moveTo>
                  <a:lnTo>
                    <a:pt x="41" y="1"/>
                  </a:lnTo>
                  <a:lnTo>
                    <a:pt x="0" y="166"/>
                  </a:lnTo>
                  <a:lnTo>
                    <a:pt x="0" y="166"/>
                  </a:lnTo>
                  <a:lnTo>
                    <a:pt x="103" y="186"/>
                  </a:lnTo>
                  <a:lnTo>
                    <a:pt x="103" y="186"/>
                  </a:lnTo>
                  <a:lnTo>
                    <a:pt x="62" y="1"/>
                  </a:lnTo>
                  <a:lnTo>
                    <a:pt x="62" y="1"/>
                  </a:lnTo>
                  <a:lnTo>
                    <a:pt x="4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28" name="Google Shape;2728;p212"/>
            <p:cNvSpPr/>
            <p:nvPr/>
          </p:nvSpPr>
          <p:spPr>
            <a:xfrm>
              <a:off x="5872025" y="5167750"/>
              <a:ext cx="5200" cy="24300"/>
            </a:xfrm>
            <a:custGeom>
              <a:avLst/>
              <a:gdLst/>
              <a:ahLst/>
              <a:cxnLst/>
              <a:rect l="l" t="t" r="r" b="b"/>
              <a:pathLst>
                <a:path w="208" h="972" extrusionOk="0">
                  <a:moveTo>
                    <a:pt x="83" y="1"/>
                  </a:moveTo>
                  <a:lnTo>
                    <a:pt x="42" y="125"/>
                  </a:lnTo>
                  <a:lnTo>
                    <a:pt x="22" y="331"/>
                  </a:lnTo>
                  <a:lnTo>
                    <a:pt x="1" y="971"/>
                  </a:lnTo>
                  <a:lnTo>
                    <a:pt x="207" y="971"/>
                  </a:lnTo>
                  <a:lnTo>
                    <a:pt x="166" y="331"/>
                  </a:lnTo>
                  <a:lnTo>
                    <a:pt x="145" y="125"/>
                  </a:lnTo>
                  <a:lnTo>
                    <a:pt x="125"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29" name="Google Shape;2729;p212"/>
            <p:cNvSpPr/>
            <p:nvPr/>
          </p:nvSpPr>
          <p:spPr>
            <a:xfrm>
              <a:off x="5872025" y="5167750"/>
              <a:ext cx="5200" cy="24300"/>
            </a:xfrm>
            <a:custGeom>
              <a:avLst/>
              <a:gdLst/>
              <a:ahLst/>
              <a:cxnLst/>
              <a:rect l="l" t="t" r="r" b="b"/>
              <a:pathLst>
                <a:path w="208" h="972" fill="none" extrusionOk="0">
                  <a:moveTo>
                    <a:pt x="83" y="1"/>
                  </a:moveTo>
                  <a:lnTo>
                    <a:pt x="83" y="1"/>
                  </a:lnTo>
                  <a:lnTo>
                    <a:pt x="42" y="125"/>
                  </a:lnTo>
                  <a:lnTo>
                    <a:pt x="22" y="331"/>
                  </a:lnTo>
                  <a:lnTo>
                    <a:pt x="1" y="971"/>
                  </a:lnTo>
                  <a:lnTo>
                    <a:pt x="1" y="971"/>
                  </a:lnTo>
                  <a:lnTo>
                    <a:pt x="207" y="971"/>
                  </a:lnTo>
                  <a:lnTo>
                    <a:pt x="207" y="971"/>
                  </a:lnTo>
                  <a:lnTo>
                    <a:pt x="166" y="331"/>
                  </a:lnTo>
                  <a:lnTo>
                    <a:pt x="145" y="125"/>
                  </a:lnTo>
                  <a:lnTo>
                    <a:pt x="125" y="1"/>
                  </a:lnTo>
                  <a:lnTo>
                    <a:pt x="125" y="1"/>
                  </a:lnTo>
                  <a:lnTo>
                    <a:pt x="83"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30" name="Google Shape;2730;p212"/>
            <p:cNvSpPr/>
            <p:nvPr/>
          </p:nvSpPr>
          <p:spPr>
            <a:xfrm>
              <a:off x="5828175" y="5167250"/>
              <a:ext cx="4675" cy="20650"/>
            </a:xfrm>
            <a:custGeom>
              <a:avLst/>
              <a:gdLst/>
              <a:ahLst/>
              <a:cxnLst/>
              <a:rect l="l" t="t" r="r" b="b"/>
              <a:pathLst>
                <a:path w="187" h="826" extrusionOk="0">
                  <a:moveTo>
                    <a:pt x="62" y="0"/>
                  </a:moveTo>
                  <a:lnTo>
                    <a:pt x="21" y="289"/>
                  </a:lnTo>
                  <a:lnTo>
                    <a:pt x="0" y="805"/>
                  </a:lnTo>
                  <a:lnTo>
                    <a:pt x="186" y="826"/>
                  </a:lnTo>
                  <a:lnTo>
                    <a:pt x="145" y="289"/>
                  </a:lnTo>
                  <a:lnTo>
                    <a:pt x="104"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31" name="Google Shape;2731;p212"/>
            <p:cNvSpPr/>
            <p:nvPr/>
          </p:nvSpPr>
          <p:spPr>
            <a:xfrm>
              <a:off x="5828175" y="5167250"/>
              <a:ext cx="4675" cy="20650"/>
            </a:xfrm>
            <a:custGeom>
              <a:avLst/>
              <a:gdLst/>
              <a:ahLst/>
              <a:cxnLst/>
              <a:rect l="l" t="t" r="r" b="b"/>
              <a:pathLst>
                <a:path w="187" h="826" fill="none" extrusionOk="0">
                  <a:moveTo>
                    <a:pt x="62" y="0"/>
                  </a:moveTo>
                  <a:lnTo>
                    <a:pt x="62" y="0"/>
                  </a:lnTo>
                  <a:lnTo>
                    <a:pt x="21" y="289"/>
                  </a:lnTo>
                  <a:lnTo>
                    <a:pt x="0" y="805"/>
                  </a:lnTo>
                  <a:lnTo>
                    <a:pt x="0" y="805"/>
                  </a:lnTo>
                  <a:lnTo>
                    <a:pt x="186" y="826"/>
                  </a:lnTo>
                  <a:lnTo>
                    <a:pt x="186" y="826"/>
                  </a:lnTo>
                  <a:lnTo>
                    <a:pt x="145" y="289"/>
                  </a:lnTo>
                  <a:lnTo>
                    <a:pt x="104" y="0"/>
                  </a:lnTo>
                  <a:lnTo>
                    <a:pt x="104" y="0"/>
                  </a:lnTo>
                  <a:lnTo>
                    <a:pt x="62"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32" name="Google Shape;2732;p212"/>
            <p:cNvSpPr/>
            <p:nvPr/>
          </p:nvSpPr>
          <p:spPr>
            <a:xfrm>
              <a:off x="5968525" y="5167750"/>
              <a:ext cx="5700" cy="28925"/>
            </a:xfrm>
            <a:custGeom>
              <a:avLst/>
              <a:gdLst/>
              <a:ahLst/>
              <a:cxnLst/>
              <a:rect l="l" t="t" r="r" b="b"/>
              <a:pathLst>
                <a:path w="228" h="1157" extrusionOk="0">
                  <a:moveTo>
                    <a:pt x="83" y="1"/>
                  </a:moveTo>
                  <a:lnTo>
                    <a:pt x="63" y="145"/>
                  </a:lnTo>
                  <a:lnTo>
                    <a:pt x="42" y="414"/>
                  </a:lnTo>
                  <a:lnTo>
                    <a:pt x="1" y="1136"/>
                  </a:lnTo>
                  <a:lnTo>
                    <a:pt x="228" y="1157"/>
                  </a:lnTo>
                  <a:lnTo>
                    <a:pt x="187" y="414"/>
                  </a:lnTo>
                  <a:lnTo>
                    <a:pt x="166" y="166"/>
                  </a:lnTo>
                  <a:lnTo>
                    <a:pt x="145"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33" name="Google Shape;2733;p212"/>
            <p:cNvSpPr/>
            <p:nvPr/>
          </p:nvSpPr>
          <p:spPr>
            <a:xfrm>
              <a:off x="5968525" y="5167750"/>
              <a:ext cx="5700" cy="28925"/>
            </a:xfrm>
            <a:custGeom>
              <a:avLst/>
              <a:gdLst/>
              <a:ahLst/>
              <a:cxnLst/>
              <a:rect l="l" t="t" r="r" b="b"/>
              <a:pathLst>
                <a:path w="228" h="1157" fill="none" extrusionOk="0">
                  <a:moveTo>
                    <a:pt x="83" y="1"/>
                  </a:moveTo>
                  <a:lnTo>
                    <a:pt x="83" y="1"/>
                  </a:lnTo>
                  <a:lnTo>
                    <a:pt x="63" y="145"/>
                  </a:lnTo>
                  <a:lnTo>
                    <a:pt x="42" y="414"/>
                  </a:lnTo>
                  <a:lnTo>
                    <a:pt x="1" y="1136"/>
                  </a:lnTo>
                  <a:lnTo>
                    <a:pt x="1" y="1136"/>
                  </a:lnTo>
                  <a:lnTo>
                    <a:pt x="228" y="1157"/>
                  </a:lnTo>
                  <a:lnTo>
                    <a:pt x="228" y="1157"/>
                  </a:lnTo>
                  <a:lnTo>
                    <a:pt x="187" y="414"/>
                  </a:lnTo>
                  <a:lnTo>
                    <a:pt x="166" y="166"/>
                  </a:lnTo>
                  <a:lnTo>
                    <a:pt x="145" y="1"/>
                  </a:lnTo>
                  <a:lnTo>
                    <a:pt x="145" y="1"/>
                  </a:lnTo>
                  <a:lnTo>
                    <a:pt x="83"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34" name="Google Shape;2734;p212"/>
            <p:cNvSpPr/>
            <p:nvPr/>
          </p:nvSpPr>
          <p:spPr>
            <a:xfrm>
              <a:off x="5924675" y="5167750"/>
              <a:ext cx="5175" cy="27900"/>
            </a:xfrm>
            <a:custGeom>
              <a:avLst/>
              <a:gdLst/>
              <a:ahLst/>
              <a:cxnLst/>
              <a:rect l="l" t="t" r="r" b="b"/>
              <a:pathLst>
                <a:path w="207" h="1116" extrusionOk="0">
                  <a:moveTo>
                    <a:pt x="83" y="1"/>
                  </a:moveTo>
                  <a:lnTo>
                    <a:pt x="62" y="145"/>
                  </a:lnTo>
                  <a:lnTo>
                    <a:pt x="42" y="393"/>
                  </a:lnTo>
                  <a:lnTo>
                    <a:pt x="0" y="1095"/>
                  </a:lnTo>
                  <a:lnTo>
                    <a:pt x="207" y="1116"/>
                  </a:lnTo>
                  <a:lnTo>
                    <a:pt x="165" y="393"/>
                  </a:lnTo>
                  <a:lnTo>
                    <a:pt x="145" y="145"/>
                  </a:lnTo>
                  <a:lnTo>
                    <a:pt x="124"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35" name="Google Shape;2735;p212"/>
            <p:cNvSpPr/>
            <p:nvPr/>
          </p:nvSpPr>
          <p:spPr>
            <a:xfrm>
              <a:off x="5924675" y="5167750"/>
              <a:ext cx="5175" cy="27900"/>
            </a:xfrm>
            <a:custGeom>
              <a:avLst/>
              <a:gdLst/>
              <a:ahLst/>
              <a:cxnLst/>
              <a:rect l="l" t="t" r="r" b="b"/>
              <a:pathLst>
                <a:path w="207" h="1116" fill="none" extrusionOk="0">
                  <a:moveTo>
                    <a:pt x="83" y="1"/>
                  </a:moveTo>
                  <a:lnTo>
                    <a:pt x="83" y="1"/>
                  </a:lnTo>
                  <a:lnTo>
                    <a:pt x="62" y="145"/>
                  </a:lnTo>
                  <a:lnTo>
                    <a:pt x="42" y="393"/>
                  </a:lnTo>
                  <a:lnTo>
                    <a:pt x="0" y="1095"/>
                  </a:lnTo>
                  <a:lnTo>
                    <a:pt x="0" y="1095"/>
                  </a:lnTo>
                  <a:lnTo>
                    <a:pt x="207" y="1116"/>
                  </a:lnTo>
                  <a:lnTo>
                    <a:pt x="207" y="1116"/>
                  </a:lnTo>
                  <a:lnTo>
                    <a:pt x="165" y="393"/>
                  </a:lnTo>
                  <a:lnTo>
                    <a:pt x="145" y="145"/>
                  </a:lnTo>
                  <a:lnTo>
                    <a:pt x="124" y="1"/>
                  </a:lnTo>
                  <a:lnTo>
                    <a:pt x="124" y="1"/>
                  </a:lnTo>
                  <a:lnTo>
                    <a:pt x="83"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36" name="Google Shape;2736;p212"/>
            <p:cNvSpPr/>
            <p:nvPr/>
          </p:nvSpPr>
          <p:spPr>
            <a:xfrm>
              <a:off x="6065550" y="5167750"/>
              <a:ext cx="5175" cy="26350"/>
            </a:xfrm>
            <a:custGeom>
              <a:avLst/>
              <a:gdLst/>
              <a:ahLst/>
              <a:cxnLst/>
              <a:rect l="l" t="t" r="r" b="b"/>
              <a:pathLst>
                <a:path w="207" h="1054" extrusionOk="0">
                  <a:moveTo>
                    <a:pt x="83" y="1"/>
                  </a:moveTo>
                  <a:lnTo>
                    <a:pt x="62" y="145"/>
                  </a:lnTo>
                  <a:lnTo>
                    <a:pt x="42" y="372"/>
                  </a:lnTo>
                  <a:lnTo>
                    <a:pt x="0" y="1054"/>
                  </a:lnTo>
                  <a:lnTo>
                    <a:pt x="207" y="1054"/>
                  </a:lnTo>
                  <a:lnTo>
                    <a:pt x="186" y="372"/>
                  </a:lnTo>
                  <a:lnTo>
                    <a:pt x="145" y="145"/>
                  </a:lnTo>
                  <a:lnTo>
                    <a:pt x="124"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37" name="Google Shape;2737;p212"/>
            <p:cNvSpPr/>
            <p:nvPr/>
          </p:nvSpPr>
          <p:spPr>
            <a:xfrm>
              <a:off x="6065550" y="5167750"/>
              <a:ext cx="5175" cy="26350"/>
            </a:xfrm>
            <a:custGeom>
              <a:avLst/>
              <a:gdLst/>
              <a:ahLst/>
              <a:cxnLst/>
              <a:rect l="l" t="t" r="r" b="b"/>
              <a:pathLst>
                <a:path w="207" h="1054" fill="none" extrusionOk="0">
                  <a:moveTo>
                    <a:pt x="124" y="1"/>
                  </a:moveTo>
                  <a:lnTo>
                    <a:pt x="124" y="1"/>
                  </a:lnTo>
                  <a:lnTo>
                    <a:pt x="83" y="1"/>
                  </a:lnTo>
                  <a:lnTo>
                    <a:pt x="83" y="1"/>
                  </a:lnTo>
                  <a:lnTo>
                    <a:pt x="62" y="145"/>
                  </a:lnTo>
                  <a:lnTo>
                    <a:pt x="42" y="372"/>
                  </a:lnTo>
                  <a:lnTo>
                    <a:pt x="0" y="1054"/>
                  </a:lnTo>
                  <a:lnTo>
                    <a:pt x="0" y="1054"/>
                  </a:lnTo>
                  <a:lnTo>
                    <a:pt x="207" y="1054"/>
                  </a:lnTo>
                  <a:lnTo>
                    <a:pt x="207" y="1054"/>
                  </a:lnTo>
                  <a:lnTo>
                    <a:pt x="186" y="372"/>
                  </a:lnTo>
                  <a:lnTo>
                    <a:pt x="145" y="145"/>
                  </a:lnTo>
                  <a:lnTo>
                    <a:pt x="124"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38" name="Google Shape;2738;p212"/>
            <p:cNvSpPr/>
            <p:nvPr/>
          </p:nvSpPr>
          <p:spPr>
            <a:xfrm>
              <a:off x="6021175" y="5167750"/>
              <a:ext cx="5700" cy="28425"/>
            </a:xfrm>
            <a:custGeom>
              <a:avLst/>
              <a:gdLst/>
              <a:ahLst/>
              <a:cxnLst/>
              <a:rect l="l" t="t" r="r" b="b"/>
              <a:pathLst>
                <a:path w="228" h="1137" extrusionOk="0">
                  <a:moveTo>
                    <a:pt x="103" y="1"/>
                  </a:moveTo>
                  <a:lnTo>
                    <a:pt x="62" y="145"/>
                  </a:lnTo>
                  <a:lnTo>
                    <a:pt x="42" y="393"/>
                  </a:lnTo>
                  <a:lnTo>
                    <a:pt x="0" y="1136"/>
                  </a:lnTo>
                  <a:lnTo>
                    <a:pt x="227" y="1116"/>
                  </a:lnTo>
                  <a:lnTo>
                    <a:pt x="186" y="393"/>
                  </a:lnTo>
                  <a:lnTo>
                    <a:pt x="165" y="145"/>
                  </a:lnTo>
                  <a:lnTo>
                    <a:pt x="145"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39" name="Google Shape;2739;p212"/>
            <p:cNvSpPr/>
            <p:nvPr/>
          </p:nvSpPr>
          <p:spPr>
            <a:xfrm>
              <a:off x="6021175" y="5167750"/>
              <a:ext cx="5700" cy="28425"/>
            </a:xfrm>
            <a:custGeom>
              <a:avLst/>
              <a:gdLst/>
              <a:ahLst/>
              <a:cxnLst/>
              <a:rect l="l" t="t" r="r" b="b"/>
              <a:pathLst>
                <a:path w="228" h="1137" fill="none" extrusionOk="0">
                  <a:moveTo>
                    <a:pt x="145" y="1"/>
                  </a:moveTo>
                  <a:lnTo>
                    <a:pt x="145" y="1"/>
                  </a:lnTo>
                  <a:lnTo>
                    <a:pt x="103" y="1"/>
                  </a:lnTo>
                  <a:lnTo>
                    <a:pt x="103" y="1"/>
                  </a:lnTo>
                  <a:lnTo>
                    <a:pt x="62" y="145"/>
                  </a:lnTo>
                  <a:lnTo>
                    <a:pt x="42" y="393"/>
                  </a:lnTo>
                  <a:lnTo>
                    <a:pt x="0" y="1136"/>
                  </a:lnTo>
                  <a:lnTo>
                    <a:pt x="0" y="1136"/>
                  </a:lnTo>
                  <a:lnTo>
                    <a:pt x="227" y="1116"/>
                  </a:lnTo>
                  <a:lnTo>
                    <a:pt x="227" y="1116"/>
                  </a:lnTo>
                  <a:lnTo>
                    <a:pt x="186" y="393"/>
                  </a:lnTo>
                  <a:lnTo>
                    <a:pt x="165" y="145"/>
                  </a:lnTo>
                  <a:lnTo>
                    <a:pt x="145"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40" name="Google Shape;2740;p212"/>
            <p:cNvSpPr/>
            <p:nvPr/>
          </p:nvSpPr>
          <p:spPr>
            <a:xfrm>
              <a:off x="6162550" y="5167750"/>
              <a:ext cx="4675" cy="19125"/>
            </a:xfrm>
            <a:custGeom>
              <a:avLst/>
              <a:gdLst/>
              <a:ahLst/>
              <a:cxnLst/>
              <a:rect l="l" t="t" r="r" b="b"/>
              <a:pathLst>
                <a:path w="187" h="765" extrusionOk="0">
                  <a:moveTo>
                    <a:pt x="83" y="1"/>
                  </a:moveTo>
                  <a:lnTo>
                    <a:pt x="42" y="269"/>
                  </a:lnTo>
                  <a:lnTo>
                    <a:pt x="1" y="765"/>
                  </a:lnTo>
                  <a:lnTo>
                    <a:pt x="187" y="744"/>
                  </a:lnTo>
                  <a:lnTo>
                    <a:pt x="166" y="249"/>
                  </a:lnTo>
                  <a:lnTo>
                    <a:pt x="125"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41" name="Google Shape;2741;p212"/>
            <p:cNvSpPr/>
            <p:nvPr/>
          </p:nvSpPr>
          <p:spPr>
            <a:xfrm>
              <a:off x="6162550" y="5167750"/>
              <a:ext cx="4675" cy="19125"/>
            </a:xfrm>
            <a:custGeom>
              <a:avLst/>
              <a:gdLst/>
              <a:ahLst/>
              <a:cxnLst/>
              <a:rect l="l" t="t" r="r" b="b"/>
              <a:pathLst>
                <a:path w="187" h="765" fill="none" extrusionOk="0">
                  <a:moveTo>
                    <a:pt x="125" y="1"/>
                  </a:moveTo>
                  <a:lnTo>
                    <a:pt x="125" y="1"/>
                  </a:lnTo>
                  <a:lnTo>
                    <a:pt x="83" y="1"/>
                  </a:lnTo>
                  <a:lnTo>
                    <a:pt x="83" y="1"/>
                  </a:lnTo>
                  <a:lnTo>
                    <a:pt x="42" y="269"/>
                  </a:lnTo>
                  <a:lnTo>
                    <a:pt x="1" y="765"/>
                  </a:lnTo>
                  <a:lnTo>
                    <a:pt x="1" y="765"/>
                  </a:lnTo>
                  <a:lnTo>
                    <a:pt x="187" y="744"/>
                  </a:lnTo>
                  <a:lnTo>
                    <a:pt x="187" y="744"/>
                  </a:lnTo>
                  <a:lnTo>
                    <a:pt x="166" y="249"/>
                  </a:lnTo>
                  <a:lnTo>
                    <a:pt x="125"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42" name="Google Shape;2742;p212"/>
            <p:cNvSpPr/>
            <p:nvPr/>
          </p:nvSpPr>
          <p:spPr>
            <a:xfrm>
              <a:off x="6118700" y="5167750"/>
              <a:ext cx="4675" cy="22750"/>
            </a:xfrm>
            <a:custGeom>
              <a:avLst/>
              <a:gdLst/>
              <a:ahLst/>
              <a:cxnLst/>
              <a:rect l="l" t="t" r="r" b="b"/>
              <a:pathLst>
                <a:path w="187" h="910" extrusionOk="0">
                  <a:moveTo>
                    <a:pt x="62" y="1"/>
                  </a:moveTo>
                  <a:lnTo>
                    <a:pt x="21" y="311"/>
                  </a:lnTo>
                  <a:lnTo>
                    <a:pt x="0" y="909"/>
                  </a:lnTo>
                  <a:lnTo>
                    <a:pt x="0" y="909"/>
                  </a:lnTo>
                  <a:lnTo>
                    <a:pt x="186" y="888"/>
                  </a:lnTo>
                  <a:lnTo>
                    <a:pt x="166" y="311"/>
                  </a:lnTo>
                  <a:lnTo>
                    <a:pt x="124"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43" name="Google Shape;2743;p212"/>
            <p:cNvSpPr/>
            <p:nvPr/>
          </p:nvSpPr>
          <p:spPr>
            <a:xfrm>
              <a:off x="6118700" y="5167750"/>
              <a:ext cx="4675" cy="22750"/>
            </a:xfrm>
            <a:custGeom>
              <a:avLst/>
              <a:gdLst/>
              <a:ahLst/>
              <a:cxnLst/>
              <a:rect l="l" t="t" r="r" b="b"/>
              <a:pathLst>
                <a:path w="187" h="910" fill="none" extrusionOk="0">
                  <a:moveTo>
                    <a:pt x="124" y="1"/>
                  </a:moveTo>
                  <a:lnTo>
                    <a:pt x="124" y="1"/>
                  </a:lnTo>
                  <a:lnTo>
                    <a:pt x="62" y="1"/>
                  </a:lnTo>
                  <a:lnTo>
                    <a:pt x="62" y="1"/>
                  </a:lnTo>
                  <a:lnTo>
                    <a:pt x="21" y="311"/>
                  </a:lnTo>
                  <a:lnTo>
                    <a:pt x="0" y="909"/>
                  </a:lnTo>
                  <a:lnTo>
                    <a:pt x="0" y="909"/>
                  </a:lnTo>
                  <a:lnTo>
                    <a:pt x="186" y="888"/>
                  </a:lnTo>
                  <a:lnTo>
                    <a:pt x="186" y="888"/>
                  </a:lnTo>
                  <a:lnTo>
                    <a:pt x="166" y="311"/>
                  </a:lnTo>
                  <a:lnTo>
                    <a:pt x="124"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44" name="Google Shape;2744;p212"/>
            <p:cNvSpPr/>
            <p:nvPr/>
          </p:nvSpPr>
          <p:spPr>
            <a:xfrm>
              <a:off x="6260100" y="5167750"/>
              <a:ext cx="3625" cy="9850"/>
            </a:xfrm>
            <a:custGeom>
              <a:avLst/>
              <a:gdLst/>
              <a:ahLst/>
              <a:cxnLst/>
              <a:rect l="l" t="t" r="r" b="b"/>
              <a:pathLst>
                <a:path w="145" h="394" extrusionOk="0">
                  <a:moveTo>
                    <a:pt x="62" y="1"/>
                  </a:moveTo>
                  <a:lnTo>
                    <a:pt x="21" y="145"/>
                  </a:lnTo>
                  <a:lnTo>
                    <a:pt x="0" y="393"/>
                  </a:lnTo>
                  <a:lnTo>
                    <a:pt x="145" y="393"/>
                  </a:lnTo>
                  <a:lnTo>
                    <a:pt x="124" y="145"/>
                  </a:lnTo>
                  <a:lnTo>
                    <a:pt x="103"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45" name="Google Shape;2745;p212"/>
            <p:cNvSpPr/>
            <p:nvPr/>
          </p:nvSpPr>
          <p:spPr>
            <a:xfrm>
              <a:off x="6260100" y="5167750"/>
              <a:ext cx="3625" cy="9850"/>
            </a:xfrm>
            <a:custGeom>
              <a:avLst/>
              <a:gdLst/>
              <a:ahLst/>
              <a:cxnLst/>
              <a:rect l="l" t="t" r="r" b="b"/>
              <a:pathLst>
                <a:path w="145" h="394" fill="none" extrusionOk="0">
                  <a:moveTo>
                    <a:pt x="62" y="1"/>
                  </a:moveTo>
                  <a:lnTo>
                    <a:pt x="62" y="1"/>
                  </a:lnTo>
                  <a:lnTo>
                    <a:pt x="21" y="145"/>
                  </a:lnTo>
                  <a:lnTo>
                    <a:pt x="0" y="393"/>
                  </a:lnTo>
                  <a:lnTo>
                    <a:pt x="0" y="393"/>
                  </a:lnTo>
                  <a:lnTo>
                    <a:pt x="145" y="393"/>
                  </a:lnTo>
                  <a:lnTo>
                    <a:pt x="145" y="393"/>
                  </a:lnTo>
                  <a:lnTo>
                    <a:pt x="124" y="145"/>
                  </a:lnTo>
                  <a:lnTo>
                    <a:pt x="103" y="1"/>
                  </a:lnTo>
                  <a:lnTo>
                    <a:pt x="62"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46" name="Google Shape;2746;p212"/>
            <p:cNvSpPr/>
            <p:nvPr/>
          </p:nvSpPr>
          <p:spPr>
            <a:xfrm>
              <a:off x="6215700" y="5167250"/>
              <a:ext cx="4175" cy="14475"/>
            </a:xfrm>
            <a:custGeom>
              <a:avLst/>
              <a:gdLst/>
              <a:ahLst/>
              <a:cxnLst/>
              <a:rect l="l" t="t" r="r" b="b"/>
              <a:pathLst>
                <a:path w="167" h="579" extrusionOk="0">
                  <a:moveTo>
                    <a:pt x="63" y="0"/>
                  </a:moveTo>
                  <a:lnTo>
                    <a:pt x="42" y="207"/>
                  </a:lnTo>
                  <a:lnTo>
                    <a:pt x="1" y="578"/>
                  </a:lnTo>
                  <a:lnTo>
                    <a:pt x="166" y="578"/>
                  </a:lnTo>
                  <a:lnTo>
                    <a:pt x="145" y="207"/>
                  </a:lnTo>
                  <a:lnTo>
                    <a:pt x="104"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47" name="Google Shape;2747;p212"/>
            <p:cNvSpPr/>
            <p:nvPr/>
          </p:nvSpPr>
          <p:spPr>
            <a:xfrm>
              <a:off x="6215700" y="5167250"/>
              <a:ext cx="4175" cy="14475"/>
            </a:xfrm>
            <a:custGeom>
              <a:avLst/>
              <a:gdLst/>
              <a:ahLst/>
              <a:cxnLst/>
              <a:rect l="l" t="t" r="r" b="b"/>
              <a:pathLst>
                <a:path w="167" h="579" fill="none" extrusionOk="0">
                  <a:moveTo>
                    <a:pt x="63" y="0"/>
                  </a:moveTo>
                  <a:lnTo>
                    <a:pt x="63" y="0"/>
                  </a:lnTo>
                  <a:lnTo>
                    <a:pt x="42" y="207"/>
                  </a:lnTo>
                  <a:lnTo>
                    <a:pt x="1" y="578"/>
                  </a:lnTo>
                  <a:lnTo>
                    <a:pt x="1" y="578"/>
                  </a:lnTo>
                  <a:lnTo>
                    <a:pt x="166" y="578"/>
                  </a:lnTo>
                  <a:lnTo>
                    <a:pt x="166" y="578"/>
                  </a:lnTo>
                  <a:lnTo>
                    <a:pt x="145" y="207"/>
                  </a:lnTo>
                  <a:lnTo>
                    <a:pt x="104" y="0"/>
                  </a:lnTo>
                  <a:lnTo>
                    <a:pt x="63"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48" name="Google Shape;2748;p212"/>
            <p:cNvSpPr/>
            <p:nvPr/>
          </p:nvSpPr>
          <p:spPr>
            <a:xfrm>
              <a:off x="6357625" y="5167750"/>
              <a:ext cx="2600" cy="2625"/>
            </a:xfrm>
            <a:custGeom>
              <a:avLst/>
              <a:gdLst/>
              <a:ahLst/>
              <a:cxnLst/>
              <a:rect l="l" t="t" r="r" b="b"/>
              <a:pathLst>
                <a:path w="104" h="105" extrusionOk="0">
                  <a:moveTo>
                    <a:pt x="21" y="1"/>
                  </a:moveTo>
                  <a:lnTo>
                    <a:pt x="0" y="104"/>
                  </a:lnTo>
                  <a:lnTo>
                    <a:pt x="104" y="104"/>
                  </a:lnTo>
                  <a:lnTo>
                    <a:pt x="83"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49" name="Google Shape;2749;p212"/>
            <p:cNvSpPr/>
            <p:nvPr/>
          </p:nvSpPr>
          <p:spPr>
            <a:xfrm>
              <a:off x="6357625" y="5167750"/>
              <a:ext cx="2600" cy="2625"/>
            </a:xfrm>
            <a:custGeom>
              <a:avLst/>
              <a:gdLst/>
              <a:ahLst/>
              <a:cxnLst/>
              <a:rect l="l" t="t" r="r" b="b"/>
              <a:pathLst>
                <a:path w="104" h="105" fill="none" extrusionOk="0">
                  <a:moveTo>
                    <a:pt x="21" y="1"/>
                  </a:moveTo>
                  <a:lnTo>
                    <a:pt x="21" y="1"/>
                  </a:lnTo>
                  <a:lnTo>
                    <a:pt x="0" y="104"/>
                  </a:lnTo>
                  <a:lnTo>
                    <a:pt x="0" y="104"/>
                  </a:lnTo>
                  <a:lnTo>
                    <a:pt x="104" y="104"/>
                  </a:lnTo>
                  <a:lnTo>
                    <a:pt x="104" y="104"/>
                  </a:lnTo>
                  <a:lnTo>
                    <a:pt x="83" y="1"/>
                  </a:lnTo>
                  <a:lnTo>
                    <a:pt x="2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50" name="Google Shape;2750;p212"/>
            <p:cNvSpPr/>
            <p:nvPr/>
          </p:nvSpPr>
          <p:spPr>
            <a:xfrm>
              <a:off x="6313250" y="5167750"/>
              <a:ext cx="3100" cy="5700"/>
            </a:xfrm>
            <a:custGeom>
              <a:avLst/>
              <a:gdLst/>
              <a:ahLst/>
              <a:cxnLst/>
              <a:rect l="l" t="t" r="r" b="b"/>
              <a:pathLst>
                <a:path w="124" h="228" extrusionOk="0">
                  <a:moveTo>
                    <a:pt x="41" y="1"/>
                  </a:moveTo>
                  <a:lnTo>
                    <a:pt x="0" y="228"/>
                  </a:lnTo>
                  <a:lnTo>
                    <a:pt x="124" y="228"/>
                  </a:lnTo>
                  <a:lnTo>
                    <a:pt x="83"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51" name="Google Shape;2751;p212"/>
            <p:cNvSpPr/>
            <p:nvPr/>
          </p:nvSpPr>
          <p:spPr>
            <a:xfrm>
              <a:off x="6313250" y="5167750"/>
              <a:ext cx="3100" cy="5700"/>
            </a:xfrm>
            <a:custGeom>
              <a:avLst/>
              <a:gdLst/>
              <a:ahLst/>
              <a:cxnLst/>
              <a:rect l="l" t="t" r="r" b="b"/>
              <a:pathLst>
                <a:path w="124" h="228" fill="none" extrusionOk="0">
                  <a:moveTo>
                    <a:pt x="41" y="1"/>
                  </a:moveTo>
                  <a:lnTo>
                    <a:pt x="41" y="1"/>
                  </a:lnTo>
                  <a:lnTo>
                    <a:pt x="0" y="228"/>
                  </a:lnTo>
                  <a:lnTo>
                    <a:pt x="0" y="228"/>
                  </a:lnTo>
                  <a:lnTo>
                    <a:pt x="124" y="228"/>
                  </a:lnTo>
                  <a:lnTo>
                    <a:pt x="124" y="228"/>
                  </a:lnTo>
                  <a:lnTo>
                    <a:pt x="83" y="1"/>
                  </a:lnTo>
                  <a:lnTo>
                    <a:pt x="4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52" name="Google Shape;2752;p212"/>
            <p:cNvSpPr/>
            <p:nvPr/>
          </p:nvSpPr>
          <p:spPr>
            <a:xfrm>
              <a:off x="5711025" y="5165700"/>
              <a:ext cx="493350" cy="2075"/>
            </a:xfrm>
            <a:custGeom>
              <a:avLst/>
              <a:gdLst/>
              <a:ahLst/>
              <a:cxnLst/>
              <a:rect l="l" t="t" r="r" b="b"/>
              <a:pathLst>
                <a:path w="19734" h="83" extrusionOk="0">
                  <a:moveTo>
                    <a:pt x="1" y="0"/>
                  </a:moveTo>
                  <a:lnTo>
                    <a:pt x="145" y="42"/>
                  </a:lnTo>
                  <a:lnTo>
                    <a:pt x="909" y="42"/>
                  </a:lnTo>
                  <a:lnTo>
                    <a:pt x="2643" y="62"/>
                  </a:lnTo>
                  <a:lnTo>
                    <a:pt x="4790" y="62"/>
                  </a:lnTo>
                  <a:lnTo>
                    <a:pt x="6523" y="83"/>
                  </a:lnTo>
                  <a:lnTo>
                    <a:pt x="18186" y="83"/>
                  </a:lnTo>
                  <a:lnTo>
                    <a:pt x="19734" y="62"/>
                  </a:lnTo>
                  <a:lnTo>
                    <a:pt x="1"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53" name="Google Shape;2753;p212"/>
            <p:cNvSpPr/>
            <p:nvPr/>
          </p:nvSpPr>
          <p:spPr>
            <a:xfrm>
              <a:off x="5711025" y="5165700"/>
              <a:ext cx="493350" cy="2075"/>
            </a:xfrm>
            <a:custGeom>
              <a:avLst/>
              <a:gdLst/>
              <a:ahLst/>
              <a:cxnLst/>
              <a:rect l="l" t="t" r="r" b="b"/>
              <a:pathLst>
                <a:path w="19734" h="83" fill="none" extrusionOk="0">
                  <a:moveTo>
                    <a:pt x="1" y="0"/>
                  </a:moveTo>
                  <a:lnTo>
                    <a:pt x="1" y="0"/>
                  </a:lnTo>
                  <a:lnTo>
                    <a:pt x="145" y="42"/>
                  </a:lnTo>
                  <a:lnTo>
                    <a:pt x="145" y="42"/>
                  </a:lnTo>
                  <a:lnTo>
                    <a:pt x="888" y="42"/>
                  </a:lnTo>
                  <a:lnTo>
                    <a:pt x="888" y="42"/>
                  </a:lnTo>
                  <a:lnTo>
                    <a:pt x="909" y="42"/>
                  </a:lnTo>
                  <a:lnTo>
                    <a:pt x="909" y="42"/>
                  </a:lnTo>
                  <a:lnTo>
                    <a:pt x="2643" y="62"/>
                  </a:lnTo>
                  <a:lnTo>
                    <a:pt x="2643" y="62"/>
                  </a:lnTo>
                  <a:lnTo>
                    <a:pt x="2684" y="62"/>
                  </a:lnTo>
                  <a:lnTo>
                    <a:pt x="2684" y="62"/>
                  </a:lnTo>
                  <a:lnTo>
                    <a:pt x="4748" y="62"/>
                  </a:lnTo>
                  <a:lnTo>
                    <a:pt x="4748" y="62"/>
                  </a:lnTo>
                  <a:lnTo>
                    <a:pt x="4790" y="62"/>
                  </a:lnTo>
                  <a:lnTo>
                    <a:pt x="4790" y="62"/>
                  </a:lnTo>
                  <a:lnTo>
                    <a:pt x="6523" y="83"/>
                  </a:lnTo>
                  <a:lnTo>
                    <a:pt x="6523" y="83"/>
                  </a:lnTo>
                  <a:lnTo>
                    <a:pt x="6565" y="83"/>
                  </a:lnTo>
                  <a:lnTo>
                    <a:pt x="6565" y="83"/>
                  </a:lnTo>
                  <a:lnTo>
                    <a:pt x="8629" y="83"/>
                  </a:lnTo>
                  <a:lnTo>
                    <a:pt x="8629" y="83"/>
                  </a:lnTo>
                  <a:lnTo>
                    <a:pt x="8670" y="83"/>
                  </a:lnTo>
                  <a:lnTo>
                    <a:pt x="8670" y="83"/>
                  </a:lnTo>
                  <a:lnTo>
                    <a:pt x="10383" y="83"/>
                  </a:lnTo>
                  <a:lnTo>
                    <a:pt x="10383" y="83"/>
                  </a:lnTo>
                  <a:lnTo>
                    <a:pt x="10445" y="83"/>
                  </a:lnTo>
                  <a:lnTo>
                    <a:pt x="10445" y="83"/>
                  </a:lnTo>
                  <a:lnTo>
                    <a:pt x="11684" y="83"/>
                  </a:lnTo>
                  <a:lnTo>
                    <a:pt x="11684" y="83"/>
                  </a:lnTo>
                  <a:lnTo>
                    <a:pt x="12509" y="83"/>
                  </a:lnTo>
                  <a:lnTo>
                    <a:pt x="12509" y="83"/>
                  </a:lnTo>
                  <a:lnTo>
                    <a:pt x="12551" y="83"/>
                  </a:lnTo>
                  <a:lnTo>
                    <a:pt x="12551" y="83"/>
                  </a:lnTo>
                  <a:lnTo>
                    <a:pt x="14264" y="83"/>
                  </a:lnTo>
                  <a:lnTo>
                    <a:pt x="14264" y="83"/>
                  </a:lnTo>
                  <a:lnTo>
                    <a:pt x="14305" y="83"/>
                  </a:lnTo>
                  <a:lnTo>
                    <a:pt x="14305" y="83"/>
                  </a:lnTo>
                  <a:lnTo>
                    <a:pt x="16369" y="83"/>
                  </a:lnTo>
                  <a:lnTo>
                    <a:pt x="16369" y="83"/>
                  </a:lnTo>
                  <a:lnTo>
                    <a:pt x="16431" y="83"/>
                  </a:lnTo>
                  <a:lnTo>
                    <a:pt x="16431" y="83"/>
                  </a:lnTo>
                  <a:lnTo>
                    <a:pt x="18144" y="83"/>
                  </a:lnTo>
                  <a:lnTo>
                    <a:pt x="18144" y="83"/>
                  </a:lnTo>
                  <a:lnTo>
                    <a:pt x="18186" y="83"/>
                  </a:lnTo>
                  <a:lnTo>
                    <a:pt x="18186" y="83"/>
                  </a:lnTo>
                  <a:lnTo>
                    <a:pt x="19734" y="62"/>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54" name="Google Shape;2754;p212"/>
            <p:cNvSpPr/>
            <p:nvPr/>
          </p:nvSpPr>
          <p:spPr>
            <a:xfrm>
              <a:off x="6434000" y="5167750"/>
              <a:ext cx="22200" cy="550"/>
            </a:xfrm>
            <a:custGeom>
              <a:avLst/>
              <a:gdLst/>
              <a:ahLst/>
              <a:cxnLst/>
              <a:rect l="l" t="t" r="r" b="b"/>
              <a:pathLst>
                <a:path w="888" h="22" extrusionOk="0">
                  <a:moveTo>
                    <a:pt x="310" y="1"/>
                  </a:moveTo>
                  <a:lnTo>
                    <a:pt x="0" y="22"/>
                  </a:lnTo>
                  <a:lnTo>
                    <a:pt x="888" y="22"/>
                  </a:lnTo>
                  <a:lnTo>
                    <a:pt x="310" y="1"/>
                  </a:lnTo>
                  <a:close/>
                </a:path>
              </a:pathLst>
            </a:custGeom>
            <a:solidFill>
              <a:srgbClr val="B2B2B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55" name="Google Shape;2755;p212"/>
            <p:cNvSpPr/>
            <p:nvPr/>
          </p:nvSpPr>
          <p:spPr>
            <a:xfrm>
              <a:off x="6434000" y="5167750"/>
              <a:ext cx="22200" cy="550"/>
            </a:xfrm>
            <a:custGeom>
              <a:avLst/>
              <a:gdLst/>
              <a:ahLst/>
              <a:cxnLst/>
              <a:rect l="l" t="t" r="r" b="b"/>
              <a:pathLst>
                <a:path w="888" h="22" fill="none" extrusionOk="0">
                  <a:moveTo>
                    <a:pt x="310" y="1"/>
                  </a:moveTo>
                  <a:lnTo>
                    <a:pt x="310" y="1"/>
                  </a:lnTo>
                  <a:lnTo>
                    <a:pt x="0" y="22"/>
                  </a:lnTo>
                  <a:lnTo>
                    <a:pt x="888" y="22"/>
                  </a:lnTo>
                  <a:lnTo>
                    <a:pt x="888" y="22"/>
                  </a:lnTo>
                  <a:lnTo>
                    <a:pt x="310"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56" name="Google Shape;2756;p212"/>
            <p:cNvSpPr/>
            <p:nvPr/>
          </p:nvSpPr>
          <p:spPr>
            <a:xfrm>
              <a:off x="5679550" y="5312250"/>
              <a:ext cx="11900" cy="550"/>
            </a:xfrm>
            <a:custGeom>
              <a:avLst/>
              <a:gdLst/>
              <a:ahLst/>
              <a:cxnLst/>
              <a:rect l="l" t="t" r="r" b="b"/>
              <a:pathLst>
                <a:path w="476" h="22" extrusionOk="0">
                  <a:moveTo>
                    <a:pt x="1" y="0"/>
                  </a:moveTo>
                  <a:lnTo>
                    <a:pt x="83" y="21"/>
                  </a:lnTo>
                  <a:lnTo>
                    <a:pt x="475" y="0"/>
                  </a:lnTo>
                  <a:close/>
                </a:path>
              </a:pathLst>
            </a:custGeom>
            <a:solidFill>
              <a:srgbClr val="B2B2B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57" name="Google Shape;2757;p212"/>
            <p:cNvSpPr/>
            <p:nvPr/>
          </p:nvSpPr>
          <p:spPr>
            <a:xfrm>
              <a:off x="5679550" y="5312250"/>
              <a:ext cx="11900" cy="550"/>
            </a:xfrm>
            <a:custGeom>
              <a:avLst/>
              <a:gdLst/>
              <a:ahLst/>
              <a:cxnLst/>
              <a:rect l="l" t="t" r="r" b="b"/>
              <a:pathLst>
                <a:path w="476" h="22" fill="none" extrusionOk="0">
                  <a:moveTo>
                    <a:pt x="1" y="0"/>
                  </a:moveTo>
                  <a:lnTo>
                    <a:pt x="1" y="0"/>
                  </a:lnTo>
                  <a:lnTo>
                    <a:pt x="83" y="21"/>
                  </a:lnTo>
                  <a:lnTo>
                    <a:pt x="83" y="21"/>
                  </a:lnTo>
                  <a:lnTo>
                    <a:pt x="475" y="0"/>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58" name="Google Shape;2758;p212"/>
            <p:cNvSpPr/>
            <p:nvPr/>
          </p:nvSpPr>
          <p:spPr>
            <a:xfrm>
              <a:off x="5685750" y="5313800"/>
              <a:ext cx="321500" cy="28925"/>
            </a:xfrm>
            <a:custGeom>
              <a:avLst/>
              <a:gdLst/>
              <a:ahLst/>
              <a:cxnLst/>
              <a:rect l="l" t="t" r="r" b="b"/>
              <a:pathLst>
                <a:path w="12860" h="1157" extrusionOk="0">
                  <a:moveTo>
                    <a:pt x="0" y="0"/>
                  </a:moveTo>
                  <a:lnTo>
                    <a:pt x="1218" y="269"/>
                  </a:lnTo>
                  <a:lnTo>
                    <a:pt x="1239" y="104"/>
                  </a:lnTo>
                  <a:lnTo>
                    <a:pt x="1260" y="62"/>
                  </a:lnTo>
                  <a:lnTo>
                    <a:pt x="1280" y="62"/>
                  </a:lnTo>
                  <a:lnTo>
                    <a:pt x="1301" y="124"/>
                  </a:lnTo>
                  <a:lnTo>
                    <a:pt x="1321" y="289"/>
                  </a:lnTo>
                  <a:lnTo>
                    <a:pt x="2126" y="434"/>
                  </a:lnTo>
                  <a:lnTo>
                    <a:pt x="2952" y="578"/>
                  </a:lnTo>
                  <a:lnTo>
                    <a:pt x="2993" y="186"/>
                  </a:lnTo>
                  <a:lnTo>
                    <a:pt x="3014" y="83"/>
                  </a:lnTo>
                  <a:lnTo>
                    <a:pt x="3035" y="62"/>
                  </a:lnTo>
                  <a:lnTo>
                    <a:pt x="3055" y="83"/>
                  </a:lnTo>
                  <a:lnTo>
                    <a:pt x="3076" y="207"/>
                  </a:lnTo>
                  <a:lnTo>
                    <a:pt x="3117" y="599"/>
                  </a:lnTo>
                  <a:lnTo>
                    <a:pt x="4067" y="743"/>
                  </a:lnTo>
                  <a:lnTo>
                    <a:pt x="5058" y="867"/>
                  </a:lnTo>
                  <a:lnTo>
                    <a:pt x="5078" y="331"/>
                  </a:lnTo>
                  <a:lnTo>
                    <a:pt x="5099" y="166"/>
                  </a:lnTo>
                  <a:lnTo>
                    <a:pt x="5119" y="62"/>
                  </a:lnTo>
                  <a:lnTo>
                    <a:pt x="1837" y="42"/>
                  </a:lnTo>
                  <a:lnTo>
                    <a:pt x="0" y="0"/>
                  </a:lnTo>
                  <a:close/>
                  <a:moveTo>
                    <a:pt x="5161" y="62"/>
                  </a:moveTo>
                  <a:lnTo>
                    <a:pt x="5181" y="166"/>
                  </a:lnTo>
                  <a:lnTo>
                    <a:pt x="5202" y="331"/>
                  </a:lnTo>
                  <a:lnTo>
                    <a:pt x="5243" y="888"/>
                  </a:lnTo>
                  <a:lnTo>
                    <a:pt x="6028" y="950"/>
                  </a:lnTo>
                  <a:lnTo>
                    <a:pt x="6812" y="1012"/>
                  </a:lnTo>
                  <a:lnTo>
                    <a:pt x="6833" y="393"/>
                  </a:lnTo>
                  <a:lnTo>
                    <a:pt x="6853" y="186"/>
                  </a:lnTo>
                  <a:lnTo>
                    <a:pt x="6895" y="83"/>
                  </a:lnTo>
                  <a:lnTo>
                    <a:pt x="5161" y="62"/>
                  </a:lnTo>
                  <a:close/>
                  <a:moveTo>
                    <a:pt x="6915" y="83"/>
                  </a:moveTo>
                  <a:lnTo>
                    <a:pt x="6936" y="186"/>
                  </a:lnTo>
                  <a:lnTo>
                    <a:pt x="6977" y="393"/>
                  </a:lnTo>
                  <a:lnTo>
                    <a:pt x="6998" y="1032"/>
                  </a:lnTo>
                  <a:lnTo>
                    <a:pt x="7968" y="1094"/>
                  </a:lnTo>
                  <a:lnTo>
                    <a:pt x="8917" y="1136"/>
                  </a:lnTo>
                  <a:lnTo>
                    <a:pt x="8959" y="454"/>
                  </a:lnTo>
                  <a:lnTo>
                    <a:pt x="8979" y="227"/>
                  </a:lnTo>
                  <a:lnTo>
                    <a:pt x="9000" y="83"/>
                  </a:lnTo>
                  <a:close/>
                  <a:moveTo>
                    <a:pt x="9041" y="83"/>
                  </a:moveTo>
                  <a:lnTo>
                    <a:pt x="9062" y="227"/>
                  </a:lnTo>
                  <a:lnTo>
                    <a:pt x="9083" y="454"/>
                  </a:lnTo>
                  <a:lnTo>
                    <a:pt x="9124" y="1136"/>
                  </a:lnTo>
                  <a:lnTo>
                    <a:pt x="10631" y="1156"/>
                  </a:lnTo>
                  <a:lnTo>
                    <a:pt x="10672" y="1156"/>
                  </a:lnTo>
                  <a:lnTo>
                    <a:pt x="10713" y="454"/>
                  </a:lnTo>
                  <a:lnTo>
                    <a:pt x="10734" y="227"/>
                  </a:lnTo>
                  <a:lnTo>
                    <a:pt x="10754" y="104"/>
                  </a:lnTo>
                  <a:lnTo>
                    <a:pt x="9041" y="83"/>
                  </a:lnTo>
                  <a:close/>
                  <a:moveTo>
                    <a:pt x="10796" y="104"/>
                  </a:moveTo>
                  <a:lnTo>
                    <a:pt x="10837" y="227"/>
                  </a:lnTo>
                  <a:lnTo>
                    <a:pt x="10858" y="454"/>
                  </a:lnTo>
                  <a:lnTo>
                    <a:pt x="10878" y="1156"/>
                  </a:lnTo>
                  <a:lnTo>
                    <a:pt x="11828" y="1136"/>
                  </a:lnTo>
                  <a:lnTo>
                    <a:pt x="12798" y="1115"/>
                  </a:lnTo>
                  <a:lnTo>
                    <a:pt x="12819" y="454"/>
                  </a:lnTo>
                  <a:lnTo>
                    <a:pt x="12839" y="227"/>
                  </a:lnTo>
                  <a:lnTo>
                    <a:pt x="12860" y="104"/>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59" name="Google Shape;2759;p212"/>
            <p:cNvSpPr/>
            <p:nvPr/>
          </p:nvSpPr>
          <p:spPr>
            <a:xfrm>
              <a:off x="5955625" y="5316375"/>
              <a:ext cx="51625" cy="26350"/>
            </a:xfrm>
            <a:custGeom>
              <a:avLst/>
              <a:gdLst/>
              <a:ahLst/>
              <a:cxnLst/>
              <a:rect l="l" t="t" r="r" b="b"/>
              <a:pathLst>
                <a:path w="2065" h="1054" fill="none" extrusionOk="0">
                  <a:moveTo>
                    <a:pt x="1" y="1"/>
                  </a:moveTo>
                  <a:lnTo>
                    <a:pt x="1" y="1"/>
                  </a:lnTo>
                  <a:lnTo>
                    <a:pt x="42" y="124"/>
                  </a:lnTo>
                  <a:lnTo>
                    <a:pt x="63" y="351"/>
                  </a:lnTo>
                  <a:lnTo>
                    <a:pt x="83" y="1053"/>
                  </a:lnTo>
                  <a:lnTo>
                    <a:pt x="83" y="1053"/>
                  </a:lnTo>
                  <a:lnTo>
                    <a:pt x="1033" y="1033"/>
                  </a:lnTo>
                  <a:lnTo>
                    <a:pt x="2003" y="1012"/>
                  </a:lnTo>
                  <a:lnTo>
                    <a:pt x="2003" y="1012"/>
                  </a:lnTo>
                  <a:lnTo>
                    <a:pt x="2024" y="351"/>
                  </a:lnTo>
                  <a:lnTo>
                    <a:pt x="2044" y="124"/>
                  </a:lnTo>
                  <a:lnTo>
                    <a:pt x="2065" y="1"/>
                  </a:lnTo>
                  <a:lnTo>
                    <a:pt x="2065" y="1"/>
                  </a:lnTo>
                  <a:lnTo>
                    <a:pt x="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60" name="Google Shape;2760;p212"/>
            <p:cNvSpPr/>
            <p:nvPr/>
          </p:nvSpPr>
          <p:spPr>
            <a:xfrm>
              <a:off x="5911775" y="5315850"/>
              <a:ext cx="42850" cy="26875"/>
            </a:xfrm>
            <a:custGeom>
              <a:avLst/>
              <a:gdLst/>
              <a:ahLst/>
              <a:cxnLst/>
              <a:rect l="l" t="t" r="r" b="b"/>
              <a:pathLst>
                <a:path w="1714" h="1075" fill="none" extrusionOk="0">
                  <a:moveTo>
                    <a:pt x="0" y="1"/>
                  </a:moveTo>
                  <a:lnTo>
                    <a:pt x="0" y="1"/>
                  </a:lnTo>
                  <a:lnTo>
                    <a:pt x="21" y="145"/>
                  </a:lnTo>
                  <a:lnTo>
                    <a:pt x="42" y="372"/>
                  </a:lnTo>
                  <a:lnTo>
                    <a:pt x="83" y="1054"/>
                  </a:lnTo>
                  <a:lnTo>
                    <a:pt x="83" y="1054"/>
                  </a:lnTo>
                  <a:lnTo>
                    <a:pt x="1590" y="1074"/>
                  </a:lnTo>
                  <a:lnTo>
                    <a:pt x="1590" y="1074"/>
                  </a:lnTo>
                  <a:lnTo>
                    <a:pt x="1631" y="1074"/>
                  </a:lnTo>
                  <a:lnTo>
                    <a:pt x="1631" y="1074"/>
                  </a:lnTo>
                  <a:lnTo>
                    <a:pt x="1672" y="372"/>
                  </a:lnTo>
                  <a:lnTo>
                    <a:pt x="1693" y="145"/>
                  </a:lnTo>
                  <a:lnTo>
                    <a:pt x="1713" y="22"/>
                  </a:lnTo>
                  <a:lnTo>
                    <a:pt x="1713" y="22"/>
                  </a:lnTo>
                  <a:lnTo>
                    <a:pt x="0"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61" name="Google Shape;2761;p212"/>
            <p:cNvSpPr/>
            <p:nvPr/>
          </p:nvSpPr>
          <p:spPr>
            <a:xfrm>
              <a:off x="5858625" y="5315850"/>
              <a:ext cx="52125" cy="26350"/>
            </a:xfrm>
            <a:custGeom>
              <a:avLst/>
              <a:gdLst/>
              <a:ahLst/>
              <a:cxnLst/>
              <a:rect l="l" t="t" r="r" b="b"/>
              <a:pathLst>
                <a:path w="2085" h="1054" fill="none" extrusionOk="0">
                  <a:moveTo>
                    <a:pt x="0" y="1"/>
                  </a:moveTo>
                  <a:lnTo>
                    <a:pt x="0" y="1"/>
                  </a:lnTo>
                  <a:lnTo>
                    <a:pt x="21" y="104"/>
                  </a:lnTo>
                  <a:lnTo>
                    <a:pt x="62" y="311"/>
                  </a:lnTo>
                  <a:lnTo>
                    <a:pt x="83" y="950"/>
                  </a:lnTo>
                  <a:lnTo>
                    <a:pt x="83" y="950"/>
                  </a:lnTo>
                  <a:lnTo>
                    <a:pt x="1053" y="1012"/>
                  </a:lnTo>
                  <a:lnTo>
                    <a:pt x="2002" y="1054"/>
                  </a:lnTo>
                  <a:lnTo>
                    <a:pt x="2002" y="1054"/>
                  </a:lnTo>
                  <a:lnTo>
                    <a:pt x="2044" y="372"/>
                  </a:lnTo>
                  <a:lnTo>
                    <a:pt x="2064" y="145"/>
                  </a:lnTo>
                  <a:lnTo>
                    <a:pt x="2085" y="1"/>
                  </a:lnTo>
                  <a:lnTo>
                    <a:pt x="2085" y="1"/>
                  </a:lnTo>
                  <a:lnTo>
                    <a:pt x="0"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62" name="Google Shape;2762;p212"/>
            <p:cNvSpPr/>
            <p:nvPr/>
          </p:nvSpPr>
          <p:spPr>
            <a:xfrm>
              <a:off x="5814750" y="5315350"/>
              <a:ext cx="43375" cy="23750"/>
            </a:xfrm>
            <a:custGeom>
              <a:avLst/>
              <a:gdLst/>
              <a:ahLst/>
              <a:cxnLst/>
              <a:rect l="l" t="t" r="r" b="b"/>
              <a:pathLst>
                <a:path w="1735" h="950" fill="none" extrusionOk="0">
                  <a:moveTo>
                    <a:pt x="1" y="0"/>
                  </a:moveTo>
                  <a:lnTo>
                    <a:pt x="1" y="0"/>
                  </a:lnTo>
                  <a:lnTo>
                    <a:pt x="21" y="104"/>
                  </a:lnTo>
                  <a:lnTo>
                    <a:pt x="42" y="269"/>
                  </a:lnTo>
                  <a:lnTo>
                    <a:pt x="83" y="826"/>
                  </a:lnTo>
                  <a:lnTo>
                    <a:pt x="83" y="826"/>
                  </a:lnTo>
                  <a:lnTo>
                    <a:pt x="868" y="888"/>
                  </a:lnTo>
                  <a:lnTo>
                    <a:pt x="1652" y="950"/>
                  </a:lnTo>
                  <a:lnTo>
                    <a:pt x="1652" y="950"/>
                  </a:lnTo>
                  <a:lnTo>
                    <a:pt x="1673" y="331"/>
                  </a:lnTo>
                  <a:lnTo>
                    <a:pt x="1693" y="124"/>
                  </a:lnTo>
                  <a:lnTo>
                    <a:pt x="1735" y="21"/>
                  </a:lnTo>
                  <a:lnTo>
                    <a:pt x="1735" y="21"/>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63" name="Google Shape;2763;p212"/>
            <p:cNvSpPr/>
            <p:nvPr/>
          </p:nvSpPr>
          <p:spPr>
            <a:xfrm>
              <a:off x="5685750" y="5313800"/>
              <a:ext cx="128000" cy="21700"/>
            </a:xfrm>
            <a:custGeom>
              <a:avLst/>
              <a:gdLst/>
              <a:ahLst/>
              <a:cxnLst/>
              <a:rect l="l" t="t" r="r" b="b"/>
              <a:pathLst>
                <a:path w="5120" h="868" fill="none" extrusionOk="0">
                  <a:moveTo>
                    <a:pt x="0" y="0"/>
                  </a:moveTo>
                  <a:lnTo>
                    <a:pt x="0" y="0"/>
                  </a:lnTo>
                  <a:lnTo>
                    <a:pt x="1218" y="269"/>
                  </a:lnTo>
                  <a:lnTo>
                    <a:pt x="1218" y="269"/>
                  </a:lnTo>
                  <a:lnTo>
                    <a:pt x="1239" y="104"/>
                  </a:lnTo>
                  <a:lnTo>
                    <a:pt x="1260" y="62"/>
                  </a:lnTo>
                  <a:lnTo>
                    <a:pt x="1260" y="62"/>
                  </a:lnTo>
                  <a:lnTo>
                    <a:pt x="1280" y="62"/>
                  </a:lnTo>
                  <a:lnTo>
                    <a:pt x="1301" y="124"/>
                  </a:lnTo>
                  <a:lnTo>
                    <a:pt x="1321" y="289"/>
                  </a:lnTo>
                  <a:lnTo>
                    <a:pt x="1321" y="289"/>
                  </a:lnTo>
                  <a:lnTo>
                    <a:pt x="2126" y="434"/>
                  </a:lnTo>
                  <a:lnTo>
                    <a:pt x="2952" y="578"/>
                  </a:lnTo>
                  <a:lnTo>
                    <a:pt x="2952" y="578"/>
                  </a:lnTo>
                  <a:lnTo>
                    <a:pt x="2993" y="186"/>
                  </a:lnTo>
                  <a:lnTo>
                    <a:pt x="3014" y="83"/>
                  </a:lnTo>
                  <a:lnTo>
                    <a:pt x="3035" y="62"/>
                  </a:lnTo>
                  <a:lnTo>
                    <a:pt x="3035" y="62"/>
                  </a:lnTo>
                  <a:lnTo>
                    <a:pt x="3055" y="83"/>
                  </a:lnTo>
                  <a:lnTo>
                    <a:pt x="3076" y="207"/>
                  </a:lnTo>
                  <a:lnTo>
                    <a:pt x="3117" y="599"/>
                  </a:lnTo>
                  <a:lnTo>
                    <a:pt x="3117" y="599"/>
                  </a:lnTo>
                  <a:lnTo>
                    <a:pt x="4067" y="743"/>
                  </a:lnTo>
                  <a:lnTo>
                    <a:pt x="5058" y="867"/>
                  </a:lnTo>
                  <a:lnTo>
                    <a:pt x="5058" y="867"/>
                  </a:lnTo>
                  <a:lnTo>
                    <a:pt x="5078" y="331"/>
                  </a:lnTo>
                  <a:lnTo>
                    <a:pt x="5099" y="166"/>
                  </a:lnTo>
                  <a:lnTo>
                    <a:pt x="5119" y="62"/>
                  </a:lnTo>
                  <a:lnTo>
                    <a:pt x="5119" y="62"/>
                  </a:lnTo>
                  <a:lnTo>
                    <a:pt x="1837" y="42"/>
                  </a:lnTo>
                  <a:lnTo>
                    <a:pt x="0"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64" name="Google Shape;2764;p212"/>
            <p:cNvSpPr/>
            <p:nvPr/>
          </p:nvSpPr>
          <p:spPr>
            <a:xfrm>
              <a:off x="5759550" y="5315350"/>
              <a:ext cx="4150" cy="13425"/>
            </a:xfrm>
            <a:custGeom>
              <a:avLst/>
              <a:gdLst/>
              <a:ahLst/>
              <a:cxnLst/>
              <a:rect l="l" t="t" r="r" b="b"/>
              <a:pathLst>
                <a:path w="166" h="537" extrusionOk="0">
                  <a:moveTo>
                    <a:pt x="83" y="0"/>
                  </a:moveTo>
                  <a:lnTo>
                    <a:pt x="62" y="21"/>
                  </a:lnTo>
                  <a:lnTo>
                    <a:pt x="41" y="124"/>
                  </a:lnTo>
                  <a:lnTo>
                    <a:pt x="0" y="516"/>
                  </a:lnTo>
                  <a:lnTo>
                    <a:pt x="165" y="537"/>
                  </a:lnTo>
                  <a:lnTo>
                    <a:pt x="165" y="537"/>
                  </a:lnTo>
                  <a:lnTo>
                    <a:pt x="124" y="145"/>
                  </a:lnTo>
                  <a:lnTo>
                    <a:pt x="103" y="21"/>
                  </a:lnTo>
                  <a:lnTo>
                    <a:pt x="83"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65" name="Google Shape;2765;p212"/>
            <p:cNvSpPr/>
            <p:nvPr/>
          </p:nvSpPr>
          <p:spPr>
            <a:xfrm>
              <a:off x="5759550" y="5315350"/>
              <a:ext cx="4150" cy="13425"/>
            </a:xfrm>
            <a:custGeom>
              <a:avLst/>
              <a:gdLst/>
              <a:ahLst/>
              <a:cxnLst/>
              <a:rect l="l" t="t" r="r" b="b"/>
              <a:pathLst>
                <a:path w="166" h="537" fill="none" extrusionOk="0">
                  <a:moveTo>
                    <a:pt x="83" y="0"/>
                  </a:moveTo>
                  <a:lnTo>
                    <a:pt x="83" y="0"/>
                  </a:lnTo>
                  <a:lnTo>
                    <a:pt x="62" y="21"/>
                  </a:lnTo>
                  <a:lnTo>
                    <a:pt x="41" y="124"/>
                  </a:lnTo>
                  <a:lnTo>
                    <a:pt x="0" y="516"/>
                  </a:lnTo>
                  <a:lnTo>
                    <a:pt x="0" y="516"/>
                  </a:lnTo>
                  <a:lnTo>
                    <a:pt x="165" y="537"/>
                  </a:lnTo>
                  <a:lnTo>
                    <a:pt x="165" y="537"/>
                  </a:lnTo>
                  <a:lnTo>
                    <a:pt x="124" y="145"/>
                  </a:lnTo>
                  <a:lnTo>
                    <a:pt x="103" y="21"/>
                  </a:lnTo>
                  <a:lnTo>
                    <a:pt x="83"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66" name="Google Shape;2766;p212"/>
            <p:cNvSpPr/>
            <p:nvPr/>
          </p:nvSpPr>
          <p:spPr>
            <a:xfrm>
              <a:off x="5716200" y="5315350"/>
              <a:ext cx="2600" cy="5700"/>
            </a:xfrm>
            <a:custGeom>
              <a:avLst/>
              <a:gdLst/>
              <a:ahLst/>
              <a:cxnLst/>
              <a:rect l="l" t="t" r="r" b="b"/>
              <a:pathLst>
                <a:path w="104" h="228" extrusionOk="0">
                  <a:moveTo>
                    <a:pt x="42" y="0"/>
                  </a:moveTo>
                  <a:lnTo>
                    <a:pt x="21" y="42"/>
                  </a:lnTo>
                  <a:lnTo>
                    <a:pt x="0" y="207"/>
                  </a:lnTo>
                  <a:lnTo>
                    <a:pt x="103" y="227"/>
                  </a:lnTo>
                  <a:lnTo>
                    <a:pt x="83" y="62"/>
                  </a:lnTo>
                  <a:lnTo>
                    <a:pt x="62"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67" name="Google Shape;2767;p212"/>
            <p:cNvSpPr/>
            <p:nvPr/>
          </p:nvSpPr>
          <p:spPr>
            <a:xfrm>
              <a:off x="5716200" y="5315350"/>
              <a:ext cx="2600" cy="5700"/>
            </a:xfrm>
            <a:custGeom>
              <a:avLst/>
              <a:gdLst/>
              <a:ahLst/>
              <a:cxnLst/>
              <a:rect l="l" t="t" r="r" b="b"/>
              <a:pathLst>
                <a:path w="104" h="228" fill="none" extrusionOk="0">
                  <a:moveTo>
                    <a:pt x="42" y="0"/>
                  </a:moveTo>
                  <a:lnTo>
                    <a:pt x="42" y="0"/>
                  </a:lnTo>
                  <a:lnTo>
                    <a:pt x="21" y="42"/>
                  </a:lnTo>
                  <a:lnTo>
                    <a:pt x="0" y="207"/>
                  </a:lnTo>
                  <a:lnTo>
                    <a:pt x="0" y="207"/>
                  </a:lnTo>
                  <a:lnTo>
                    <a:pt x="103" y="227"/>
                  </a:lnTo>
                  <a:lnTo>
                    <a:pt x="103" y="227"/>
                  </a:lnTo>
                  <a:lnTo>
                    <a:pt x="83" y="62"/>
                  </a:lnTo>
                  <a:lnTo>
                    <a:pt x="62" y="0"/>
                  </a:lnTo>
                  <a:lnTo>
                    <a:pt x="42"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68" name="Google Shape;2768;p212"/>
            <p:cNvSpPr/>
            <p:nvPr/>
          </p:nvSpPr>
          <p:spPr>
            <a:xfrm>
              <a:off x="5856050" y="5315850"/>
              <a:ext cx="4650" cy="23775"/>
            </a:xfrm>
            <a:custGeom>
              <a:avLst/>
              <a:gdLst/>
              <a:ahLst/>
              <a:cxnLst/>
              <a:rect l="l" t="t" r="r" b="b"/>
              <a:pathLst>
                <a:path w="186" h="951" extrusionOk="0">
                  <a:moveTo>
                    <a:pt x="83" y="1"/>
                  </a:moveTo>
                  <a:lnTo>
                    <a:pt x="41" y="104"/>
                  </a:lnTo>
                  <a:lnTo>
                    <a:pt x="21" y="311"/>
                  </a:lnTo>
                  <a:lnTo>
                    <a:pt x="0" y="930"/>
                  </a:lnTo>
                  <a:lnTo>
                    <a:pt x="186" y="950"/>
                  </a:lnTo>
                  <a:lnTo>
                    <a:pt x="165" y="311"/>
                  </a:lnTo>
                  <a:lnTo>
                    <a:pt x="124" y="104"/>
                  </a:lnTo>
                  <a:lnTo>
                    <a:pt x="103"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69" name="Google Shape;2769;p212"/>
            <p:cNvSpPr/>
            <p:nvPr/>
          </p:nvSpPr>
          <p:spPr>
            <a:xfrm>
              <a:off x="5856050" y="5315850"/>
              <a:ext cx="4650" cy="23775"/>
            </a:xfrm>
            <a:custGeom>
              <a:avLst/>
              <a:gdLst/>
              <a:ahLst/>
              <a:cxnLst/>
              <a:rect l="l" t="t" r="r" b="b"/>
              <a:pathLst>
                <a:path w="186" h="951" fill="none" extrusionOk="0">
                  <a:moveTo>
                    <a:pt x="83" y="1"/>
                  </a:moveTo>
                  <a:lnTo>
                    <a:pt x="83" y="1"/>
                  </a:lnTo>
                  <a:lnTo>
                    <a:pt x="41" y="104"/>
                  </a:lnTo>
                  <a:lnTo>
                    <a:pt x="21" y="311"/>
                  </a:lnTo>
                  <a:lnTo>
                    <a:pt x="0" y="930"/>
                  </a:lnTo>
                  <a:lnTo>
                    <a:pt x="0" y="930"/>
                  </a:lnTo>
                  <a:lnTo>
                    <a:pt x="186" y="950"/>
                  </a:lnTo>
                  <a:lnTo>
                    <a:pt x="186" y="950"/>
                  </a:lnTo>
                  <a:lnTo>
                    <a:pt x="165" y="311"/>
                  </a:lnTo>
                  <a:lnTo>
                    <a:pt x="124" y="104"/>
                  </a:lnTo>
                  <a:lnTo>
                    <a:pt x="103" y="1"/>
                  </a:lnTo>
                  <a:lnTo>
                    <a:pt x="103" y="1"/>
                  </a:lnTo>
                  <a:lnTo>
                    <a:pt x="83"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70" name="Google Shape;2770;p212"/>
            <p:cNvSpPr/>
            <p:nvPr/>
          </p:nvSpPr>
          <p:spPr>
            <a:xfrm>
              <a:off x="5812175" y="5315350"/>
              <a:ext cx="4675" cy="20650"/>
            </a:xfrm>
            <a:custGeom>
              <a:avLst/>
              <a:gdLst/>
              <a:ahLst/>
              <a:cxnLst/>
              <a:rect l="l" t="t" r="r" b="b"/>
              <a:pathLst>
                <a:path w="187" h="826" extrusionOk="0">
                  <a:moveTo>
                    <a:pt x="62" y="0"/>
                  </a:moveTo>
                  <a:lnTo>
                    <a:pt x="42" y="104"/>
                  </a:lnTo>
                  <a:lnTo>
                    <a:pt x="21" y="269"/>
                  </a:lnTo>
                  <a:lnTo>
                    <a:pt x="1" y="805"/>
                  </a:lnTo>
                  <a:lnTo>
                    <a:pt x="186" y="826"/>
                  </a:lnTo>
                  <a:lnTo>
                    <a:pt x="186" y="826"/>
                  </a:lnTo>
                  <a:lnTo>
                    <a:pt x="145" y="269"/>
                  </a:lnTo>
                  <a:lnTo>
                    <a:pt x="124" y="104"/>
                  </a:lnTo>
                  <a:lnTo>
                    <a:pt x="104"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71" name="Google Shape;2771;p212"/>
            <p:cNvSpPr/>
            <p:nvPr/>
          </p:nvSpPr>
          <p:spPr>
            <a:xfrm>
              <a:off x="5812175" y="5315350"/>
              <a:ext cx="4675" cy="20650"/>
            </a:xfrm>
            <a:custGeom>
              <a:avLst/>
              <a:gdLst/>
              <a:ahLst/>
              <a:cxnLst/>
              <a:rect l="l" t="t" r="r" b="b"/>
              <a:pathLst>
                <a:path w="187" h="826" fill="none" extrusionOk="0">
                  <a:moveTo>
                    <a:pt x="62" y="0"/>
                  </a:moveTo>
                  <a:lnTo>
                    <a:pt x="62" y="0"/>
                  </a:lnTo>
                  <a:lnTo>
                    <a:pt x="42" y="104"/>
                  </a:lnTo>
                  <a:lnTo>
                    <a:pt x="21" y="269"/>
                  </a:lnTo>
                  <a:lnTo>
                    <a:pt x="1" y="805"/>
                  </a:lnTo>
                  <a:lnTo>
                    <a:pt x="1" y="805"/>
                  </a:lnTo>
                  <a:lnTo>
                    <a:pt x="186" y="826"/>
                  </a:lnTo>
                  <a:lnTo>
                    <a:pt x="186" y="826"/>
                  </a:lnTo>
                  <a:lnTo>
                    <a:pt x="145" y="269"/>
                  </a:lnTo>
                  <a:lnTo>
                    <a:pt x="124" y="104"/>
                  </a:lnTo>
                  <a:lnTo>
                    <a:pt x="104" y="0"/>
                  </a:lnTo>
                  <a:lnTo>
                    <a:pt x="104" y="0"/>
                  </a:lnTo>
                  <a:lnTo>
                    <a:pt x="62"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72" name="Google Shape;2772;p212"/>
            <p:cNvSpPr/>
            <p:nvPr/>
          </p:nvSpPr>
          <p:spPr>
            <a:xfrm>
              <a:off x="5952525" y="5316375"/>
              <a:ext cx="5200" cy="26350"/>
            </a:xfrm>
            <a:custGeom>
              <a:avLst/>
              <a:gdLst/>
              <a:ahLst/>
              <a:cxnLst/>
              <a:rect l="l" t="t" r="r" b="b"/>
              <a:pathLst>
                <a:path w="208" h="1054" extrusionOk="0">
                  <a:moveTo>
                    <a:pt x="83" y="1"/>
                  </a:moveTo>
                  <a:lnTo>
                    <a:pt x="63" y="124"/>
                  </a:lnTo>
                  <a:lnTo>
                    <a:pt x="42" y="351"/>
                  </a:lnTo>
                  <a:lnTo>
                    <a:pt x="1" y="1053"/>
                  </a:lnTo>
                  <a:lnTo>
                    <a:pt x="207" y="1053"/>
                  </a:lnTo>
                  <a:lnTo>
                    <a:pt x="187" y="351"/>
                  </a:lnTo>
                  <a:lnTo>
                    <a:pt x="166" y="124"/>
                  </a:lnTo>
                  <a:lnTo>
                    <a:pt x="125"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73" name="Google Shape;2773;p212"/>
            <p:cNvSpPr/>
            <p:nvPr/>
          </p:nvSpPr>
          <p:spPr>
            <a:xfrm>
              <a:off x="5952525" y="5316375"/>
              <a:ext cx="5200" cy="26350"/>
            </a:xfrm>
            <a:custGeom>
              <a:avLst/>
              <a:gdLst/>
              <a:ahLst/>
              <a:cxnLst/>
              <a:rect l="l" t="t" r="r" b="b"/>
              <a:pathLst>
                <a:path w="208" h="1054" fill="none" extrusionOk="0">
                  <a:moveTo>
                    <a:pt x="83" y="1"/>
                  </a:moveTo>
                  <a:lnTo>
                    <a:pt x="83" y="1"/>
                  </a:lnTo>
                  <a:lnTo>
                    <a:pt x="63" y="124"/>
                  </a:lnTo>
                  <a:lnTo>
                    <a:pt x="42" y="351"/>
                  </a:lnTo>
                  <a:lnTo>
                    <a:pt x="1" y="1053"/>
                  </a:lnTo>
                  <a:lnTo>
                    <a:pt x="1" y="1053"/>
                  </a:lnTo>
                  <a:lnTo>
                    <a:pt x="207" y="1053"/>
                  </a:lnTo>
                  <a:lnTo>
                    <a:pt x="207" y="1053"/>
                  </a:lnTo>
                  <a:lnTo>
                    <a:pt x="187" y="351"/>
                  </a:lnTo>
                  <a:lnTo>
                    <a:pt x="166" y="124"/>
                  </a:lnTo>
                  <a:lnTo>
                    <a:pt x="125" y="1"/>
                  </a:lnTo>
                  <a:lnTo>
                    <a:pt x="125" y="1"/>
                  </a:lnTo>
                  <a:lnTo>
                    <a:pt x="83"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74" name="Google Shape;2774;p212"/>
            <p:cNvSpPr/>
            <p:nvPr/>
          </p:nvSpPr>
          <p:spPr>
            <a:xfrm>
              <a:off x="5908675" y="5315850"/>
              <a:ext cx="5175" cy="26350"/>
            </a:xfrm>
            <a:custGeom>
              <a:avLst/>
              <a:gdLst/>
              <a:ahLst/>
              <a:cxnLst/>
              <a:rect l="l" t="t" r="r" b="b"/>
              <a:pathLst>
                <a:path w="207" h="1054" extrusionOk="0">
                  <a:moveTo>
                    <a:pt x="83" y="1"/>
                  </a:moveTo>
                  <a:lnTo>
                    <a:pt x="62" y="145"/>
                  </a:lnTo>
                  <a:lnTo>
                    <a:pt x="42" y="372"/>
                  </a:lnTo>
                  <a:lnTo>
                    <a:pt x="0" y="1054"/>
                  </a:lnTo>
                  <a:lnTo>
                    <a:pt x="207" y="1054"/>
                  </a:lnTo>
                  <a:lnTo>
                    <a:pt x="166" y="372"/>
                  </a:lnTo>
                  <a:lnTo>
                    <a:pt x="145" y="145"/>
                  </a:lnTo>
                  <a:lnTo>
                    <a:pt x="124"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75" name="Google Shape;2775;p212"/>
            <p:cNvSpPr/>
            <p:nvPr/>
          </p:nvSpPr>
          <p:spPr>
            <a:xfrm>
              <a:off x="5908675" y="5315850"/>
              <a:ext cx="5175" cy="26350"/>
            </a:xfrm>
            <a:custGeom>
              <a:avLst/>
              <a:gdLst/>
              <a:ahLst/>
              <a:cxnLst/>
              <a:rect l="l" t="t" r="r" b="b"/>
              <a:pathLst>
                <a:path w="207" h="1054" fill="none" extrusionOk="0">
                  <a:moveTo>
                    <a:pt x="83" y="1"/>
                  </a:moveTo>
                  <a:lnTo>
                    <a:pt x="83" y="1"/>
                  </a:lnTo>
                  <a:lnTo>
                    <a:pt x="62" y="145"/>
                  </a:lnTo>
                  <a:lnTo>
                    <a:pt x="42" y="372"/>
                  </a:lnTo>
                  <a:lnTo>
                    <a:pt x="0" y="1054"/>
                  </a:lnTo>
                  <a:lnTo>
                    <a:pt x="0" y="1054"/>
                  </a:lnTo>
                  <a:lnTo>
                    <a:pt x="207" y="1054"/>
                  </a:lnTo>
                  <a:lnTo>
                    <a:pt x="207" y="1054"/>
                  </a:lnTo>
                  <a:lnTo>
                    <a:pt x="166" y="372"/>
                  </a:lnTo>
                  <a:lnTo>
                    <a:pt x="145" y="145"/>
                  </a:lnTo>
                  <a:lnTo>
                    <a:pt x="124" y="1"/>
                  </a:lnTo>
                  <a:lnTo>
                    <a:pt x="124" y="1"/>
                  </a:lnTo>
                  <a:lnTo>
                    <a:pt x="83"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76" name="Google Shape;2776;p212"/>
            <p:cNvSpPr/>
            <p:nvPr/>
          </p:nvSpPr>
          <p:spPr>
            <a:xfrm>
              <a:off x="6008775" y="5315350"/>
              <a:ext cx="341125" cy="26325"/>
            </a:xfrm>
            <a:custGeom>
              <a:avLst/>
              <a:gdLst/>
              <a:ahLst/>
              <a:cxnLst/>
              <a:rect l="l" t="t" r="r" b="b"/>
              <a:pathLst>
                <a:path w="13645" h="1053" extrusionOk="0">
                  <a:moveTo>
                    <a:pt x="13376" y="0"/>
                  </a:moveTo>
                  <a:lnTo>
                    <a:pt x="13376" y="21"/>
                  </a:lnTo>
                  <a:lnTo>
                    <a:pt x="13645" y="0"/>
                  </a:lnTo>
                  <a:close/>
                  <a:moveTo>
                    <a:pt x="13356" y="0"/>
                  </a:moveTo>
                  <a:lnTo>
                    <a:pt x="11622" y="21"/>
                  </a:lnTo>
                  <a:lnTo>
                    <a:pt x="11642" y="124"/>
                  </a:lnTo>
                  <a:lnTo>
                    <a:pt x="13335" y="21"/>
                  </a:lnTo>
                  <a:lnTo>
                    <a:pt x="13356" y="0"/>
                  </a:lnTo>
                  <a:close/>
                  <a:moveTo>
                    <a:pt x="9516" y="21"/>
                  </a:moveTo>
                  <a:lnTo>
                    <a:pt x="9537" y="289"/>
                  </a:lnTo>
                  <a:lnTo>
                    <a:pt x="11560" y="124"/>
                  </a:lnTo>
                  <a:lnTo>
                    <a:pt x="11581" y="21"/>
                  </a:lnTo>
                  <a:close/>
                  <a:moveTo>
                    <a:pt x="9475" y="21"/>
                  </a:moveTo>
                  <a:lnTo>
                    <a:pt x="7741" y="42"/>
                  </a:lnTo>
                  <a:lnTo>
                    <a:pt x="7762" y="186"/>
                  </a:lnTo>
                  <a:lnTo>
                    <a:pt x="7803" y="434"/>
                  </a:lnTo>
                  <a:lnTo>
                    <a:pt x="9434" y="289"/>
                  </a:lnTo>
                  <a:lnTo>
                    <a:pt x="9475" y="21"/>
                  </a:lnTo>
                  <a:close/>
                  <a:moveTo>
                    <a:pt x="5636" y="42"/>
                  </a:moveTo>
                  <a:lnTo>
                    <a:pt x="5657" y="248"/>
                  </a:lnTo>
                  <a:lnTo>
                    <a:pt x="5698" y="620"/>
                  </a:lnTo>
                  <a:lnTo>
                    <a:pt x="7659" y="454"/>
                  </a:lnTo>
                  <a:lnTo>
                    <a:pt x="7679" y="186"/>
                  </a:lnTo>
                  <a:lnTo>
                    <a:pt x="7700" y="42"/>
                  </a:lnTo>
                  <a:close/>
                  <a:moveTo>
                    <a:pt x="1755" y="42"/>
                  </a:moveTo>
                  <a:lnTo>
                    <a:pt x="1797" y="372"/>
                  </a:lnTo>
                  <a:lnTo>
                    <a:pt x="1838" y="950"/>
                  </a:lnTo>
                  <a:lnTo>
                    <a:pt x="3758" y="805"/>
                  </a:lnTo>
                  <a:lnTo>
                    <a:pt x="3778" y="310"/>
                  </a:lnTo>
                  <a:lnTo>
                    <a:pt x="3819" y="42"/>
                  </a:lnTo>
                  <a:close/>
                  <a:moveTo>
                    <a:pt x="1" y="42"/>
                  </a:moveTo>
                  <a:lnTo>
                    <a:pt x="42" y="392"/>
                  </a:lnTo>
                  <a:lnTo>
                    <a:pt x="83" y="1053"/>
                  </a:lnTo>
                  <a:lnTo>
                    <a:pt x="1631" y="970"/>
                  </a:lnTo>
                  <a:lnTo>
                    <a:pt x="1673" y="372"/>
                  </a:lnTo>
                  <a:lnTo>
                    <a:pt x="1714" y="42"/>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77" name="Google Shape;2777;p212"/>
            <p:cNvSpPr/>
            <p:nvPr/>
          </p:nvSpPr>
          <p:spPr>
            <a:xfrm>
              <a:off x="6052650" y="5316375"/>
              <a:ext cx="51625" cy="22725"/>
            </a:xfrm>
            <a:custGeom>
              <a:avLst/>
              <a:gdLst/>
              <a:ahLst/>
              <a:cxnLst/>
              <a:rect l="l" t="t" r="r" b="b"/>
              <a:pathLst>
                <a:path w="2065" h="909" fill="none" extrusionOk="0">
                  <a:moveTo>
                    <a:pt x="0" y="1"/>
                  </a:moveTo>
                  <a:lnTo>
                    <a:pt x="0" y="1"/>
                  </a:lnTo>
                  <a:lnTo>
                    <a:pt x="42" y="331"/>
                  </a:lnTo>
                  <a:lnTo>
                    <a:pt x="83" y="909"/>
                  </a:lnTo>
                  <a:lnTo>
                    <a:pt x="83" y="909"/>
                  </a:lnTo>
                  <a:lnTo>
                    <a:pt x="2003" y="764"/>
                  </a:lnTo>
                  <a:lnTo>
                    <a:pt x="2003" y="764"/>
                  </a:lnTo>
                  <a:lnTo>
                    <a:pt x="2023" y="269"/>
                  </a:lnTo>
                  <a:lnTo>
                    <a:pt x="2064" y="1"/>
                  </a:lnTo>
                  <a:lnTo>
                    <a:pt x="2064" y="1"/>
                  </a:lnTo>
                  <a:lnTo>
                    <a:pt x="1239" y="1"/>
                  </a:lnTo>
                  <a:lnTo>
                    <a:pt x="1239" y="1"/>
                  </a:lnTo>
                  <a:lnTo>
                    <a:pt x="0"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78" name="Google Shape;2778;p212"/>
            <p:cNvSpPr/>
            <p:nvPr/>
          </p:nvSpPr>
          <p:spPr>
            <a:xfrm>
              <a:off x="6008775" y="5316375"/>
              <a:ext cx="42875" cy="25300"/>
            </a:xfrm>
            <a:custGeom>
              <a:avLst/>
              <a:gdLst/>
              <a:ahLst/>
              <a:cxnLst/>
              <a:rect l="l" t="t" r="r" b="b"/>
              <a:pathLst>
                <a:path w="1715" h="1012" fill="none" extrusionOk="0">
                  <a:moveTo>
                    <a:pt x="1" y="1"/>
                  </a:moveTo>
                  <a:lnTo>
                    <a:pt x="1" y="1"/>
                  </a:lnTo>
                  <a:lnTo>
                    <a:pt x="42" y="351"/>
                  </a:lnTo>
                  <a:lnTo>
                    <a:pt x="83" y="1012"/>
                  </a:lnTo>
                  <a:lnTo>
                    <a:pt x="83" y="1012"/>
                  </a:lnTo>
                  <a:lnTo>
                    <a:pt x="1631" y="929"/>
                  </a:lnTo>
                  <a:lnTo>
                    <a:pt x="1631" y="929"/>
                  </a:lnTo>
                  <a:lnTo>
                    <a:pt x="1673" y="331"/>
                  </a:lnTo>
                  <a:lnTo>
                    <a:pt x="1714" y="1"/>
                  </a:lnTo>
                  <a:lnTo>
                    <a:pt x="1714" y="1"/>
                  </a:lnTo>
                  <a:lnTo>
                    <a:pt x="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79" name="Google Shape;2779;p212"/>
            <p:cNvSpPr/>
            <p:nvPr/>
          </p:nvSpPr>
          <p:spPr>
            <a:xfrm>
              <a:off x="6149650" y="5316375"/>
              <a:ext cx="51625" cy="14475"/>
            </a:xfrm>
            <a:custGeom>
              <a:avLst/>
              <a:gdLst/>
              <a:ahLst/>
              <a:cxnLst/>
              <a:rect l="l" t="t" r="r" b="b"/>
              <a:pathLst>
                <a:path w="2065" h="579" fill="none" extrusionOk="0">
                  <a:moveTo>
                    <a:pt x="2065" y="1"/>
                  </a:moveTo>
                  <a:lnTo>
                    <a:pt x="2065" y="1"/>
                  </a:lnTo>
                  <a:lnTo>
                    <a:pt x="1" y="1"/>
                  </a:lnTo>
                  <a:lnTo>
                    <a:pt x="1" y="1"/>
                  </a:lnTo>
                  <a:lnTo>
                    <a:pt x="22" y="207"/>
                  </a:lnTo>
                  <a:lnTo>
                    <a:pt x="63" y="579"/>
                  </a:lnTo>
                  <a:lnTo>
                    <a:pt x="63" y="579"/>
                  </a:lnTo>
                  <a:lnTo>
                    <a:pt x="2024" y="413"/>
                  </a:lnTo>
                  <a:lnTo>
                    <a:pt x="2024" y="413"/>
                  </a:lnTo>
                  <a:lnTo>
                    <a:pt x="2044" y="145"/>
                  </a:lnTo>
                  <a:lnTo>
                    <a:pt x="2065"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80" name="Google Shape;2780;p212"/>
            <p:cNvSpPr/>
            <p:nvPr/>
          </p:nvSpPr>
          <p:spPr>
            <a:xfrm>
              <a:off x="6202300" y="5315850"/>
              <a:ext cx="43375" cy="10350"/>
            </a:xfrm>
            <a:custGeom>
              <a:avLst/>
              <a:gdLst/>
              <a:ahLst/>
              <a:cxnLst/>
              <a:rect l="l" t="t" r="r" b="b"/>
              <a:pathLst>
                <a:path w="1735" h="414" fill="none" extrusionOk="0">
                  <a:moveTo>
                    <a:pt x="1734" y="1"/>
                  </a:moveTo>
                  <a:lnTo>
                    <a:pt x="1734" y="1"/>
                  </a:lnTo>
                  <a:lnTo>
                    <a:pt x="0" y="22"/>
                  </a:lnTo>
                  <a:lnTo>
                    <a:pt x="0" y="22"/>
                  </a:lnTo>
                  <a:lnTo>
                    <a:pt x="21" y="166"/>
                  </a:lnTo>
                  <a:lnTo>
                    <a:pt x="62" y="414"/>
                  </a:lnTo>
                  <a:lnTo>
                    <a:pt x="62" y="414"/>
                  </a:lnTo>
                  <a:lnTo>
                    <a:pt x="1693" y="269"/>
                  </a:lnTo>
                  <a:lnTo>
                    <a:pt x="1693" y="269"/>
                  </a:lnTo>
                  <a:lnTo>
                    <a:pt x="1734"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81" name="Google Shape;2781;p212"/>
            <p:cNvSpPr/>
            <p:nvPr/>
          </p:nvSpPr>
          <p:spPr>
            <a:xfrm>
              <a:off x="6246675" y="5315850"/>
              <a:ext cx="51625" cy="6750"/>
            </a:xfrm>
            <a:custGeom>
              <a:avLst/>
              <a:gdLst/>
              <a:ahLst/>
              <a:cxnLst/>
              <a:rect l="l" t="t" r="r" b="b"/>
              <a:pathLst>
                <a:path w="2065" h="270" fill="none" extrusionOk="0">
                  <a:moveTo>
                    <a:pt x="2065" y="1"/>
                  </a:moveTo>
                  <a:lnTo>
                    <a:pt x="2065" y="1"/>
                  </a:lnTo>
                  <a:lnTo>
                    <a:pt x="0" y="1"/>
                  </a:lnTo>
                  <a:lnTo>
                    <a:pt x="0" y="1"/>
                  </a:lnTo>
                  <a:lnTo>
                    <a:pt x="21" y="269"/>
                  </a:lnTo>
                  <a:lnTo>
                    <a:pt x="21" y="269"/>
                  </a:lnTo>
                  <a:lnTo>
                    <a:pt x="2044" y="104"/>
                  </a:lnTo>
                  <a:lnTo>
                    <a:pt x="2044" y="104"/>
                  </a:lnTo>
                  <a:lnTo>
                    <a:pt x="2065"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82" name="Google Shape;2782;p212"/>
            <p:cNvSpPr/>
            <p:nvPr/>
          </p:nvSpPr>
          <p:spPr>
            <a:xfrm>
              <a:off x="6299300" y="5315350"/>
              <a:ext cx="43375" cy="3125"/>
            </a:xfrm>
            <a:custGeom>
              <a:avLst/>
              <a:gdLst/>
              <a:ahLst/>
              <a:cxnLst/>
              <a:rect l="l" t="t" r="r" b="b"/>
              <a:pathLst>
                <a:path w="1735" h="125" fill="none" extrusionOk="0">
                  <a:moveTo>
                    <a:pt x="1735" y="0"/>
                  </a:moveTo>
                  <a:lnTo>
                    <a:pt x="1735" y="0"/>
                  </a:lnTo>
                  <a:lnTo>
                    <a:pt x="1" y="21"/>
                  </a:lnTo>
                  <a:lnTo>
                    <a:pt x="1" y="21"/>
                  </a:lnTo>
                  <a:lnTo>
                    <a:pt x="21" y="124"/>
                  </a:lnTo>
                  <a:lnTo>
                    <a:pt x="21" y="124"/>
                  </a:lnTo>
                  <a:lnTo>
                    <a:pt x="1714" y="21"/>
                  </a:lnTo>
                  <a:lnTo>
                    <a:pt x="1714" y="21"/>
                  </a:lnTo>
                  <a:lnTo>
                    <a:pt x="1735"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83" name="Google Shape;2783;p212"/>
            <p:cNvSpPr/>
            <p:nvPr/>
          </p:nvSpPr>
          <p:spPr>
            <a:xfrm>
              <a:off x="6343175" y="5315350"/>
              <a:ext cx="6725" cy="525"/>
            </a:xfrm>
            <a:custGeom>
              <a:avLst/>
              <a:gdLst/>
              <a:ahLst/>
              <a:cxnLst/>
              <a:rect l="l" t="t" r="r" b="b"/>
              <a:pathLst>
                <a:path w="269" h="21" fill="none" extrusionOk="0">
                  <a:moveTo>
                    <a:pt x="269" y="0"/>
                  </a:moveTo>
                  <a:lnTo>
                    <a:pt x="269" y="0"/>
                  </a:lnTo>
                  <a:lnTo>
                    <a:pt x="0" y="0"/>
                  </a:lnTo>
                  <a:lnTo>
                    <a:pt x="0" y="0"/>
                  </a:lnTo>
                  <a:lnTo>
                    <a:pt x="0" y="21"/>
                  </a:lnTo>
                  <a:lnTo>
                    <a:pt x="0" y="21"/>
                  </a:lnTo>
                  <a:lnTo>
                    <a:pt x="269"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84" name="Google Shape;2784;p212"/>
            <p:cNvSpPr/>
            <p:nvPr/>
          </p:nvSpPr>
          <p:spPr>
            <a:xfrm>
              <a:off x="6049550" y="5316375"/>
              <a:ext cx="5175" cy="23250"/>
            </a:xfrm>
            <a:custGeom>
              <a:avLst/>
              <a:gdLst/>
              <a:ahLst/>
              <a:cxnLst/>
              <a:rect l="l" t="t" r="r" b="b"/>
              <a:pathLst>
                <a:path w="207" h="930" extrusionOk="0">
                  <a:moveTo>
                    <a:pt x="83" y="1"/>
                  </a:moveTo>
                  <a:lnTo>
                    <a:pt x="42" y="331"/>
                  </a:lnTo>
                  <a:lnTo>
                    <a:pt x="0" y="929"/>
                  </a:lnTo>
                  <a:lnTo>
                    <a:pt x="104" y="909"/>
                  </a:lnTo>
                  <a:lnTo>
                    <a:pt x="207" y="909"/>
                  </a:lnTo>
                  <a:lnTo>
                    <a:pt x="166" y="331"/>
                  </a:lnTo>
                  <a:lnTo>
                    <a:pt x="124"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85" name="Google Shape;2785;p212"/>
            <p:cNvSpPr/>
            <p:nvPr/>
          </p:nvSpPr>
          <p:spPr>
            <a:xfrm>
              <a:off x="6049550" y="5316375"/>
              <a:ext cx="5175" cy="23250"/>
            </a:xfrm>
            <a:custGeom>
              <a:avLst/>
              <a:gdLst/>
              <a:ahLst/>
              <a:cxnLst/>
              <a:rect l="l" t="t" r="r" b="b"/>
              <a:pathLst>
                <a:path w="207" h="930" fill="none" extrusionOk="0">
                  <a:moveTo>
                    <a:pt x="83" y="1"/>
                  </a:moveTo>
                  <a:lnTo>
                    <a:pt x="83" y="1"/>
                  </a:lnTo>
                  <a:lnTo>
                    <a:pt x="42" y="331"/>
                  </a:lnTo>
                  <a:lnTo>
                    <a:pt x="0" y="929"/>
                  </a:lnTo>
                  <a:lnTo>
                    <a:pt x="0" y="929"/>
                  </a:lnTo>
                  <a:lnTo>
                    <a:pt x="104" y="909"/>
                  </a:lnTo>
                  <a:lnTo>
                    <a:pt x="104" y="909"/>
                  </a:lnTo>
                  <a:lnTo>
                    <a:pt x="207" y="909"/>
                  </a:lnTo>
                  <a:lnTo>
                    <a:pt x="207" y="909"/>
                  </a:lnTo>
                  <a:lnTo>
                    <a:pt x="166" y="331"/>
                  </a:lnTo>
                  <a:lnTo>
                    <a:pt x="124" y="1"/>
                  </a:lnTo>
                  <a:lnTo>
                    <a:pt x="124" y="1"/>
                  </a:lnTo>
                  <a:lnTo>
                    <a:pt x="83"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86" name="Google Shape;2786;p212"/>
            <p:cNvSpPr/>
            <p:nvPr/>
          </p:nvSpPr>
          <p:spPr>
            <a:xfrm>
              <a:off x="6105275" y="5316375"/>
              <a:ext cx="43375" cy="18600"/>
            </a:xfrm>
            <a:custGeom>
              <a:avLst/>
              <a:gdLst/>
              <a:ahLst/>
              <a:cxnLst/>
              <a:rect l="l" t="t" r="r" b="b"/>
              <a:pathLst>
                <a:path w="1735" h="744" extrusionOk="0">
                  <a:moveTo>
                    <a:pt x="1" y="1"/>
                  </a:moveTo>
                  <a:lnTo>
                    <a:pt x="42" y="269"/>
                  </a:lnTo>
                  <a:lnTo>
                    <a:pt x="83" y="744"/>
                  </a:lnTo>
                  <a:lnTo>
                    <a:pt x="1673" y="599"/>
                  </a:lnTo>
                  <a:lnTo>
                    <a:pt x="1693" y="228"/>
                  </a:lnTo>
                  <a:lnTo>
                    <a:pt x="1735" y="1"/>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87" name="Google Shape;2787;p212"/>
            <p:cNvSpPr/>
            <p:nvPr/>
          </p:nvSpPr>
          <p:spPr>
            <a:xfrm>
              <a:off x="6005675" y="5316375"/>
              <a:ext cx="5200" cy="25300"/>
            </a:xfrm>
            <a:custGeom>
              <a:avLst/>
              <a:gdLst/>
              <a:ahLst/>
              <a:cxnLst/>
              <a:rect l="l" t="t" r="r" b="b"/>
              <a:pathLst>
                <a:path w="208" h="1012" extrusionOk="0">
                  <a:moveTo>
                    <a:pt x="63" y="1"/>
                  </a:moveTo>
                  <a:lnTo>
                    <a:pt x="42" y="124"/>
                  </a:lnTo>
                  <a:lnTo>
                    <a:pt x="22" y="351"/>
                  </a:lnTo>
                  <a:lnTo>
                    <a:pt x="1" y="1012"/>
                  </a:lnTo>
                  <a:lnTo>
                    <a:pt x="207" y="1012"/>
                  </a:lnTo>
                  <a:lnTo>
                    <a:pt x="166" y="351"/>
                  </a:lnTo>
                  <a:lnTo>
                    <a:pt x="125"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88" name="Google Shape;2788;p212"/>
            <p:cNvSpPr/>
            <p:nvPr/>
          </p:nvSpPr>
          <p:spPr>
            <a:xfrm>
              <a:off x="6005675" y="5316375"/>
              <a:ext cx="5200" cy="25300"/>
            </a:xfrm>
            <a:custGeom>
              <a:avLst/>
              <a:gdLst/>
              <a:ahLst/>
              <a:cxnLst/>
              <a:rect l="l" t="t" r="r" b="b"/>
              <a:pathLst>
                <a:path w="208" h="1012" fill="none" extrusionOk="0">
                  <a:moveTo>
                    <a:pt x="63" y="1"/>
                  </a:moveTo>
                  <a:lnTo>
                    <a:pt x="63" y="1"/>
                  </a:lnTo>
                  <a:lnTo>
                    <a:pt x="42" y="124"/>
                  </a:lnTo>
                  <a:lnTo>
                    <a:pt x="22" y="351"/>
                  </a:lnTo>
                  <a:lnTo>
                    <a:pt x="1" y="1012"/>
                  </a:lnTo>
                  <a:lnTo>
                    <a:pt x="1" y="1012"/>
                  </a:lnTo>
                  <a:lnTo>
                    <a:pt x="207" y="1012"/>
                  </a:lnTo>
                  <a:lnTo>
                    <a:pt x="207" y="1012"/>
                  </a:lnTo>
                  <a:lnTo>
                    <a:pt x="166" y="351"/>
                  </a:lnTo>
                  <a:lnTo>
                    <a:pt x="125" y="1"/>
                  </a:lnTo>
                  <a:lnTo>
                    <a:pt x="125" y="1"/>
                  </a:lnTo>
                  <a:lnTo>
                    <a:pt x="63"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89" name="Google Shape;2789;p212"/>
            <p:cNvSpPr/>
            <p:nvPr/>
          </p:nvSpPr>
          <p:spPr>
            <a:xfrm>
              <a:off x="6147075" y="5316375"/>
              <a:ext cx="4150" cy="15000"/>
            </a:xfrm>
            <a:custGeom>
              <a:avLst/>
              <a:gdLst/>
              <a:ahLst/>
              <a:cxnLst/>
              <a:rect l="l" t="t" r="r" b="b"/>
              <a:pathLst>
                <a:path w="166" h="600" extrusionOk="0">
                  <a:moveTo>
                    <a:pt x="63" y="1"/>
                  </a:moveTo>
                  <a:lnTo>
                    <a:pt x="21" y="228"/>
                  </a:lnTo>
                  <a:lnTo>
                    <a:pt x="1" y="599"/>
                  </a:lnTo>
                  <a:lnTo>
                    <a:pt x="166" y="579"/>
                  </a:lnTo>
                  <a:lnTo>
                    <a:pt x="125" y="207"/>
                  </a:lnTo>
                  <a:lnTo>
                    <a:pt x="104"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90" name="Google Shape;2790;p212"/>
            <p:cNvSpPr/>
            <p:nvPr/>
          </p:nvSpPr>
          <p:spPr>
            <a:xfrm>
              <a:off x="6147075" y="5316375"/>
              <a:ext cx="4150" cy="15000"/>
            </a:xfrm>
            <a:custGeom>
              <a:avLst/>
              <a:gdLst/>
              <a:ahLst/>
              <a:cxnLst/>
              <a:rect l="l" t="t" r="r" b="b"/>
              <a:pathLst>
                <a:path w="166" h="600" fill="none" extrusionOk="0">
                  <a:moveTo>
                    <a:pt x="104" y="1"/>
                  </a:moveTo>
                  <a:lnTo>
                    <a:pt x="104" y="1"/>
                  </a:lnTo>
                  <a:lnTo>
                    <a:pt x="63" y="1"/>
                  </a:lnTo>
                  <a:lnTo>
                    <a:pt x="63" y="1"/>
                  </a:lnTo>
                  <a:lnTo>
                    <a:pt x="21" y="228"/>
                  </a:lnTo>
                  <a:lnTo>
                    <a:pt x="1" y="599"/>
                  </a:lnTo>
                  <a:lnTo>
                    <a:pt x="1" y="599"/>
                  </a:lnTo>
                  <a:lnTo>
                    <a:pt x="166" y="579"/>
                  </a:lnTo>
                  <a:lnTo>
                    <a:pt x="166" y="579"/>
                  </a:lnTo>
                  <a:lnTo>
                    <a:pt x="125" y="207"/>
                  </a:lnTo>
                  <a:lnTo>
                    <a:pt x="104"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91" name="Google Shape;2791;p212"/>
            <p:cNvSpPr/>
            <p:nvPr/>
          </p:nvSpPr>
          <p:spPr>
            <a:xfrm>
              <a:off x="6102700" y="5316375"/>
              <a:ext cx="4675" cy="19125"/>
            </a:xfrm>
            <a:custGeom>
              <a:avLst/>
              <a:gdLst/>
              <a:ahLst/>
              <a:cxnLst/>
              <a:rect l="l" t="t" r="r" b="b"/>
              <a:pathLst>
                <a:path w="187" h="765" extrusionOk="0">
                  <a:moveTo>
                    <a:pt x="62" y="1"/>
                  </a:moveTo>
                  <a:lnTo>
                    <a:pt x="21" y="269"/>
                  </a:lnTo>
                  <a:lnTo>
                    <a:pt x="1" y="764"/>
                  </a:lnTo>
                  <a:lnTo>
                    <a:pt x="1" y="764"/>
                  </a:lnTo>
                  <a:lnTo>
                    <a:pt x="186" y="744"/>
                  </a:lnTo>
                  <a:lnTo>
                    <a:pt x="145" y="269"/>
                  </a:lnTo>
                  <a:lnTo>
                    <a:pt x="104"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92" name="Google Shape;2792;p212"/>
            <p:cNvSpPr/>
            <p:nvPr/>
          </p:nvSpPr>
          <p:spPr>
            <a:xfrm>
              <a:off x="6102700" y="5316375"/>
              <a:ext cx="4675" cy="19125"/>
            </a:xfrm>
            <a:custGeom>
              <a:avLst/>
              <a:gdLst/>
              <a:ahLst/>
              <a:cxnLst/>
              <a:rect l="l" t="t" r="r" b="b"/>
              <a:pathLst>
                <a:path w="187" h="765" fill="none" extrusionOk="0">
                  <a:moveTo>
                    <a:pt x="104" y="1"/>
                  </a:moveTo>
                  <a:lnTo>
                    <a:pt x="104" y="1"/>
                  </a:lnTo>
                  <a:lnTo>
                    <a:pt x="62" y="1"/>
                  </a:lnTo>
                  <a:lnTo>
                    <a:pt x="62" y="1"/>
                  </a:lnTo>
                  <a:lnTo>
                    <a:pt x="21" y="269"/>
                  </a:lnTo>
                  <a:lnTo>
                    <a:pt x="1" y="764"/>
                  </a:lnTo>
                  <a:lnTo>
                    <a:pt x="1" y="764"/>
                  </a:lnTo>
                  <a:lnTo>
                    <a:pt x="186" y="744"/>
                  </a:lnTo>
                  <a:lnTo>
                    <a:pt x="186" y="744"/>
                  </a:lnTo>
                  <a:lnTo>
                    <a:pt x="145" y="269"/>
                  </a:lnTo>
                  <a:lnTo>
                    <a:pt x="104"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93" name="Google Shape;2793;p212"/>
            <p:cNvSpPr/>
            <p:nvPr/>
          </p:nvSpPr>
          <p:spPr>
            <a:xfrm>
              <a:off x="6244600" y="5315850"/>
              <a:ext cx="2625" cy="6750"/>
            </a:xfrm>
            <a:custGeom>
              <a:avLst/>
              <a:gdLst/>
              <a:ahLst/>
              <a:cxnLst/>
              <a:rect l="l" t="t" r="r" b="b"/>
              <a:pathLst>
                <a:path w="105" h="270" extrusionOk="0">
                  <a:moveTo>
                    <a:pt x="42" y="1"/>
                  </a:moveTo>
                  <a:lnTo>
                    <a:pt x="1" y="269"/>
                  </a:lnTo>
                  <a:lnTo>
                    <a:pt x="104" y="269"/>
                  </a:lnTo>
                  <a:lnTo>
                    <a:pt x="83"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94" name="Google Shape;2794;p212"/>
            <p:cNvSpPr/>
            <p:nvPr/>
          </p:nvSpPr>
          <p:spPr>
            <a:xfrm>
              <a:off x="6244600" y="5315850"/>
              <a:ext cx="2625" cy="6750"/>
            </a:xfrm>
            <a:custGeom>
              <a:avLst/>
              <a:gdLst/>
              <a:ahLst/>
              <a:cxnLst/>
              <a:rect l="l" t="t" r="r" b="b"/>
              <a:pathLst>
                <a:path w="105" h="270" fill="none" extrusionOk="0">
                  <a:moveTo>
                    <a:pt x="83" y="1"/>
                  </a:moveTo>
                  <a:lnTo>
                    <a:pt x="83" y="1"/>
                  </a:lnTo>
                  <a:lnTo>
                    <a:pt x="42" y="1"/>
                  </a:lnTo>
                  <a:lnTo>
                    <a:pt x="42" y="1"/>
                  </a:lnTo>
                  <a:lnTo>
                    <a:pt x="1" y="269"/>
                  </a:lnTo>
                  <a:lnTo>
                    <a:pt x="1" y="269"/>
                  </a:lnTo>
                  <a:lnTo>
                    <a:pt x="104" y="269"/>
                  </a:lnTo>
                  <a:lnTo>
                    <a:pt x="104" y="269"/>
                  </a:lnTo>
                  <a:lnTo>
                    <a:pt x="83"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95" name="Google Shape;2795;p212"/>
            <p:cNvSpPr/>
            <p:nvPr/>
          </p:nvSpPr>
          <p:spPr>
            <a:xfrm>
              <a:off x="6200225" y="5316375"/>
              <a:ext cx="3650" cy="10350"/>
            </a:xfrm>
            <a:custGeom>
              <a:avLst/>
              <a:gdLst/>
              <a:ahLst/>
              <a:cxnLst/>
              <a:rect l="l" t="t" r="r" b="b"/>
              <a:pathLst>
                <a:path w="146" h="414" extrusionOk="0">
                  <a:moveTo>
                    <a:pt x="42" y="1"/>
                  </a:moveTo>
                  <a:lnTo>
                    <a:pt x="21" y="145"/>
                  </a:lnTo>
                  <a:lnTo>
                    <a:pt x="1" y="413"/>
                  </a:lnTo>
                  <a:lnTo>
                    <a:pt x="145" y="393"/>
                  </a:lnTo>
                  <a:lnTo>
                    <a:pt x="104" y="145"/>
                  </a:lnTo>
                  <a:lnTo>
                    <a:pt x="83"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96" name="Google Shape;2796;p212"/>
            <p:cNvSpPr/>
            <p:nvPr/>
          </p:nvSpPr>
          <p:spPr>
            <a:xfrm>
              <a:off x="6200225" y="5316375"/>
              <a:ext cx="3650" cy="10350"/>
            </a:xfrm>
            <a:custGeom>
              <a:avLst/>
              <a:gdLst/>
              <a:ahLst/>
              <a:cxnLst/>
              <a:rect l="l" t="t" r="r" b="b"/>
              <a:pathLst>
                <a:path w="146" h="414" fill="none" extrusionOk="0">
                  <a:moveTo>
                    <a:pt x="83" y="1"/>
                  </a:moveTo>
                  <a:lnTo>
                    <a:pt x="83" y="1"/>
                  </a:lnTo>
                  <a:lnTo>
                    <a:pt x="42" y="1"/>
                  </a:lnTo>
                  <a:lnTo>
                    <a:pt x="42" y="1"/>
                  </a:lnTo>
                  <a:lnTo>
                    <a:pt x="21" y="145"/>
                  </a:lnTo>
                  <a:lnTo>
                    <a:pt x="1" y="413"/>
                  </a:lnTo>
                  <a:lnTo>
                    <a:pt x="1" y="413"/>
                  </a:lnTo>
                  <a:lnTo>
                    <a:pt x="145" y="393"/>
                  </a:lnTo>
                  <a:lnTo>
                    <a:pt x="145" y="393"/>
                  </a:lnTo>
                  <a:lnTo>
                    <a:pt x="104" y="145"/>
                  </a:lnTo>
                  <a:lnTo>
                    <a:pt x="83"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97" name="Google Shape;2797;p212"/>
            <p:cNvSpPr/>
            <p:nvPr/>
          </p:nvSpPr>
          <p:spPr>
            <a:xfrm>
              <a:off x="6342150" y="5315350"/>
              <a:ext cx="1050" cy="525"/>
            </a:xfrm>
            <a:custGeom>
              <a:avLst/>
              <a:gdLst/>
              <a:ahLst/>
              <a:cxnLst/>
              <a:rect l="l" t="t" r="r" b="b"/>
              <a:pathLst>
                <a:path w="42" h="21" extrusionOk="0">
                  <a:moveTo>
                    <a:pt x="21" y="0"/>
                  </a:moveTo>
                  <a:lnTo>
                    <a:pt x="0" y="21"/>
                  </a:lnTo>
                  <a:lnTo>
                    <a:pt x="41" y="21"/>
                  </a:lnTo>
                  <a:lnTo>
                    <a:pt x="41"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98" name="Google Shape;2798;p212"/>
            <p:cNvSpPr/>
            <p:nvPr/>
          </p:nvSpPr>
          <p:spPr>
            <a:xfrm>
              <a:off x="6342150" y="5315350"/>
              <a:ext cx="1050" cy="525"/>
            </a:xfrm>
            <a:custGeom>
              <a:avLst/>
              <a:gdLst/>
              <a:ahLst/>
              <a:cxnLst/>
              <a:rect l="l" t="t" r="r" b="b"/>
              <a:pathLst>
                <a:path w="42" h="21" fill="none" extrusionOk="0">
                  <a:moveTo>
                    <a:pt x="41" y="0"/>
                  </a:moveTo>
                  <a:lnTo>
                    <a:pt x="41" y="0"/>
                  </a:lnTo>
                  <a:lnTo>
                    <a:pt x="21" y="0"/>
                  </a:lnTo>
                  <a:lnTo>
                    <a:pt x="21" y="0"/>
                  </a:lnTo>
                  <a:lnTo>
                    <a:pt x="0" y="21"/>
                  </a:lnTo>
                  <a:lnTo>
                    <a:pt x="0" y="21"/>
                  </a:lnTo>
                  <a:lnTo>
                    <a:pt x="41" y="21"/>
                  </a:lnTo>
                  <a:lnTo>
                    <a:pt x="41" y="21"/>
                  </a:lnTo>
                  <a:lnTo>
                    <a:pt x="4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799" name="Google Shape;2799;p212"/>
            <p:cNvSpPr/>
            <p:nvPr/>
          </p:nvSpPr>
          <p:spPr>
            <a:xfrm>
              <a:off x="6297750" y="5315850"/>
              <a:ext cx="2100" cy="2625"/>
            </a:xfrm>
            <a:custGeom>
              <a:avLst/>
              <a:gdLst/>
              <a:ahLst/>
              <a:cxnLst/>
              <a:rect l="l" t="t" r="r" b="b"/>
              <a:pathLst>
                <a:path w="84" h="105" extrusionOk="0">
                  <a:moveTo>
                    <a:pt x="22" y="1"/>
                  </a:moveTo>
                  <a:lnTo>
                    <a:pt x="1" y="104"/>
                  </a:lnTo>
                  <a:lnTo>
                    <a:pt x="83" y="104"/>
                  </a:lnTo>
                  <a:lnTo>
                    <a:pt x="63" y="1"/>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00" name="Google Shape;2800;p212"/>
            <p:cNvSpPr/>
            <p:nvPr/>
          </p:nvSpPr>
          <p:spPr>
            <a:xfrm>
              <a:off x="6297750" y="5315850"/>
              <a:ext cx="2100" cy="2625"/>
            </a:xfrm>
            <a:custGeom>
              <a:avLst/>
              <a:gdLst/>
              <a:ahLst/>
              <a:cxnLst/>
              <a:rect l="l" t="t" r="r" b="b"/>
              <a:pathLst>
                <a:path w="84" h="105" fill="none" extrusionOk="0">
                  <a:moveTo>
                    <a:pt x="63" y="1"/>
                  </a:moveTo>
                  <a:lnTo>
                    <a:pt x="63" y="1"/>
                  </a:lnTo>
                  <a:lnTo>
                    <a:pt x="22" y="1"/>
                  </a:lnTo>
                  <a:lnTo>
                    <a:pt x="22" y="1"/>
                  </a:lnTo>
                  <a:lnTo>
                    <a:pt x="1" y="104"/>
                  </a:lnTo>
                  <a:lnTo>
                    <a:pt x="1" y="104"/>
                  </a:lnTo>
                  <a:lnTo>
                    <a:pt x="83" y="104"/>
                  </a:lnTo>
                  <a:lnTo>
                    <a:pt x="83" y="104"/>
                  </a:lnTo>
                  <a:lnTo>
                    <a:pt x="63"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01" name="Google Shape;2801;p212"/>
            <p:cNvSpPr/>
            <p:nvPr/>
          </p:nvSpPr>
          <p:spPr>
            <a:xfrm>
              <a:off x="5681625" y="5312250"/>
              <a:ext cx="720925" cy="4150"/>
            </a:xfrm>
            <a:custGeom>
              <a:avLst/>
              <a:gdLst/>
              <a:ahLst/>
              <a:cxnLst/>
              <a:rect l="l" t="t" r="r" b="b"/>
              <a:pathLst>
                <a:path w="28837" h="166" extrusionOk="0">
                  <a:moveTo>
                    <a:pt x="392" y="0"/>
                  </a:moveTo>
                  <a:lnTo>
                    <a:pt x="0" y="21"/>
                  </a:lnTo>
                  <a:lnTo>
                    <a:pt x="165" y="62"/>
                  </a:lnTo>
                  <a:lnTo>
                    <a:pt x="2002" y="104"/>
                  </a:lnTo>
                  <a:lnTo>
                    <a:pt x="5284" y="124"/>
                  </a:lnTo>
                  <a:lnTo>
                    <a:pt x="5326" y="124"/>
                  </a:lnTo>
                  <a:lnTo>
                    <a:pt x="7060" y="145"/>
                  </a:lnTo>
                  <a:lnTo>
                    <a:pt x="9206" y="145"/>
                  </a:lnTo>
                  <a:lnTo>
                    <a:pt x="10919" y="166"/>
                  </a:lnTo>
                  <a:lnTo>
                    <a:pt x="20827" y="166"/>
                  </a:lnTo>
                  <a:lnTo>
                    <a:pt x="22561" y="145"/>
                  </a:lnTo>
                  <a:lnTo>
                    <a:pt x="24708" y="145"/>
                  </a:lnTo>
                  <a:lnTo>
                    <a:pt x="26442" y="124"/>
                  </a:lnTo>
                  <a:lnTo>
                    <a:pt x="26731" y="124"/>
                  </a:lnTo>
                  <a:lnTo>
                    <a:pt x="27783" y="104"/>
                  </a:lnTo>
                  <a:lnTo>
                    <a:pt x="28836" y="83"/>
                  </a:lnTo>
                  <a:lnTo>
                    <a:pt x="392"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02" name="Google Shape;2802;p212"/>
            <p:cNvSpPr/>
            <p:nvPr/>
          </p:nvSpPr>
          <p:spPr>
            <a:xfrm>
              <a:off x="6402525" y="5314325"/>
              <a:ext cx="22200" cy="0"/>
            </a:xfrm>
            <a:custGeom>
              <a:avLst/>
              <a:gdLst/>
              <a:ahLst/>
              <a:cxnLst/>
              <a:rect l="l" t="t" r="r" b="b"/>
              <a:pathLst>
                <a:path w="888" fill="none" extrusionOk="0">
                  <a:moveTo>
                    <a:pt x="310" y="0"/>
                  </a:moveTo>
                  <a:lnTo>
                    <a:pt x="310" y="0"/>
                  </a:lnTo>
                  <a:lnTo>
                    <a:pt x="0" y="0"/>
                  </a:lnTo>
                  <a:lnTo>
                    <a:pt x="888" y="0"/>
                  </a:lnTo>
                  <a:lnTo>
                    <a:pt x="888" y="0"/>
                  </a:lnTo>
                  <a:lnTo>
                    <a:pt x="310"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03" name="Google Shape;2803;p212"/>
            <p:cNvSpPr/>
            <p:nvPr/>
          </p:nvSpPr>
          <p:spPr>
            <a:xfrm>
              <a:off x="5681625" y="5312250"/>
              <a:ext cx="720925" cy="4150"/>
            </a:xfrm>
            <a:custGeom>
              <a:avLst/>
              <a:gdLst/>
              <a:ahLst/>
              <a:cxnLst/>
              <a:rect l="l" t="t" r="r" b="b"/>
              <a:pathLst>
                <a:path w="28837" h="166" fill="none" extrusionOk="0">
                  <a:moveTo>
                    <a:pt x="392" y="0"/>
                  </a:moveTo>
                  <a:lnTo>
                    <a:pt x="392" y="0"/>
                  </a:lnTo>
                  <a:lnTo>
                    <a:pt x="0" y="21"/>
                  </a:lnTo>
                  <a:lnTo>
                    <a:pt x="0" y="21"/>
                  </a:lnTo>
                  <a:lnTo>
                    <a:pt x="165" y="62"/>
                  </a:lnTo>
                  <a:lnTo>
                    <a:pt x="165" y="62"/>
                  </a:lnTo>
                  <a:lnTo>
                    <a:pt x="2002" y="104"/>
                  </a:lnTo>
                  <a:lnTo>
                    <a:pt x="5284" y="124"/>
                  </a:lnTo>
                  <a:lnTo>
                    <a:pt x="5284" y="124"/>
                  </a:lnTo>
                  <a:lnTo>
                    <a:pt x="5326" y="124"/>
                  </a:lnTo>
                  <a:lnTo>
                    <a:pt x="5326" y="124"/>
                  </a:lnTo>
                  <a:lnTo>
                    <a:pt x="7060" y="145"/>
                  </a:lnTo>
                  <a:lnTo>
                    <a:pt x="7060" y="145"/>
                  </a:lnTo>
                  <a:lnTo>
                    <a:pt x="7080" y="145"/>
                  </a:lnTo>
                  <a:lnTo>
                    <a:pt x="7080" y="145"/>
                  </a:lnTo>
                  <a:lnTo>
                    <a:pt x="9165" y="145"/>
                  </a:lnTo>
                  <a:lnTo>
                    <a:pt x="9165" y="145"/>
                  </a:lnTo>
                  <a:lnTo>
                    <a:pt x="9206" y="145"/>
                  </a:lnTo>
                  <a:lnTo>
                    <a:pt x="9206" y="145"/>
                  </a:lnTo>
                  <a:lnTo>
                    <a:pt x="10919" y="166"/>
                  </a:lnTo>
                  <a:lnTo>
                    <a:pt x="10919" y="166"/>
                  </a:lnTo>
                  <a:lnTo>
                    <a:pt x="10961" y="166"/>
                  </a:lnTo>
                  <a:lnTo>
                    <a:pt x="10961" y="166"/>
                  </a:lnTo>
                  <a:lnTo>
                    <a:pt x="13025" y="166"/>
                  </a:lnTo>
                  <a:lnTo>
                    <a:pt x="13025" y="166"/>
                  </a:lnTo>
                  <a:lnTo>
                    <a:pt x="13087" y="166"/>
                  </a:lnTo>
                  <a:lnTo>
                    <a:pt x="13087" y="166"/>
                  </a:lnTo>
                  <a:lnTo>
                    <a:pt x="14800" y="166"/>
                  </a:lnTo>
                  <a:lnTo>
                    <a:pt x="14800" y="166"/>
                  </a:lnTo>
                  <a:lnTo>
                    <a:pt x="14841" y="166"/>
                  </a:lnTo>
                  <a:lnTo>
                    <a:pt x="14841" y="166"/>
                  </a:lnTo>
                  <a:lnTo>
                    <a:pt x="16080" y="166"/>
                  </a:lnTo>
                  <a:lnTo>
                    <a:pt x="16080" y="166"/>
                  </a:lnTo>
                  <a:lnTo>
                    <a:pt x="16905" y="166"/>
                  </a:lnTo>
                  <a:lnTo>
                    <a:pt x="16905" y="166"/>
                  </a:lnTo>
                  <a:lnTo>
                    <a:pt x="16947" y="166"/>
                  </a:lnTo>
                  <a:lnTo>
                    <a:pt x="16947" y="166"/>
                  </a:lnTo>
                  <a:lnTo>
                    <a:pt x="18681" y="166"/>
                  </a:lnTo>
                  <a:lnTo>
                    <a:pt x="18681" y="166"/>
                  </a:lnTo>
                  <a:lnTo>
                    <a:pt x="18722" y="166"/>
                  </a:lnTo>
                  <a:lnTo>
                    <a:pt x="18722" y="166"/>
                  </a:lnTo>
                  <a:lnTo>
                    <a:pt x="20786" y="166"/>
                  </a:lnTo>
                  <a:lnTo>
                    <a:pt x="20786" y="166"/>
                  </a:lnTo>
                  <a:lnTo>
                    <a:pt x="20827" y="166"/>
                  </a:lnTo>
                  <a:lnTo>
                    <a:pt x="20827" y="166"/>
                  </a:lnTo>
                  <a:lnTo>
                    <a:pt x="22561" y="145"/>
                  </a:lnTo>
                  <a:lnTo>
                    <a:pt x="22561" y="145"/>
                  </a:lnTo>
                  <a:lnTo>
                    <a:pt x="22602" y="145"/>
                  </a:lnTo>
                  <a:lnTo>
                    <a:pt x="22602" y="145"/>
                  </a:lnTo>
                  <a:lnTo>
                    <a:pt x="24667" y="145"/>
                  </a:lnTo>
                  <a:lnTo>
                    <a:pt x="24667" y="145"/>
                  </a:lnTo>
                  <a:lnTo>
                    <a:pt x="24708" y="145"/>
                  </a:lnTo>
                  <a:lnTo>
                    <a:pt x="24708" y="145"/>
                  </a:lnTo>
                  <a:lnTo>
                    <a:pt x="26442" y="124"/>
                  </a:lnTo>
                  <a:lnTo>
                    <a:pt x="26442" y="124"/>
                  </a:lnTo>
                  <a:lnTo>
                    <a:pt x="26462" y="124"/>
                  </a:lnTo>
                  <a:lnTo>
                    <a:pt x="26462" y="124"/>
                  </a:lnTo>
                  <a:lnTo>
                    <a:pt x="26731" y="124"/>
                  </a:lnTo>
                  <a:lnTo>
                    <a:pt x="26731" y="124"/>
                  </a:lnTo>
                  <a:lnTo>
                    <a:pt x="27783" y="104"/>
                  </a:lnTo>
                  <a:lnTo>
                    <a:pt x="28836" y="83"/>
                  </a:lnTo>
                  <a:lnTo>
                    <a:pt x="392"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04" name="Google Shape;2804;p212"/>
            <p:cNvSpPr/>
            <p:nvPr/>
          </p:nvSpPr>
          <p:spPr>
            <a:xfrm>
              <a:off x="5663050" y="4743075"/>
              <a:ext cx="6725" cy="80000"/>
            </a:xfrm>
            <a:custGeom>
              <a:avLst/>
              <a:gdLst/>
              <a:ahLst/>
              <a:cxnLst/>
              <a:rect l="l" t="t" r="r" b="b"/>
              <a:pathLst>
                <a:path w="269" h="3200" extrusionOk="0">
                  <a:moveTo>
                    <a:pt x="145" y="0"/>
                  </a:moveTo>
                  <a:lnTo>
                    <a:pt x="103" y="21"/>
                  </a:lnTo>
                  <a:lnTo>
                    <a:pt x="83" y="124"/>
                  </a:lnTo>
                  <a:lnTo>
                    <a:pt x="41" y="475"/>
                  </a:lnTo>
                  <a:lnTo>
                    <a:pt x="21" y="970"/>
                  </a:lnTo>
                  <a:lnTo>
                    <a:pt x="0" y="1590"/>
                  </a:lnTo>
                  <a:lnTo>
                    <a:pt x="21" y="2229"/>
                  </a:lnTo>
                  <a:lnTo>
                    <a:pt x="41" y="2725"/>
                  </a:lnTo>
                  <a:lnTo>
                    <a:pt x="83" y="3076"/>
                  </a:lnTo>
                  <a:lnTo>
                    <a:pt x="103" y="3179"/>
                  </a:lnTo>
                  <a:lnTo>
                    <a:pt x="145" y="3200"/>
                  </a:lnTo>
                  <a:lnTo>
                    <a:pt x="165" y="3179"/>
                  </a:lnTo>
                  <a:lnTo>
                    <a:pt x="186" y="3076"/>
                  </a:lnTo>
                  <a:lnTo>
                    <a:pt x="227" y="2725"/>
                  </a:lnTo>
                  <a:lnTo>
                    <a:pt x="269" y="2229"/>
                  </a:lnTo>
                  <a:lnTo>
                    <a:pt x="269" y="1590"/>
                  </a:lnTo>
                  <a:lnTo>
                    <a:pt x="269" y="970"/>
                  </a:lnTo>
                  <a:lnTo>
                    <a:pt x="227" y="475"/>
                  </a:lnTo>
                  <a:lnTo>
                    <a:pt x="186" y="124"/>
                  </a:lnTo>
                  <a:lnTo>
                    <a:pt x="165" y="21"/>
                  </a:lnTo>
                  <a:lnTo>
                    <a:pt x="145" y="0"/>
                  </a:lnTo>
                  <a:close/>
                </a:path>
              </a:pathLst>
            </a:custGeom>
            <a:solidFill>
              <a:srgbClr val="FFFFFF"/>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05" name="Google Shape;2805;p212"/>
            <p:cNvSpPr/>
            <p:nvPr/>
          </p:nvSpPr>
          <p:spPr>
            <a:xfrm>
              <a:off x="5612475" y="4893750"/>
              <a:ext cx="6725" cy="85675"/>
            </a:xfrm>
            <a:custGeom>
              <a:avLst/>
              <a:gdLst/>
              <a:ahLst/>
              <a:cxnLst/>
              <a:rect l="l" t="t" r="r" b="b"/>
              <a:pathLst>
                <a:path w="269" h="3427" extrusionOk="0">
                  <a:moveTo>
                    <a:pt x="124" y="0"/>
                  </a:moveTo>
                  <a:lnTo>
                    <a:pt x="104" y="21"/>
                  </a:lnTo>
                  <a:lnTo>
                    <a:pt x="83" y="124"/>
                  </a:lnTo>
                  <a:lnTo>
                    <a:pt x="42" y="496"/>
                  </a:lnTo>
                  <a:lnTo>
                    <a:pt x="0" y="1053"/>
                  </a:lnTo>
                  <a:lnTo>
                    <a:pt x="0" y="1714"/>
                  </a:lnTo>
                  <a:lnTo>
                    <a:pt x="0" y="2374"/>
                  </a:lnTo>
                  <a:lnTo>
                    <a:pt x="42" y="2931"/>
                  </a:lnTo>
                  <a:lnTo>
                    <a:pt x="83" y="3303"/>
                  </a:lnTo>
                  <a:lnTo>
                    <a:pt x="104" y="3406"/>
                  </a:lnTo>
                  <a:lnTo>
                    <a:pt x="124" y="3427"/>
                  </a:lnTo>
                  <a:lnTo>
                    <a:pt x="145" y="3406"/>
                  </a:lnTo>
                  <a:lnTo>
                    <a:pt x="186" y="3303"/>
                  </a:lnTo>
                  <a:lnTo>
                    <a:pt x="227" y="2931"/>
                  </a:lnTo>
                  <a:lnTo>
                    <a:pt x="248" y="2374"/>
                  </a:lnTo>
                  <a:lnTo>
                    <a:pt x="269" y="1714"/>
                  </a:lnTo>
                  <a:lnTo>
                    <a:pt x="248" y="1053"/>
                  </a:lnTo>
                  <a:lnTo>
                    <a:pt x="227" y="496"/>
                  </a:lnTo>
                  <a:lnTo>
                    <a:pt x="186" y="124"/>
                  </a:lnTo>
                  <a:lnTo>
                    <a:pt x="145" y="21"/>
                  </a:lnTo>
                  <a:lnTo>
                    <a:pt x="124" y="0"/>
                  </a:lnTo>
                  <a:close/>
                </a:path>
              </a:pathLst>
            </a:custGeom>
            <a:solidFill>
              <a:srgbClr val="FFFFFF"/>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06" name="Google Shape;2806;p212"/>
            <p:cNvSpPr/>
            <p:nvPr/>
          </p:nvSpPr>
          <p:spPr>
            <a:xfrm>
              <a:off x="5684725" y="5053725"/>
              <a:ext cx="6725" cy="76400"/>
            </a:xfrm>
            <a:custGeom>
              <a:avLst/>
              <a:gdLst/>
              <a:ahLst/>
              <a:cxnLst/>
              <a:rect l="l" t="t" r="r" b="b"/>
              <a:pathLst>
                <a:path w="269" h="3056" extrusionOk="0">
                  <a:moveTo>
                    <a:pt x="124" y="0"/>
                  </a:moveTo>
                  <a:lnTo>
                    <a:pt x="103" y="41"/>
                  </a:lnTo>
                  <a:lnTo>
                    <a:pt x="83" y="124"/>
                  </a:lnTo>
                  <a:lnTo>
                    <a:pt x="41" y="454"/>
                  </a:lnTo>
                  <a:lnTo>
                    <a:pt x="0" y="950"/>
                  </a:lnTo>
                  <a:lnTo>
                    <a:pt x="0" y="1528"/>
                  </a:lnTo>
                  <a:lnTo>
                    <a:pt x="0" y="2126"/>
                  </a:lnTo>
                  <a:lnTo>
                    <a:pt x="41" y="2622"/>
                  </a:lnTo>
                  <a:lnTo>
                    <a:pt x="83" y="2931"/>
                  </a:lnTo>
                  <a:lnTo>
                    <a:pt x="103" y="3034"/>
                  </a:lnTo>
                  <a:lnTo>
                    <a:pt x="124" y="3055"/>
                  </a:lnTo>
                  <a:lnTo>
                    <a:pt x="165" y="3034"/>
                  </a:lnTo>
                  <a:lnTo>
                    <a:pt x="186" y="2931"/>
                  </a:lnTo>
                  <a:lnTo>
                    <a:pt x="227" y="2622"/>
                  </a:lnTo>
                  <a:lnTo>
                    <a:pt x="248" y="2126"/>
                  </a:lnTo>
                  <a:lnTo>
                    <a:pt x="268" y="1528"/>
                  </a:lnTo>
                  <a:lnTo>
                    <a:pt x="248" y="950"/>
                  </a:lnTo>
                  <a:lnTo>
                    <a:pt x="227" y="454"/>
                  </a:lnTo>
                  <a:lnTo>
                    <a:pt x="186" y="124"/>
                  </a:lnTo>
                  <a:lnTo>
                    <a:pt x="165" y="41"/>
                  </a:lnTo>
                  <a:lnTo>
                    <a:pt x="124" y="0"/>
                  </a:lnTo>
                  <a:close/>
                </a:path>
              </a:pathLst>
            </a:custGeom>
            <a:solidFill>
              <a:srgbClr val="FFFFFF"/>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07" name="Google Shape;2807;p212"/>
            <p:cNvSpPr/>
            <p:nvPr/>
          </p:nvSpPr>
          <p:spPr>
            <a:xfrm>
              <a:off x="5610400" y="5200775"/>
              <a:ext cx="6750" cy="68150"/>
            </a:xfrm>
            <a:custGeom>
              <a:avLst/>
              <a:gdLst/>
              <a:ahLst/>
              <a:cxnLst/>
              <a:rect l="l" t="t" r="r" b="b"/>
              <a:pathLst>
                <a:path w="270" h="2726" extrusionOk="0">
                  <a:moveTo>
                    <a:pt x="125" y="1"/>
                  </a:moveTo>
                  <a:lnTo>
                    <a:pt x="104" y="22"/>
                  </a:lnTo>
                  <a:lnTo>
                    <a:pt x="83" y="104"/>
                  </a:lnTo>
                  <a:lnTo>
                    <a:pt x="42" y="393"/>
                  </a:lnTo>
                  <a:lnTo>
                    <a:pt x="1" y="827"/>
                  </a:lnTo>
                  <a:lnTo>
                    <a:pt x="1" y="1363"/>
                  </a:lnTo>
                  <a:lnTo>
                    <a:pt x="1" y="1900"/>
                  </a:lnTo>
                  <a:lnTo>
                    <a:pt x="42" y="2333"/>
                  </a:lnTo>
                  <a:lnTo>
                    <a:pt x="83" y="2622"/>
                  </a:lnTo>
                  <a:lnTo>
                    <a:pt x="104" y="2705"/>
                  </a:lnTo>
                  <a:lnTo>
                    <a:pt x="125" y="2726"/>
                  </a:lnTo>
                  <a:lnTo>
                    <a:pt x="166" y="2705"/>
                  </a:lnTo>
                  <a:lnTo>
                    <a:pt x="187" y="2622"/>
                  </a:lnTo>
                  <a:lnTo>
                    <a:pt x="228" y="2333"/>
                  </a:lnTo>
                  <a:lnTo>
                    <a:pt x="248" y="1900"/>
                  </a:lnTo>
                  <a:lnTo>
                    <a:pt x="269" y="1363"/>
                  </a:lnTo>
                  <a:lnTo>
                    <a:pt x="248" y="827"/>
                  </a:lnTo>
                  <a:lnTo>
                    <a:pt x="228" y="393"/>
                  </a:lnTo>
                  <a:lnTo>
                    <a:pt x="187" y="104"/>
                  </a:lnTo>
                  <a:lnTo>
                    <a:pt x="166" y="22"/>
                  </a:lnTo>
                  <a:lnTo>
                    <a:pt x="125" y="1"/>
                  </a:lnTo>
                  <a:close/>
                </a:path>
              </a:pathLst>
            </a:custGeom>
            <a:solidFill>
              <a:srgbClr val="FFFFFF"/>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08" name="Google Shape;2808;p212"/>
            <p:cNvSpPr/>
            <p:nvPr/>
          </p:nvSpPr>
          <p:spPr>
            <a:xfrm>
              <a:off x="5642925" y="4880325"/>
              <a:ext cx="266300" cy="6750"/>
            </a:xfrm>
            <a:custGeom>
              <a:avLst/>
              <a:gdLst/>
              <a:ahLst/>
              <a:cxnLst/>
              <a:rect l="l" t="t" r="r" b="b"/>
              <a:pathLst>
                <a:path w="10652" h="270" extrusionOk="0">
                  <a:moveTo>
                    <a:pt x="5326" y="1"/>
                  </a:moveTo>
                  <a:lnTo>
                    <a:pt x="3262" y="21"/>
                  </a:lnTo>
                  <a:lnTo>
                    <a:pt x="1569" y="42"/>
                  </a:lnTo>
                  <a:lnTo>
                    <a:pt x="413" y="83"/>
                  </a:lnTo>
                  <a:lnTo>
                    <a:pt x="103" y="104"/>
                  </a:lnTo>
                  <a:lnTo>
                    <a:pt x="41" y="125"/>
                  </a:lnTo>
                  <a:lnTo>
                    <a:pt x="0" y="145"/>
                  </a:lnTo>
                  <a:lnTo>
                    <a:pt x="41" y="145"/>
                  </a:lnTo>
                  <a:lnTo>
                    <a:pt x="103" y="166"/>
                  </a:lnTo>
                  <a:lnTo>
                    <a:pt x="413" y="186"/>
                  </a:lnTo>
                  <a:lnTo>
                    <a:pt x="1569" y="228"/>
                  </a:lnTo>
                  <a:lnTo>
                    <a:pt x="3262" y="269"/>
                  </a:lnTo>
                  <a:lnTo>
                    <a:pt x="7390" y="269"/>
                  </a:lnTo>
                  <a:lnTo>
                    <a:pt x="9082" y="228"/>
                  </a:lnTo>
                  <a:lnTo>
                    <a:pt x="10218" y="186"/>
                  </a:lnTo>
                  <a:lnTo>
                    <a:pt x="10527" y="166"/>
                  </a:lnTo>
                  <a:lnTo>
                    <a:pt x="10610" y="145"/>
                  </a:lnTo>
                  <a:lnTo>
                    <a:pt x="10651" y="145"/>
                  </a:lnTo>
                  <a:lnTo>
                    <a:pt x="10610" y="125"/>
                  </a:lnTo>
                  <a:lnTo>
                    <a:pt x="10527" y="104"/>
                  </a:lnTo>
                  <a:lnTo>
                    <a:pt x="10218" y="83"/>
                  </a:lnTo>
                  <a:lnTo>
                    <a:pt x="9082" y="42"/>
                  </a:lnTo>
                  <a:lnTo>
                    <a:pt x="7390" y="21"/>
                  </a:lnTo>
                  <a:lnTo>
                    <a:pt x="5326" y="1"/>
                  </a:lnTo>
                  <a:close/>
                </a:path>
              </a:pathLst>
            </a:custGeom>
            <a:solidFill>
              <a:srgbClr val="FFFFFF"/>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09" name="Google Shape;2809;p212"/>
            <p:cNvSpPr/>
            <p:nvPr/>
          </p:nvSpPr>
          <p:spPr>
            <a:xfrm>
              <a:off x="5727025" y="4739450"/>
              <a:ext cx="267850" cy="6725"/>
            </a:xfrm>
            <a:custGeom>
              <a:avLst/>
              <a:gdLst/>
              <a:ahLst/>
              <a:cxnLst/>
              <a:rect l="l" t="t" r="r" b="b"/>
              <a:pathLst>
                <a:path w="10714" h="269" extrusionOk="0">
                  <a:moveTo>
                    <a:pt x="5367" y="1"/>
                  </a:moveTo>
                  <a:lnTo>
                    <a:pt x="3283" y="21"/>
                  </a:lnTo>
                  <a:lnTo>
                    <a:pt x="1569" y="42"/>
                  </a:lnTo>
                  <a:lnTo>
                    <a:pt x="434" y="83"/>
                  </a:lnTo>
                  <a:lnTo>
                    <a:pt x="104" y="104"/>
                  </a:lnTo>
                  <a:lnTo>
                    <a:pt x="42" y="125"/>
                  </a:lnTo>
                  <a:lnTo>
                    <a:pt x="1" y="145"/>
                  </a:lnTo>
                  <a:lnTo>
                    <a:pt x="42" y="145"/>
                  </a:lnTo>
                  <a:lnTo>
                    <a:pt x="104" y="166"/>
                  </a:lnTo>
                  <a:lnTo>
                    <a:pt x="434" y="186"/>
                  </a:lnTo>
                  <a:lnTo>
                    <a:pt x="1569" y="228"/>
                  </a:lnTo>
                  <a:lnTo>
                    <a:pt x="3283" y="269"/>
                  </a:lnTo>
                  <a:lnTo>
                    <a:pt x="7452" y="269"/>
                  </a:lnTo>
                  <a:lnTo>
                    <a:pt x="9145" y="228"/>
                  </a:lnTo>
                  <a:lnTo>
                    <a:pt x="10301" y="186"/>
                  </a:lnTo>
                  <a:lnTo>
                    <a:pt x="10610" y="166"/>
                  </a:lnTo>
                  <a:lnTo>
                    <a:pt x="10693" y="145"/>
                  </a:lnTo>
                  <a:lnTo>
                    <a:pt x="10714" y="145"/>
                  </a:lnTo>
                  <a:lnTo>
                    <a:pt x="10693" y="125"/>
                  </a:lnTo>
                  <a:lnTo>
                    <a:pt x="10610" y="104"/>
                  </a:lnTo>
                  <a:lnTo>
                    <a:pt x="10301" y="83"/>
                  </a:lnTo>
                  <a:lnTo>
                    <a:pt x="9145" y="42"/>
                  </a:lnTo>
                  <a:lnTo>
                    <a:pt x="7452" y="21"/>
                  </a:lnTo>
                  <a:lnTo>
                    <a:pt x="5367" y="1"/>
                  </a:lnTo>
                  <a:close/>
                </a:path>
              </a:pathLst>
            </a:custGeom>
            <a:solidFill>
              <a:srgbClr val="FFFFFF"/>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10" name="Google Shape;2810;p212"/>
            <p:cNvSpPr/>
            <p:nvPr/>
          </p:nvSpPr>
          <p:spPr>
            <a:xfrm>
              <a:off x="6036125" y="4741525"/>
              <a:ext cx="88275" cy="6725"/>
            </a:xfrm>
            <a:custGeom>
              <a:avLst/>
              <a:gdLst/>
              <a:ahLst/>
              <a:cxnLst/>
              <a:rect l="l" t="t" r="r" b="b"/>
              <a:pathLst>
                <a:path w="3531" h="269" extrusionOk="0">
                  <a:moveTo>
                    <a:pt x="1755" y="0"/>
                  </a:moveTo>
                  <a:lnTo>
                    <a:pt x="1074" y="21"/>
                  </a:lnTo>
                  <a:lnTo>
                    <a:pt x="517" y="42"/>
                  </a:lnTo>
                  <a:lnTo>
                    <a:pt x="145" y="83"/>
                  </a:lnTo>
                  <a:lnTo>
                    <a:pt x="42" y="103"/>
                  </a:lnTo>
                  <a:lnTo>
                    <a:pt x="1" y="145"/>
                  </a:lnTo>
                  <a:lnTo>
                    <a:pt x="42" y="165"/>
                  </a:lnTo>
                  <a:lnTo>
                    <a:pt x="145" y="186"/>
                  </a:lnTo>
                  <a:lnTo>
                    <a:pt x="517" y="227"/>
                  </a:lnTo>
                  <a:lnTo>
                    <a:pt x="1074" y="269"/>
                  </a:lnTo>
                  <a:lnTo>
                    <a:pt x="2457" y="269"/>
                  </a:lnTo>
                  <a:lnTo>
                    <a:pt x="3014" y="227"/>
                  </a:lnTo>
                  <a:lnTo>
                    <a:pt x="3386" y="186"/>
                  </a:lnTo>
                  <a:lnTo>
                    <a:pt x="3489" y="165"/>
                  </a:lnTo>
                  <a:lnTo>
                    <a:pt x="3530" y="145"/>
                  </a:lnTo>
                  <a:lnTo>
                    <a:pt x="3489" y="103"/>
                  </a:lnTo>
                  <a:lnTo>
                    <a:pt x="3386" y="83"/>
                  </a:lnTo>
                  <a:lnTo>
                    <a:pt x="3014" y="42"/>
                  </a:lnTo>
                  <a:lnTo>
                    <a:pt x="2457" y="21"/>
                  </a:lnTo>
                  <a:lnTo>
                    <a:pt x="1755" y="0"/>
                  </a:lnTo>
                  <a:close/>
                </a:path>
              </a:pathLst>
            </a:custGeom>
            <a:solidFill>
              <a:srgbClr val="FFFFFF"/>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11" name="Google Shape;2811;p212"/>
            <p:cNvSpPr/>
            <p:nvPr/>
          </p:nvSpPr>
          <p:spPr>
            <a:xfrm>
              <a:off x="1898600" y="1559150"/>
              <a:ext cx="1127025" cy="618225"/>
            </a:xfrm>
            <a:custGeom>
              <a:avLst/>
              <a:gdLst/>
              <a:ahLst/>
              <a:cxnLst/>
              <a:rect l="l" t="t" r="r" b="b"/>
              <a:pathLst>
                <a:path w="45081" h="24729" extrusionOk="0">
                  <a:moveTo>
                    <a:pt x="38455" y="1"/>
                  </a:moveTo>
                  <a:lnTo>
                    <a:pt x="18701" y="12881"/>
                  </a:lnTo>
                  <a:lnTo>
                    <a:pt x="5099" y="5883"/>
                  </a:lnTo>
                  <a:lnTo>
                    <a:pt x="0" y="11622"/>
                  </a:lnTo>
                  <a:lnTo>
                    <a:pt x="9227" y="24729"/>
                  </a:lnTo>
                  <a:lnTo>
                    <a:pt x="24047" y="24708"/>
                  </a:lnTo>
                  <a:lnTo>
                    <a:pt x="45081" y="8092"/>
                  </a:lnTo>
                  <a:lnTo>
                    <a:pt x="38455" y="1"/>
                  </a:lnTo>
                  <a:close/>
                </a:path>
              </a:pathLst>
            </a:custGeom>
            <a:solidFill>
              <a:srgbClr val="375A64"/>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12" name="Google Shape;2812;p212"/>
            <p:cNvSpPr/>
            <p:nvPr/>
          </p:nvSpPr>
          <p:spPr>
            <a:xfrm>
              <a:off x="1898600" y="1559150"/>
              <a:ext cx="1127025" cy="618225"/>
            </a:xfrm>
            <a:custGeom>
              <a:avLst/>
              <a:gdLst/>
              <a:ahLst/>
              <a:cxnLst/>
              <a:rect l="l" t="t" r="r" b="b"/>
              <a:pathLst>
                <a:path w="45081" h="24729" fill="none" extrusionOk="0">
                  <a:moveTo>
                    <a:pt x="5099" y="5883"/>
                  </a:moveTo>
                  <a:lnTo>
                    <a:pt x="18701" y="12881"/>
                  </a:lnTo>
                  <a:lnTo>
                    <a:pt x="38455" y="1"/>
                  </a:lnTo>
                  <a:lnTo>
                    <a:pt x="45081" y="8092"/>
                  </a:lnTo>
                  <a:lnTo>
                    <a:pt x="24047" y="24708"/>
                  </a:lnTo>
                  <a:lnTo>
                    <a:pt x="9227" y="24729"/>
                  </a:lnTo>
                  <a:lnTo>
                    <a:pt x="0" y="11622"/>
                  </a:lnTo>
                  <a:lnTo>
                    <a:pt x="5099" y="5883"/>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13" name="Google Shape;2813;p212"/>
            <p:cNvSpPr/>
            <p:nvPr/>
          </p:nvSpPr>
          <p:spPr>
            <a:xfrm>
              <a:off x="1898075" y="1558625"/>
              <a:ext cx="1128075" cy="618750"/>
            </a:xfrm>
            <a:custGeom>
              <a:avLst/>
              <a:gdLst/>
              <a:ahLst/>
              <a:cxnLst/>
              <a:rect l="l" t="t" r="r" b="b"/>
              <a:pathLst>
                <a:path w="45123" h="24750" extrusionOk="0">
                  <a:moveTo>
                    <a:pt x="38476" y="1"/>
                  </a:moveTo>
                  <a:lnTo>
                    <a:pt x="18722" y="12881"/>
                  </a:lnTo>
                  <a:lnTo>
                    <a:pt x="5120" y="5904"/>
                  </a:lnTo>
                  <a:lnTo>
                    <a:pt x="5120" y="5884"/>
                  </a:lnTo>
                  <a:lnTo>
                    <a:pt x="1" y="11643"/>
                  </a:lnTo>
                  <a:lnTo>
                    <a:pt x="9227" y="24750"/>
                  </a:lnTo>
                  <a:lnTo>
                    <a:pt x="24068" y="24750"/>
                  </a:lnTo>
                  <a:lnTo>
                    <a:pt x="45102" y="8113"/>
                  </a:lnTo>
                  <a:lnTo>
                    <a:pt x="45122" y="8113"/>
                  </a:lnTo>
                  <a:lnTo>
                    <a:pt x="38476" y="22"/>
                  </a:lnTo>
                  <a:lnTo>
                    <a:pt x="38476" y="1"/>
                  </a:lnTo>
                  <a:close/>
                </a:path>
              </a:pathLst>
            </a:custGeom>
            <a:solidFill>
              <a:srgbClr val="375A64"/>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14" name="Google Shape;2814;p212"/>
            <p:cNvSpPr/>
            <p:nvPr/>
          </p:nvSpPr>
          <p:spPr>
            <a:xfrm>
              <a:off x="1898075" y="1558625"/>
              <a:ext cx="1128075" cy="618750"/>
            </a:xfrm>
            <a:custGeom>
              <a:avLst/>
              <a:gdLst/>
              <a:ahLst/>
              <a:cxnLst/>
              <a:rect l="l" t="t" r="r" b="b"/>
              <a:pathLst>
                <a:path w="45123" h="24750" fill="none" extrusionOk="0">
                  <a:moveTo>
                    <a:pt x="9248" y="24750"/>
                  </a:moveTo>
                  <a:lnTo>
                    <a:pt x="9227" y="24750"/>
                  </a:lnTo>
                  <a:lnTo>
                    <a:pt x="1" y="11643"/>
                  </a:lnTo>
                  <a:lnTo>
                    <a:pt x="1" y="11643"/>
                  </a:lnTo>
                  <a:lnTo>
                    <a:pt x="5120" y="5884"/>
                  </a:lnTo>
                  <a:lnTo>
                    <a:pt x="5120" y="5904"/>
                  </a:lnTo>
                  <a:lnTo>
                    <a:pt x="18722" y="12881"/>
                  </a:lnTo>
                  <a:lnTo>
                    <a:pt x="38476" y="1"/>
                  </a:lnTo>
                  <a:lnTo>
                    <a:pt x="38476" y="22"/>
                  </a:lnTo>
                  <a:lnTo>
                    <a:pt x="45122" y="8113"/>
                  </a:lnTo>
                  <a:lnTo>
                    <a:pt x="45102" y="8113"/>
                  </a:lnTo>
                  <a:lnTo>
                    <a:pt x="24068" y="24750"/>
                  </a:lnTo>
                  <a:lnTo>
                    <a:pt x="24068" y="24750"/>
                  </a:lnTo>
                  <a:lnTo>
                    <a:pt x="9248" y="2475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15" name="Google Shape;2815;p212"/>
            <p:cNvSpPr/>
            <p:nvPr/>
          </p:nvSpPr>
          <p:spPr>
            <a:xfrm>
              <a:off x="2405850" y="1701575"/>
              <a:ext cx="231725" cy="153300"/>
            </a:xfrm>
            <a:custGeom>
              <a:avLst/>
              <a:gdLst/>
              <a:ahLst/>
              <a:cxnLst/>
              <a:rect l="l" t="t" r="r" b="b"/>
              <a:pathLst>
                <a:path w="9269" h="6132" extrusionOk="0">
                  <a:moveTo>
                    <a:pt x="9248" y="1"/>
                  </a:moveTo>
                  <a:lnTo>
                    <a:pt x="1" y="6131"/>
                  </a:lnTo>
                  <a:lnTo>
                    <a:pt x="9269" y="83"/>
                  </a:lnTo>
                  <a:lnTo>
                    <a:pt x="9248" y="1"/>
                  </a:lnTo>
                  <a:close/>
                </a:path>
              </a:pathLst>
            </a:custGeom>
            <a:solidFill>
              <a:srgbClr val="B2B2B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16" name="Google Shape;2816;p212"/>
            <p:cNvSpPr/>
            <p:nvPr/>
          </p:nvSpPr>
          <p:spPr>
            <a:xfrm>
              <a:off x="2405850" y="1701575"/>
              <a:ext cx="231725" cy="153300"/>
            </a:xfrm>
            <a:custGeom>
              <a:avLst/>
              <a:gdLst/>
              <a:ahLst/>
              <a:cxnLst/>
              <a:rect l="l" t="t" r="r" b="b"/>
              <a:pathLst>
                <a:path w="9269" h="6132" fill="none" extrusionOk="0">
                  <a:moveTo>
                    <a:pt x="9248" y="1"/>
                  </a:moveTo>
                  <a:lnTo>
                    <a:pt x="1" y="6131"/>
                  </a:lnTo>
                  <a:lnTo>
                    <a:pt x="9269" y="83"/>
                  </a:lnTo>
                  <a:lnTo>
                    <a:pt x="9269" y="83"/>
                  </a:lnTo>
                  <a:lnTo>
                    <a:pt x="9248"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17" name="Google Shape;2817;p212"/>
            <p:cNvSpPr/>
            <p:nvPr/>
          </p:nvSpPr>
          <p:spPr>
            <a:xfrm>
              <a:off x="2129775" y="1703650"/>
              <a:ext cx="669325" cy="473725"/>
            </a:xfrm>
            <a:custGeom>
              <a:avLst/>
              <a:gdLst/>
              <a:ahLst/>
              <a:cxnLst/>
              <a:rect l="l" t="t" r="r" b="b"/>
              <a:pathLst>
                <a:path w="26773" h="18949" extrusionOk="0">
                  <a:moveTo>
                    <a:pt x="20312" y="0"/>
                  </a:moveTo>
                  <a:lnTo>
                    <a:pt x="11044" y="6048"/>
                  </a:lnTo>
                  <a:lnTo>
                    <a:pt x="9454" y="7101"/>
                  </a:lnTo>
                  <a:lnTo>
                    <a:pt x="1" y="2229"/>
                  </a:lnTo>
                  <a:lnTo>
                    <a:pt x="4480" y="6027"/>
                  </a:lnTo>
                  <a:lnTo>
                    <a:pt x="8133" y="18949"/>
                  </a:lnTo>
                  <a:lnTo>
                    <a:pt x="14800" y="18928"/>
                  </a:lnTo>
                  <a:lnTo>
                    <a:pt x="26772" y="9474"/>
                  </a:lnTo>
                  <a:lnTo>
                    <a:pt x="26236" y="8958"/>
                  </a:lnTo>
                  <a:lnTo>
                    <a:pt x="25720" y="8442"/>
                  </a:lnTo>
                  <a:lnTo>
                    <a:pt x="25224" y="7926"/>
                  </a:lnTo>
                  <a:lnTo>
                    <a:pt x="24749" y="7369"/>
                  </a:lnTo>
                  <a:lnTo>
                    <a:pt x="24295" y="6812"/>
                  </a:lnTo>
                  <a:lnTo>
                    <a:pt x="23841" y="6254"/>
                  </a:lnTo>
                  <a:lnTo>
                    <a:pt x="23408" y="5677"/>
                  </a:lnTo>
                  <a:lnTo>
                    <a:pt x="22995" y="5078"/>
                  </a:lnTo>
                  <a:lnTo>
                    <a:pt x="22603" y="4479"/>
                  </a:lnTo>
                  <a:lnTo>
                    <a:pt x="22211" y="3860"/>
                  </a:lnTo>
                  <a:lnTo>
                    <a:pt x="21860" y="3241"/>
                  </a:lnTo>
                  <a:lnTo>
                    <a:pt x="21509" y="2601"/>
                  </a:lnTo>
                  <a:lnTo>
                    <a:pt x="21179" y="1961"/>
                  </a:lnTo>
                  <a:lnTo>
                    <a:pt x="20869" y="1321"/>
                  </a:lnTo>
                  <a:lnTo>
                    <a:pt x="20580" y="661"/>
                  </a:lnTo>
                  <a:lnTo>
                    <a:pt x="20312" y="0"/>
                  </a:lnTo>
                  <a:close/>
                </a:path>
              </a:pathLst>
            </a:custGeom>
            <a:solidFill>
              <a:schemeClr val="dk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18" name="Google Shape;2818;p212"/>
            <p:cNvSpPr/>
            <p:nvPr/>
          </p:nvSpPr>
          <p:spPr>
            <a:xfrm>
              <a:off x="2129775" y="1703650"/>
              <a:ext cx="669325" cy="473725"/>
            </a:xfrm>
            <a:custGeom>
              <a:avLst/>
              <a:gdLst/>
              <a:ahLst/>
              <a:cxnLst/>
              <a:rect l="l" t="t" r="r" b="b"/>
              <a:pathLst>
                <a:path w="26773" h="18949" fill="none" extrusionOk="0">
                  <a:moveTo>
                    <a:pt x="20312" y="0"/>
                  </a:moveTo>
                  <a:lnTo>
                    <a:pt x="11044" y="6048"/>
                  </a:lnTo>
                  <a:lnTo>
                    <a:pt x="9454" y="7101"/>
                  </a:lnTo>
                  <a:lnTo>
                    <a:pt x="1" y="2229"/>
                  </a:lnTo>
                  <a:lnTo>
                    <a:pt x="4480" y="6027"/>
                  </a:lnTo>
                  <a:lnTo>
                    <a:pt x="8133" y="18949"/>
                  </a:lnTo>
                  <a:lnTo>
                    <a:pt x="14800" y="18928"/>
                  </a:lnTo>
                  <a:lnTo>
                    <a:pt x="26772" y="9474"/>
                  </a:lnTo>
                  <a:lnTo>
                    <a:pt x="26772" y="9474"/>
                  </a:lnTo>
                  <a:lnTo>
                    <a:pt x="26236" y="8958"/>
                  </a:lnTo>
                  <a:lnTo>
                    <a:pt x="25720" y="8442"/>
                  </a:lnTo>
                  <a:lnTo>
                    <a:pt x="25224" y="7926"/>
                  </a:lnTo>
                  <a:lnTo>
                    <a:pt x="24749" y="7369"/>
                  </a:lnTo>
                  <a:lnTo>
                    <a:pt x="24295" y="6812"/>
                  </a:lnTo>
                  <a:lnTo>
                    <a:pt x="23841" y="6254"/>
                  </a:lnTo>
                  <a:lnTo>
                    <a:pt x="23408" y="5677"/>
                  </a:lnTo>
                  <a:lnTo>
                    <a:pt x="22995" y="5078"/>
                  </a:lnTo>
                  <a:lnTo>
                    <a:pt x="22603" y="4479"/>
                  </a:lnTo>
                  <a:lnTo>
                    <a:pt x="22211" y="3860"/>
                  </a:lnTo>
                  <a:lnTo>
                    <a:pt x="21860" y="3241"/>
                  </a:lnTo>
                  <a:lnTo>
                    <a:pt x="21509" y="2601"/>
                  </a:lnTo>
                  <a:lnTo>
                    <a:pt x="21179" y="1961"/>
                  </a:lnTo>
                  <a:lnTo>
                    <a:pt x="20869" y="1321"/>
                  </a:lnTo>
                  <a:lnTo>
                    <a:pt x="20580" y="661"/>
                  </a:lnTo>
                  <a:lnTo>
                    <a:pt x="20312"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19" name="Google Shape;2819;p212"/>
            <p:cNvSpPr/>
            <p:nvPr/>
          </p:nvSpPr>
          <p:spPr>
            <a:xfrm>
              <a:off x="2593175" y="825350"/>
              <a:ext cx="1290100" cy="1288050"/>
            </a:xfrm>
            <a:custGeom>
              <a:avLst/>
              <a:gdLst/>
              <a:ahLst/>
              <a:cxnLst/>
              <a:rect l="l" t="t" r="r" b="b"/>
              <a:pathLst>
                <a:path w="51604" h="51522" extrusionOk="0">
                  <a:moveTo>
                    <a:pt x="24853" y="1"/>
                  </a:moveTo>
                  <a:lnTo>
                    <a:pt x="24233" y="42"/>
                  </a:lnTo>
                  <a:lnTo>
                    <a:pt x="23614" y="83"/>
                  </a:lnTo>
                  <a:lnTo>
                    <a:pt x="22995" y="145"/>
                  </a:lnTo>
                  <a:lnTo>
                    <a:pt x="22376" y="228"/>
                  </a:lnTo>
                  <a:lnTo>
                    <a:pt x="21756" y="310"/>
                  </a:lnTo>
                  <a:lnTo>
                    <a:pt x="21137" y="414"/>
                  </a:lnTo>
                  <a:lnTo>
                    <a:pt x="20538" y="537"/>
                  </a:lnTo>
                  <a:lnTo>
                    <a:pt x="19919" y="661"/>
                  </a:lnTo>
                  <a:lnTo>
                    <a:pt x="19321" y="806"/>
                  </a:lnTo>
                  <a:lnTo>
                    <a:pt x="18722" y="971"/>
                  </a:lnTo>
                  <a:lnTo>
                    <a:pt x="18123" y="1157"/>
                  </a:lnTo>
                  <a:lnTo>
                    <a:pt x="17546" y="1342"/>
                  </a:lnTo>
                  <a:lnTo>
                    <a:pt x="16968" y="1549"/>
                  </a:lnTo>
                  <a:lnTo>
                    <a:pt x="16369" y="1755"/>
                  </a:lnTo>
                  <a:lnTo>
                    <a:pt x="15812" y="2003"/>
                  </a:lnTo>
                  <a:lnTo>
                    <a:pt x="15234" y="2251"/>
                  </a:lnTo>
                  <a:lnTo>
                    <a:pt x="14676" y="2498"/>
                  </a:lnTo>
                  <a:lnTo>
                    <a:pt x="14119" y="2767"/>
                  </a:lnTo>
                  <a:lnTo>
                    <a:pt x="13562" y="3056"/>
                  </a:lnTo>
                  <a:lnTo>
                    <a:pt x="13025" y="3365"/>
                  </a:lnTo>
                  <a:lnTo>
                    <a:pt x="12488" y="3675"/>
                  </a:lnTo>
                  <a:lnTo>
                    <a:pt x="11972" y="3985"/>
                  </a:lnTo>
                  <a:lnTo>
                    <a:pt x="11436" y="4335"/>
                  </a:lnTo>
                  <a:lnTo>
                    <a:pt x="10940" y="4686"/>
                  </a:lnTo>
                  <a:lnTo>
                    <a:pt x="10424" y="5037"/>
                  </a:lnTo>
                  <a:lnTo>
                    <a:pt x="9929" y="5409"/>
                  </a:lnTo>
                  <a:lnTo>
                    <a:pt x="9454" y="5801"/>
                  </a:lnTo>
                  <a:lnTo>
                    <a:pt x="8959" y="6214"/>
                  </a:lnTo>
                  <a:lnTo>
                    <a:pt x="8505" y="6627"/>
                  </a:lnTo>
                  <a:lnTo>
                    <a:pt x="8030" y="7039"/>
                  </a:lnTo>
                  <a:lnTo>
                    <a:pt x="7576" y="7473"/>
                  </a:lnTo>
                  <a:lnTo>
                    <a:pt x="7142" y="7927"/>
                  </a:lnTo>
                  <a:lnTo>
                    <a:pt x="6709" y="8381"/>
                  </a:lnTo>
                  <a:lnTo>
                    <a:pt x="6296" y="8856"/>
                  </a:lnTo>
                  <a:lnTo>
                    <a:pt x="5883" y="9331"/>
                  </a:lnTo>
                  <a:lnTo>
                    <a:pt x="5491" y="9826"/>
                  </a:lnTo>
                  <a:lnTo>
                    <a:pt x="5099" y="10342"/>
                  </a:lnTo>
                  <a:lnTo>
                    <a:pt x="4727" y="10858"/>
                  </a:lnTo>
                  <a:lnTo>
                    <a:pt x="4356" y="11374"/>
                  </a:lnTo>
                  <a:lnTo>
                    <a:pt x="4005" y="11911"/>
                  </a:lnTo>
                  <a:lnTo>
                    <a:pt x="3675" y="12468"/>
                  </a:lnTo>
                  <a:lnTo>
                    <a:pt x="3344" y="13025"/>
                  </a:lnTo>
                  <a:lnTo>
                    <a:pt x="3035" y="13603"/>
                  </a:lnTo>
                  <a:lnTo>
                    <a:pt x="2725" y="14181"/>
                  </a:lnTo>
                  <a:lnTo>
                    <a:pt x="2436" y="14780"/>
                  </a:lnTo>
                  <a:lnTo>
                    <a:pt x="2168" y="15378"/>
                  </a:lnTo>
                  <a:lnTo>
                    <a:pt x="1920" y="15977"/>
                  </a:lnTo>
                  <a:lnTo>
                    <a:pt x="1672" y="16596"/>
                  </a:lnTo>
                  <a:lnTo>
                    <a:pt x="1445" y="17236"/>
                  </a:lnTo>
                  <a:lnTo>
                    <a:pt x="1239" y="17855"/>
                  </a:lnTo>
                  <a:lnTo>
                    <a:pt x="1033" y="18475"/>
                  </a:lnTo>
                  <a:lnTo>
                    <a:pt x="867" y="19094"/>
                  </a:lnTo>
                  <a:lnTo>
                    <a:pt x="702" y="19734"/>
                  </a:lnTo>
                  <a:lnTo>
                    <a:pt x="558" y="20353"/>
                  </a:lnTo>
                  <a:lnTo>
                    <a:pt x="434" y="20993"/>
                  </a:lnTo>
                  <a:lnTo>
                    <a:pt x="331" y="21612"/>
                  </a:lnTo>
                  <a:lnTo>
                    <a:pt x="228" y="22252"/>
                  </a:lnTo>
                  <a:lnTo>
                    <a:pt x="145" y="22892"/>
                  </a:lnTo>
                  <a:lnTo>
                    <a:pt x="83" y="23511"/>
                  </a:lnTo>
                  <a:lnTo>
                    <a:pt x="42" y="24151"/>
                  </a:lnTo>
                  <a:lnTo>
                    <a:pt x="0" y="24770"/>
                  </a:lnTo>
                  <a:lnTo>
                    <a:pt x="0" y="25410"/>
                  </a:lnTo>
                  <a:lnTo>
                    <a:pt x="0" y="26029"/>
                  </a:lnTo>
                  <a:lnTo>
                    <a:pt x="0" y="26669"/>
                  </a:lnTo>
                  <a:lnTo>
                    <a:pt x="42" y="27288"/>
                  </a:lnTo>
                  <a:lnTo>
                    <a:pt x="83" y="27908"/>
                  </a:lnTo>
                  <a:lnTo>
                    <a:pt x="145" y="28527"/>
                  </a:lnTo>
                  <a:lnTo>
                    <a:pt x="228" y="29146"/>
                  </a:lnTo>
                  <a:lnTo>
                    <a:pt x="310" y="29765"/>
                  </a:lnTo>
                  <a:lnTo>
                    <a:pt x="413" y="30364"/>
                  </a:lnTo>
                  <a:lnTo>
                    <a:pt x="537" y="30983"/>
                  </a:lnTo>
                  <a:lnTo>
                    <a:pt x="682" y="31582"/>
                  </a:lnTo>
                  <a:lnTo>
                    <a:pt x="826" y="32180"/>
                  </a:lnTo>
                  <a:lnTo>
                    <a:pt x="991" y="32779"/>
                  </a:lnTo>
                  <a:lnTo>
                    <a:pt x="1156" y="33378"/>
                  </a:lnTo>
                  <a:lnTo>
                    <a:pt x="1363" y="33976"/>
                  </a:lnTo>
                  <a:lnTo>
                    <a:pt x="1569" y="34554"/>
                  </a:lnTo>
                  <a:lnTo>
                    <a:pt x="1776" y="35132"/>
                  </a:lnTo>
                  <a:lnTo>
                    <a:pt x="2023" y="35710"/>
                  </a:lnTo>
                  <a:lnTo>
                    <a:pt x="2271" y="36267"/>
                  </a:lnTo>
                  <a:lnTo>
                    <a:pt x="2519" y="36825"/>
                  </a:lnTo>
                  <a:lnTo>
                    <a:pt x="2787" y="37382"/>
                  </a:lnTo>
                  <a:lnTo>
                    <a:pt x="3076" y="37939"/>
                  </a:lnTo>
                  <a:lnTo>
                    <a:pt x="3386" y="38476"/>
                  </a:lnTo>
                  <a:lnTo>
                    <a:pt x="3695" y="39013"/>
                  </a:lnTo>
                  <a:lnTo>
                    <a:pt x="4026" y="39549"/>
                  </a:lnTo>
                  <a:lnTo>
                    <a:pt x="4356" y="40065"/>
                  </a:lnTo>
                  <a:lnTo>
                    <a:pt x="4707" y="40581"/>
                  </a:lnTo>
                  <a:lnTo>
                    <a:pt x="5078" y="41077"/>
                  </a:lnTo>
                  <a:lnTo>
                    <a:pt x="5450" y="41572"/>
                  </a:lnTo>
                  <a:lnTo>
                    <a:pt x="5842" y="42068"/>
                  </a:lnTo>
                  <a:lnTo>
                    <a:pt x="6234" y="42542"/>
                  </a:lnTo>
                  <a:lnTo>
                    <a:pt x="6647" y="43017"/>
                  </a:lnTo>
                  <a:lnTo>
                    <a:pt x="7080" y="43471"/>
                  </a:lnTo>
                  <a:lnTo>
                    <a:pt x="7514" y="43925"/>
                  </a:lnTo>
                  <a:lnTo>
                    <a:pt x="7968" y="44359"/>
                  </a:lnTo>
                  <a:lnTo>
                    <a:pt x="8422" y="44792"/>
                  </a:lnTo>
                  <a:lnTo>
                    <a:pt x="8897" y="45205"/>
                  </a:lnTo>
                  <a:lnTo>
                    <a:pt x="9392" y="45618"/>
                  </a:lnTo>
                  <a:lnTo>
                    <a:pt x="9888" y="46010"/>
                  </a:lnTo>
                  <a:lnTo>
                    <a:pt x="10383" y="46402"/>
                  </a:lnTo>
                  <a:lnTo>
                    <a:pt x="10899" y="46774"/>
                  </a:lnTo>
                  <a:lnTo>
                    <a:pt x="11436" y="47145"/>
                  </a:lnTo>
                  <a:lnTo>
                    <a:pt x="11972" y="47496"/>
                  </a:lnTo>
                  <a:lnTo>
                    <a:pt x="12530" y="47827"/>
                  </a:lnTo>
                  <a:lnTo>
                    <a:pt x="13087" y="48157"/>
                  </a:lnTo>
                  <a:lnTo>
                    <a:pt x="13665" y="48466"/>
                  </a:lnTo>
                  <a:lnTo>
                    <a:pt x="14243" y="48776"/>
                  </a:lnTo>
                  <a:lnTo>
                    <a:pt x="14842" y="49065"/>
                  </a:lnTo>
                  <a:lnTo>
                    <a:pt x="15440" y="49333"/>
                  </a:lnTo>
                  <a:lnTo>
                    <a:pt x="16059" y="49602"/>
                  </a:lnTo>
                  <a:lnTo>
                    <a:pt x="16679" y="49849"/>
                  </a:lnTo>
                  <a:lnTo>
                    <a:pt x="17298" y="50076"/>
                  </a:lnTo>
                  <a:lnTo>
                    <a:pt x="17917" y="50283"/>
                  </a:lnTo>
                  <a:lnTo>
                    <a:pt x="18536" y="50469"/>
                  </a:lnTo>
                  <a:lnTo>
                    <a:pt x="19176" y="50654"/>
                  </a:lnTo>
                  <a:lnTo>
                    <a:pt x="19795" y="50820"/>
                  </a:lnTo>
                  <a:lnTo>
                    <a:pt x="20435" y="50943"/>
                  </a:lnTo>
                  <a:lnTo>
                    <a:pt x="21055" y="51088"/>
                  </a:lnTo>
                  <a:lnTo>
                    <a:pt x="21694" y="51191"/>
                  </a:lnTo>
                  <a:lnTo>
                    <a:pt x="22334" y="51294"/>
                  </a:lnTo>
                  <a:lnTo>
                    <a:pt x="22954" y="51377"/>
                  </a:lnTo>
                  <a:lnTo>
                    <a:pt x="23593" y="51439"/>
                  </a:lnTo>
                  <a:lnTo>
                    <a:pt x="24233" y="51480"/>
                  </a:lnTo>
                  <a:lnTo>
                    <a:pt x="24853" y="51501"/>
                  </a:lnTo>
                  <a:lnTo>
                    <a:pt x="25492" y="51521"/>
                  </a:lnTo>
                  <a:lnTo>
                    <a:pt x="26752" y="51521"/>
                  </a:lnTo>
                  <a:lnTo>
                    <a:pt x="27371" y="51480"/>
                  </a:lnTo>
                  <a:lnTo>
                    <a:pt x="27990" y="51439"/>
                  </a:lnTo>
                  <a:lnTo>
                    <a:pt x="28609" y="51377"/>
                  </a:lnTo>
                  <a:lnTo>
                    <a:pt x="29228" y="51294"/>
                  </a:lnTo>
                  <a:lnTo>
                    <a:pt x="29848" y="51212"/>
                  </a:lnTo>
                  <a:lnTo>
                    <a:pt x="30467" y="51108"/>
                  </a:lnTo>
                  <a:lnTo>
                    <a:pt x="31066" y="50985"/>
                  </a:lnTo>
                  <a:lnTo>
                    <a:pt x="31685" y="50861"/>
                  </a:lnTo>
                  <a:lnTo>
                    <a:pt x="32283" y="50716"/>
                  </a:lnTo>
                  <a:lnTo>
                    <a:pt x="32882" y="50551"/>
                  </a:lnTo>
                  <a:lnTo>
                    <a:pt x="33481" y="50365"/>
                  </a:lnTo>
                  <a:lnTo>
                    <a:pt x="34059" y="50180"/>
                  </a:lnTo>
                  <a:lnTo>
                    <a:pt x="34657" y="49973"/>
                  </a:lnTo>
                  <a:lnTo>
                    <a:pt x="35235" y="49767"/>
                  </a:lnTo>
                  <a:lnTo>
                    <a:pt x="35792" y="49519"/>
                  </a:lnTo>
                  <a:lnTo>
                    <a:pt x="36370" y="49271"/>
                  </a:lnTo>
                  <a:lnTo>
                    <a:pt x="36928" y="49024"/>
                  </a:lnTo>
                  <a:lnTo>
                    <a:pt x="37485" y="48755"/>
                  </a:lnTo>
                  <a:lnTo>
                    <a:pt x="38042" y="48466"/>
                  </a:lnTo>
                  <a:lnTo>
                    <a:pt x="38579" y="48157"/>
                  </a:lnTo>
                  <a:lnTo>
                    <a:pt x="39116" y="47847"/>
                  </a:lnTo>
                  <a:lnTo>
                    <a:pt x="39632" y="47538"/>
                  </a:lnTo>
                  <a:lnTo>
                    <a:pt x="40168" y="47187"/>
                  </a:lnTo>
                  <a:lnTo>
                    <a:pt x="40664" y="46836"/>
                  </a:lnTo>
                  <a:lnTo>
                    <a:pt x="41180" y="46485"/>
                  </a:lnTo>
                  <a:lnTo>
                    <a:pt x="41675" y="46113"/>
                  </a:lnTo>
                  <a:lnTo>
                    <a:pt x="42171" y="45721"/>
                  </a:lnTo>
                  <a:lnTo>
                    <a:pt x="42645" y="45308"/>
                  </a:lnTo>
                  <a:lnTo>
                    <a:pt x="43099" y="44895"/>
                  </a:lnTo>
                  <a:lnTo>
                    <a:pt x="43574" y="44483"/>
                  </a:lnTo>
                  <a:lnTo>
                    <a:pt x="44028" y="44049"/>
                  </a:lnTo>
                  <a:lnTo>
                    <a:pt x="44462" y="43595"/>
                  </a:lnTo>
                  <a:lnTo>
                    <a:pt x="44895" y="43141"/>
                  </a:lnTo>
                  <a:lnTo>
                    <a:pt x="45308" y="42666"/>
                  </a:lnTo>
                  <a:lnTo>
                    <a:pt x="45721" y="42191"/>
                  </a:lnTo>
                  <a:lnTo>
                    <a:pt x="46113" y="41696"/>
                  </a:lnTo>
                  <a:lnTo>
                    <a:pt x="46505" y="41180"/>
                  </a:lnTo>
                  <a:lnTo>
                    <a:pt x="46877" y="40664"/>
                  </a:lnTo>
                  <a:lnTo>
                    <a:pt x="47248" y="40148"/>
                  </a:lnTo>
                  <a:lnTo>
                    <a:pt x="47599" y="39591"/>
                  </a:lnTo>
                  <a:lnTo>
                    <a:pt x="47929" y="39054"/>
                  </a:lnTo>
                  <a:lnTo>
                    <a:pt x="48260" y="38497"/>
                  </a:lnTo>
                  <a:lnTo>
                    <a:pt x="48569" y="37919"/>
                  </a:lnTo>
                  <a:lnTo>
                    <a:pt x="48879" y="37341"/>
                  </a:lnTo>
                  <a:lnTo>
                    <a:pt x="49168" y="36742"/>
                  </a:lnTo>
                  <a:lnTo>
                    <a:pt x="49436" y="36144"/>
                  </a:lnTo>
                  <a:lnTo>
                    <a:pt x="49684" y="35524"/>
                  </a:lnTo>
                  <a:lnTo>
                    <a:pt x="49932" y="34926"/>
                  </a:lnTo>
                  <a:lnTo>
                    <a:pt x="50159" y="34286"/>
                  </a:lnTo>
                  <a:lnTo>
                    <a:pt x="50365" y="33667"/>
                  </a:lnTo>
                  <a:lnTo>
                    <a:pt x="50572" y="33047"/>
                  </a:lnTo>
                  <a:lnTo>
                    <a:pt x="50737" y="32428"/>
                  </a:lnTo>
                  <a:lnTo>
                    <a:pt x="50902" y="31788"/>
                  </a:lnTo>
                  <a:lnTo>
                    <a:pt x="51046" y="31169"/>
                  </a:lnTo>
                  <a:lnTo>
                    <a:pt x="51170" y="30529"/>
                  </a:lnTo>
                  <a:lnTo>
                    <a:pt x="51294" y="29910"/>
                  </a:lnTo>
                  <a:lnTo>
                    <a:pt x="51377" y="29270"/>
                  </a:lnTo>
                  <a:lnTo>
                    <a:pt x="51459" y="28630"/>
                  </a:lnTo>
                  <a:lnTo>
                    <a:pt x="51521" y="28011"/>
                  </a:lnTo>
                  <a:lnTo>
                    <a:pt x="51562" y="27371"/>
                  </a:lnTo>
                  <a:lnTo>
                    <a:pt x="51604" y="26752"/>
                  </a:lnTo>
                  <a:lnTo>
                    <a:pt x="51604" y="26112"/>
                  </a:lnTo>
                  <a:lnTo>
                    <a:pt x="51604" y="25493"/>
                  </a:lnTo>
                  <a:lnTo>
                    <a:pt x="51604" y="24853"/>
                  </a:lnTo>
                  <a:lnTo>
                    <a:pt x="51562" y="24234"/>
                  </a:lnTo>
                  <a:lnTo>
                    <a:pt x="51521" y="23614"/>
                  </a:lnTo>
                  <a:lnTo>
                    <a:pt x="51459" y="22995"/>
                  </a:lnTo>
                  <a:lnTo>
                    <a:pt x="51377" y="22376"/>
                  </a:lnTo>
                  <a:lnTo>
                    <a:pt x="51294" y="21757"/>
                  </a:lnTo>
                  <a:lnTo>
                    <a:pt x="51191" y="21158"/>
                  </a:lnTo>
                  <a:lnTo>
                    <a:pt x="51067" y="20539"/>
                  </a:lnTo>
                  <a:lnTo>
                    <a:pt x="50922" y="19940"/>
                  </a:lnTo>
                  <a:lnTo>
                    <a:pt x="50778" y="19342"/>
                  </a:lnTo>
                  <a:lnTo>
                    <a:pt x="50613" y="18743"/>
                  </a:lnTo>
                  <a:lnTo>
                    <a:pt x="50448" y="18144"/>
                  </a:lnTo>
                  <a:lnTo>
                    <a:pt x="50241" y="17546"/>
                  </a:lnTo>
                  <a:lnTo>
                    <a:pt x="50035" y="16968"/>
                  </a:lnTo>
                  <a:lnTo>
                    <a:pt x="49828" y="16390"/>
                  </a:lnTo>
                  <a:lnTo>
                    <a:pt x="49581" y="15812"/>
                  </a:lnTo>
                  <a:lnTo>
                    <a:pt x="49354" y="15255"/>
                  </a:lnTo>
                  <a:lnTo>
                    <a:pt x="49085" y="14697"/>
                  </a:lnTo>
                  <a:lnTo>
                    <a:pt x="48817" y="14140"/>
                  </a:lnTo>
                  <a:lnTo>
                    <a:pt x="48528" y="13583"/>
                  </a:lnTo>
                  <a:lnTo>
                    <a:pt x="48218" y="13046"/>
                  </a:lnTo>
                  <a:lnTo>
                    <a:pt x="47909" y="12509"/>
                  </a:lnTo>
                  <a:lnTo>
                    <a:pt x="47579" y="11973"/>
                  </a:lnTo>
                  <a:lnTo>
                    <a:pt x="47248" y="11457"/>
                  </a:lnTo>
                  <a:lnTo>
                    <a:pt x="46897" y="10941"/>
                  </a:lnTo>
                  <a:lnTo>
                    <a:pt x="46526" y="10445"/>
                  </a:lnTo>
                  <a:lnTo>
                    <a:pt x="46154" y="9950"/>
                  </a:lnTo>
                  <a:lnTo>
                    <a:pt x="45762" y="9454"/>
                  </a:lnTo>
                  <a:lnTo>
                    <a:pt x="45370" y="8980"/>
                  </a:lnTo>
                  <a:lnTo>
                    <a:pt x="44957" y="8505"/>
                  </a:lnTo>
                  <a:lnTo>
                    <a:pt x="44524" y="8051"/>
                  </a:lnTo>
                  <a:lnTo>
                    <a:pt x="44090" y="7597"/>
                  </a:lnTo>
                  <a:lnTo>
                    <a:pt x="43636" y="7163"/>
                  </a:lnTo>
                  <a:lnTo>
                    <a:pt x="43182" y="6730"/>
                  </a:lnTo>
                  <a:lnTo>
                    <a:pt x="42707" y="6317"/>
                  </a:lnTo>
                  <a:lnTo>
                    <a:pt x="42212" y="5904"/>
                  </a:lnTo>
                  <a:lnTo>
                    <a:pt x="41716" y="5512"/>
                  </a:lnTo>
                  <a:lnTo>
                    <a:pt x="41221" y="5120"/>
                  </a:lnTo>
                  <a:lnTo>
                    <a:pt x="40705" y="4748"/>
                  </a:lnTo>
                  <a:lnTo>
                    <a:pt x="40168" y="4377"/>
                  </a:lnTo>
                  <a:lnTo>
                    <a:pt x="39632" y="4026"/>
                  </a:lnTo>
                  <a:lnTo>
                    <a:pt x="39074" y="3696"/>
                  </a:lnTo>
                  <a:lnTo>
                    <a:pt x="38517" y="3365"/>
                  </a:lnTo>
                  <a:lnTo>
                    <a:pt x="37939" y="3056"/>
                  </a:lnTo>
                  <a:lnTo>
                    <a:pt x="37361" y="2746"/>
                  </a:lnTo>
                  <a:lnTo>
                    <a:pt x="36763" y="2457"/>
                  </a:lnTo>
                  <a:lnTo>
                    <a:pt x="36164" y="2189"/>
                  </a:lnTo>
                  <a:lnTo>
                    <a:pt x="35545" y="1920"/>
                  </a:lnTo>
                  <a:lnTo>
                    <a:pt x="34925" y="1673"/>
                  </a:lnTo>
                  <a:lnTo>
                    <a:pt x="34306" y="1446"/>
                  </a:lnTo>
                  <a:lnTo>
                    <a:pt x="33687" y="1239"/>
                  </a:lnTo>
                  <a:lnTo>
                    <a:pt x="33068" y="1053"/>
                  </a:lnTo>
                  <a:lnTo>
                    <a:pt x="32428" y="868"/>
                  </a:lnTo>
                  <a:lnTo>
                    <a:pt x="31809" y="703"/>
                  </a:lnTo>
                  <a:lnTo>
                    <a:pt x="31169" y="558"/>
                  </a:lnTo>
                  <a:lnTo>
                    <a:pt x="30549" y="434"/>
                  </a:lnTo>
                  <a:lnTo>
                    <a:pt x="29910" y="331"/>
                  </a:lnTo>
                  <a:lnTo>
                    <a:pt x="29270" y="228"/>
                  </a:lnTo>
                  <a:lnTo>
                    <a:pt x="28651" y="145"/>
                  </a:lnTo>
                  <a:lnTo>
                    <a:pt x="28011" y="83"/>
                  </a:lnTo>
                  <a:lnTo>
                    <a:pt x="27371" y="42"/>
                  </a:lnTo>
                  <a:lnTo>
                    <a:pt x="26752" y="21"/>
                  </a:lnTo>
                  <a:lnTo>
                    <a:pt x="26112" y="1"/>
                  </a:lnTo>
                  <a:close/>
                </a:path>
              </a:pathLst>
            </a:custGeom>
            <a:solidFill>
              <a:schemeClr val="accent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20" name="Google Shape;2820;p212"/>
            <p:cNvSpPr/>
            <p:nvPr/>
          </p:nvSpPr>
          <p:spPr>
            <a:xfrm>
              <a:off x="2593175" y="825350"/>
              <a:ext cx="1290100" cy="1288050"/>
            </a:xfrm>
            <a:custGeom>
              <a:avLst/>
              <a:gdLst/>
              <a:ahLst/>
              <a:cxnLst/>
              <a:rect l="l" t="t" r="r" b="b"/>
              <a:pathLst>
                <a:path w="51604" h="51522" fill="none" extrusionOk="0">
                  <a:moveTo>
                    <a:pt x="49684" y="35524"/>
                  </a:moveTo>
                  <a:lnTo>
                    <a:pt x="49684" y="35524"/>
                  </a:lnTo>
                  <a:lnTo>
                    <a:pt x="49436" y="36144"/>
                  </a:lnTo>
                  <a:lnTo>
                    <a:pt x="49168" y="36742"/>
                  </a:lnTo>
                  <a:lnTo>
                    <a:pt x="48879" y="37341"/>
                  </a:lnTo>
                  <a:lnTo>
                    <a:pt x="48569" y="37919"/>
                  </a:lnTo>
                  <a:lnTo>
                    <a:pt x="48260" y="38497"/>
                  </a:lnTo>
                  <a:lnTo>
                    <a:pt x="47929" y="39054"/>
                  </a:lnTo>
                  <a:lnTo>
                    <a:pt x="47599" y="39591"/>
                  </a:lnTo>
                  <a:lnTo>
                    <a:pt x="47248" y="40148"/>
                  </a:lnTo>
                  <a:lnTo>
                    <a:pt x="46877" y="40664"/>
                  </a:lnTo>
                  <a:lnTo>
                    <a:pt x="46505" y="41180"/>
                  </a:lnTo>
                  <a:lnTo>
                    <a:pt x="46113" y="41696"/>
                  </a:lnTo>
                  <a:lnTo>
                    <a:pt x="45721" y="42191"/>
                  </a:lnTo>
                  <a:lnTo>
                    <a:pt x="45308" y="42666"/>
                  </a:lnTo>
                  <a:lnTo>
                    <a:pt x="44895" y="43141"/>
                  </a:lnTo>
                  <a:lnTo>
                    <a:pt x="44462" y="43595"/>
                  </a:lnTo>
                  <a:lnTo>
                    <a:pt x="44028" y="44049"/>
                  </a:lnTo>
                  <a:lnTo>
                    <a:pt x="43574" y="44483"/>
                  </a:lnTo>
                  <a:lnTo>
                    <a:pt x="43099" y="44895"/>
                  </a:lnTo>
                  <a:lnTo>
                    <a:pt x="42645" y="45308"/>
                  </a:lnTo>
                  <a:lnTo>
                    <a:pt x="42171" y="45721"/>
                  </a:lnTo>
                  <a:lnTo>
                    <a:pt x="41675" y="46113"/>
                  </a:lnTo>
                  <a:lnTo>
                    <a:pt x="41180" y="46485"/>
                  </a:lnTo>
                  <a:lnTo>
                    <a:pt x="40664" y="46836"/>
                  </a:lnTo>
                  <a:lnTo>
                    <a:pt x="40168" y="47187"/>
                  </a:lnTo>
                  <a:lnTo>
                    <a:pt x="39632" y="47538"/>
                  </a:lnTo>
                  <a:lnTo>
                    <a:pt x="39116" y="47847"/>
                  </a:lnTo>
                  <a:lnTo>
                    <a:pt x="38579" y="48157"/>
                  </a:lnTo>
                  <a:lnTo>
                    <a:pt x="38042" y="48466"/>
                  </a:lnTo>
                  <a:lnTo>
                    <a:pt x="37485" y="48755"/>
                  </a:lnTo>
                  <a:lnTo>
                    <a:pt x="36928" y="49024"/>
                  </a:lnTo>
                  <a:lnTo>
                    <a:pt x="36370" y="49271"/>
                  </a:lnTo>
                  <a:lnTo>
                    <a:pt x="35792" y="49519"/>
                  </a:lnTo>
                  <a:lnTo>
                    <a:pt x="35235" y="49767"/>
                  </a:lnTo>
                  <a:lnTo>
                    <a:pt x="34657" y="49973"/>
                  </a:lnTo>
                  <a:lnTo>
                    <a:pt x="34059" y="50180"/>
                  </a:lnTo>
                  <a:lnTo>
                    <a:pt x="33481" y="50365"/>
                  </a:lnTo>
                  <a:lnTo>
                    <a:pt x="32882" y="50551"/>
                  </a:lnTo>
                  <a:lnTo>
                    <a:pt x="32283" y="50716"/>
                  </a:lnTo>
                  <a:lnTo>
                    <a:pt x="31685" y="50861"/>
                  </a:lnTo>
                  <a:lnTo>
                    <a:pt x="31066" y="50985"/>
                  </a:lnTo>
                  <a:lnTo>
                    <a:pt x="30467" y="51108"/>
                  </a:lnTo>
                  <a:lnTo>
                    <a:pt x="29848" y="51212"/>
                  </a:lnTo>
                  <a:lnTo>
                    <a:pt x="29228" y="51294"/>
                  </a:lnTo>
                  <a:lnTo>
                    <a:pt x="28609" y="51377"/>
                  </a:lnTo>
                  <a:lnTo>
                    <a:pt x="27990" y="51439"/>
                  </a:lnTo>
                  <a:lnTo>
                    <a:pt x="27371" y="51480"/>
                  </a:lnTo>
                  <a:lnTo>
                    <a:pt x="26752" y="51521"/>
                  </a:lnTo>
                  <a:lnTo>
                    <a:pt x="26112" y="51521"/>
                  </a:lnTo>
                  <a:lnTo>
                    <a:pt x="25492" y="51521"/>
                  </a:lnTo>
                  <a:lnTo>
                    <a:pt x="24853" y="51501"/>
                  </a:lnTo>
                  <a:lnTo>
                    <a:pt x="24233" y="51480"/>
                  </a:lnTo>
                  <a:lnTo>
                    <a:pt x="23593" y="51439"/>
                  </a:lnTo>
                  <a:lnTo>
                    <a:pt x="22954" y="51377"/>
                  </a:lnTo>
                  <a:lnTo>
                    <a:pt x="22334" y="51294"/>
                  </a:lnTo>
                  <a:lnTo>
                    <a:pt x="21694" y="51191"/>
                  </a:lnTo>
                  <a:lnTo>
                    <a:pt x="21055" y="51088"/>
                  </a:lnTo>
                  <a:lnTo>
                    <a:pt x="20435" y="50943"/>
                  </a:lnTo>
                  <a:lnTo>
                    <a:pt x="19795" y="50820"/>
                  </a:lnTo>
                  <a:lnTo>
                    <a:pt x="19176" y="50654"/>
                  </a:lnTo>
                  <a:lnTo>
                    <a:pt x="18536" y="50469"/>
                  </a:lnTo>
                  <a:lnTo>
                    <a:pt x="17917" y="50283"/>
                  </a:lnTo>
                  <a:lnTo>
                    <a:pt x="17298" y="50076"/>
                  </a:lnTo>
                  <a:lnTo>
                    <a:pt x="16679" y="49849"/>
                  </a:lnTo>
                  <a:lnTo>
                    <a:pt x="16059" y="49602"/>
                  </a:lnTo>
                  <a:lnTo>
                    <a:pt x="16059" y="49602"/>
                  </a:lnTo>
                  <a:lnTo>
                    <a:pt x="15440" y="49333"/>
                  </a:lnTo>
                  <a:lnTo>
                    <a:pt x="14842" y="49065"/>
                  </a:lnTo>
                  <a:lnTo>
                    <a:pt x="14243" y="48776"/>
                  </a:lnTo>
                  <a:lnTo>
                    <a:pt x="13665" y="48466"/>
                  </a:lnTo>
                  <a:lnTo>
                    <a:pt x="13087" y="48157"/>
                  </a:lnTo>
                  <a:lnTo>
                    <a:pt x="12530" y="47827"/>
                  </a:lnTo>
                  <a:lnTo>
                    <a:pt x="11972" y="47496"/>
                  </a:lnTo>
                  <a:lnTo>
                    <a:pt x="11436" y="47145"/>
                  </a:lnTo>
                  <a:lnTo>
                    <a:pt x="10899" y="46774"/>
                  </a:lnTo>
                  <a:lnTo>
                    <a:pt x="10383" y="46402"/>
                  </a:lnTo>
                  <a:lnTo>
                    <a:pt x="9888" y="46010"/>
                  </a:lnTo>
                  <a:lnTo>
                    <a:pt x="9392" y="45618"/>
                  </a:lnTo>
                  <a:lnTo>
                    <a:pt x="8897" y="45205"/>
                  </a:lnTo>
                  <a:lnTo>
                    <a:pt x="8422" y="44792"/>
                  </a:lnTo>
                  <a:lnTo>
                    <a:pt x="7968" y="44359"/>
                  </a:lnTo>
                  <a:lnTo>
                    <a:pt x="7514" y="43925"/>
                  </a:lnTo>
                  <a:lnTo>
                    <a:pt x="7080" y="43471"/>
                  </a:lnTo>
                  <a:lnTo>
                    <a:pt x="6647" y="43017"/>
                  </a:lnTo>
                  <a:lnTo>
                    <a:pt x="6234" y="42542"/>
                  </a:lnTo>
                  <a:lnTo>
                    <a:pt x="5842" y="42068"/>
                  </a:lnTo>
                  <a:lnTo>
                    <a:pt x="5450" y="41572"/>
                  </a:lnTo>
                  <a:lnTo>
                    <a:pt x="5078" y="41077"/>
                  </a:lnTo>
                  <a:lnTo>
                    <a:pt x="4707" y="40581"/>
                  </a:lnTo>
                  <a:lnTo>
                    <a:pt x="4356" y="40065"/>
                  </a:lnTo>
                  <a:lnTo>
                    <a:pt x="4026" y="39549"/>
                  </a:lnTo>
                  <a:lnTo>
                    <a:pt x="3695" y="39013"/>
                  </a:lnTo>
                  <a:lnTo>
                    <a:pt x="3386" y="38476"/>
                  </a:lnTo>
                  <a:lnTo>
                    <a:pt x="3076" y="37939"/>
                  </a:lnTo>
                  <a:lnTo>
                    <a:pt x="2787" y="37382"/>
                  </a:lnTo>
                  <a:lnTo>
                    <a:pt x="2519" y="36825"/>
                  </a:lnTo>
                  <a:lnTo>
                    <a:pt x="2271" y="36267"/>
                  </a:lnTo>
                  <a:lnTo>
                    <a:pt x="2023" y="35710"/>
                  </a:lnTo>
                  <a:lnTo>
                    <a:pt x="1776" y="35132"/>
                  </a:lnTo>
                  <a:lnTo>
                    <a:pt x="1569" y="34554"/>
                  </a:lnTo>
                  <a:lnTo>
                    <a:pt x="1363" y="33976"/>
                  </a:lnTo>
                  <a:lnTo>
                    <a:pt x="1156" y="33378"/>
                  </a:lnTo>
                  <a:lnTo>
                    <a:pt x="991" y="32779"/>
                  </a:lnTo>
                  <a:lnTo>
                    <a:pt x="826" y="32180"/>
                  </a:lnTo>
                  <a:lnTo>
                    <a:pt x="682" y="31582"/>
                  </a:lnTo>
                  <a:lnTo>
                    <a:pt x="537" y="30983"/>
                  </a:lnTo>
                  <a:lnTo>
                    <a:pt x="413" y="30364"/>
                  </a:lnTo>
                  <a:lnTo>
                    <a:pt x="310" y="29765"/>
                  </a:lnTo>
                  <a:lnTo>
                    <a:pt x="228" y="29146"/>
                  </a:lnTo>
                  <a:lnTo>
                    <a:pt x="145" y="28527"/>
                  </a:lnTo>
                  <a:lnTo>
                    <a:pt x="83" y="27908"/>
                  </a:lnTo>
                  <a:lnTo>
                    <a:pt x="42" y="27288"/>
                  </a:lnTo>
                  <a:lnTo>
                    <a:pt x="0" y="26669"/>
                  </a:lnTo>
                  <a:lnTo>
                    <a:pt x="0" y="26029"/>
                  </a:lnTo>
                  <a:lnTo>
                    <a:pt x="0" y="25410"/>
                  </a:lnTo>
                  <a:lnTo>
                    <a:pt x="0" y="24770"/>
                  </a:lnTo>
                  <a:lnTo>
                    <a:pt x="42" y="24151"/>
                  </a:lnTo>
                  <a:lnTo>
                    <a:pt x="83" y="23511"/>
                  </a:lnTo>
                  <a:lnTo>
                    <a:pt x="145" y="22892"/>
                  </a:lnTo>
                  <a:lnTo>
                    <a:pt x="228" y="22252"/>
                  </a:lnTo>
                  <a:lnTo>
                    <a:pt x="331" y="21612"/>
                  </a:lnTo>
                  <a:lnTo>
                    <a:pt x="434" y="20993"/>
                  </a:lnTo>
                  <a:lnTo>
                    <a:pt x="558" y="20353"/>
                  </a:lnTo>
                  <a:lnTo>
                    <a:pt x="702" y="19734"/>
                  </a:lnTo>
                  <a:lnTo>
                    <a:pt x="867" y="19094"/>
                  </a:lnTo>
                  <a:lnTo>
                    <a:pt x="1033" y="18475"/>
                  </a:lnTo>
                  <a:lnTo>
                    <a:pt x="1239" y="17855"/>
                  </a:lnTo>
                  <a:lnTo>
                    <a:pt x="1445" y="17236"/>
                  </a:lnTo>
                  <a:lnTo>
                    <a:pt x="1672" y="16596"/>
                  </a:lnTo>
                  <a:lnTo>
                    <a:pt x="1920" y="15977"/>
                  </a:lnTo>
                  <a:lnTo>
                    <a:pt x="1920" y="15977"/>
                  </a:lnTo>
                  <a:lnTo>
                    <a:pt x="2168" y="15378"/>
                  </a:lnTo>
                  <a:lnTo>
                    <a:pt x="2436" y="14780"/>
                  </a:lnTo>
                  <a:lnTo>
                    <a:pt x="2725" y="14181"/>
                  </a:lnTo>
                  <a:lnTo>
                    <a:pt x="3035" y="13603"/>
                  </a:lnTo>
                  <a:lnTo>
                    <a:pt x="3344" y="13025"/>
                  </a:lnTo>
                  <a:lnTo>
                    <a:pt x="3675" y="12468"/>
                  </a:lnTo>
                  <a:lnTo>
                    <a:pt x="4005" y="11911"/>
                  </a:lnTo>
                  <a:lnTo>
                    <a:pt x="4356" y="11374"/>
                  </a:lnTo>
                  <a:lnTo>
                    <a:pt x="4727" y="10858"/>
                  </a:lnTo>
                  <a:lnTo>
                    <a:pt x="5099" y="10342"/>
                  </a:lnTo>
                  <a:lnTo>
                    <a:pt x="5491" y="9826"/>
                  </a:lnTo>
                  <a:lnTo>
                    <a:pt x="5883" y="9331"/>
                  </a:lnTo>
                  <a:lnTo>
                    <a:pt x="6296" y="8856"/>
                  </a:lnTo>
                  <a:lnTo>
                    <a:pt x="6709" y="8381"/>
                  </a:lnTo>
                  <a:lnTo>
                    <a:pt x="7142" y="7927"/>
                  </a:lnTo>
                  <a:lnTo>
                    <a:pt x="7576" y="7473"/>
                  </a:lnTo>
                  <a:lnTo>
                    <a:pt x="8030" y="7039"/>
                  </a:lnTo>
                  <a:lnTo>
                    <a:pt x="8505" y="6627"/>
                  </a:lnTo>
                  <a:lnTo>
                    <a:pt x="8959" y="6214"/>
                  </a:lnTo>
                  <a:lnTo>
                    <a:pt x="9454" y="5801"/>
                  </a:lnTo>
                  <a:lnTo>
                    <a:pt x="9929" y="5409"/>
                  </a:lnTo>
                  <a:lnTo>
                    <a:pt x="10424" y="5037"/>
                  </a:lnTo>
                  <a:lnTo>
                    <a:pt x="10940" y="4686"/>
                  </a:lnTo>
                  <a:lnTo>
                    <a:pt x="11436" y="4335"/>
                  </a:lnTo>
                  <a:lnTo>
                    <a:pt x="11972" y="3985"/>
                  </a:lnTo>
                  <a:lnTo>
                    <a:pt x="12488" y="3675"/>
                  </a:lnTo>
                  <a:lnTo>
                    <a:pt x="13025" y="3365"/>
                  </a:lnTo>
                  <a:lnTo>
                    <a:pt x="13562" y="3056"/>
                  </a:lnTo>
                  <a:lnTo>
                    <a:pt x="14119" y="2767"/>
                  </a:lnTo>
                  <a:lnTo>
                    <a:pt x="14676" y="2498"/>
                  </a:lnTo>
                  <a:lnTo>
                    <a:pt x="15234" y="2251"/>
                  </a:lnTo>
                  <a:lnTo>
                    <a:pt x="15812" y="2003"/>
                  </a:lnTo>
                  <a:lnTo>
                    <a:pt x="16369" y="1755"/>
                  </a:lnTo>
                  <a:lnTo>
                    <a:pt x="16968" y="1549"/>
                  </a:lnTo>
                  <a:lnTo>
                    <a:pt x="17546" y="1342"/>
                  </a:lnTo>
                  <a:lnTo>
                    <a:pt x="18123" y="1157"/>
                  </a:lnTo>
                  <a:lnTo>
                    <a:pt x="18722" y="971"/>
                  </a:lnTo>
                  <a:lnTo>
                    <a:pt x="19321" y="806"/>
                  </a:lnTo>
                  <a:lnTo>
                    <a:pt x="19919" y="661"/>
                  </a:lnTo>
                  <a:lnTo>
                    <a:pt x="20538" y="537"/>
                  </a:lnTo>
                  <a:lnTo>
                    <a:pt x="21137" y="414"/>
                  </a:lnTo>
                  <a:lnTo>
                    <a:pt x="21756" y="310"/>
                  </a:lnTo>
                  <a:lnTo>
                    <a:pt x="22376" y="228"/>
                  </a:lnTo>
                  <a:lnTo>
                    <a:pt x="22995" y="145"/>
                  </a:lnTo>
                  <a:lnTo>
                    <a:pt x="23614" y="83"/>
                  </a:lnTo>
                  <a:lnTo>
                    <a:pt x="24233" y="42"/>
                  </a:lnTo>
                  <a:lnTo>
                    <a:pt x="24853" y="1"/>
                  </a:lnTo>
                  <a:lnTo>
                    <a:pt x="25492" y="1"/>
                  </a:lnTo>
                  <a:lnTo>
                    <a:pt x="26112" y="1"/>
                  </a:lnTo>
                  <a:lnTo>
                    <a:pt x="26752" y="21"/>
                  </a:lnTo>
                  <a:lnTo>
                    <a:pt x="27371" y="42"/>
                  </a:lnTo>
                  <a:lnTo>
                    <a:pt x="28011" y="83"/>
                  </a:lnTo>
                  <a:lnTo>
                    <a:pt x="28651" y="145"/>
                  </a:lnTo>
                  <a:lnTo>
                    <a:pt x="29270" y="228"/>
                  </a:lnTo>
                  <a:lnTo>
                    <a:pt x="29910" y="331"/>
                  </a:lnTo>
                  <a:lnTo>
                    <a:pt x="30549" y="434"/>
                  </a:lnTo>
                  <a:lnTo>
                    <a:pt x="31169" y="558"/>
                  </a:lnTo>
                  <a:lnTo>
                    <a:pt x="31809" y="703"/>
                  </a:lnTo>
                  <a:lnTo>
                    <a:pt x="32428" y="868"/>
                  </a:lnTo>
                  <a:lnTo>
                    <a:pt x="33068" y="1053"/>
                  </a:lnTo>
                  <a:lnTo>
                    <a:pt x="33687" y="1239"/>
                  </a:lnTo>
                  <a:lnTo>
                    <a:pt x="34306" y="1446"/>
                  </a:lnTo>
                  <a:lnTo>
                    <a:pt x="34925" y="1673"/>
                  </a:lnTo>
                  <a:lnTo>
                    <a:pt x="35545" y="1920"/>
                  </a:lnTo>
                  <a:lnTo>
                    <a:pt x="35545" y="1920"/>
                  </a:lnTo>
                  <a:lnTo>
                    <a:pt x="36164" y="2189"/>
                  </a:lnTo>
                  <a:lnTo>
                    <a:pt x="36763" y="2457"/>
                  </a:lnTo>
                  <a:lnTo>
                    <a:pt x="37361" y="2746"/>
                  </a:lnTo>
                  <a:lnTo>
                    <a:pt x="37939" y="3056"/>
                  </a:lnTo>
                  <a:lnTo>
                    <a:pt x="38517" y="3365"/>
                  </a:lnTo>
                  <a:lnTo>
                    <a:pt x="39074" y="3696"/>
                  </a:lnTo>
                  <a:lnTo>
                    <a:pt x="39632" y="4026"/>
                  </a:lnTo>
                  <a:lnTo>
                    <a:pt x="40168" y="4377"/>
                  </a:lnTo>
                  <a:lnTo>
                    <a:pt x="40705" y="4748"/>
                  </a:lnTo>
                  <a:lnTo>
                    <a:pt x="41221" y="5120"/>
                  </a:lnTo>
                  <a:lnTo>
                    <a:pt x="41716" y="5512"/>
                  </a:lnTo>
                  <a:lnTo>
                    <a:pt x="42212" y="5904"/>
                  </a:lnTo>
                  <a:lnTo>
                    <a:pt x="42707" y="6317"/>
                  </a:lnTo>
                  <a:lnTo>
                    <a:pt x="43182" y="6730"/>
                  </a:lnTo>
                  <a:lnTo>
                    <a:pt x="43636" y="7163"/>
                  </a:lnTo>
                  <a:lnTo>
                    <a:pt x="44090" y="7597"/>
                  </a:lnTo>
                  <a:lnTo>
                    <a:pt x="44524" y="8051"/>
                  </a:lnTo>
                  <a:lnTo>
                    <a:pt x="44957" y="8505"/>
                  </a:lnTo>
                  <a:lnTo>
                    <a:pt x="45370" y="8980"/>
                  </a:lnTo>
                  <a:lnTo>
                    <a:pt x="45762" y="9454"/>
                  </a:lnTo>
                  <a:lnTo>
                    <a:pt x="46154" y="9950"/>
                  </a:lnTo>
                  <a:lnTo>
                    <a:pt x="46526" y="10445"/>
                  </a:lnTo>
                  <a:lnTo>
                    <a:pt x="46897" y="10941"/>
                  </a:lnTo>
                  <a:lnTo>
                    <a:pt x="47248" y="11457"/>
                  </a:lnTo>
                  <a:lnTo>
                    <a:pt x="47579" y="11973"/>
                  </a:lnTo>
                  <a:lnTo>
                    <a:pt x="47909" y="12509"/>
                  </a:lnTo>
                  <a:lnTo>
                    <a:pt x="48218" y="13046"/>
                  </a:lnTo>
                  <a:lnTo>
                    <a:pt x="48528" y="13583"/>
                  </a:lnTo>
                  <a:lnTo>
                    <a:pt x="48817" y="14140"/>
                  </a:lnTo>
                  <a:lnTo>
                    <a:pt x="49085" y="14697"/>
                  </a:lnTo>
                  <a:lnTo>
                    <a:pt x="49354" y="15255"/>
                  </a:lnTo>
                  <a:lnTo>
                    <a:pt x="49581" y="15812"/>
                  </a:lnTo>
                  <a:lnTo>
                    <a:pt x="49828" y="16390"/>
                  </a:lnTo>
                  <a:lnTo>
                    <a:pt x="50035" y="16968"/>
                  </a:lnTo>
                  <a:lnTo>
                    <a:pt x="50241" y="17546"/>
                  </a:lnTo>
                  <a:lnTo>
                    <a:pt x="50448" y="18144"/>
                  </a:lnTo>
                  <a:lnTo>
                    <a:pt x="50613" y="18743"/>
                  </a:lnTo>
                  <a:lnTo>
                    <a:pt x="50778" y="19342"/>
                  </a:lnTo>
                  <a:lnTo>
                    <a:pt x="50922" y="19940"/>
                  </a:lnTo>
                  <a:lnTo>
                    <a:pt x="51067" y="20539"/>
                  </a:lnTo>
                  <a:lnTo>
                    <a:pt x="51191" y="21158"/>
                  </a:lnTo>
                  <a:lnTo>
                    <a:pt x="51294" y="21757"/>
                  </a:lnTo>
                  <a:lnTo>
                    <a:pt x="51377" y="22376"/>
                  </a:lnTo>
                  <a:lnTo>
                    <a:pt x="51459" y="22995"/>
                  </a:lnTo>
                  <a:lnTo>
                    <a:pt x="51521" y="23614"/>
                  </a:lnTo>
                  <a:lnTo>
                    <a:pt x="51562" y="24234"/>
                  </a:lnTo>
                  <a:lnTo>
                    <a:pt x="51604" y="24853"/>
                  </a:lnTo>
                  <a:lnTo>
                    <a:pt x="51604" y="25493"/>
                  </a:lnTo>
                  <a:lnTo>
                    <a:pt x="51604" y="26112"/>
                  </a:lnTo>
                  <a:lnTo>
                    <a:pt x="51604" y="26752"/>
                  </a:lnTo>
                  <a:lnTo>
                    <a:pt x="51562" y="27371"/>
                  </a:lnTo>
                  <a:lnTo>
                    <a:pt x="51521" y="28011"/>
                  </a:lnTo>
                  <a:lnTo>
                    <a:pt x="51459" y="28630"/>
                  </a:lnTo>
                  <a:lnTo>
                    <a:pt x="51377" y="29270"/>
                  </a:lnTo>
                  <a:lnTo>
                    <a:pt x="51294" y="29910"/>
                  </a:lnTo>
                  <a:lnTo>
                    <a:pt x="51170" y="30529"/>
                  </a:lnTo>
                  <a:lnTo>
                    <a:pt x="51046" y="31169"/>
                  </a:lnTo>
                  <a:lnTo>
                    <a:pt x="50902" y="31788"/>
                  </a:lnTo>
                  <a:lnTo>
                    <a:pt x="50737" y="32428"/>
                  </a:lnTo>
                  <a:lnTo>
                    <a:pt x="50572" y="33047"/>
                  </a:lnTo>
                  <a:lnTo>
                    <a:pt x="50365" y="33667"/>
                  </a:lnTo>
                  <a:lnTo>
                    <a:pt x="50159" y="34286"/>
                  </a:lnTo>
                  <a:lnTo>
                    <a:pt x="49932" y="34926"/>
                  </a:lnTo>
                  <a:lnTo>
                    <a:pt x="49684" y="35524"/>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21" name="Google Shape;2821;p212"/>
            <p:cNvSpPr/>
            <p:nvPr/>
          </p:nvSpPr>
          <p:spPr>
            <a:xfrm>
              <a:off x="2746425" y="978625"/>
              <a:ext cx="983600" cy="981500"/>
            </a:xfrm>
            <a:custGeom>
              <a:avLst/>
              <a:gdLst/>
              <a:ahLst/>
              <a:cxnLst/>
              <a:rect l="l" t="t" r="r" b="b"/>
              <a:pathLst>
                <a:path w="39344" h="39260" extrusionOk="0">
                  <a:moveTo>
                    <a:pt x="19424" y="0"/>
                  </a:moveTo>
                  <a:lnTo>
                    <a:pt x="18475" y="21"/>
                  </a:lnTo>
                  <a:lnTo>
                    <a:pt x="17525" y="103"/>
                  </a:lnTo>
                  <a:lnTo>
                    <a:pt x="16596" y="227"/>
                  </a:lnTo>
                  <a:lnTo>
                    <a:pt x="15647" y="413"/>
                  </a:lnTo>
                  <a:lnTo>
                    <a:pt x="14739" y="619"/>
                  </a:lnTo>
                  <a:lnTo>
                    <a:pt x="13831" y="867"/>
                  </a:lnTo>
                  <a:lnTo>
                    <a:pt x="12943" y="1177"/>
                  </a:lnTo>
                  <a:lnTo>
                    <a:pt x="12055" y="1528"/>
                  </a:lnTo>
                  <a:lnTo>
                    <a:pt x="11188" y="1899"/>
                  </a:lnTo>
                  <a:lnTo>
                    <a:pt x="10342" y="2333"/>
                  </a:lnTo>
                  <a:lnTo>
                    <a:pt x="9537" y="2787"/>
                  </a:lnTo>
                  <a:lnTo>
                    <a:pt x="8732" y="3303"/>
                  </a:lnTo>
                  <a:lnTo>
                    <a:pt x="7948" y="3839"/>
                  </a:lnTo>
                  <a:lnTo>
                    <a:pt x="7205" y="4417"/>
                  </a:lnTo>
                  <a:lnTo>
                    <a:pt x="6482" y="5037"/>
                  </a:lnTo>
                  <a:lnTo>
                    <a:pt x="5780" y="5697"/>
                  </a:lnTo>
                  <a:lnTo>
                    <a:pt x="5120" y="6378"/>
                  </a:lnTo>
                  <a:lnTo>
                    <a:pt x="4501" y="7121"/>
                  </a:lnTo>
                  <a:lnTo>
                    <a:pt x="3902" y="7885"/>
                  </a:lnTo>
                  <a:lnTo>
                    <a:pt x="3345" y="8670"/>
                  </a:lnTo>
                  <a:lnTo>
                    <a:pt x="3076" y="9082"/>
                  </a:lnTo>
                  <a:lnTo>
                    <a:pt x="2808" y="9495"/>
                  </a:lnTo>
                  <a:lnTo>
                    <a:pt x="2560" y="9929"/>
                  </a:lnTo>
                  <a:lnTo>
                    <a:pt x="2313" y="10362"/>
                  </a:lnTo>
                  <a:lnTo>
                    <a:pt x="2086" y="10796"/>
                  </a:lnTo>
                  <a:lnTo>
                    <a:pt x="1879" y="11250"/>
                  </a:lnTo>
                  <a:lnTo>
                    <a:pt x="1673" y="11724"/>
                  </a:lnTo>
                  <a:lnTo>
                    <a:pt x="1466" y="12179"/>
                  </a:lnTo>
                  <a:lnTo>
                    <a:pt x="1281" y="12653"/>
                  </a:lnTo>
                  <a:lnTo>
                    <a:pt x="1116" y="13128"/>
                  </a:lnTo>
                  <a:lnTo>
                    <a:pt x="950" y="13603"/>
                  </a:lnTo>
                  <a:lnTo>
                    <a:pt x="806" y="14078"/>
                  </a:lnTo>
                  <a:lnTo>
                    <a:pt x="661" y="14552"/>
                  </a:lnTo>
                  <a:lnTo>
                    <a:pt x="538" y="15027"/>
                  </a:lnTo>
                  <a:lnTo>
                    <a:pt x="434" y="15522"/>
                  </a:lnTo>
                  <a:lnTo>
                    <a:pt x="331" y="15997"/>
                  </a:lnTo>
                  <a:lnTo>
                    <a:pt x="187" y="16947"/>
                  </a:lnTo>
                  <a:lnTo>
                    <a:pt x="83" y="17917"/>
                  </a:lnTo>
                  <a:lnTo>
                    <a:pt x="22" y="18887"/>
                  </a:lnTo>
                  <a:lnTo>
                    <a:pt x="1" y="19836"/>
                  </a:lnTo>
                  <a:lnTo>
                    <a:pt x="42" y="20786"/>
                  </a:lnTo>
                  <a:lnTo>
                    <a:pt x="125" y="21735"/>
                  </a:lnTo>
                  <a:lnTo>
                    <a:pt x="249" y="22685"/>
                  </a:lnTo>
                  <a:lnTo>
                    <a:pt x="414" y="23614"/>
                  </a:lnTo>
                  <a:lnTo>
                    <a:pt x="641" y="24522"/>
                  </a:lnTo>
                  <a:lnTo>
                    <a:pt x="888" y="25430"/>
                  </a:lnTo>
                  <a:lnTo>
                    <a:pt x="1198" y="26338"/>
                  </a:lnTo>
                  <a:lnTo>
                    <a:pt x="1549" y="27205"/>
                  </a:lnTo>
                  <a:lnTo>
                    <a:pt x="1941" y="28072"/>
                  </a:lnTo>
                  <a:lnTo>
                    <a:pt x="2354" y="28898"/>
                  </a:lnTo>
                  <a:lnTo>
                    <a:pt x="2829" y="29724"/>
                  </a:lnTo>
                  <a:lnTo>
                    <a:pt x="3324" y="30529"/>
                  </a:lnTo>
                  <a:lnTo>
                    <a:pt x="3881" y="31292"/>
                  </a:lnTo>
                  <a:lnTo>
                    <a:pt x="4459" y="32056"/>
                  </a:lnTo>
                  <a:lnTo>
                    <a:pt x="5079" y="32779"/>
                  </a:lnTo>
                  <a:lnTo>
                    <a:pt x="5739" y="33460"/>
                  </a:lnTo>
                  <a:lnTo>
                    <a:pt x="6441" y="34120"/>
                  </a:lnTo>
                  <a:lnTo>
                    <a:pt x="7163" y="34760"/>
                  </a:lnTo>
                  <a:lnTo>
                    <a:pt x="7927" y="35359"/>
                  </a:lnTo>
                  <a:lnTo>
                    <a:pt x="8732" y="35916"/>
                  </a:lnTo>
                  <a:lnTo>
                    <a:pt x="9558" y="36453"/>
                  </a:lnTo>
                  <a:lnTo>
                    <a:pt x="9991" y="36700"/>
                  </a:lnTo>
                  <a:lnTo>
                    <a:pt x="10425" y="36927"/>
                  </a:lnTo>
                  <a:lnTo>
                    <a:pt x="10858" y="37175"/>
                  </a:lnTo>
                  <a:lnTo>
                    <a:pt x="11312" y="37382"/>
                  </a:lnTo>
                  <a:lnTo>
                    <a:pt x="11766" y="37588"/>
                  </a:lnTo>
                  <a:lnTo>
                    <a:pt x="12241" y="37794"/>
                  </a:lnTo>
                  <a:lnTo>
                    <a:pt x="12716" y="37980"/>
                  </a:lnTo>
                  <a:lnTo>
                    <a:pt x="13191" y="38145"/>
                  </a:lnTo>
                  <a:lnTo>
                    <a:pt x="13665" y="38310"/>
                  </a:lnTo>
                  <a:lnTo>
                    <a:pt x="14140" y="38455"/>
                  </a:lnTo>
                  <a:lnTo>
                    <a:pt x="14615" y="38599"/>
                  </a:lnTo>
                  <a:lnTo>
                    <a:pt x="15090" y="38723"/>
                  </a:lnTo>
                  <a:lnTo>
                    <a:pt x="16060" y="38930"/>
                  </a:lnTo>
                  <a:lnTo>
                    <a:pt x="17030" y="39074"/>
                  </a:lnTo>
                  <a:lnTo>
                    <a:pt x="17979" y="39198"/>
                  </a:lnTo>
                  <a:lnTo>
                    <a:pt x="18950" y="39260"/>
                  </a:lnTo>
                  <a:lnTo>
                    <a:pt x="19920" y="39260"/>
                  </a:lnTo>
                  <a:lnTo>
                    <a:pt x="20869" y="39239"/>
                  </a:lnTo>
                  <a:lnTo>
                    <a:pt x="21819" y="39157"/>
                  </a:lnTo>
                  <a:lnTo>
                    <a:pt x="22768" y="39033"/>
                  </a:lnTo>
                  <a:lnTo>
                    <a:pt x="23697" y="38847"/>
                  </a:lnTo>
                  <a:lnTo>
                    <a:pt x="24605" y="38641"/>
                  </a:lnTo>
                  <a:lnTo>
                    <a:pt x="25513" y="38393"/>
                  </a:lnTo>
                  <a:lnTo>
                    <a:pt x="26422" y="38083"/>
                  </a:lnTo>
                  <a:lnTo>
                    <a:pt x="27289" y="37732"/>
                  </a:lnTo>
                  <a:lnTo>
                    <a:pt x="28156" y="37361"/>
                  </a:lnTo>
                  <a:lnTo>
                    <a:pt x="29002" y="36927"/>
                  </a:lnTo>
                  <a:lnTo>
                    <a:pt x="29807" y="36473"/>
                  </a:lnTo>
                  <a:lnTo>
                    <a:pt x="30612" y="35957"/>
                  </a:lnTo>
                  <a:lnTo>
                    <a:pt x="31396" y="35421"/>
                  </a:lnTo>
                  <a:lnTo>
                    <a:pt x="32139" y="34843"/>
                  </a:lnTo>
                  <a:lnTo>
                    <a:pt x="32862" y="34223"/>
                  </a:lnTo>
                  <a:lnTo>
                    <a:pt x="33564" y="33563"/>
                  </a:lnTo>
                  <a:lnTo>
                    <a:pt x="34224" y="32861"/>
                  </a:lnTo>
                  <a:lnTo>
                    <a:pt x="34843" y="32139"/>
                  </a:lnTo>
                  <a:lnTo>
                    <a:pt x="35442" y="31375"/>
                  </a:lnTo>
                  <a:lnTo>
                    <a:pt x="36020" y="30591"/>
                  </a:lnTo>
                  <a:lnTo>
                    <a:pt x="36288" y="30178"/>
                  </a:lnTo>
                  <a:lnTo>
                    <a:pt x="36536" y="29765"/>
                  </a:lnTo>
                  <a:lnTo>
                    <a:pt x="36784" y="29331"/>
                  </a:lnTo>
                  <a:lnTo>
                    <a:pt x="37031" y="28898"/>
                  </a:lnTo>
                  <a:lnTo>
                    <a:pt x="37258" y="28444"/>
                  </a:lnTo>
                  <a:lnTo>
                    <a:pt x="37465" y="28010"/>
                  </a:lnTo>
                  <a:lnTo>
                    <a:pt x="37671" y="27536"/>
                  </a:lnTo>
                  <a:lnTo>
                    <a:pt x="37878" y="27082"/>
                  </a:lnTo>
                  <a:lnTo>
                    <a:pt x="38063" y="26607"/>
                  </a:lnTo>
                  <a:lnTo>
                    <a:pt x="38228" y="26132"/>
                  </a:lnTo>
                  <a:lnTo>
                    <a:pt x="38394" y="25657"/>
                  </a:lnTo>
                  <a:lnTo>
                    <a:pt x="38538" y="25183"/>
                  </a:lnTo>
                  <a:lnTo>
                    <a:pt x="38683" y="24708"/>
                  </a:lnTo>
                  <a:lnTo>
                    <a:pt x="38806" y="24233"/>
                  </a:lnTo>
                  <a:lnTo>
                    <a:pt x="38910" y="23738"/>
                  </a:lnTo>
                  <a:lnTo>
                    <a:pt x="39013" y="23263"/>
                  </a:lnTo>
                  <a:lnTo>
                    <a:pt x="39157" y="22313"/>
                  </a:lnTo>
                  <a:lnTo>
                    <a:pt x="39261" y="21343"/>
                  </a:lnTo>
                  <a:lnTo>
                    <a:pt x="39322" y="20373"/>
                  </a:lnTo>
                  <a:lnTo>
                    <a:pt x="39343" y="19424"/>
                  </a:lnTo>
                  <a:lnTo>
                    <a:pt x="39302" y="18474"/>
                  </a:lnTo>
                  <a:lnTo>
                    <a:pt x="39219" y="17525"/>
                  </a:lnTo>
                  <a:lnTo>
                    <a:pt x="39095" y="16575"/>
                  </a:lnTo>
                  <a:lnTo>
                    <a:pt x="38930" y="15646"/>
                  </a:lnTo>
                  <a:lnTo>
                    <a:pt x="38703" y="14738"/>
                  </a:lnTo>
                  <a:lnTo>
                    <a:pt x="38456" y="13830"/>
                  </a:lnTo>
                  <a:lnTo>
                    <a:pt x="38146" y="12922"/>
                  </a:lnTo>
                  <a:lnTo>
                    <a:pt x="37795" y="12055"/>
                  </a:lnTo>
                  <a:lnTo>
                    <a:pt x="37423" y="11188"/>
                  </a:lnTo>
                  <a:lnTo>
                    <a:pt x="36990" y="10341"/>
                  </a:lnTo>
                  <a:lnTo>
                    <a:pt x="36515" y="9536"/>
                  </a:lnTo>
                  <a:lnTo>
                    <a:pt x="36020" y="8731"/>
                  </a:lnTo>
                  <a:lnTo>
                    <a:pt x="35463" y="7968"/>
                  </a:lnTo>
                  <a:lnTo>
                    <a:pt x="34885" y="7204"/>
                  </a:lnTo>
                  <a:lnTo>
                    <a:pt x="34265" y="6482"/>
                  </a:lnTo>
                  <a:lnTo>
                    <a:pt x="33605" y="5800"/>
                  </a:lnTo>
                  <a:lnTo>
                    <a:pt x="32903" y="5119"/>
                  </a:lnTo>
                  <a:lnTo>
                    <a:pt x="32181" y="4500"/>
                  </a:lnTo>
                  <a:lnTo>
                    <a:pt x="31417" y="3901"/>
                  </a:lnTo>
                  <a:lnTo>
                    <a:pt x="30612" y="3344"/>
                  </a:lnTo>
                  <a:lnTo>
                    <a:pt x="29786" y="2807"/>
                  </a:lnTo>
                  <a:lnTo>
                    <a:pt x="29353" y="2560"/>
                  </a:lnTo>
                  <a:lnTo>
                    <a:pt x="28919" y="2312"/>
                  </a:lnTo>
                  <a:lnTo>
                    <a:pt x="28486" y="2085"/>
                  </a:lnTo>
                  <a:lnTo>
                    <a:pt x="28032" y="1879"/>
                  </a:lnTo>
                  <a:lnTo>
                    <a:pt x="27578" y="1672"/>
                  </a:lnTo>
                  <a:lnTo>
                    <a:pt x="27103" y="1466"/>
                  </a:lnTo>
                  <a:lnTo>
                    <a:pt x="26628" y="1280"/>
                  </a:lnTo>
                  <a:lnTo>
                    <a:pt x="26153" y="1115"/>
                  </a:lnTo>
                  <a:lnTo>
                    <a:pt x="25679" y="950"/>
                  </a:lnTo>
                  <a:lnTo>
                    <a:pt x="25204" y="805"/>
                  </a:lnTo>
                  <a:lnTo>
                    <a:pt x="24729" y="661"/>
                  </a:lnTo>
                  <a:lnTo>
                    <a:pt x="24254" y="537"/>
                  </a:lnTo>
                  <a:lnTo>
                    <a:pt x="23284" y="330"/>
                  </a:lnTo>
                  <a:lnTo>
                    <a:pt x="22314" y="186"/>
                  </a:lnTo>
                  <a:lnTo>
                    <a:pt x="21365" y="62"/>
                  </a:lnTo>
                  <a:lnTo>
                    <a:pt x="20394" y="0"/>
                  </a:lnTo>
                  <a:close/>
                </a:path>
              </a:pathLst>
            </a:custGeom>
            <a:solidFill>
              <a:schemeClr val="accent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22" name="Google Shape;2822;p212"/>
            <p:cNvSpPr/>
            <p:nvPr/>
          </p:nvSpPr>
          <p:spPr>
            <a:xfrm>
              <a:off x="2746425" y="978625"/>
              <a:ext cx="983600" cy="981500"/>
            </a:xfrm>
            <a:custGeom>
              <a:avLst/>
              <a:gdLst/>
              <a:ahLst/>
              <a:cxnLst/>
              <a:rect l="l" t="t" r="r" b="b"/>
              <a:pathLst>
                <a:path w="39344" h="39260" fill="none" extrusionOk="0">
                  <a:moveTo>
                    <a:pt x="37878" y="27082"/>
                  </a:moveTo>
                  <a:lnTo>
                    <a:pt x="37878" y="27082"/>
                  </a:lnTo>
                  <a:lnTo>
                    <a:pt x="37671" y="27536"/>
                  </a:lnTo>
                  <a:lnTo>
                    <a:pt x="37465" y="28010"/>
                  </a:lnTo>
                  <a:lnTo>
                    <a:pt x="37258" y="28444"/>
                  </a:lnTo>
                  <a:lnTo>
                    <a:pt x="37031" y="28898"/>
                  </a:lnTo>
                  <a:lnTo>
                    <a:pt x="36784" y="29331"/>
                  </a:lnTo>
                  <a:lnTo>
                    <a:pt x="36536" y="29765"/>
                  </a:lnTo>
                  <a:lnTo>
                    <a:pt x="36288" y="30178"/>
                  </a:lnTo>
                  <a:lnTo>
                    <a:pt x="36020" y="30591"/>
                  </a:lnTo>
                  <a:lnTo>
                    <a:pt x="35442" y="31375"/>
                  </a:lnTo>
                  <a:lnTo>
                    <a:pt x="34843" y="32139"/>
                  </a:lnTo>
                  <a:lnTo>
                    <a:pt x="34224" y="32861"/>
                  </a:lnTo>
                  <a:lnTo>
                    <a:pt x="33564" y="33563"/>
                  </a:lnTo>
                  <a:lnTo>
                    <a:pt x="32862" y="34223"/>
                  </a:lnTo>
                  <a:lnTo>
                    <a:pt x="32139" y="34843"/>
                  </a:lnTo>
                  <a:lnTo>
                    <a:pt x="31396" y="35421"/>
                  </a:lnTo>
                  <a:lnTo>
                    <a:pt x="30612" y="35957"/>
                  </a:lnTo>
                  <a:lnTo>
                    <a:pt x="29807" y="36473"/>
                  </a:lnTo>
                  <a:lnTo>
                    <a:pt x="29002" y="36927"/>
                  </a:lnTo>
                  <a:lnTo>
                    <a:pt x="28156" y="37361"/>
                  </a:lnTo>
                  <a:lnTo>
                    <a:pt x="27289" y="37732"/>
                  </a:lnTo>
                  <a:lnTo>
                    <a:pt x="26422" y="38083"/>
                  </a:lnTo>
                  <a:lnTo>
                    <a:pt x="25513" y="38393"/>
                  </a:lnTo>
                  <a:lnTo>
                    <a:pt x="24605" y="38641"/>
                  </a:lnTo>
                  <a:lnTo>
                    <a:pt x="23697" y="38847"/>
                  </a:lnTo>
                  <a:lnTo>
                    <a:pt x="22768" y="39033"/>
                  </a:lnTo>
                  <a:lnTo>
                    <a:pt x="21819" y="39157"/>
                  </a:lnTo>
                  <a:lnTo>
                    <a:pt x="20869" y="39239"/>
                  </a:lnTo>
                  <a:lnTo>
                    <a:pt x="19920" y="39260"/>
                  </a:lnTo>
                  <a:lnTo>
                    <a:pt x="18950" y="39260"/>
                  </a:lnTo>
                  <a:lnTo>
                    <a:pt x="17979" y="39198"/>
                  </a:lnTo>
                  <a:lnTo>
                    <a:pt x="17030" y="39074"/>
                  </a:lnTo>
                  <a:lnTo>
                    <a:pt x="16060" y="38930"/>
                  </a:lnTo>
                  <a:lnTo>
                    <a:pt x="15090" y="38723"/>
                  </a:lnTo>
                  <a:lnTo>
                    <a:pt x="14615" y="38599"/>
                  </a:lnTo>
                  <a:lnTo>
                    <a:pt x="14140" y="38455"/>
                  </a:lnTo>
                  <a:lnTo>
                    <a:pt x="13665" y="38310"/>
                  </a:lnTo>
                  <a:lnTo>
                    <a:pt x="13191" y="38145"/>
                  </a:lnTo>
                  <a:lnTo>
                    <a:pt x="12716" y="37980"/>
                  </a:lnTo>
                  <a:lnTo>
                    <a:pt x="12241" y="37794"/>
                  </a:lnTo>
                  <a:lnTo>
                    <a:pt x="12241" y="37794"/>
                  </a:lnTo>
                  <a:lnTo>
                    <a:pt x="11766" y="37588"/>
                  </a:lnTo>
                  <a:lnTo>
                    <a:pt x="11312" y="37382"/>
                  </a:lnTo>
                  <a:lnTo>
                    <a:pt x="10858" y="37175"/>
                  </a:lnTo>
                  <a:lnTo>
                    <a:pt x="10425" y="36927"/>
                  </a:lnTo>
                  <a:lnTo>
                    <a:pt x="9991" y="36700"/>
                  </a:lnTo>
                  <a:lnTo>
                    <a:pt x="9558" y="36453"/>
                  </a:lnTo>
                  <a:lnTo>
                    <a:pt x="8732" y="35916"/>
                  </a:lnTo>
                  <a:lnTo>
                    <a:pt x="7927" y="35359"/>
                  </a:lnTo>
                  <a:lnTo>
                    <a:pt x="7163" y="34760"/>
                  </a:lnTo>
                  <a:lnTo>
                    <a:pt x="6441" y="34120"/>
                  </a:lnTo>
                  <a:lnTo>
                    <a:pt x="5739" y="33460"/>
                  </a:lnTo>
                  <a:lnTo>
                    <a:pt x="5079" y="32779"/>
                  </a:lnTo>
                  <a:lnTo>
                    <a:pt x="4459" y="32056"/>
                  </a:lnTo>
                  <a:lnTo>
                    <a:pt x="3881" y="31292"/>
                  </a:lnTo>
                  <a:lnTo>
                    <a:pt x="3324" y="30529"/>
                  </a:lnTo>
                  <a:lnTo>
                    <a:pt x="2829" y="29724"/>
                  </a:lnTo>
                  <a:lnTo>
                    <a:pt x="2354" y="28898"/>
                  </a:lnTo>
                  <a:lnTo>
                    <a:pt x="1941" y="28072"/>
                  </a:lnTo>
                  <a:lnTo>
                    <a:pt x="1549" y="27205"/>
                  </a:lnTo>
                  <a:lnTo>
                    <a:pt x="1198" y="26338"/>
                  </a:lnTo>
                  <a:lnTo>
                    <a:pt x="888" y="25430"/>
                  </a:lnTo>
                  <a:lnTo>
                    <a:pt x="641" y="24522"/>
                  </a:lnTo>
                  <a:lnTo>
                    <a:pt x="414" y="23614"/>
                  </a:lnTo>
                  <a:lnTo>
                    <a:pt x="249" y="22685"/>
                  </a:lnTo>
                  <a:lnTo>
                    <a:pt x="125" y="21735"/>
                  </a:lnTo>
                  <a:lnTo>
                    <a:pt x="42" y="20786"/>
                  </a:lnTo>
                  <a:lnTo>
                    <a:pt x="1" y="19836"/>
                  </a:lnTo>
                  <a:lnTo>
                    <a:pt x="22" y="18887"/>
                  </a:lnTo>
                  <a:lnTo>
                    <a:pt x="83" y="17917"/>
                  </a:lnTo>
                  <a:lnTo>
                    <a:pt x="187" y="16947"/>
                  </a:lnTo>
                  <a:lnTo>
                    <a:pt x="331" y="15997"/>
                  </a:lnTo>
                  <a:lnTo>
                    <a:pt x="434" y="15522"/>
                  </a:lnTo>
                  <a:lnTo>
                    <a:pt x="538" y="15027"/>
                  </a:lnTo>
                  <a:lnTo>
                    <a:pt x="661" y="14552"/>
                  </a:lnTo>
                  <a:lnTo>
                    <a:pt x="806" y="14078"/>
                  </a:lnTo>
                  <a:lnTo>
                    <a:pt x="950" y="13603"/>
                  </a:lnTo>
                  <a:lnTo>
                    <a:pt x="1116" y="13128"/>
                  </a:lnTo>
                  <a:lnTo>
                    <a:pt x="1281" y="12653"/>
                  </a:lnTo>
                  <a:lnTo>
                    <a:pt x="1466" y="12179"/>
                  </a:lnTo>
                  <a:lnTo>
                    <a:pt x="1466" y="12179"/>
                  </a:lnTo>
                  <a:lnTo>
                    <a:pt x="1673" y="11724"/>
                  </a:lnTo>
                  <a:lnTo>
                    <a:pt x="1879" y="11250"/>
                  </a:lnTo>
                  <a:lnTo>
                    <a:pt x="2086" y="10796"/>
                  </a:lnTo>
                  <a:lnTo>
                    <a:pt x="2313" y="10362"/>
                  </a:lnTo>
                  <a:lnTo>
                    <a:pt x="2560" y="9929"/>
                  </a:lnTo>
                  <a:lnTo>
                    <a:pt x="2808" y="9495"/>
                  </a:lnTo>
                  <a:lnTo>
                    <a:pt x="3076" y="9082"/>
                  </a:lnTo>
                  <a:lnTo>
                    <a:pt x="3345" y="8670"/>
                  </a:lnTo>
                  <a:lnTo>
                    <a:pt x="3902" y="7885"/>
                  </a:lnTo>
                  <a:lnTo>
                    <a:pt x="4501" y="7121"/>
                  </a:lnTo>
                  <a:lnTo>
                    <a:pt x="5120" y="6378"/>
                  </a:lnTo>
                  <a:lnTo>
                    <a:pt x="5780" y="5697"/>
                  </a:lnTo>
                  <a:lnTo>
                    <a:pt x="6482" y="5037"/>
                  </a:lnTo>
                  <a:lnTo>
                    <a:pt x="7205" y="4417"/>
                  </a:lnTo>
                  <a:lnTo>
                    <a:pt x="7948" y="3839"/>
                  </a:lnTo>
                  <a:lnTo>
                    <a:pt x="8732" y="3303"/>
                  </a:lnTo>
                  <a:lnTo>
                    <a:pt x="9537" y="2787"/>
                  </a:lnTo>
                  <a:lnTo>
                    <a:pt x="10342" y="2333"/>
                  </a:lnTo>
                  <a:lnTo>
                    <a:pt x="11188" y="1899"/>
                  </a:lnTo>
                  <a:lnTo>
                    <a:pt x="12055" y="1528"/>
                  </a:lnTo>
                  <a:lnTo>
                    <a:pt x="12943" y="1177"/>
                  </a:lnTo>
                  <a:lnTo>
                    <a:pt x="13831" y="867"/>
                  </a:lnTo>
                  <a:lnTo>
                    <a:pt x="14739" y="619"/>
                  </a:lnTo>
                  <a:lnTo>
                    <a:pt x="15647" y="413"/>
                  </a:lnTo>
                  <a:lnTo>
                    <a:pt x="16596" y="227"/>
                  </a:lnTo>
                  <a:lnTo>
                    <a:pt x="17525" y="103"/>
                  </a:lnTo>
                  <a:lnTo>
                    <a:pt x="18475" y="21"/>
                  </a:lnTo>
                  <a:lnTo>
                    <a:pt x="19424" y="0"/>
                  </a:lnTo>
                  <a:lnTo>
                    <a:pt x="20394" y="0"/>
                  </a:lnTo>
                  <a:lnTo>
                    <a:pt x="21365" y="62"/>
                  </a:lnTo>
                  <a:lnTo>
                    <a:pt x="22314" y="186"/>
                  </a:lnTo>
                  <a:lnTo>
                    <a:pt x="23284" y="330"/>
                  </a:lnTo>
                  <a:lnTo>
                    <a:pt x="24254" y="537"/>
                  </a:lnTo>
                  <a:lnTo>
                    <a:pt x="24729" y="661"/>
                  </a:lnTo>
                  <a:lnTo>
                    <a:pt x="25204" y="805"/>
                  </a:lnTo>
                  <a:lnTo>
                    <a:pt x="25679" y="950"/>
                  </a:lnTo>
                  <a:lnTo>
                    <a:pt x="26153" y="1115"/>
                  </a:lnTo>
                  <a:lnTo>
                    <a:pt x="26628" y="1280"/>
                  </a:lnTo>
                  <a:lnTo>
                    <a:pt x="27103" y="1466"/>
                  </a:lnTo>
                  <a:lnTo>
                    <a:pt x="27103" y="1466"/>
                  </a:lnTo>
                  <a:lnTo>
                    <a:pt x="27578" y="1672"/>
                  </a:lnTo>
                  <a:lnTo>
                    <a:pt x="28032" y="1879"/>
                  </a:lnTo>
                  <a:lnTo>
                    <a:pt x="28486" y="2085"/>
                  </a:lnTo>
                  <a:lnTo>
                    <a:pt x="28919" y="2312"/>
                  </a:lnTo>
                  <a:lnTo>
                    <a:pt x="29353" y="2560"/>
                  </a:lnTo>
                  <a:lnTo>
                    <a:pt x="29786" y="2807"/>
                  </a:lnTo>
                  <a:lnTo>
                    <a:pt x="30612" y="3344"/>
                  </a:lnTo>
                  <a:lnTo>
                    <a:pt x="31417" y="3901"/>
                  </a:lnTo>
                  <a:lnTo>
                    <a:pt x="32181" y="4500"/>
                  </a:lnTo>
                  <a:lnTo>
                    <a:pt x="32903" y="5119"/>
                  </a:lnTo>
                  <a:lnTo>
                    <a:pt x="33605" y="5800"/>
                  </a:lnTo>
                  <a:lnTo>
                    <a:pt x="34265" y="6482"/>
                  </a:lnTo>
                  <a:lnTo>
                    <a:pt x="34885" y="7204"/>
                  </a:lnTo>
                  <a:lnTo>
                    <a:pt x="35463" y="7968"/>
                  </a:lnTo>
                  <a:lnTo>
                    <a:pt x="36020" y="8731"/>
                  </a:lnTo>
                  <a:lnTo>
                    <a:pt x="36515" y="9536"/>
                  </a:lnTo>
                  <a:lnTo>
                    <a:pt x="36990" y="10341"/>
                  </a:lnTo>
                  <a:lnTo>
                    <a:pt x="37423" y="11188"/>
                  </a:lnTo>
                  <a:lnTo>
                    <a:pt x="37795" y="12055"/>
                  </a:lnTo>
                  <a:lnTo>
                    <a:pt x="38146" y="12922"/>
                  </a:lnTo>
                  <a:lnTo>
                    <a:pt x="38456" y="13830"/>
                  </a:lnTo>
                  <a:lnTo>
                    <a:pt x="38703" y="14738"/>
                  </a:lnTo>
                  <a:lnTo>
                    <a:pt x="38930" y="15646"/>
                  </a:lnTo>
                  <a:lnTo>
                    <a:pt x="39095" y="16575"/>
                  </a:lnTo>
                  <a:lnTo>
                    <a:pt x="39219" y="17525"/>
                  </a:lnTo>
                  <a:lnTo>
                    <a:pt x="39302" y="18474"/>
                  </a:lnTo>
                  <a:lnTo>
                    <a:pt x="39343" y="19424"/>
                  </a:lnTo>
                  <a:lnTo>
                    <a:pt x="39322" y="20373"/>
                  </a:lnTo>
                  <a:lnTo>
                    <a:pt x="39261" y="21343"/>
                  </a:lnTo>
                  <a:lnTo>
                    <a:pt x="39157" y="22313"/>
                  </a:lnTo>
                  <a:lnTo>
                    <a:pt x="39013" y="23263"/>
                  </a:lnTo>
                  <a:lnTo>
                    <a:pt x="38910" y="23738"/>
                  </a:lnTo>
                  <a:lnTo>
                    <a:pt x="38806" y="24233"/>
                  </a:lnTo>
                  <a:lnTo>
                    <a:pt x="38683" y="24708"/>
                  </a:lnTo>
                  <a:lnTo>
                    <a:pt x="38538" y="25183"/>
                  </a:lnTo>
                  <a:lnTo>
                    <a:pt x="38394" y="25657"/>
                  </a:lnTo>
                  <a:lnTo>
                    <a:pt x="38228" y="26132"/>
                  </a:lnTo>
                  <a:lnTo>
                    <a:pt x="38063" y="26607"/>
                  </a:lnTo>
                  <a:lnTo>
                    <a:pt x="37878" y="2708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23" name="Google Shape;2823;p212"/>
            <p:cNvSpPr/>
            <p:nvPr/>
          </p:nvSpPr>
          <p:spPr>
            <a:xfrm>
              <a:off x="2741275" y="973975"/>
              <a:ext cx="990800" cy="989775"/>
            </a:xfrm>
            <a:custGeom>
              <a:avLst/>
              <a:gdLst/>
              <a:ahLst/>
              <a:cxnLst/>
              <a:rect l="l" t="t" r="r" b="b"/>
              <a:pathLst>
                <a:path w="39632" h="39591" extrusionOk="0">
                  <a:moveTo>
                    <a:pt x="19981" y="0"/>
                  </a:moveTo>
                  <a:lnTo>
                    <a:pt x="19259" y="21"/>
                  </a:lnTo>
                  <a:lnTo>
                    <a:pt x="17855" y="104"/>
                  </a:lnTo>
                  <a:lnTo>
                    <a:pt x="17133" y="186"/>
                  </a:lnTo>
                  <a:lnTo>
                    <a:pt x="16431" y="310"/>
                  </a:lnTo>
                  <a:lnTo>
                    <a:pt x="16059" y="351"/>
                  </a:lnTo>
                  <a:lnTo>
                    <a:pt x="15708" y="434"/>
                  </a:lnTo>
                  <a:lnTo>
                    <a:pt x="15007" y="599"/>
                  </a:lnTo>
                  <a:lnTo>
                    <a:pt x="14635" y="702"/>
                  </a:lnTo>
                  <a:lnTo>
                    <a:pt x="14284" y="785"/>
                  </a:lnTo>
                  <a:lnTo>
                    <a:pt x="13582" y="1012"/>
                  </a:lnTo>
                  <a:lnTo>
                    <a:pt x="12199" y="1528"/>
                  </a:lnTo>
                  <a:lnTo>
                    <a:pt x="11518" y="1838"/>
                  </a:lnTo>
                  <a:lnTo>
                    <a:pt x="10837" y="2168"/>
                  </a:lnTo>
                  <a:lnTo>
                    <a:pt x="10156" y="2519"/>
                  </a:lnTo>
                  <a:lnTo>
                    <a:pt x="9846" y="2704"/>
                  </a:lnTo>
                  <a:lnTo>
                    <a:pt x="9516" y="2911"/>
                  </a:lnTo>
                  <a:lnTo>
                    <a:pt x="8876" y="3324"/>
                  </a:lnTo>
                  <a:lnTo>
                    <a:pt x="8236" y="3736"/>
                  </a:lnTo>
                  <a:lnTo>
                    <a:pt x="7617" y="4211"/>
                  </a:lnTo>
                  <a:lnTo>
                    <a:pt x="7019" y="4686"/>
                  </a:lnTo>
                  <a:lnTo>
                    <a:pt x="6441" y="5202"/>
                  </a:lnTo>
                  <a:lnTo>
                    <a:pt x="5863" y="5718"/>
                  </a:lnTo>
                  <a:lnTo>
                    <a:pt x="5326" y="6296"/>
                  </a:lnTo>
                  <a:lnTo>
                    <a:pt x="4810" y="6874"/>
                  </a:lnTo>
                  <a:lnTo>
                    <a:pt x="4315" y="7493"/>
                  </a:lnTo>
                  <a:lnTo>
                    <a:pt x="3840" y="8112"/>
                  </a:lnTo>
                  <a:lnTo>
                    <a:pt x="3386" y="8773"/>
                  </a:lnTo>
                  <a:lnTo>
                    <a:pt x="2952" y="9433"/>
                  </a:lnTo>
                  <a:lnTo>
                    <a:pt x="2539" y="10135"/>
                  </a:lnTo>
                  <a:lnTo>
                    <a:pt x="2168" y="10837"/>
                  </a:lnTo>
                  <a:lnTo>
                    <a:pt x="1817" y="11560"/>
                  </a:lnTo>
                  <a:lnTo>
                    <a:pt x="1487" y="12282"/>
                  </a:lnTo>
                  <a:lnTo>
                    <a:pt x="1198" y="13046"/>
                  </a:lnTo>
                  <a:lnTo>
                    <a:pt x="950" y="13809"/>
                  </a:lnTo>
                  <a:lnTo>
                    <a:pt x="723" y="14573"/>
                  </a:lnTo>
                  <a:lnTo>
                    <a:pt x="537" y="15358"/>
                  </a:lnTo>
                  <a:lnTo>
                    <a:pt x="372" y="16121"/>
                  </a:lnTo>
                  <a:lnTo>
                    <a:pt x="228" y="16906"/>
                  </a:lnTo>
                  <a:lnTo>
                    <a:pt x="145" y="17690"/>
                  </a:lnTo>
                  <a:lnTo>
                    <a:pt x="62" y="18474"/>
                  </a:lnTo>
                  <a:lnTo>
                    <a:pt x="21" y="19259"/>
                  </a:lnTo>
                  <a:lnTo>
                    <a:pt x="0" y="20043"/>
                  </a:lnTo>
                  <a:lnTo>
                    <a:pt x="42" y="20827"/>
                  </a:lnTo>
                  <a:lnTo>
                    <a:pt x="104" y="21591"/>
                  </a:lnTo>
                  <a:lnTo>
                    <a:pt x="186" y="22355"/>
                  </a:lnTo>
                  <a:lnTo>
                    <a:pt x="310" y="23119"/>
                  </a:lnTo>
                  <a:lnTo>
                    <a:pt x="455" y="23862"/>
                  </a:lnTo>
                  <a:lnTo>
                    <a:pt x="640" y="24605"/>
                  </a:lnTo>
                  <a:lnTo>
                    <a:pt x="723" y="24976"/>
                  </a:lnTo>
                  <a:lnTo>
                    <a:pt x="826" y="25348"/>
                  </a:lnTo>
                  <a:lnTo>
                    <a:pt x="1053" y="26070"/>
                  </a:lnTo>
                  <a:lnTo>
                    <a:pt x="1301" y="26772"/>
                  </a:lnTo>
                  <a:lnTo>
                    <a:pt x="1569" y="27474"/>
                  </a:lnTo>
                  <a:lnTo>
                    <a:pt x="2209" y="28816"/>
                  </a:lnTo>
                  <a:lnTo>
                    <a:pt x="2560" y="29476"/>
                  </a:lnTo>
                  <a:lnTo>
                    <a:pt x="2746" y="29786"/>
                  </a:lnTo>
                  <a:lnTo>
                    <a:pt x="2932" y="30095"/>
                  </a:lnTo>
                  <a:lnTo>
                    <a:pt x="3117" y="30405"/>
                  </a:lnTo>
                  <a:lnTo>
                    <a:pt x="3324" y="30715"/>
                  </a:lnTo>
                  <a:lnTo>
                    <a:pt x="3737" y="31313"/>
                  </a:lnTo>
                  <a:lnTo>
                    <a:pt x="4603" y="32448"/>
                  </a:lnTo>
                  <a:lnTo>
                    <a:pt x="5553" y="33501"/>
                  </a:lnTo>
                  <a:lnTo>
                    <a:pt x="6048" y="34017"/>
                  </a:lnTo>
                  <a:lnTo>
                    <a:pt x="6317" y="34244"/>
                  </a:lnTo>
                  <a:lnTo>
                    <a:pt x="6585" y="34492"/>
                  </a:lnTo>
                  <a:lnTo>
                    <a:pt x="7101" y="34946"/>
                  </a:lnTo>
                  <a:lnTo>
                    <a:pt x="7638" y="35380"/>
                  </a:lnTo>
                  <a:lnTo>
                    <a:pt x="8174" y="35813"/>
                  </a:lnTo>
                  <a:lnTo>
                    <a:pt x="8732" y="36205"/>
                  </a:lnTo>
                  <a:lnTo>
                    <a:pt x="9310" y="36556"/>
                  </a:lnTo>
                  <a:lnTo>
                    <a:pt x="9888" y="36907"/>
                  </a:lnTo>
                  <a:lnTo>
                    <a:pt x="10466" y="37237"/>
                  </a:lnTo>
                  <a:lnTo>
                    <a:pt x="11064" y="37526"/>
                  </a:lnTo>
                  <a:lnTo>
                    <a:pt x="11663" y="37815"/>
                  </a:lnTo>
                  <a:lnTo>
                    <a:pt x="12261" y="38063"/>
                  </a:lnTo>
                  <a:lnTo>
                    <a:pt x="12860" y="38311"/>
                  </a:lnTo>
                  <a:lnTo>
                    <a:pt x="13479" y="38517"/>
                  </a:lnTo>
                  <a:lnTo>
                    <a:pt x="14078" y="38723"/>
                  </a:lnTo>
                  <a:lnTo>
                    <a:pt x="14697" y="38909"/>
                  </a:lnTo>
                  <a:lnTo>
                    <a:pt x="15296" y="39054"/>
                  </a:lnTo>
                  <a:lnTo>
                    <a:pt x="15894" y="39198"/>
                  </a:lnTo>
                  <a:lnTo>
                    <a:pt x="16513" y="39322"/>
                  </a:lnTo>
                  <a:lnTo>
                    <a:pt x="17112" y="39405"/>
                  </a:lnTo>
                  <a:lnTo>
                    <a:pt x="17711" y="39487"/>
                  </a:lnTo>
                  <a:lnTo>
                    <a:pt x="18309" y="39549"/>
                  </a:lnTo>
                  <a:lnTo>
                    <a:pt x="18908" y="39590"/>
                  </a:lnTo>
                  <a:lnTo>
                    <a:pt x="20662" y="39590"/>
                  </a:lnTo>
                  <a:lnTo>
                    <a:pt x="21240" y="39549"/>
                  </a:lnTo>
                  <a:lnTo>
                    <a:pt x="21798" y="39487"/>
                  </a:lnTo>
                  <a:lnTo>
                    <a:pt x="22355" y="39425"/>
                  </a:lnTo>
                  <a:lnTo>
                    <a:pt x="22912" y="39343"/>
                  </a:lnTo>
                  <a:lnTo>
                    <a:pt x="23449" y="39260"/>
                  </a:lnTo>
                  <a:lnTo>
                    <a:pt x="23986" y="39157"/>
                  </a:lnTo>
                  <a:lnTo>
                    <a:pt x="24502" y="39033"/>
                  </a:lnTo>
                  <a:lnTo>
                    <a:pt x="25018" y="38909"/>
                  </a:lnTo>
                  <a:lnTo>
                    <a:pt x="25513" y="38765"/>
                  </a:lnTo>
                  <a:lnTo>
                    <a:pt x="26008" y="38600"/>
                  </a:lnTo>
                  <a:lnTo>
                    <a:pt x="26504" y="38434"/>
                  </a:lnTo>
                  <a:lnTo>
                    <a:pt x="26979" y="38269"/>
                  </a:lnTo>
                  <a:lnTo>
                    <a:pt x="27433" y="38084"/>
                  </a:lnTo>
                  <a:lnTo>
                    <a:pt x="27887" y="37877"/>
                  </a:lnTo>
                  <a:lnTo>
                    <a:pt x="28754" y="37464"/>
                  </a:lnTo>
                  <a:lnTo>
                    <a:pt x="29579" y="37031"/>
                  </a:lnTo>
                  <a:lnTo>
                    <a:pt x="30364" y="36577"/>
                  </a:lnTo>
                  <a:lnTo>
                    <a:pt x="31086" y="36081"/>
                  </a:lnTo>
                  <a:lnTo>
                    <a:pt x="31788" y="35586"/>
                  </a:lnTo>
                  <a:lnTo>
                    <a:pt x="32428" y="35070"/>
                  </a:lnTo>
                  <a:lnTo>
                    <a:pt x="33026" y="34554"/>
                  </a:lnTo>
                  <a:lnTo>
                    <a:pt x="33584" y="34038"/>
                  </a:lnTo>
                  <a:lnTo>
                    <a:pt x="34100" y="33522"/>
                  </a:lnTo>
                  <a:lnTo>
                    <a:pt x="34575" y="33006"/>
                  </a:lnTo>
                  <a:lnTo>
                    <a:pt x="35008" y="32510"/>
                  </a:lnTo>
                  <a:lnTo>
                    <a:pt x="35400" y="32015"/>
                  </a:lnTo>
                  <a:lnTo>
                    <a:pt x="35772" y="31520"/>
                  </a:lnTo>
                  <a:lnTo>
                    <a:pt x="36102" y="31066"/>
                  </a:lnTo>
                  <a:lnTo>
                    <a:pt x="36391" y="30611"/>
                  </a:lnTo>
                  <a:lnTo>
                    <a:pt x="36886" y="29765"/>
                  </a:lnTo>
                  <a:lnTo>
                    <a:pt x="37113" y="29394"/>
                  </a:lnTo>
                  <a:lnTo>
                    <a:pt x="37299" y="29043"/>
                  </a:lnTo>
                  <a:lnTo>
                    <a:pt x="37588" y="28423"/>
                  </a:lnTo>
                  <a:lnTo>
                    <a:pt x="37960" y="27557"/>
                  </a:lnTo>
                  <a:lnTo>
                    <a:pt x="38084" y="27268"/>
                  </a:lnTo>
                  <a:lnTo>
                    <a:pt x="37939" y="27536"/>
                  </a:lnTo>
                  <a:lnTo>
                    <a:pt x="37506" y="28382"/>
                  </a:lnTo>
                  <a:lnTo>
                    <a:pt x="37217" y="29001"/>
                  </a:lnTo>
                  <a:lnTo>
                    <a:pt x="37010" y="29332"/>
                  </a:lnTo>
                  <a:lnTo>
                    <a:pt x="36783" y="29703"/>
                  </a:lnTo>
                  <a:lnTo>
                    <a:pt x="36267" y="30529"/>
                  </a:lnTo>
                  <a:lnTo>
                    <a:pt x="35978" y="30962"/>
                  </a:lnTo>
                  <a:lnTo>
                    <a:pt x="35627" y="31416"/>
                  </a:lnTo>
                  <a:lnTo>
                    <a:pt x="35276" y="31912"/>
                  </a:lnTo>
                  <a:lnTo>
                    <a:pt x="34884" y="32387"/>
                  </a:lnTo>
                  <a:lnTo>
                    <a:pt x="34430" y="32882"/>
                  </a:lnTo>
                  <a:lnTo>
                    <a:pt x="33955" y="33398"/>
                  </a:lnTo>
                  <a:lnTo>
                    <a:pt x="33439" y="33893"/>
                  </a:lnTo>
                  <a:lnTo>
                    <a:pt x="32882" y="34389"/>
                  </a:lnTo>
                  <a:lnTo>
                    <a:pt x="32283" y="34905"/>
                  </a:lnTo>
                  <a:lnTo>
                    <a:pt x="31644" y="35400"/>
                  </a:lnTo>
                  <a:lnTo>
                    <a:pt x="30962" y="35896"/>
                  </a:lnTo>
                  <a:lnTo>
                    <a:pt x="30219" y="36350"/>
                  </a:lnTo>
                  <a:lnTo>
                    <a:pt x="29456" y="36804"/>
                  </a:lnTo>
                  <a:lnTo>
                    <a:pt x="28630" y="37237"/>
                  </a:lnTo>
                  <a:lnTo>
                    <a:pt x="27784" y="37629"/>
                  </a:lnTo>
                  <a:lnTo>
                    <a:pt x="26875" y="38001"/>
                  </a:lnTo>
                  <a:lnTo>
                    <a:pt x="26401" y="38166"/>
                  </a:lnTo>
                  <a:lnTo>
                    <a:pt x="25926" y="38331"/>
                  </a:lnTo>
                  <a:lnTo>
                    <a:pt x="25431" y="38476"/>
                  </a:lnTo>
                  <a:lnTo>
                    <a:pt x="24935" y="38620"/>
                  </a:lnTo>
                  <a:lnTo>
                    <a:pt x="24440" y="38744"/>
                  </a:lnTo>
                  <a:lnTo>
                    <a:pt x="23924" y="38868"/>
                  </a:lnTo>
                  <a:lnTo>
                    <a:pt x="23387" y="38950"/>
                  </a:lnTo>
                  <a:lnTo>
                    <a:pt x="22850" y="39054"/>
                  </a:lnTo>
                  <a:lnTo>
                    <a:pt x="22314" y="39116"/>
                  </a:lnTo>
                  <a:lnTo>
                    <a:pt x="21777" y="39178"/>
                  </a:lnTo>
                  <a:lnTo>
                    <a:pt x="21220" y="39239"/>
                  </a:lnTo>
                  <a:lnTo>
                    <a:pt x="20642" y="39260"/>
                  </a:lnTo>
                  <a:lnTo>
                    <a:pt x="20084" y="39281"/>
                  </a:lnTo>
                  <a:lnTo>
                    <a:pt x="19506" y="39281"/>
                  </a:lnTo>
                  <a:lnTo>
                    <a:pt x="18929" y="39260"/>
                  </a:lnTo>
                  <a:lnTo>
                    <a:pt x="18351" y="39219"/>
                  </a:lnTo>
                  <a:lnTo>
                    <a:pt x="17752" y="39157"/>
                  </a:lnTo>
                  <a:lnTo>
                    <a:pt x="17153" y="39074"/>
                  </a:lnTo>
                  <a:lnTo>
                    <a:pt x="16575" y="38992"/>
                  </a:lnTo>
                  <a:lnTo>
                    <a:pt x="15977" y="38868"/>
                  </a:lnTo>
                  <a:lnTo>
                    <a:pt x="15378" y="38723"/>
                  </a:lnTo>
                  <a:lnTo>
                    <a:pt x="14780" y="38558"/>
                  </a:lnTo>
                  <a:lnTo>
                    <a:pt x="14181" y="38393"/>
                  </a:lnTo>
                  <a:lnTo>
                    <a:pt x="13582" y="38187"/>
                  </a:lnTo>
                  <a:lnTo>
                    <a:pt x="12984" y="37980"/>
                  </a:lnTo>
                  <a:lnTo>
                    <a:pt x="12406" y="37733"/>
                  </a:lnTo>
                  <a:lnTo>
                    <a:pt x="11807" y="37485"/>
                  </a:lnTo>
                  <a:lnTo>
                    <a:pt x="11229" y="37217"/>
                  </a:lnTo>
                  <a:lnTo>
                    <a:pt x="10651" y="36907"/>
                  </a:lnTo>
                  <a:lnTo>
                    <a:pt x="10073" y="36597"/>
                  </a:lnTo>
                  <a:lnTo>
                    <a:pt x="9495" y="36246"/>
                  </a:lnTo>
                  <a:lnTo>
                    <a:pt x="8938" y="35896"/>
                  </a:lnTo>
                  <a:lnTo>
                    <a:pt x="8401" y="35503"/>
                  </a:lnTo>
                  <a:lnTo>
                    <a:pt x="7865" y="35091"/>
                  </a:lnTo>
                  <a:lnTo>
                    <a:pt x="7349" y="34657"/>
                  </a:lnTo>
                  <a:lnTo>
                    <a:pt x="6833" y="34203"/>
                  </a:lnTo>
                  <a:lnTo>
                    <a:pt x="6564" y="33976"/>
                  </a:lnTo>
                  <a:lnTo>
                    <a:pt x="6317" y="33749"/>
                  </a:lnTo>
                  <a:lnTo>
                    <a:pt x="5842" y="33253"/>
                  </a:lnTo>
                  <a:lnTo>
                    <a:pt x="4913" y="32201"/>
                  </a:lnTo>
                  <a:lnTo>
                    <a:pt x="4046" y="31086"/>
                  </a:lnTo>
                  <a:lnTo>
                    <a:pt x="3633" y="30508"/>
                  </a:lnTo>
                  <a:lnTo>
                    <a:pt x="3448" y="30199"/>
                  </a:lnTo>
                  <a:lnTo>
                    <a:pt x="3282" y="29889"/>
                  </a:lnTo>
                  <a:lnTo>
                    <a:pt x="3076" y="29579"/>
                  </a:lnTo>
                  <a:lnTo>
                    <a:pt x="2911" y="29270"/>
                  </a:lnTo>
                  <a:lnTo>
                    <a:pt x="2560" y="28630"/>
                  </a:lnTo>
                  <a:lnTo>
                    <a:pt x="1941" y="27329"/>
                  </a:lnTo>
                  <a:lnTo>
                    <a:pt x="1445" y="25946"/>
                  </a:lnTo>
                  <a:lnTo>
                    <a:pt x="1218" y="25224"/>
                  </a:lnTo>
                  <a:lnTo>
                    <a:pt x="1115" y="24873"/>
                  </a:lnTo>
                  <a:lnTo>
                    <a:pt x="1033" y="24522"/>
                  </a:lnTo>
                  <a:lnTo>
                    <a:pt x="867" y="23779"/>
                  </a:lnTo>
                  <a:lnTo>
                    <a:pt x="723" y="23057"/>
                  </a:lnTo>
                  <a:lnTo>
                    <a:pt x="599" y="22314"/>
                  </a:lnTo>
                  <a:lnTo>
                    <a:pt x="517" y="21550"/>
                  </a:lnTo>
                  <a:lnTo>
                    <a:pt x="455" y="20807"/>
                  </a:lnTo>
                  <a:lnTo>
                    <a:pt x="413" y="20043"/>
                  </a:lnTo>
                  <a:lnTo>
                    <a:pt x="434" y="19279"/>
                  </a:lnTo>
                  <a:lnTo>
                    <a:pt x="475" y="18495"/>
                  </a:lnTo>
                  <a:lnTo>
                    <a:pt x="537" y="17731"/>
                  </a:lnTo>
                  <a:lnTo>
                    <a:pt x="640" y="16968"/>
                  </a:lnTo>
                  <a:lnTo>
                    <a:pt x="785" y="16204"/>
                  </a:lnTo>
                  <a:lnTo>
                    <a:pt x="929" y="15440"/>
                  </a:lnTo>
                  <a:lnTo>
                    <a:pt x="1115" y="14676"/>
                  </a:lnTo>
                  <a:lnTo>
                    <a:pt x="1342" y="13933"/>
                  </a:lnTo>
                  <a:lnTo>
                    <a:pt x="1590" y="13190"/>
                  </a:lnTo>
                  <a:lnTo>
                    <a:pt x="1858" y="12447"/>
                  </a:lnTo>
                  <a:lnTo>
                    <a:pt x="2188" y="11725"/>
                  </a:lnTo>
                  <a:lnTo>
                    <a:pt x="2539" y="11023"/>
                  </a:lnTo>
                  <a:lnTo>
                    <a:pt x="2911" y="10321"/>
                  </a:lnTo>
                  <a:lnTo>
                    <a:pt x="3303" y="9661"/>
                  </a:lnTo>
                  <a:lnTo>
                    <a:pt x="3716" y="9000"/>
                  </a:lnTo>
                  <a:lnTo>
                    <a:pt x="4170" y="8360"/>
                  </a:lnTo>
                  <a:lnTo>
                    <a:pt x="4624" y="7741"/>
                  </a:lnTo>
                  <a:lnTo>
                    <a:pt x="5120" y="7142"/>
                  </a:lnTo>
                  <a:lnTo>
                    <a:pt x="5615" y="6564"/>
                  </a:lnTo>
                  <a:lnTo>
                    <a:pt x="6152" y="6007"/>
                  </a:lnTo>
                  <a:lnTo>
                    <a:pt x="6709" y="5491"/>
                  </a:lnTo>
                  <a:lnTo>
                    <a:pt x="7287" y="4996"/>
                  </a:lnTo>
                  <a:lnTo>
                    <a:pt x="7865" y="4521"/>
                  </a:lnTo>
                  <a:lnTo>
                    <a:pt x="8484" y="4067"/>
                  </a:lnTo>
                  <a:lnTo>
                    <a:pt x="9103" y="3654"/>
                  </a:lnTo>
                  <a:lnTo>
                    <a:pt x="9723" y="3241"/>
                  </a:lnTo>
                  <a:lnTo>
                    <a:pt x="10032" y="3055"/>
                  </a:lnTo>
                  <a:lnTo>
                    <a:pt x="10362" y="2870"/>
                  </a:lnTo>
                  <a:lnTo>
                    <a:pt x="11023" y="2519"/>
                  </a:lnTo>
                  <a:lnTo>
                    <a:pt x="12344" y="1879"/>
                  </a:lnTo>
                  <a:lnTo>
                    <a:pt x="13706" y="1383"/>
                  </a:lnTo>
                  <a:lnTo>
                    <a:pt x="14408" y="1177"/>
                  </a:lnTo>
                  <a:lnTo>
                    <a:pt x="14738" y="1074"/>
                  </a:lnTo>
                  <a:lnTo>
                    <a:pt x="15089" y="991"/>
                  </a:lnTo>
                  <a:lnTo>
                    <a:pt x="15791" y="805"/>
                  </a:lnTo>
                  <a:lnTo>
                    <a:pt x="16142" y="744"/>
                  </a:lnTo>
                  <a:lnTo>
                    <a:pt x="16493" y="682"/>
                  </a:lnTo>
                  <a:lnTo>
                    <a:pt x="17195" y="578"/>
                  </a:lnTo>
                  <a:lnTo>
                    <a:pt x="17876" y="475"/>
                  </a:lnTo>
                  <a:lnTo>
                    <a:pt x="19279" y="393"/>
                  </a:lnTo>
                  <a:lnTo>
                    <a:pt x="19961" y="372"/>
                  </a:lnTo>
                  <a:lnTo>
                    <a:pt x="20311" y="393"/>
                  </a:lnTo>
                  <a:lnTo>
                    <a:pt x="20662" y="413"/>
                  </a:lnTo>
                  <a:lnTo>
                    <a:pt x="21344" y="434"/>
                  </a:lnTo>
                  <a:lnTo>
                    <a:pt x="22025" y="496"/>
                  </a:lnTo>
                  <a:lnTo>
                    <a:pt x="22685" y="578"/>
                  </a:lnTo>
                  <a:lnTo>
                    <a:pt x="23346" y="682"/>
                  </a:lnTo>
                  <a:lnTo>
                    <a:pt x="24006" y="826"/>
                  </a:lnTo>
                  <a:lnTo>
                    <a:pt x="24646" y="971"/>
                  </a:lnTo>
                  <a:lnTo>
                    <a:pt x="25265" y="1156"/>
                  </a:lnTo>
                  <a:lnTo>
                    <a:pt x="25885" y="1342"/>
                  </a:lnTo>
                  <a:lnTo>
                    <a:pt x="26504" y="1549"/>
                  </a:lnTo>
                  <a:lnTo>
                    <a:pt x="27102" y="1796"/>
                  </a:lnTo>
                  <a:lnTo>
                    <a:pt x="27701" y="2044"/>
                  </a:lnTo>
                  <a:lnTo>
                    <a:pt x="28279" y="2292"/>
                  </a:lnTo>
                  <a:lnTo>
                    <a:pt x="28836" y="2581"/>
                  </a:lnTo>
                  <a:lnTo>
                    <a:pt x="29373" y="2870"/>
                  </a:lnTo>
                  <a:lnTo>
                    <a:pt x="29910" y="3179"/>
                  </a:lnTo>
                  <a:lnTo>
                    <a:pt x="30446" y="3489"/>
                  </a:lnTo>
                  <a:lnTo>
                    <a:pt x="30942" y="3819"/>
                  </a:lnTo>
                  <a:lnTo>
                    <a:pt x="31437" y="4170"/>
                  </a:lnTo>
                  <a:lnTo>
                    <a:pt x="31912" y="4521"/>
                  </a:lnTo>
                  <a:lnTo>
                    <a:pt x="32387" y="4892"/>
                  </a:lnTo>
                  <a:lnTo>
                    <a:pt x="32820" y="5285"/>
                  </a:lnTo>
                  <a:lnTo>
                    <a:pt x="33254" y="5677"/>
                  </a:lnTo>
                  <a:lnTo>
                    <a:pt x="33666" y="6069"/>
                  </a:lnTo>
                  <a:lnTo>
                    <a:pt x="34059" y="6482"/>
                  </a:lnTo>
                  <a:lnTo>
                    <a:pt x="34430" y="6895"/>
                  </a:lnTo>
                  <a:lnTo>
                    <a:pt x="34802" y="7328"/>
                  </a:lnTo>
                  <a:lnTo>
                    <a:pt x="35153" y="7762"/>
                  </a:lnTo>
                  <a:lnTo>
                    <a:pt x="35483" y="8195"/>
                  </a:lnTo>
                  <a:lnTo>
                    <a:pt x="35813" y="8628"/>
                  </a:lnTo>
                  <a:lnTo>
                    <a:pt x="36102" y="9062"/>
                  </a:lnTo>
                  <a:lnTo>
                    <a:pt x="36391" y="9516"/>
                  </a:lnTo>
                  <a:lnTo>
                    <a:pt x="36659" y="9950"/>
                  </a:lnTo>
                  <a:lnTo>
                    <a:pt x="36928" y="10404"/>
                  </a:lnTo>
                  <a:lnTo>
                    <a:pt x="37175" y="10837"/>
                  </a:lnTo>
                  <a:lnTo>
                    <a:pt x="37402" y="11291"/>
                  </a:lnTo>
                  <a:lnTo>
                    <a:pt x="37609" y="11745"/>
                  </a:lnTo>
                  <a:lnTo>
                    <a:pt x="38001" y="12633"/>
                  </a:lnTo>
                  <a:lnTo>
                    <a:pt x="38331" y="13520"/>
                  </a:lnTo>
                  <a:lnTo>
                    <a:pt x="38620" y="14408"/>
                  </a:lnTo>
                  <a:lnTo>
                    <a:pt x="38847" y="15275"/>
                  </a:lnTo>
                  <a:lnTo>
                    <a:pt x="39054" y="16121"/>
                  </a:lnTo>
                  <a:lnTo>
                    <a:pt x="39198" y="16947"/>
                  </a:lnTo>
                  <a:lnTo>
                    <a:pt x="39301" y="17752"/>
                  </a:lnTo>
                  <a:lnTo>
                    <a:pt x="39363" y="18536"/>
                  </a:lnTo>
                  <a:lnTo>
                    <a:pt x="39425" y="19279"/>
                  </a:lnTo>
                  <a:lnTo>
                    <a:pt x="39425" y="20002"/>
                  </a:lnTo>
                  <a:lnTo>
                    <a:pt x="39425" y="20704"/>
                  </a:lnTo>
                  <a:lnTo>
                    <a:pt x="39384" y="21364"/>
                  </a:lnTo>
                  <a:lnTo>
                    <a:pt x="39343" y="21983"/>
                  </a:lnTo>
                  <a:lnTo>
                    <a:pt x="39260" y="22582"/>
                  </a:lnTo>
                  <a:lnTo>
                    <a:pt x="39178" y="23139"/>
                  </a:lnTo>
                  <a:lnTo>
                    <a:pt x="39095" y="23676"/>
                  </a:lnTo>
                  <a:lnTo>
                    <a:pt x="38868" y="24605"/>
                  </a:lnTo>
                  <a:lnTo>
                    <a:pt x="38765" y="25038"/>
                  </a:lnTo>
                  <a:lnTo>
                    <a:pt x="38682" y="25410"/>
                  </a:lnTo>
                  <a:lnTo>
                    <a:pt x="38455" y="26070"/>
                  </a:lnTo>
                  <a:lnTo>
                    <a:pt x="38166" y="26958"/>
                  </a:lnTo>
                  <a:lnTo>
                    <a:pt x="38084" y="27268"/>
                  </a:lnTo>
                  <a:lnTo>
                    <a:pt x="38207" y="26979"/>
                  </a:lnTo>
                  <a:lnTo>
                    <a:pt x="38538" y="26091"/>
                  </a:lnTo>
                  <a:lnTo>
                    <a:pt x="38785" y="25451"/>
                  </a:lnTo>
                  <a:lnTo>
                    <a:pt x="38889" y="25059"/>
                  </a:lnTo>
                  <a:lnTo>
                    <a:pt x="38992" y="24646"/>
                  </a:lnTo>
                  <a:lnTo>
                    <a:pt x="39219" y="23697"/>
                  </a:lnTo>
                  <a:lnTo>
                    <a:pt x="39322" y="23160"/>
                  </a:lnTo>
                  <a:lnTo>
                    <a:pt x="39405" y="22603"/>
                  </a:lnTo>
                  <a:lnTo>
                    <a:pt x="39508" y="22004"/>
                  </a:lnTo>
                  <a:lnTo>
                    <a:pt x="39570" y="21364"/>
                  </a:lnTo>
                  <a:lnTo>
                    <a:pt x="39611" y="20704"/>
                  </a:lnTo>
                  <a:lnTo>
                    <a:pt x="39632" y="20002"/>
                  </a:lnTo>
                  <a:lnTo>
                    <a:pt x="39632" y="19279"/>
                  </a:lnTo>
                  <a:lnTo>
                    <a:pt x="39590" y="18516"/>
                  </a:lnTo>
                  <a:lnTo>
                    <a:pt x="39508" y="17731"/>
                  </a:lnTo>
                  <a:lnTo>
                    <a:pt x="39425" y="16906"/>
                  </a:lnTo>
                  <a:lnTo>
                    <a:pt x="39281" y="16080"/>
                  </a:lnTo>
                  <a:lnTo>
                    <a:pt x="39095" y="15213"/>
                  </a:lnTo>
                  <a:lnTo>
                    <a:pt x="38868" y="14325"/>
                  </a:lnTo>
                  <a:lnTo>
                    <a:pt x="38579" y="13438"/>
                  </a:lnTo>
                  <a:lnTo>
                    <a:pt x="38249" y="12530"/>
                  </a:lnTo>
                  <a:lnTo>
                    <a:pt x="38063" y="12076"/>
                  </a:lnTo>
                  <a:lnTo>
                    <a:pt x="37877" y="11621"/>
                  </a:lnTo>
                  <a:lnTo>
                    <a:pt x="37650" y="11167"/>
                  </a:lnTo>
                  <a:lnTo>
                    <a:pt x="37423" y="10713"/>
                  </a:lnTo>
                  <a:lnTo>
                    <a:pt x="37175" y="10259"/>
                  </a:lnTo>
                  <a:lnTo>
                    <a:pt x="36928" y="9805"/>
                  </a:lnTo>
                  <a:lnTo>
                    <a:pt x="36639" y="9351"/>
                  </a:lnTo>
                  <a:lnTo>
                    <a:pt x="36350" y="8897"/>
                  </a:lnTo>
                  <a:lnTo>
                    <a:pt x="36061" y="8443"/>
                  </a:lnTo>
                  <a:lnTo>
                    <a:pt x="35730" y="8009"/>
                  </a:lnTo>
                  <a:lnTo>
                    <a:pt x="35400" y="7555"/>
                  </a:lnTo>
                  <a:lnTo>
                    <a:pt x="35049" y="7122"/>
                  </a:lnTo>
                  <a:lnTo>
                    <a:pt x="34678" y="6688"/>
                  </a:lnTo>
                  <a:lnTo>
                    <a:pt x="34286" y="6275"/>
                  </a:lnTo>
                  <a:lnTo>
                    <a:pt x="33893" y="5842"/>
                  </a:lnTo>
                  <a:lnTo>
                    <a:pt x="33481" y="5429"/>
                  </a:lnTo>
                  <a:lnTo>
                    <a:pt x="33047" y="5037"/>
                  </a:lnTo>
                  <a:lnTo>
                    <a:pt x="32593" y="4645"/>
                  </a:lnTo>
                  <a:lnTo>
                    <a:pt x="32118" y="4273"/>
                  </a:lnTo>
                  <a:lnTo>
                    <a:pt x="31644" y="3902"/>
                  </a:lnTo>
                  <a:lnTo>
                    <a:pt x="31148" y="3551"/>
                  </a:lnTo>
                  <a:lnTo>
                    <a:pt x="30632" y="3200"/>
                  </a:lnTo>
                  <a:lnTo>
                    <a:pt x="30095" y="2870"/>
                  </a:lnTo>
                  <a:lnTo>
                    <a:pt x="29559" y="2560"/>
                  </a:lnTo>
                  <a:lnTo>
                    <a:pt x="29001" y="2271"/>
                  </a:lnTo>
                  <a:lnTo>
                    <a:pt x="28423" y="1982"/>
                  </a:lnTo>
                  <a:lnTo>
                    <a:pt x="27846" y="1714"/>
                  </a:lnTo>
                  <a:lnTo>
                    <a:pt x="27247" y="1445"/>
                  </a:lnTo>
                  <a:lnTo>
                    <a:pt x="26628" y="1218"/>
                  </a:lnTo>
                  <a:lnTo>
                    <a:pt x="26008" y="991"/>
                  </a:lnTo>
                  <a:lnTo>
                    <a:pt x="25369" y="805"/>
                  </a:lnTo>
                  <a:lnTo>
                    <a:pt x="24729" y="620"/>
                  </a:lnTo>
                  <a:lnTo>
                    <a:pt x="24068" y="455"/>
                  </a:lnTo>
                  <a:lnTo>
                    <a:pt x="23408" y="331"/>
                  </a:lnTo>
                  <a:lnTo>
                    <a:pt x="22747" y="207"/>
                  </a:lnTo>
                  <a:lnTo>
                    <a:pt x="22066" y="124"/>
                  </a:lnTo>
                  <a:lnTo>
                    <a:pt x="21364" y="62"/>
                  </a:lnTo>
                  <a:lnTo>
                    <a:pt x="20662" y="21"/>
                  </a:lnTo>
                  <a:lnTo>
                    <a:pt x="20332"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24" name="Google Shape;2824;p212"/>
            <p:cNvSpPr/>
            <p:nvPr/>
          </p:nvSpPr>
          <p:spPr>
            <a:xfrm>
              <a:off x="2741275" y="973975"/>
              <a:ext cx="990800" cy="989775"/>
            </a:xfrm>
            <a:custGeom>
              <a:avLst/>
              <a:gdLst/>
              <a:ahLst/>
              <a:cxnLst/>
              <a:rect l="l" t="t" r="r" b="b"/>
              <a:pathLst>
                <a:path w="39632" h="39591" fill="none" extrusionOk="0">
                  <a:moveTo>
                    <a:pt x="38084" y="27268"/>
                  </a:moveTo>
                  <a:lnTo>
                    <a:pt x="38084" y="27268"/>
                  </a:lnTo>
                  <a:lnTo>
                    <a:pt x="38166" y="26958"/>
                  </a:lnTo>
                  <a:lnTo>
                    <a:pt x="38166" y="26958"/>
                  </a:lnTo>
                  <a:lnTo>
                    <a:pt x="38455" y="26070"/>
                  </a:lnTo>
                  <a:lnTo>
                    <a:pt x="38455" y="26070"/>
                  </a:lnTo>
                  <a:lnTo>
                    <a:pt x="38682" y="25410"/>
                  </a:lnTo>
                  <a:lnTo>
                    <a:pt x="38682" y="25410"/>
                  </a:lnTo>
                  <a:lnTo>
                    <a:pt x="38765" y="25038"/>
                  </a:lnTo>
                  <a:lnTo>
                    <a:pt x="38868" y="24605"/>
                  </a:lnTo>
                  <a:lnTo>
                    <a:pt x="38868" y="24605"/>
                  </a:lnTo>
                  <a:lnTo>
                    <a:pt x="39095" y="23676"/>
                  </a:lnTo>
                  <a:lnTo>
                    <a:pt x="39178" y="23139"/>
                  </a:lnTo>
                  <a:lnTo>
                    <a:pt x="39260" y="22582"/>
                  </a:lnTo>
                  <a:lnTo>
                    <a:pt x="39260" y="22582"/>
                  </a:lnTo>
                  <a:lnTo>
                    <a:pt x="39343" y="21983"/>
                  </a:lnTo>
                  <a:lnTo>
                    <a:pt x="39384" y="21364"/>
                  </a:lnTo>
                  <a:lnTo>
                    <a:pt x="39425" y="20704"/>
                  </a:lnTo>
                  <a:lnTo>
                    <a:pt x="39425" y="20002"/>
                  </a:lnTo>
                  <a:lnTo>
                    <a:pt x="39425" y="19279"/>
                  </a:lnTo>
                  <a:lnTo>
                    <a:pt x="39363" y="18536"/>
                  </a:lnTo>
                  <a:lnTo>
                    <a:pt x="39301" y="17752"/>
                  </a:lnTo>
                  <a:lnTo>
                    <a:pt x="39198" y="16947"/>
                  </a:lnTo>
                  <a:lnTo>
                    <a:pt x="39198" y="16947"/>
                  </a:lnTo>
                  <a:lnTo>
                    <a:pt x="39054" y="16121"/>
                  </a:lnTo>
                  <a:lnTo>
                    <a:pt x="38847" y="15275"/>
                  </a:lnTo>
                  <a:lnTo>
                    <a:pt x="38620" y="14408"/>
                  </a:lnTo>
                  <a:lnTo>
                    <a:pt x="38331" y="13520"/>
                  </a:lnTo>
                  <a:lnTo>
                    <a:pt x="38001" y="12633"/>
                  </a:lnTo>
                  <a:lnTo>
                    <a:pt x="37609" y="11745"/>
                  </a:lnTo>
                  <a:lnTo>
                    <a:pt x="37402" y="11291"/>
                  </a:lnTo>
                  <a:lnTo>
                    <a:pt x="37175" y="10837"/>
                  </a:lnTo>
                  <a:lnTo>
                    <a:pt x="36928" y="10404"/>
                  </a:lnTo>
                  <a:lnTo>
                    <a:pt x="36659" y="9950"/>
                  </a:lnTo>
                  <a:lnTo>
                    <a:pt x="36659" y="9950"/>
                  </a:lnTo>
                  <a:lnTo>
                    <a:pt x="36391" y="9516"/>
                  </a:lnTo>
                  <a:lnTo>
                    <a:pt x="36102" y="9062"/>
                  </a:lnTo>
                  <a:lnTo>
                    <a:pt x="35813" y="8628"/>
                  </a:lnTo>
                  <a:lnTo>
                    <a:pt x="35483" y="8195"/>
                  </a:lnTo>
                  <a:lnTo>
                    <a:pt x="35153" y="7762"/>
                  </a:lnTo>
                  <a:lnTo>
                    <a:pt x="34802" y="7328"/>
                  </a:lnTo>
                  <a:lnTo>
                    <a:pt x="34430" y="6895"/>
                  </a:lnTo>
                  <a:lnTo>
                    <a:pt x="34059" y="6482"/>
                  </a:lnTo>
                  <a:lnTo>
                    <a:pt x="33666" y="6069"/>
                  </a:lnTo>
                  <a:lnTo>
                    <a:pt x="33254" y="5677"/>
                  </a:lnTo>
                  <a:lnTo>
                    <a:pt x="32820" y="5285"/>
                  </a:lnTo>
                  <a:lnTo>
                    <a:pt x="32387" y="4892"/>
                  </a:lnTo>
                  <a:lnTo>
                    <a:pt x="31912" y="4521"/>
                  </a:lnTo>
                  <a:lnTo>
                    <a:pt x="31437" y="4170"/>
                  </a:lnTo>
                  <a:lnTo>
                    <a:pt x="30942" y="3819"/>
                  </a:lnTo>
                  <a:lnTo>
                    <a:pt x="30446" y="3489"/>
                  </a:lnTo>
                  <a:lnTo>
                    <a:pt x="30446" y="3489"/>
                  </a:lnTo>
                  <a:lnTo>
                    <a:pt x="29910" y="3179"/>
                  </a:lnTo>
                  <a:lnTo>
                    <a:pt x="29373" y="2870"/>
                  </a:lnTo>
                  <a:lnTo>
                    <a:pt x="28836" y="2581"/>
                  </a:lnTo>
                  <a:lnTo>
                    <a:pt x="28279" y="2292"/>
                  </a:lnTo>
                  <a:lnTo>
                    <a:pt x="27701" y="2044"/>
                  </a:lnTo>
                  <a:lnTo>
                    <a:pt x="27102" y="1796"/>
                  </a:lnTo>
                  <a:lnTo>
                    <a:pt x="26504" y="1549"/>
                  </a:lnTo>
                  <a:lnTo>
                    <a:pt x="25885" y="1342"/>
                  </a:lnTo>
                  <a:lnTo>
                    <a:pt x="25265" y="1156"/>
                  </a:lnTo>
                  <a:lnTo>
                    <a:pt x="24646" y="971"/>
                  </a:lnTo>
                  <a:lnTo>
                    <a:pt x="24006" y="826"/>
                  </a:lnTo>
                  <a:lnTo>
                    <a:pt x="23346" y="682"/>
                  </a:lnTo>
                  <a:lnTo>
                    <a:pt x="22685" y="578"/>
                  </a:lnTo>
                  <a:lnTo>
                    <a:pt x="22025" y="496"/>
                  </a:lnTo>
                  <a:lnTo>
                    <a:pt x="21344" y="434"/>
                  </a:lnTo>
                  <a:lnTo>
                    <a:pt x="20662" y="413"/>
                  </a:lnTo>
                  <a:lnTo>
                    <a:pt x="20662" y="413"/>
                  </a:lnTo>
                  <a:lnTo>
                    <a:pt x="20311" y="393"/>
                  </a:lnTo>
                  <a:lnTo>
                    <a:pt x="19961" y="372"/>
                  </a:lnTo>
                  <a:lnTo>
                    <a:pt x="19279" y="393"/>
                  </a:lnTo>
                  <a:lnTo>
                    <a:pt x="17876" y="475"/>
                  </a:lnTo>
                  <a:lnTo>
                    <a:pt x="17876" y="475"/>
                  </a:lnTo>
                  <a:lnTo>
                    <a:pt x="17195" y="578"/>
                  </a:lnTo>
                  <a:lnTo>
                    <a:pt x="16493" y="682"/>
                  </a:lnTo>
                  <a:lnTo>
                    <a:pt x="16493" y="682"/>
                  </a:lnTo>
                  <a:lnTo>
                    <a:pt x="16142" y="744"/>
                  </a:lnTo>
                  <a:lnTo>
                    <a:pt x="15791" y="805"/>
                  </a:lnTo>
                  <a:lnTo>
                    <a:pt x="15089" y="991"/>
                  </a:lnTo>
                  <a:lnTo>
                    <a:pt x="15089" y="991"/>
                  </a:lnTo>
                  <a:lnTo>
                    <a:pt x="14738" y="1074"/>
                  </a:lnTo>
                  <a:lnTo>
                    <a:pt x="14408" y="1177"/>
                  </a:lnTo>
                  <a:lnTo>
                    <a:pt x="13706" y="1383"/>
                  </a:lnTo>
                  <a:lnTo>
                    <a:pt x="12344" y="1879"/>
                  </a:lnTo>
                  <a:lnTo>
                    <a:pt x="12344" y="1879"/>
                  </a:lnTo>
                  <a:lnTo>
                    <a:pt x="11023" y="2519"/>
                  </a:lnTo>
                  <a:lnTo>
                    <a:pt x="10362" y="2870"/>
                  </a:lnTo>
                  <a:lnTo>
                    <a:pt x="10032" y="3055"/>
                  </a:lnTo>
                  <a:lnTo>
                    <a:pt x="9723" y="3241"/>
                  </a:lnTo>
                  <a:lnTo>
                    <a:pt x="9723" y="3241"/>
                  </a:lnTo>
                  <a:lnTo>
                    <a:pt x="9103" y="3654"/>
                  </a:lnTo>
                  <a:lnTo>
                    <a:pt x="8484" y="4067"/>
                  </a:lnTo>
                  <a:lnTo>
                    <a:pt x="7865" y="4521"/>
                  </a:lnTo>
                  <a:lnTo>
                    <a:pt x="7287" y="4996"/>
                  </a:lnTo>
                  <a:lnTo>
                    <a:pt x="6709" y="5491"/>
                  </a:lnTo>
                  <a:lnTo>
                    <a:pt x="6152" y="6007"/>
                  </a:lnTo>
                  <a:lnTo>
                    <a:pt x="5615" y="6564"/>
                  </a:lnTo>
                  <a:lnTo>
                    <a:pt x="5120" y="7142"/>
                  </a:lnTo>
                  <a:lnTo>
                    <a:pt x="5120" y="7142"/>
                  </a:lnTo>
                  <a:lnTo>
                    <a:pt x="4624" y="7741"/>
                  </a:lnTo>
                  <a:lnTo>
                    <a:pt x="4170" y="8360"/>
                  </a:lnTo>
                  <a:lnTo>
                    <a:pt x="3716" y="9000"/>
                  </a:lnTo>
                  <a:lnTo>
                    <a:pt x="3303" y="9661"/>
                  </a:lnTo>
                  <a:lnTo>
                    <a:pt x="2911" y="10321"/>
                  </a:lnTo>
                  <a:lnTo>
                    <a:pt x="2539" y="11023"/>
                  </a:lnTo>
                  <a:lnTo>
                    <a:pt x="2188" y="11725"/>
                  </a:lnTo>
                  <a:lnTo>
                    <a:pt x="1858" y="12447"/>
                  </a:lnTo>
                  <a:lnTo>
                    <a:pt x="1858" y="12447"/>
                  </a:lnTo>
                  <a:lnTo>
                    <a:pt x="1590" y="13190"/>
                  </a:lnTo>
                  <a:lnTo>
                    <a:pt x="1342" y="13933"/>
                  </a:lnTo>
                  <a:lnTo>
                    <a:pt x="1115" y="14676"/>
                  </a:lnTo>
                  <a:lnTo>
                    <a:pt x="929" y="15440"/>
                  </a:lnTo>
                  <a:lnTo>
                    <a:pt x="785" y="16204"/>
                  </a:lnTo>
                  <a:lnTo>
                    <a:pt x="640" y="16968"/>
                  </a:lnTo>
                  <a:lnTo>
                    <a:pt x="537" y="17731"/>
                  </a:lnTo>
                  <a:lnTo>
                    <a:pt x="475" y="18495"/>
                  </a:lnTo>
                  <a:lnTo>
                    <a:pt x="475" y="18495"/>
                  </a:lnTo>
                  <a:lnTo>
                    <a:pt x="434" y="19279"/>
                  </a:lnTo>
                  <a:lnTo>
                    <a:pt x="413" y="20043"/>
                  </a:lnTo>
                  <a:lnTo>
                    <a:pt x="455" y="20807"/>
                  </a:lnTo>
                  <a:lnTo>
                    <a:pt x="517" y="21550"/>
                  </a:lnTo>
                  <a:lnTo>
                    <a:pt x="599" y="22314"/>
                  </a:lnTo>
                  <a:lnTo>
                    <a:pt x="723" y="23057"/>
                  </a:lnTo>
                  <a:lnTo>
                    <a:pt x="867" y="23779"/>
                  </a:lnTo>
                  <a:lnTo>
                    <a:pt x="1033" y="24522"/>
                  </a:lnTo>
                  <a:lnTo>
                    <a:pt x="1033" y="24522"/>
                  </a:lnTo>
                  <a:lnTo>
                    <a:pt x="1115" y="24873"/>
                  </a:lnTo>
                  <a:lnTo>
                    <a:pt x="1218" y="25224"/>
                  </a:lnTo>
                  <a:lnTo>
                    <a:pt x="1445" y="25946"/>
                  </a:lnTo>
                  <a:lnTo>
                    <a:pt x="1941" y="27329"/>
                  </a:lnTo>
                  <a:lnTo>
                    <a:pt x="1941" y="27329"/>
                  </a:lnTo>
                  <a:lnTo>
                    <a:pt x="2560" y="28630"/>
                  </a:lnTo>
                  <a:lnTo>
                    <a:pt x="2911" y="29270"/>
                  </a:lnTo>
                  <a:lnTo>
                    <a:pt x="3076" y="29579"/>
                  </a:lnTo>
                  <a:lnTo>
                    <a:pt x="3282" y="29889"/>
                  </a:lnTo>
                  <a:lnTo>
                    <a:pt x="3282" y="29889"/>
                  </a:lnTo>
                  <a:lnTo>
                    <a:pt x="3448" y="30199"/>
                  </a:lnTo>
                  <a:lnTo>
                    <a:pt x="3633" y="30508"/>
                  </a:lnTo>
                  <a:lnTo>
                    <a:pt x="4046" y="31086"/>
                  </a:lnTo>
                  <a:lnTo>
                    <a:pt x="4913" y="32201"/>
                  </a:lnTo>
                  <a:lnTo>
                    <a:pt x="4913" y="32201"/>
                  </a:lnTo>
                  <a:lnTo>
                    <a:pt x="5842" y="33253"/>
                  </a:lnTo>
                  <a:lnTo>
                    <a:pt x="6317" y="33749"/>
                  </a:lnTo>
                  <a:lnTo>
                    <a:pt x="6564" y="33976"/>
                  </a:lnTo>
                  <a:lnTo>
                    <a:pt x="6833" y="34203"/>
                  </a:lnTo>
                  <a:lnTo>
                    <a:pt x="6833" y="34203"/>
                  </a:lnTo>
                  <a:lnTo>
                    <a:pt x="7349" y="34657"/>
                  </a:lnTo>
                  <a:lnTo>
                    <a:pt x="7865" y="35091"/>
                  </a:lnTo>
                  <a:lnTo>
                    <a:pt x="8401" y="35503"/>
                  </a:lnTo>
                  <a:lnTo>
                    <a:pt x="8938" y="35896"/>
                  </a:lnTo>
                  <a:lnTo>
                    <a:pt x="9495" y="36246"/>
                  </a:lnTo>
                  <a:lnTo>
                    <a:pt x="10073" y="36597"/>
                  </a:lnTo>
                  <a:lnTo>
                    <a:pt x="10651" y="36907"/>
                  </a:lnTo>
                  <a:lnTo>
                    <a:pt x="11229" y="37217"/>
                  </a:lnTo>
                  <a:lnTo>
                    <a:pt x="11807" y="37485"/>
                  </a:lnTo>
                  <a:lnTo>
                    <a:pt x="12406" y="37733"/>
                  </a:lnTo>
                  <a:lnTo>
                    <a:pt x="12984" y="37980"/>
                  </a:lnTo>
                  <a:lnTo>
                    <a:pt x="13582" y="38187"/>
                  </a:lnTo>
                  <a:lnTo>
                    <a:pt x="14181" y="38393"/>
                  </a:lnTo>
                  <a:lnTo>
                    <a:pt x="14780" y="38558"/>
                  </a:lnTo>
                  <a:lnTo>
                    <a:pt x="15378" y="38723"/>
                  </a:lnTo>
                  <a:lnTo>
                    <a:pt x="15977" y="38868"/>
                  </a:lnTo>
                  <a:lnTo>
                    <a:pt x="15977" y="38868"/>
                  </a:lnTo>
                  <a:lnTo>
                    <a:pt x="16575" y="38992"/>
                  </a:lnTo>
                  <a:lnTo>
                    <a:pt x="17153" y="39074"/>
                  </a:lnTo>
                  <a:lnTo>
                    <a:pt x="17752" y="39157"/>
                  </a:lnTo>
                  <a:lnTo>
                    <a:pt x="18351" y="39219"/>
                  </a:lnTo>
                  <a:lnTo>
                    <a:pt x="18929" y="39260"/>
                  </a:lnTo>
                  <a:lnTo>
                    <a:pt x="19506" y="39281"/>
                  </a:lnTo>
                  <a:lnTo>
                    <a:pt x="20084" y="39281"/>
                  </a:lnTo>
                  <a:lnTo>
                    <a:pt x="20642" y="39260"/>
                  </a:lnTo>
                  <a:lnTo>
                    <a:pt x="21220" y="39239"/>
                  </a:lnTo>
                  <a:lnTo>
                    <a:pt x="21777" y="39178"/>
                  </a:lnTo>
                  <a:lnTo>
                    <a:pt x="22314" y="39116"/>
                  </a:lnTo>
                  <a:lnTo>
                    <a:pt x="22850" y="39054"/>
                  </a:lnTo>
                  <a:lnTo>
                    <a:pt x="23387" y="38950"/>
                  </a:lnTo>
                  <a:lnTo>
                    <a:pt x="23924" y="38868"/>
                  </a:lnTo>
                  <a:lnTo>
                    <a:pt x="24440" y="38744"/>
                  </a:lnTo>
                  <a:lnTo>
                    <a:pt x="24935" y="38620"/>
                  </a:lnTo>
                  <a:lnTo>
                    <a:pt x="24935" y="38620"/>
                  </a:lnTo>
                  <a:lnTo>
                    <a:pt x="25431" y="38476"/>
                  </a:lnTo>
                  <a:lnTo>
                    <a:pt x="25926" y="38331"/>
                  </a:lnTo>
                  <a:lnTo>
                    <a:pt x="26401" y="38166"/>
                  </a:lnTo>
                  <a:lnTo>
                    <a:pt x="26875" y="38001"/>
                  </a:lnTo>
                  <a:lnTo>
                    <a:pt x="27784" y="37629"/>
                  </a:lnTo>
                  <a:lnTo>
                    <a:pt x="28630" y="37237"/>
                  </a:lnTo>
                  <a:lnTo>
                    <a:pt x="29456" y="36804"/>
                  </a:lnTo>
                  <a:lnTo>
                    <a:pt x="30219" y="36350"/>
                  </a:lnTo>
                  <a:lnTo>
                    <a:pt x="30962" y="35896"/>
                  </a:lnTo>
                  <a:lnTo>
                    <a:pt x="31644" y="35400"/>
                  </a:lnTo>
                  <a:lnTo>
                    <a:pt x="31644" y="35400"/>
                  </a:lnTo>
                  <a:lnTo>
                    <a:pt x="32283" y="34905"/>
                  </a:lnTo>
                  <a:lnTo>
                    <a:pt x="32882" y="34389"/>
                  </a:lnTo>
                  <a:lnTo>
                    <a:pt x="33439" y="33893"/>
                  </a:lnTo>
                  <a:lnTo>
                    <a:pt x="33955" y="33398"/>
                  </a:lnTo>
                  <a:lnTo>
                    <a:pt x="34430" y="32882"/>
                  </a:lnTo>
                  <a:lnTo>
                    <a:pt x="34884" y="32387"/>
                  </a:lnTo>
                  <a:lnTo>
                    <a:pt x="35276" y="31912"/>
                  </a:lnTo>
                  <a:lnTo>
                    <a:pt x="35627" y="31416"/>
                  </a:lnTo>
                  <a:lnTo>
                    <a:pt x="35627" y="31416"/>
                  </a:lnTo>
                  <a:lnTo>
                    <a:pt x="35978" y="30962"/>
                  </a:lnTo>
                  <a:lnTo>
                    <a:pt x="36267" y="30529"/>
                  </a:lnTo>
                  <a:lnTo>
                    <a:pt x="36783" y="29703"/>
                  </a:lnTo>
                  <a:lnTo>
                    <a:pt x="36783" y="29703"/>
                  </a:lnTo>
                  <a:lnTo>
                    <a:pt x="37010" y="29332"/>
                  </a:lnTo>
                  <a:lnTo>
                    <a:pt x="37217" y="29001"/>
                  </a:lnTo>
                  <a:lnTo>
                    <a:pt x="37217" y="29001"/>
                  </a:lnTo>
                  <a:lnTo>
                    <a:pt x="37506" y="28382"/>
                  </a:lnTo>
                  <a:lnTo>
                    <a:pt x="37506" y="28382"/>
                  </a:lnTo>
                  <a:lnTo>
                    <a:pt x="37939" y="27536"/>
                  </a:lnTo>
                  <a:lnTo>
                    <a:pt x="37939" y="27536"/>
                  </a:lnTo>
                  <a:lnTo>
                    <a:pt x="38084" y="27268"/>
                  </a:lnTo>
                  <a:lnTo>
                    <a:pt x="38084" y="27268"/>
                  </a:lnTo>
                  <a:lnTo>
                    <a:pt x="37960" y="27557"/>
                  </a:lnTo>
                  <a:lnTo>
                    <a:pt x="37960" y="27557"/>
                  </a:lnTo>
                  <a:lnTo>
                    <a:pt x="37588" y="28423"/>
                  </a:lnTo>
                  <a:lnTo>
                    <a:pt x="37588" y="28423"/>
                  </a:lnTo>
                  <a:lnTo>
                    <a:pt x="37299" y="29043"/>
                  </a:lnTo>
                  <a:lnTo>
                    <a:pt x="37299" y="29043"/>
                  </a:lnTo>
                  <a:lnTo>
                    <a:pt x="37113" y="29394"/>
                  </a:lnTo>
                  <a:lnTo>
                    <a:pt x="36886" y="29765"/>
                  </a:lnTo>
                  <a:lnTo>
                    <a:pt x="36886" y="29765"/>
                  </a:lnTo>
                  <a:lnTo>
                    <a:pt x="36391" y="30611"/>
                  </a:lnTo>
                  <a:lnTo>
                    <a:pt x="36102" y="31066"/>
                  </a:lnTo>
                  <a:lnTo>
                    <a:pt x="35772" y="31520"/>
                  </a:lnTo>
                  <a:lnTo>
                    <a:pt x="35772" y="31520"/>
                  </a:lnTo>
                  <a:lnTo>
                    <a:pt x="35400" y="32015"/>
                  </a:lnTo>
                  <a:lnTo>
                    <a:pt x="35008" y="32510"/>
                  </a:lnTo>
                  <a:lnTo>
                    <a:pt x="34575" y="33006"/>
                  </a:lnTo>
                  <a:lnTo>
                    <a:pt x="34100" y="33522"/>
                  </a:lnTo>
                  <a:lnTo>
                    <a:pt x="33584" y="34038"/>
                  </a:lnTo>
                  <a:lnTo>
                    <a:pt x="33026" y="34554"/>
                  </a:lnTo>
                  <a:lnTo>
                    <a:pt x="32428" y="35070"/>
                  </a:lnTo>
                  <a:lnTo>
                    <a:pt x="31788" y="35586"/>
                  </a:lnTo>
                  <a:lnTo>
                    <a:pt x="31788" y="35586"/>
                  </a:lnTo>
                  <a:lnTo>
                    <a:pt x="31086" y="36081"/>
                  </a:lnTo>
                  <a:lnTo>
                    <a:pt x="30364" y="36577"/>
                  </a:lnTo>
                  <a:lnTo>
                    <a:pt x="29579" y="37031"/>
                  </a:lnTo>
                  <a:lnTo>
                    <a:pt x="28754" y="37464"/>
                  </a:lnTo>
                  <a:lnTo>
                    <a:pt x="27887" y="37877"/>
                  </a:lnTo>
                  <a:lnTo>
                    <a:pt x="27433" y="38084"/>
                  </a:lnTo>
                  <a:lnTo>
                    <a:pt x="26979" y="38269"/>
                  </a:lnTo>
                  <a:lnTo>
                    <a:pt x="26504" y="38434"/>
                  </a:lnTo>
                  <a:lnTo>
                    <a:pt x="26008" y="38600"/>
                  </a:lnTo>
                  <a:lnTo>
                    <a:pt x="25513" y="38765"/>
                  </a:lnTo>
                  <a:lnTo>
                    <a:pt x="25018" y="38909"/>
                  </a:lnTo>
                  <a:lnTo>
                    <a:pt x="25018" y="38909"/>
                  </a:lnTo>
                  <a:lnTo>
                    <a:pt x="24502" y="39033"/>
                  </a:lnTo>
                  <a:lnTo>
                    <a:pt x="23986" y="39157"/>
                  </a:lnTo>
                  <a:lnTo>
                    <a:pt x="23449" y="39260"/>
                  </a:lnTo>
                  <a:lnTo>
                    <a:pt x="22912" y="39343"/>
                  </a:lnTo>
                  <a:lnTo>
                    <a:pt x="22355" y="39425"/>
                  </a:lnTo>
                  <a:lnTo>
                    <a:pt x="21798" y="39487"/>
                  </a:lnTo>
                  <a:lnTo>
                    <a:pt x="21240" y="39549"/>
                  </a:lnTo>
                  <a:lnTo>
                    <a:pt x="20662" y="39590"/>
                  </a:lnTo>
                  <a:lnTo>
                    <a:pt x="20084" y="39590"/>
                  </a:lnTo>
                  <a:lnTo>
                    <a:pt x="19506" y="39590"/>
                  </a:lnTo>
                  <a:lnTo>
                    <a:pt x="18908" y="39590"/>
                  </a:lnTo>
                  <a:lnTo>
                    <a:pt x="18309" y="39549"/>
                  </a:lnTo>
                  <a:lnTo>
                    <a:pt x="17711" y="39487"/>
                  </a:lnTo>
                  <a:lnTo>
                    <a:pt x="17112" y="39405"/>
                  </a:lnTo>
                  <a:lnTo>
                    <a:pt x="16513" y="39322"/>
                  </a:lnTo>
                  <a:lnTo>
                    <a:pt x="15894" y="39198"/>
                  </a:lnTo>
                  <a:lnTo>
                    <a:pt x="15894" y="39198"/>
                  </a:lnTo>
                  <a:lnTo>
                    <a:pt x="15296" y="39054"/>
                  </a:lnTo>
                  <a:lnTo>
                    <a:pt x="14697" y="38909"/>
                  </a:lnTo>
                  <a:lnTo>
                    <a:pt x="14078" y="38723"/>
                  </a:lnTo>
                  <a:lnTo>
                    <a:pt x="13479" y="38517"/>
                  </a:lnTo>
                  <a:lnTo>
                    <a:pt x="12860" y="38311"/>
                  </a:lnTo>
                  <a:lnTo>
                    <a:pt x="12261" y="38063"/>
                  </a:lnTo>
                  <a:lnTo>
                    <a:pt x="11663" y="37815"/>
                  </a:lnTo>
                  <a:lnTo>
                    <a:pt x="11064" y="37526"/>
                  </a:lnTo>
                  <a:lnTo>
                    <a:pt x="10466" y="37237"/>
                  </a:lnTo>
                  <a:lnTo>
                    <a:pt x="9888" y="36907"/>
                  </a:lnTo>
                  <a:lnTo>
                    <a:pt x="9310" y="36556"/>
                  </a:lnTo>
                  <a:lnTo>
                    <a:pt x="8732" y="36205"/>
                  </a:lnTo>
                  <a:lnTo>
                    <a:pt x="8174" y="35813"/>
                  </a:lnTo>
                  <a:lnTo>
                    <a:pt x="7638" y="35380"/>
                  </a:lnTo>
                  <a:lnTo>
                    <a:pt x="7101" y="34946"/>
                  </a:lnTo>
                  <a:lnTo>
                    <a:pt x="6585" y="34492"/>
                  </a:lnTo>
                  <a:lnTo>
                    <a:pt x="6585" y="34492"/>
                  </a:lnTo>
                  <a:lnTo>
                    <a:pt x="6317" y="34244"/>
                  </a:lnTo>
                  <a:lnTo>
                    <a:pt x="6048" y="34017"/>
                  </a:lnTo>
                  <a:lnTo>
                    <a:pt x="5553" y="33501"/>
                  </a:lnTo>
                  <a:lnTo>
                    <a:pt x="4603" y="32448"/>
                  </a:lnTo>
                  <a:lnTo>
                    <a:pt x="4603" y="32448"/>
                  </a:lnTo>
                  <a:lnTo>
                    <a:pt x="3737" y="31313"/>
                  </a:lnTo>
                  <a:lnTo>
                    <a:pt x="3324" y="30715"/>
                  </a:lnTo>
                  <a:lnTo>
                    <a:pt x="3117" y="30405"/>
                  </a:lnTo>
                  <a:lnTo>
                    <a:pt x="2932" y="30095"/>
                  </a:lnTo>
                  <a:lnTo>
                    <a:pt x="2932" y="30095"/>
                  </a:lnTo>
                  <a:lnTo>
                    <a:pt x="2746" y="29786"/>
                  </a:lnTo>
                  <a:lnTo>
                    <a:pt x="2560" y="29476"/>
                  </a:lnTo>
                  <a:lnTo>
                    <a:pt x="2209" y="28816"/>
                  </a:lnTo>
                  <a:lnTo>
                    <a:pt x="1569" y="27474"/>
                  </a:lnTo>
                  <a:lnTo>
                    <a:pt x="1569" y="27474"/>
                  </a:lnTo>
                  <a:lnTo>
                    <a:pt x="1301" y="26772"/>
                  </a:lnTo>
                  <a:lnTo>
                    <a:pt x="1053" y="26070"/>
                  </a:lnTo>
                  <a:lnTo>
                    <a:pt x="826" y="25348"/>
                  </a:lnTo>
                  <a:lnTo>
                    <a:pt x="723" y="24976"/>
                  </a:lnTo>
                  <a:lnTo>
                    <a:pt x="640" y="24605"/>
                  </a:lnTo>
                  <a:lnTo>
                    <a:pt x="640" y="24605"/>
                  </a:lnTo>
                  <a:lnTo>
                    <a:pt x="455" y="23862"/>
                  </a:lnTo>
                  <a:lnTo>
                    <a:pt x="310" y="23119"/>
                  </a:lnTo>
                  <a:lnTo>
                    <a:pt x="186" y="22355"/>
                  </a:lnTo>
                  <a:lnTo>
                    <a:pt x="104" y="21591"/>
                  </a:lnTo>
                  <a:lnTo>
                    <a:pt x="42" y="20827"/>
                  </a:lnTo>
                  <a:lnTo>
                    <a:pt x="0" y="20043"/>
                  </a:lnTo>
                  <a:lnTo>
                    <a:pt x="21" y="19259"/>
                  </a:lnTo>
                  <a:lnTo>
                    <a:pt x="62" y="18474"/>
                  </a:lnTo>
                  <a:lnTo>
                    <a:pt x="62" y="18474"/>
                  </a:lnTo>
                  <a:lnTo>
                    <a:pt x="145" y="17690"/>
                  </a:lnTo>
                  <a:lnTo>
                    <a:pt x="228" y="16906"/>
                  </a:lnTo>
                  <a:lnTo>
                    <a:pt x="372" y="16121"/>
                  </a:lnTo>
                  <a:lnTo>
                    <a:pt x="537" y="15358"/>
                  </a:lnTo>
                  <a:lnTo>
                    <a:pt x="723" y="14573"/>
                  </a:lnTo>
                  <a:lnTo>
                    <a:pt x="950" y="13809"/>
                  </a:lnTo>
                  <a:lnTo>
                    <a:pt x="1198" y="13046"/>
                  </a:lnTo>
                  <a:lnTo>
                    <a:pt x="1487" y="12282"/>
                  </a:lnTo>
                  <a:lnTo>
                    <a:pt x="1487" y="12282"/>
                  </a:lnTo>
                  <a:lnTo>
                    <a:pt x="1817" y="11560"/>
                  </a:lnTo>
                  <a:lnTo>
                    <a:pt x="2168" y="10837"/>
                  </a:lnTo>
                  <a:lnTo>
                    <a:pt x="2539" y="10135"/>
                  </a:lnTo>
                  <a:lnTo>
                    <a:pt x="2952" y="9433"/>
                  </a:lnTo>
                  <a:lnTo>
                    <a:pt x="3386" y="8773"/>
                  </a:lnTo>
                  <a:lnTo>
                    <a:pt x="3840" y="8112"/>
                  </a:lnTo>
                  <a:lnTo>
                    <a:pt x="4315" y="7493"/>
                  </a:lnTo>
                  <a:lnTo>
                    <a:pt x="4810" y="6874"/>
                  </a:lnTo>
                  <a:lnTo>
                    <a:pt x="4810" y="6874"/>
                  </a:lnTo>
                  <a:lnTo>
                    <a:pt x="5326" y="6296"/>
                  </a:lnTo>
                  <a:lnTo>
                    <a:pt x="5863" y="5718"/>
                  </a:lnTo>
                  <a:lnTo>
                    <a:pt x="6441" y="5202"/>
                  </a:lnTo>
                  <a:lnTo>
                    <a:pt x="7019" y="4686"/>
                  </a:lnTo>
                  <a:lnTo>
                    <a:pt x="7617" y="4211"/>
                  </a:lnTo>
                  <a:lnTo>
                    <a:pt x="8236" y="3736"/>
                  </a:lnTo>
                  <a:lnTo>
                    <a:pt x="8876" y="3324"/>
                  </a:lnTo>
                  <a:lnTo>
                    <a:pt x="9516" y="2911"/>
                  </a:lnTo>
                  <a:lnTo>
                    <a:pt x="9516" y="2911"/>
                  </a:lnTo>
                  <a:lnTo>
                    <a:pt x="9846" y="2704"/>
                  </a:lnTo>
                  <a:lnTo>
                    <a:pt x="10156" y="2519"/>
                  </a:lnTo>
                  <a:lnTo>
                    <a:pt x="10837" y="2168"/>
                  </a:lnTo>
                  <a:lnTo>
                    <a:pt x="11518" y="1838"/>
                  </a:lnTo>
                  <a:lnTo>
                    <a:pt x="12199" y="1528"/>
                  </a:lnTo>
                  <a:lnTo>
                    <a:pt x="12199" y="1528"/>
                  </a:lnTo>
                  <a:lnTo>
                    <a:pt x="13582" y="1012"/>
                  </a:lnTo>
                  <a:lnTo>
                    <a:pt x="14284" y="785"/>
                  </a:lnTo>
                  <a:lnTo>
                    <a:pt x="14635" y="702"/>
                  </a:lnTo>
                  <a:lnTo>
                    <a:pt x="15007" y="599"/>
                  </a:lnTo>
                  <a:lnTo>
                    <a:pt x="15007" y="599"/>
                  </a:lnTo>
                  <a:lnTo>
                    <a:pt x="15708" y="434"/>
                  </a:lnTo>
                  <a:lnTo>
                    <a:pt x="16059" y="351"/>
                  </a:lnTo>
                  <a:lnTo>
                    <a:pt x="16431" y="310"/>
                  </a:lnTo>
                  <a:lnTo>
                    <a:pt x="16431" y="310"/>
                  </a:lnTo>
                  <a:lnTo>
                    <a:pt x="17133" y="186"/>
                  </a:lnTo>
                  <a:lnTo>
                    <a:pt x="17855" y="104"/>
                  </a:lnTo>
                  <a:lnTo>
                    <a:pt x="17855" y="104"/>
                  </a:lnTo>
                  <a:lnTo>
                    <a:pt x="19259" y="21"/>
                  </a:lnTo>
                  <a:lnTo>
                    <a:pt x="19981" y="0"/>
                  </a:lnTo>
                  <a:lnTo>
                    <a:pt x="20332" y="0"/>
                  </a:lnTo>
                  <a:lnTo>
                    <a:pt x="20662" y="21"/>
                  </a:lnTo>
                  <a:lnTo>
                    <a:pt x="20662" y="21"/>
                  </a:lnTo>
                  <a:lnTo>
                    <a:pt x="21364" y="62"/>
                  </a:lnTo>
                  <a:lnTo>
                    <a:pt x="22066" y="124"/>
                  </a:lnTo>
                  <a:lnTo>
                    <a:pt x="22747" y="207"/>
                  </a:lnTo>
                  <a:lnTo>
                    <a:pt x="23408" y="331"/>
                  </a:lnTo>
                  <a:lnTo>
                    <a:pt x="24068" y="455"/>
                  </a:lnTo>
                  <a:lnTo>
                    <a:pt x="24729" y="620"/>
                  </a:lnTo>
                  <a:lnTo>
                    <a:pt x="25369" y="805"/>
                  </a:lnTo>
                  <a:lnTo>
                    <a:pt x="26008" y="991"/>
                  </a:lnTo>
                  <a:lnTo>
                    <a:pt x="26628" y="1218"/>
                  </a:lnTo>
                  <a:lnTo>
                    <a:pt x="27247" y="1445"/>
                  </a:lnTo>
                  <a:lnTo>
                    <a:pt x="27846" y="1714"/>
                  </a:lnTo>
                  <a:lnTo>
                    <a:pt x="28423" y="1982"/>
                  </a:lnTo>
                  <a:lnTo>
                    <a:pt x="29001" y="2271"/>
                  </a:lnTo>
                  <a:lnTo>
                    <a:pt x="29559" y="2560"/>
                  </a:lnTo>
                  <a:lnTo>
                    <a:pt x="30095" y="2870"/>
                  </a:lnTo>
                  <a:lnTo>
                    <a:pt x="30632" y="3200"/>
                  </a:lnTo>
                  <a:lnTo>
                    <a:pt x="30632" y="3200"/>
                  </a:lnTo>
                  <a:lnTo>
                    <a:pt x="31148" y="3551"/>
                  </a:lnTo>
                  <a:lnTo>
                    <a:pt x="31644" y="3902"/>
                  </a:lnTo>
                  <a:lnTo>
                    <a:pt x="32118" y="4273"/>
                  </a:lnTo>
                  <a:lnTo>
                    <a:pt x="32593" y="4645"/>
                  </a:lnTo>
                  <a:lnTo>
                    <a:pt x="33047" y="5037"/>
                  </a:lnTo>
                  <a:lnTo>
                    <a:pt x="33481" y="5429"/>
                  </a:lnTo>
                  <a:lnTo>
                    <a:pt x="33893" y="5842"/>
                  </a:lnTo>
                  <a:lnTo>
                    <a:pt x="34286" y="6275"/>
                  </a:lnTo>
                  <a:lnTo>
                    <a:pt x="34678" y="6688"/>
                  </a:lnTo>
                  <a:lnTo>
                    <a:pt x="35049" y="7122"/>
                  </a:lnTo>
                  <a:lnTo>
                    <a:pt x="35400" y="7555"/>
                  </a:lnTo>
                  <a:lnTo>
                    <a:pt x="35730" y="8009"/>
                  </a:lnTo>
                  <a:lnTo>
                    <a:pt x="36061" y="8443"/>
                  </a:lnTo>
                  <a:lnTo>
                    <a:pt x="36350" y="8897"/>
                  </a:lnTo>
                  <a:lnTo>
                    <a:pt x="36639" y="9351"/>
                  </a:lnTo>
                  <a:lnTo>
                    <a:pt x="36928" y="9805"/>
                  </a:lnTo>
                  <a:lnTo>
                    <a:pt x="36928" y="9805"/>
                  </a:lnTo>
                  <a:lnTo>
                    <a:pt x="37175" y="10259"/>
                  </a:lnTo>
                  <a:lnTo>
                    <a:pt x="37423" y="10713"/>
                  </a:lnTo>
                  <a:lnTo>
                    <a:pt x="37650" y="11167"/>
                  </a:lnTo>
                  <a:lnTo>
                    <a:pt x="37877" y="11621"/>
                  </a:lnTo>
                  <a:lnTo>
                    <a:pt x="38063" y="12076"/>
                  </a:lnTo>
                  <a:lnTo>
                    <a:pt x="38249" y="12530"/>
                  </a:lnTo>
                  <a:lnTo>
                    <a:pt x="38579" y="13438"/>
                  </a:lnTo>
                  <a:lnTo>
                    <a:pt x="38868" y="14325"/>
                  </a:lnTo>
                  <a:lnTo>
                    <a:pt x="39095" y="15213"/>
                  </a:lnTo>
                  <a:lnTo>
                    <a:pt x="39281" y="16080"/>
                  </a:lnTo>
                  <a:lnTo>
                    <a:pt x="39425" y="16906"/>
                  </a:lnTo>
                  <a:lnTo>
                    <a:pt x="39425" y="16906"/>
                  </a:lnTo>
                  <a:lnTo>
                    <a:pt x="39508" y="17731"/>
                  </a:lnTo>
                  <a:lnTo>
                    <a:pt x="39590" y="18516"/>
                  </a:lnTo>
                  <a:lnTo>
                    <a:pt x="39632" y="19279"/>
                  </a:lnTo>
                  <a:lnTo>
                    <a:pt x="39632" y="20002"/>
                  </a:lnTo>
                  <a:lnTo>
                    <a:pt x="39611" y="20704"/>
                  </a:lnTo>
                  <a:lnTo>
                    <a:pt x="39570" y="21364"/>
                  </a:lnTo>
                  <a:lnTo>
                    <a:pt x="39508" y="22004"/>
                  </a:lnTo>
                  <a:lnTo>
                    <a:pt x="39405" y="22603"/>
                  </a:lnTo>
                  <a:lnTo>
                    <a:pt x="39405" y="22603"/>
                  </a:lnTo>
                  <a:lnTo>
                    <a:pt x="39322" y="23160"/>
                  </a:lnTo>
                  <a:lnTo>
                    <a:pt x="39219" y="23697"/>
                  </a:lnTo>
                  <a:lnTo>
                    <a:pt x="38992" y="24646"/>
                  </a:lnTo>
                  <a:lnTo>
                    <a:pt x="38992" y="24646"/>
                  </a:lnTo>
                  <a:lnTo>
                    <a:pt x="38889" y="25059"/>
                  </a:lnTo>
                  <a:lnTo>
                    <a:pt x="38785" y="25451"/>
                  </a:lnTo>
                  <a:lnTo>
                    <a:pt x="38785" y="25451"/>
                  </a:lnTo>
                  <a:lnTo>
                    <a:pt x="38538" y="26091"/>
                  </a:lnTo>
                  <a:lnTo>
                    <a:pt x="38538" y="26091"/>
                  </a:lnTo>
                  <a:lnTo>
                    <a:pt x="38207" y="26979"/>
                  </a:lnTo>
                  <a:lnTo>
                    <a:pt x="38207" y="26979"/>
                  </a:lnTo>
                  <a:lnTo>
                    <a:pt x="38084" y="27268"/>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25" name="Google Shape;2825;p212"/>
            <p:cNvSpPr/>
            <p:nvPr/>
          </p:nvSpPr>
          <p:spPr>
            <a:xfrm>
              <a:off x="3714500" y="1576175"/>
              <a:ext cx="5200" cy="19125"/>
            </a:xfrm>
            <a:custGeom>
              <a:avLst/>
              <a:gdLst/>
              <a:ahLst/>
              <a:cxnLst/>
              <a:rect l="l" t="t" r="r" b="b"/>
              <a:pathLst>
                <a:path w="208" h="765" extrusionOk="0">
                  <a:moveTo>
                    <a:pt x="207" y="1"/>
                  </a:moveTo>
                  <a:lnTo>
                    <a:pt x="1" y="764"/>
                  </a:lnTo>
                  <a:lnTo>
                    <a:pt x="63" y="558"/>
                  </a:lnTo>
                  <a:lnTo>
                    <a:pt x="207" y="1"/>
                  </a:lnTo>
                  <a:close/>
                </a:path>
              </a:pathLst>
            </a:custGeom>
            <a:solidFill>
              <a:srgbClr val="B2504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26" name="Google Shape;2826;p212"/>
            <p:cNvSpPr/>
            <p:nvPr/>
          </p:nvSpPr>
          <p:spPr>
            <a:xfrm>
              <a:off x="3714500" y="1576175"/>
              <a:ext cx="5200" cy="19125"/>
            </a:xfrm>
            <a:custGeom>
              <a:avLst/>
              <a:gdLst/>
              <a:ahLst/>
              <a:cxnLst/>
              <a:rect l="l" t="t" r="r" b="b"/>
              <a:pathLst>
                <a:path w="208" h="765" fill="none" extrusionOk="0">
                  <a:moveTo>
                    <a:pt x="207" y="1"/>
                  </a:moveTo>
                  <a:lnTo>
                    <a:pt x="207" y="1"/>
                  </a:lnTo>
                  <a:lnTo>
                    <a:pt x="63" y="558"/>
                  </a:lnTo>
                  <a:lnTo>
                    <a:pt x="63" y="558"/>
                  </a:lnTo>
                  <a:lnTo>
                    <a:pt x="1" y="764"/>
                  </a:lnTo>
                  <a:lnTo>
                    <a:pt x="1" y="764"/>
                  </a:lnTo>
                  <a:lnTo>
                    <a:pt x="207"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27" name="Google Shape;2827;p212"/>
            <p:cNvSpPr/>
            <p:nvPr/>
          </p:nvSpPr>
          <p:spPr>
            <a:xfrm>
              <a:off x="2775850" y="983250"/>
              <a:ext cx="951075" cy="675525"/>
            </a:xfrm>
            <a:custGeom>
              <a:avLst/>
              <a:gdLst/>
              <a:ahLst/>
              <a:cxnLst/>
              <a:rect l="l" t="t" r="r" b="b"/>
              <a:pathLst>
                <a:path w="38043" h="27021" extrusionOk="0">
                  <a:moveTo>
                    <a:pt x="18536" y="1"/>
                  </a:moveTo>
                  <a:lnTo>
                    <a:pt x="18020" y="22"/>
                  </a:lnTo>
                  <a:lnTo>
                    <a:pt x="17525" y="42"/>
                  </a:lnTo>
                  <a:lnTo>
                    <a:pt x="16493" y="104"/>
                  </a:lnTo>
                  <a:lnTo>
                    <a:pt x="15812" y="207"/>
                  </a:lnTo>
                  <a:lnTo>
                    <a:pt x="15110" y="311"/>
                  </a:lnTo>
                  <a:lnTo>
                    <a:pt x="14759" y="373"/>
                  </a:lnTo>
                  <a:lnTo>
                    <a:pt x="14408" y="434"/>
                  </a:lnTo>
                  <a:lnTo>
                    <a:pt x="13706" y="620"/>
                  </a:lnTo>
                  <a:lnTo>
                    <a:pt x="13355" y="703"/>
                  </a:lnTo>
                  <a:lnTo>
                    <a:pt x="13025" y="806"/>
                  </a:lnTo>
                  <a:lnTo>
                    <a:pt x="12323" y="1012"/>
                  </a:lnTo>
                  <a:lnTo>
                    <a:pt x="10961" y="1508"/>
                  </a:lnTo>
                  <a:lnTo>
                    <a:pt x="9640" y="2148"/>
                  </a:lnTo>
                  <a:lnTo>
                    <a:pt x="8979" y="2499"/>
                  </a:lnTo>
                  <a:lnTo>
                    <a:pt x="8649" y="2684"/>
                  </a:lnTo>
                  <a:lnTo>
                    <a:pt x="8340" y="2870"/>
                  </a:lnTo>
                  <a:lnTo>
                    <a:pt x="7720" y="3283"/>
                  </a:lnTo>
                  <a:lnTo>
                    <a:pt x="7101" y="3696"/>
                  </a:lnTo>
                  <a:lnTo>
                    <a:pt x="6482" y="4150"/>
                  </a:lnTo>
                  <a:lnTo>
                    <a:pt x="5904" y="4625"/>
                  </a:lnTo>
                  <a:lnTo>
                    <a:pt x="5326" y="5120"/>
                  </a:lnTo>
                  <a:lnTo>
                    <a:pt x="4769" y="5636"/>
                  </a:lnTo>
                  <a:lnTo>
                    <a:pt x="4232" y="6193"/>
                  </a:lnTo>
                  <a:lnTo>
                    <a:pt x="3737" y="6771"/>
                  </a:lnTo>
                  <a:lnTo>
                    <a:pt x="3241" y="7370"/>
                  </a:lnTo>
                  <a:lnTo>
                    <a:pt x="2787" y="7989"/>
                  </a:lnTo>
                  <a:lnTo>
                    <a:pt x="2333" y="8629"/>
                  </a:lnTo>
                  <a:lnTo>
                    <a:pt x="1920" y="9290"/>
                  </a:lnTo>
                  <a:lnTo>
                    <a:pt x="1528" y="9950"/>
                  </a:lnTo>
                  <a:lnTo>
                    <a:pt x="1156" y="10652"/>
                  </a:lnTo>
                  <a:lnTo>
                    <a:pt x="805" y="11354"/>
                  </a:lnTo>
                  <a:lnTo>
                    <a:pt x="475" y="12076"/>
                  </a:lnTo>
                  <a:lnTo>
                    <a:pt x="228" y="12737"/>
                  </a:lnTo>
                  <a:lnTo>
                    <a:pt x="0" y="13418"/>
                  </a:lnTo>
                  <a:lnTo>
                    <a:pt x="62" y="13356"/>
                  </a:lnTo>
                  <a:lnTo>
                    <a:pt x="145" y="13232"/>
                  </a:lnTo>
                  <a:lnTo>
                    <a:pt x="393" y="12819"/>
                  </a:lnTo>
                  <a:lnTo>
                    <a:pt x="744" y="12179"/>
                  </a:lnTo>
                  <a:lnTo>
                    <a:pt x="1218" y="11354"/>
                  </a:lnTo>
                  <a:lnTo>
                    <a:pt x="1528" y="10838"/>
                  </a:lnTo>
                  <a:lnTo>
                    <a:pt x="1899" y="10260"/>
                  </a:lnTo>
                  <a:lnTo>
                    <a:pt x="2312" y="9661"/>
                  </a:lnTo>
                  <a:lnTo>
                    <a:pt x="2787" y="9042"/>
                  </a:lnTo>
                  <a:lnTo>
                    <a:pt x="3303" y="8381"/>
                  </a:lnTo>
                  <a:lnTo>
                    <a:pt x="3902" y="7721"/>
                  </a:lnTo>
                  <a:lnTo>
                    <a:pt x="4562" y="7040"/>
                  </a:lnTo>
                  <a:lnTo>
                    <a:pt x="4913" y="6689"/>
                  </a:lnTo>
                  <a:lnTo>
                    <a:pt x="5285" y="6358"/>
                  </a:lnTo>
                  <a:lnTo>
                    <a:pt x="5656" y="6008"/>
                  </a:lnTo>
                  <a:lnTo>
                    <a:pt x="6069" y="5677"/>
                  </a:lnTo>
                  <a:lnTo>
                    <a:pt x="6502" y="5347"/>
                  </a:lnTo>
                  <a:lnTo>
                    <a:pt x="6936" y="5017"/>
                  </a:lnTo>
                  <a:lnTo>
                    <a:pt x="7390" y="4707"/>
                  </a:lnTo>
                  <a:lnTo>
                    <a:pt x="7865" y="4398"/>
                  </a:lnTo>
                  <a:lnTo>
                    <a:pt x="8360" y="4088"/>
                  </a:lnTo>
                  <a:lnTo>
                    <a:pt x="8876" y="3799"/>
                  </a:lnTo>
                  <a:lnTo>
                    <a:pt x="9392" y="3510"/>
                  </a:lnTo>
                  <a:lnTo>
                    <a:pt x="9950" y="3242"/>
                  </a:lnTo>
                  <a:lnTo>
                    <a:pt x="10507" y="2973"/>
                  </a:lnTo>
                  <a:lnTo>
                    <a:pt x="11085" y="2746"/>
                  </a:lnTo>
                  <a:lnTo>
                    <a:pt x="11663" y="2519"/>
                  </a:lnTo>
                  <a:lnTo>
                    <a:pt x="12282" y="2292"/>
                  </a:lnTo>
                  <a:lnTo>
                    <a:pt x="12901" y="2106"/>
                  </a:lnTo>
                  <a:lnTo>
                    <a:pt x="13541" y="1941"/>
                  </a:lnTo>
                  <a:lnTo>
                    <a:pt x="14181" y="1776"/>
                  </a:lnTo>
                  <a:lnTo>
                    <a:pt x="14862" y="1652"/>
                  </a:lnTo>
                  <a:lnTo>
                    <a:pt x="15523" y="1549"/>
                  </a:lnTo>
                  <a:lnTo>
                    <a:pt x="16204" y="1467"/>
                  </a:lnTo>
                  <a:lnTo>
                    <a:pt x="17215" y="1384"/>
                  </a:lnTo>
                  <a:lnTo>
                    <a:pt x="17711" y="1363"/>
                  </a:lnTo>
                  <a:lnTo>
                    <a:pt x="18227" y="1343"/>
                  </a:lnTo>
                  <a:lnTo>
                    <a:pt x="19032" y="1363"/>
                  </a:lnTo>
                  <a:lnTo>
                    <a:pt x="19754" y="1425"/>
                  </a:lnTo>
                  <a:lnTo>
                    <a:pt x="20477" y="1487"/>
                  </a:lnTo>
                  <a:lnTo>
                    <a:pt x="21199" y="1590"/>
                  </a:lnTo>
                  <a:lnTo>
                    <a:pt x="21942" y="1714"/>
                  </a:lnTo>
                  <a:lnTo>
                    <a:pt x="22665" y="1879"/>
                  </a:lnTo>
                  <a:lnTo>
                    <a:pt x="23387" y="2086"/>
                  </a:lnTo>
                  <a:lnTo>
                    <a:pt x="24109" y="2292"/>
                  </a:lnTo>
                  <a:lnTo>
                    <a:pt x="24832" y="2540"/>
                  </a:lnTo>
                  <a:lnTo>
                    <a:pt x="25534" y="2829"/>
                  </a:lnTo>
                  <a:lnTo>
                    <a:pt x="26215" y="3138"/>
                  </a:lnTo>
                  <a:lnTo>
                    <a:pt x="26896" y="3469"/>
                  </a:lnTo>
                  <a:lnTo>
                    <a:pt x="27557" y="3820"/>
                  </a:lnTo>
                  <a:lnTo>
                    <a:pt x="28196" y="4191"/>
                  </a:lnTo>
                  <a:lnTo>
                    <a:pt x="28795" y="4583"/>
                  </a:lnTo>
                  <a:lnTo>
                    <a:pt x="29394" y="5017"/>
                  </a:lnTo>
                  <a:lnTo>
                    <a:pt x="29972" y="5450"/>
                  </a:lnTo>
                  <a:lnTo>
                    <a:pt x="30529" y="5904"/>
                  </a:lnTo>
                  <a:lnTo>
                    <a:pt x="31066" y="6379"/>
                  </a:lnTo>
                  <a:lnTo>
                    <a:pt x="31561" y="6854"/>
                  </a:lnTo>
                  <a:lnTo>
                    <a:pt x="32056" y="7349"/>
                  </a:lnTo>
                  <a:lnTo>
                    <a:pt x="32510" y="7865"/>
                  </a:lnTo>
                  <a:lnTo>
                    <a:pt x="32944" y="8402"/>
                  </a:lnTo>
                  <a:lnTo>
                    <a:pt x="33357" y="8918"/>
                  </a:lnTo>
                  <a:lnTo>
                    <a:pt x="33749" y="9475"/>
                  </a:lnTo>
                  <a:lnTo>
                    <a:pt x="34120" y="10012"/>
                  </a:lnTo>
                  <a:lnTo>
                    <a:pt x="34471" y="10569"/>
                  </a:lnTo>
                  <a:lnTo>
                    <a:pt x="34781" y="11127"/>
                  </a:lnTo>
                  <a:lnTo>
                    <a:pt x="35091" y="11684"/>
                  </a:lnTo>
                  <a:lnTo>
                    <a:pt x="35359" y="12241"/>
                  </a:lnTo>
                  <a:lnTo>
                    <a:pt x="35627" y="12799"/>
                  </a:lnTo>
                  <a:lnTo>
                    <a:pt x="35854" y="13377"/>
                  </a:lnTo>
                  <a:lnTo>
                    <a:pt x="36061" y="13934"/>
                  </a:lnTo>
                  <a:lnTo>
                    <a:pt x="36267" y="14491"/>
                  </a:lnTo>
                  <a:lnTo>
                    <a:pt x="36432" y="15028"/>
                  </a:lnTo>
                  <a:lnTo>
                    <a:pt x="36597" y="15585"/>
                  </a:lnTo>
                  <a:lnTo>
                    <a:pt x="36721" y="16122"/>
                  </a:lnTo>
                  <a:lnTo>
                    <a:pt x="36845" y="16658"/>
                  </a:lnTo>
                  <a:lnTo>
                    <a:pt x="36948" y="17174"/>
                  </a:lnTo>
                  <a:lnTo>
                    <a:pt x="37031" y="17711"/>
                  </a:lnTo>
                  <a:lnTo>
                    <a:pt x="37113" y="18207"/>
                  </a:lnTo>
                  <a:lnTo>
                    <a:pt x="37155" y="18702"/>
                  </a:lnTo>
                  <a:lnTo>
                    <a:pt x="37196" y="19197"/>
                  </a:lnTo>
                  <a:lnTo>
                    <a:pt x="37258" y="20147"/>
                  </a:lnTo>
                  <a:lnTo>
                    <a:pt x="37258" y="21034"/>
                  </a:lnTo>
                  <a:lnTo>
                    <a:pt x="37237" y="21881"/>
                  </a:lnTo>
                  <a:lnTo>
                    <a:pt x="37175" y="22644"/>
                  </a:lnTo>
                  <a:lnTo>
                    <a:pt x="37093" y="23388"/>
                  </a:lnTo>
                  <a:lnTo>
                    <a:pt x="37010" y="24048"/>
                  </a:lnTo>
                  <a:lnTo>
                    <a:pt x="36907" y="24647"/>
                  </a:lnTo>
                  <a:lnTo>
                    <a:pt x="36701" y="25637"/>
                  </a:lnTo>
                  <a:lnTo>
                    <a:pt x="36535" y="26380"/>
                  </a:lnTo>
                  <a:lnTo>
                    <a:pt x="36453" y="26855"/>
                  </a:lnTo>
                  <a:lnTo>
                    <a:pt x="36453" y="26979"/>
                  </a:lnTo>
                  <a:lnTo>
                    <a:pt x="36474" y="27000"/>
                  </a:lnTo>
                  <a:lnTo>
                    <a:pt x="36474" y="27020"/>
                  </a:lnTo>
                  <a:lnTo>
                    <a:pt x="36494" y="27020"/>
                  </a:lnTo>
                  <a:lnTo>
                    <a:pt x="36535" y="27000"/>
                  </a:lnTo>
                  <a:lnTo>
                    <a:pt x="36597" y="26897"/>
                  </a:lnTo>
                  <a:lnTo>
                    <a:pt x="36701" y="26752"/>
                  </a:lnTo>
                  <a:lnTo>
                    <a:pt x="36804" y="26546"/>
                  </a:lnTo>
                  <a:lnTo>
                    <a:pt x="37072" y="25699"/>
                  </a:lnTo>
                  <a:lnTo>
                    <a:pt x="37299" y="25039"/>
                  </a:lnTo>
                  <a:lnTo>
                    <a:pt x="37382" y="24667"/>
                  </a:lnTo>
                  <a:lnTo>
                    <a:pt x="37485" y="24234"/>
                  </a:lnTo>
                  <a:lnTo>
                    <a:pt x="37712" y="23305"/>
                  </a:lnTo>
                  <a:lnTo>
                    <a:pt x="37795" y="22768"/>
                  </a:lnTo>
                  <a:lnTo>
                    <a:pt x="37877" y="22211"/>
                  </a:lnTo>
                  <a:lnTo>
                    <a:pt x="37960" y="21612"/>
                  </a:lnTo>
                  <a:lnTo>
                    <a:pt x="38001" y="20993"/>
                  </a:lnTo>
                  <a:lnTo>
                    <a:pt x="38042" y="20333"/>
                  </a:lnTo>
                  <a:lnTo>
                    <a:pt x="38042" y="19631"/>
                  </a:lnTo>
                  <a:lnTo>
                    <a:pt x="38042" y="18908"/>
                  </a:lnTo>
                  <a:lnTo>
                    <a:pt x="37980" y="18165"/>
                  </a:lnTo>
                  <a:lnTo>
                    <a:pt x="37918" y="17381"/>
                  </a:lnTo>
                  <a:lnTo>
                    <a:pt x="37815" y="16576"/>
                  </a:lnTo>
                  <a:lnTo>
                    <a:pt x="37671" y="15750"/>
                  </a:lnTo>
                  <a:lnTo>
                    <a:pt x="37464" y="14904"/>
                  </a:lnTo>
                  <a:lnTo>
                    <a:pt x="37237" y="14037"/>
                  </a:lnTo>
                  <a:lnTo>
                    <a:pt x="36948" y="13149"/>
                  </a:lnTo>
                  <a:lnTo>
                    <a:pt x="36618" y="12262"/>
                  </a:lnTo>
                  <a:lnTo>
                    <a:pt x="36226" y="11374"/>
                  </a:lnTo>
                  <a:lnTo>
                    <a:pt x="36019" y="10920"/>
                  </a:lnTo>
                  <a:lnTo>
                    <a:pt x="35792" y="10466"/>
                  </a:lnTo>
                  <a:lnTo>
                    <a:pt x="35545" y="10033"/>
                  </a:lnTo>
                  <a:lnTo>
                    <a:pt x="35276" y="9579"/>
                  </a:lnTo>
                  <a:lnTo>
                    <a:pt x="35008" y="9145"/>
                  </a:lnTo>
                  <a:lnTo>
                    <a:pt x="34719" y="8691"/>
                  </a:lnTo>
                  <a:lnTo>
                    <a:pt x="34430" y="8257"/>
                  </a:lnTo>
                  <a:lnTo>
                    <a:pt x="34100" y="7824"/>
                  </a:lnTo>
                  <a:lnTo>
                    <a:pt x="33770" y="7391"/>
                  </a:lnTo>
                  <a:lnTo>
                    <a:pt x="33419" y="6957"/>
                  </a:lnTo>
                  <a:lnTo>
                    <a:pt x="33047" y="6524"/>
                  </a:lnTo>
                  <a:lnTo>
                    <a:pt x="32676" y="6111"/>
                  </a:lnTo>
                  <a:lnTo>
                    <a:pt x="32283" y="5698"/>
                  </a:lnTo>
                  <a:lnTo>
                    <a:pt x="31871" y="5306"/>
                  </a:lnTo>
                  <a:lnTo>
                    <a:pt x="31437" y="4914"/>
                  </a:lnTo>
                  <a:lnTo>
                    <a:pt x="31004" y="4521"/>
                  </a:lnTo>
                  <a:lnTo>
                    <a:pt x="30529" y="4150"/>
                  </a:lnTo>
                  <a:lnTo>
                    <a:pt x="30054" y="3799"/>
                  </a:lnTo>
                  <a:lnTo>
                    <a:pt x="29559" y="3448"/>
                  </a:lnTo>
                  <a:lnTo>
                    <a:pt x="29063" y="3118"/>
                  </a:lnTo>
                  <a:lnTo>
                    <a:pt x="28527" y="2808"/>
                  </a:lnTo>
                  <a:lnTo>
                    <a:pt x="27990" y="2499"/>
                  </a:lnTo>
                  <a:lnTo>
                    <a:pt x="27453" y="2210"/>
                  </a:lnTo>
                  <a:lnTo>
                    <a:pt x="26896" y="1921"/>
                  </a:lnTo>
                  <a:lnTo>
                    <a:pt x="26318" y="1673"/>
                  </a:lnTo>
                  <a:lnTo>
                    <a:pt x="25719" y="1425"/>
                  </a:lnTo>
                  <a:lnTo>
                    <a:pt x="25121" y="1178"/>
                  </a:lnTo>
                  <a:lnTo>
                    <a:pt x="24502" y="971"/>
                  </a:lnTo>
                  <a:lnTo>
                    <a:pt x="23882" y="785"/>
                  </a:lnTo>
                  <a:lnTo>
                    <a:pt x="23263" y="600"/>
                  </a:lnTo>
                  <a:lnTo>
                    <a:pt x="22623" y="455"/>
                  </a:lnTo>
                  <a:lnTo>
                    <a:pt x="21963" y="311"/>
                  </a:lnTo>
                  <a:lnTo>
                    <a:pt x="21302" y="207"/>
                  </a:lnTo>
                  <a:lnTo>
                    <a:pt x="20642" y="125"/>
                  </a:lnTo>
                  <a:lnTo>
                    <a:pt x="19961" y="63"/>
                  </a:lnTo>
                  <a:lnTo>
                    <a:pt x="19279" y="42"/>
                  </a:lnTo>
                  <a:lnTo>
                    <a:pt x="18908" y="22"/>
                  </a:lnTo>
                  <a:lnTo>
                    <a:pt x="18536" y="1"/>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28" name="Google Shape;2828;p212"/>
            <p:cNvSpPr/>
            <p:nvPr/>
          </p:nvSpPr>
          <p:spPr>
            <a:xfrm>
              <a:off x="2774825" y="980175"/>
              <a:ext cx="956225" cy="666725"/>
            </a:xfrm>
            <a:custGeom>
              <a:avLst/>
              <a:gdLst/>
              <a:ahLst/>
              <a:cxnLst/>
              <a:rect l="l" t="t" r="r" b="b"/>
              <a:pathLst>
                <a:path w="38249" h="26669" extrusionOk="0">
                  <a:moveTo>
                    <a:pt x="18453" y="0"/>
                  </a:moveTo>
                  <a:lnTo>
                    <a:pt x="17855" y="21"/>
                  </a:lnTo>
                  <a:lnTo>
                    <a:pt x="17277" y="41"/>
                  </a:lnTo>
                  <a:lnTo>
                    <a:pt x="16678" y="103"/>
                  </a:lnTo>
                  <a:lnTo>
                    <a:pt x="16100" y="165"/>
                  </a:lnTo>
                  <a:lnTo>
                    <a:pt x="15357" y="248"/>
                  </a:lnTo>
                  <a:lnTo>
                    <a:pt x="14635" y="392"/>
                  </a:lnTo>
                  <a:lnTo>
                    <a:pt x="13933" y="537"/>
                  </a:lnTo>
                  <a:lnTo>
                    <a:pt x="13231" y="723"/>
                  </a:lnTo>
                  <a:lnTo>
                    <a:pt x="12550" y="929"/>
                  </a:lnTo>
                  <a:lnTo>
                    <a:pt x="11890" y="1135"/>
                  </a:lnTo>
                  <a:lnTo>
                    <a:pt x="11250" y="1383"/>
                  </a:lnTo>
                  <a:lnTo>
                    <a:pt x="10630" y="1651"/>
                  </a:lnTo>
                  <a:lnTo>
                    <a:pt x="10011" y="1920"/>
                  </a:lnTo>
                  <a:lnTo>
                    <a:pt x="9413" y="2209"/>
                  </a:lnTo>
                  <a:lnTo>
                    <a:pt x="8855" y="2518"/>
                  </a:lnTo>
                  <a:lnTo>
                    <a:pt x="8298" y="2828"/>
                  </a:lnTo>
                  <a:lnTo>
                    <a:pt x="7761" y="3158"/>
                  </a:lnTo>
                  <a:lnTo>
                    <a:pt x="7245" y="3509"/>
                  </a:lnTo>
                  <a:lnTo>
                    <a:pt x="6750" y="3860"/>
                  </a:lnTo>
                  <a:lnTo>
                    <a:pt x="6296" y="4211"/>
                  </a:lnTo>
                  <a:lnTo>
                    <a:pt x="5842" y="4582"/>
                  </a:lnTo>
                  <a:lnTo>
                    <a:pt x="5408" y="4954"/>
                  </a:lnTo>
                  <a:lnTo>
                    <a:pt x="4995" y="5326"/>
                  </a:lnTo>
                  <a:lnTo>
                    <a:pt x="4603" y="5697"/>
                  </a:lnTo>
                  <a:lnTo>
                    <a:pt x="4232" y="6089"/>
                  </a:lnTo>
                  <a:lnTo>
                    <a:pt x="3881" y="6461"/>
                  </a:lnTo>
                  <a:lnTo>
                    <a:pt x="3550" y="6832"/>
                  </a:lnTo>
                  <a:lnTo>
                    <a:pt x="3220" y="7204"/>
                  </a:lnTo>
                  <a:lnTo>
                    <a:pt x="2663" y="7947"/>
                  </a:lnTo>
                  <a:lnTo>
                    <a:pt x="2147" y="8669"/>
                  </a:lnTo>
                  <a:lnTo>
                    <a:pt x="1713" y="9371"/>
                  </a:lnTo>
                  <a:lnTo>
                    <a:pt x="1342" y="10011"/>
                  </a:lnTo>
                  <a:lnTo>
                    <a:pt x="1012" y="10630"/>
                  </a:lnTo>
                  <a:lnTo>
                    <a:pt x="743" y="11208"/>
                  </a:lnTo>
                  <a:lnTo>
                    <a:pt x="537" y="11724"/>
                  </a:lnTo>
                  <a:lnTo>
                    <a:pt x="351" y="12178"/>
                  </a:lnTo>
                  <a:lnTo>
                    <a:pt x="207" y="12571"/>
                  </a:lnTo>
                  <a:lnTo>
                    <a:pt x="103" y="12901"/>
                  </a:lnTo>
                  <a:lnTo>
                    <a:pt x="41" y="13169"/>
                  </a:lnTo>
                  <a:lnTo>
                    <a:pt x="0" y="13376"/>
                  </a:lnTo>
                  <a:lnTo>
                    <a:pt x="0" y="13500"/>
                  </a:lnTo>
                  <a:lnTo>
                    <a:pt x="0" y="13520"/>
                  </a:lnTo>
                  <a:lnTo>
                    <a:pt x="21" y="13541"/>
                  </a:lnTo>
                  <a:lnTo>
                    <a:pt x="41" y="13541"/>
                  </a:lnTo>
                  <a:lnTo>
                    <a:pt x="269" y="12860"/>
                  </a:lnTo>
                  <a:lnTo>
                    <a:pt x="516" y="12199"/>
                  </a:lnTo>
                  <a:lnTo>
                    <a:pt x="846" y="11477"/>
                  </a:lnTo>
                  <a:lnTo>
                    <a:pt x="1197" y="10775"/>
                  </a:lnTo>
                  <a:lnTo>
                    <a:pt x="1569" y="10073"/>
                  </a:lnTo>
                  <a:lnTo>
                    <a:pt x="1961" y="9413"/>
                  </a:lnTo>
                  <a:lnTo>
                    <a:pt x="2374" y="8752"/>
                  </a:lnTo>
                  <a:lnTo>
                    <a:pt x="2828" y="8112"/>
                  </a:lnTo>
                  <a:lnTo>
                    <a:pt x="3282" y="7493"/>
                  </a:lnTo>
                  <a:lnTo>
                    <a:pt x="3778" y="6894"/>
                  </a:lnTo>
                  <a:lnTo>
                    <a:pt x="4273" y="6316"/>
                  </a:lnTo>
                  <a:lnTo>
                    <a:pt x="4810" y="5759"/>
                  </a:lnTo>
                  <a:lnTo>
                    <a:pt x="5367" y="5243"/>
                  </a:lnTo>
                  <a:lnTo>
                    <a:pt x="5945" y="4748"/>
                  </a:lnTo>
                  <a:lnTo>
                    <a:pt x="6523" y="4273"/>
                  </a:lnTo>
                  <a:lnTo>
                    <a:pt x="7142" y="3819"/>
                  </a:lnTo>
                  <a:lnTo>
                    <a:pt x="7761" y="3406"/>
                  </a:lnTo>
                  <a:lnTo>
                    <a:pt x="8381" y="2993"/>
                  </a:lnTo>
                  <a:lnTo>
                    <a:pt x="8690" y="2807"/>
                  </a:lnTo>
                  <a:lnTo>
                    <a:pt x="9020" y="2622"/>
                  </a:lnTo>
                  <a:lnTo>
                    <a:pt x="9681" y="2271"/>
                  </a:lnTo>
                  <a:lnTo>
                    <a:pt x="11002" y="1631"/>
                  </a:lnTo>
                  <a:lnTo>
                    <a:pt x="12364" y="1135"/>
                  </a:lnTo>
                  <a:lnTo>
                    <a:pt x="13066" y="929"/>
                  </a:lnTo>
                  <a:lnTo>
                    <a:pt x="13396" y="826"/>
                  </a:lnTo>
                  <a:lnTo>
                    <a:pt x="13747" y="743"/>
                  </a:lnTo>
                  <a:lnTo>
                    <a:pt x="14449" y="557"/>
                  </a:lnTo>
                  <a:lnTo>
                    <a:pt x="14800" y="496"/>
                  </a:lnTo>
                  <a:lnTo>
                    <a:pt x="15151" y="434"/>
                  </a:lnTo>
                  <a:lnTo>
                    <a:pt x="15853" y="330"/>
                  </a:lnTo>
                  <a:lnTo>
                    <a:pt x="16534" y="227"/>
                  </a:lnTo>
                  <a:lnTo>
                    <a:pt x="17566" y="165"/>
                  </a:lnTo>
                  <a:lnTo>
                    <a:pt x="18061" y="145"/>
                  </a:lnTo>
                  <a:lnTo>
                    <a:pt x="18577" y="124"/>
                  </a:lnTo>
                  <a:lnTo>
                    <a:pt x="18949" y="145"/>
                  </a:lnTo>
                  <a:lnTo>
                    <a:pt x="19320" y="165"/>
                  </a:lnTo>
                  <a:lnTo>
                    <a:pt x="20002" y="186"/>
                  </a:lnTo>
                  <a:lnTo>
                    <a:pt x="20683" y="248"/>
                  </a:lnTo>
                  <a:lnTo>
                    <a:pt x="21343" y="330"/>
                  </a:lnTo>
                  <a:lnTo>
                    <a:pt x="22004" y="434"/>
                  </a:lnTo>
                  <a:lnTo>
                    <a:pt x="22664" y="578"/>
                  </a:lnTo>
                  <a:lnTo>
                    <a:pt x="23304" y="723"/>
                  </a:lnTo>
                  <a:lnTo>
                    <a:pt x="23923" y="908"/>
                  </a:lnTo>
                  <a:lnTo>
                    <a:pt x="24543" y="1094"/>
                  </a:lnTo>
                  <a:lnTo>
                    <a:pt x="25162" y="1301"/>
                  </a:lnTo>
                  <a:lnTo>
                    <a:pt x="25760" y="1548"/>
                  </a:lnTo>
                  <a:lnTo>
                    <a:pt x="26359" y="1796"/>
                  </a:lnTo>
                  <a:lnTo>
                    <a:pt x="26937" y="2044"/>
                  </a:lnTo>
                  <a:lnTo>
                    <a:pt x="27494" y="2333"/>
                  </a:lnTo>
                  <a:lnTo>
                    <a:pt x="28031" y="2622"/>
                  </a:lnTo>
                  <a:lnTo>
                    <a:pt x="28568" y="2931"/>
                  </a:lnTo>
                  <a:lnTo>
                    <a:pt x="29104" y="3241"/>
                  </a:lnTo>
                  <a:lnTo>
                    <a:pt x="29600" y="3571"/>
                  </a:lnTo>
                  <a:lnTo>
                    <a:pt x="30095" y="3922"/>
                  </a:lnTo>
                  <a:lnTo>
                    <a:pt x="30570" y="4273"/>
                  </a:lnTo>
                  <a:lnTo>
                    <a:pt x="31045" y="4644"/>
                  </a:lnTo>
                  <a:lnTo>
                    <a:pt x="31478" y="5037"/>
                  </a:lnTo>
                  <a:lnTo>
                    <a:pt x="31912" y="5429"/>
                  </a:lnTo>
                  <a:lnTo>
                    <a:pt x="32324" y="5821"/>
                  </a:lnTo>
                  <a:lnTo>
                    <a:pt x="32717" y="6234"/>
                  </a:lnTo>
                  <a:lnTo>
                    <a:pt x="33088" y="6647"/>
                  </a:lnTo>
                  <a:lnTo>
                    <a:pt x="33460" y="7080"/>
                  </a:lnTo>
                  <a:lnTo>
                    <a:pt x="33811" y="7514"/>
                  </a:lnTo>
                  <a:lnTo>
                    <a:pt x="34141" y="7947"/>
                  </a:lnTo>
                  <a:lnTo>
                    <a:pt x="34471" y="8380"/>
                  </a:lnTo>
                  <a:lnTo>
                    <a:pt x="34760" y="8814"/>
                  </a:lnTo>
                  <a:lnTo>
                    <a:pt x="35049" y="9268"/>
                  </a:lnTo>
                  <a:lnTo>
                    <a:pt x="35317" y="9702"/>
                  </a:lnTo>
                  <a:lnTo>
                    <a:pt x="35586" y="10156"/>
                  </a:lnTo>
                  <a:lnTo>
                    <a:pt x="35833" y="10589"/>
                  </a:lnTo>
                  <a:lnTo>
                    <a:pt x="36060" y="11043"/>
                  </a:lnTo>
                  <a:lnTo>
                    <a:pt x="36267" y="11497"/>
                  </a:lnTo>
                  <a:lnTo>
                    <a:pt x="36659" y="12385"/>
                  </a:lnTo>
                  <a:lnTo>
                    <a:pt x="36989" y="13272"/>
                  </a:lnTo>
                  <a:lnTo>
                    <a:pt x="37278" y="14160"/>
                  </a:lnTo>
                  <a:lnTo>
                    <a:pt x="37505" y="15027"/>
                  </a:lnTo>
                  <a:lnTo>
                    <a:pt x="37712" y="15873"/>
                  </a:lnTo>
                  <a:lnTo>
                    <a:pt x="37856" y="16699"/>
                  </a:lnTo>
                  <a:lnTo>
                    <a:pt x="37959" y="17504"/>
                  </a:lnTo>
                  <a:lnTo>
                    <a:pt x="38021" y="18288"/>
                  </a:lnTo>
                  <a:lnTo>
                    <a:pt x="38083" y="19031"/>
                  </a:lnTo>
                  <a:lnTo>
                    <a:pt x="38083" y="19754"/>
                  </a:lnTo>
                  <a:lnTo>
                    <a:pt x="38083" y="20456"/>
                  </a:lnTo>
                  <a:lnTo>
                    <a:pt x="38042" y="21116"/>
                  </a:lnTo>
                  <a:lnTo>
                    <a:pt x="38001" y="21735"/>
                  </a:lnTo>
                  <a:lnTo>
                    <a:pt x="37918" y="22334"/>
                  </a:lnTo>
                  <a:lnTo>
                    <a:pt x="37836" y="22891"/>
                  </a:lnTo>
                  <a:lnTo>
                    <a:pt x="37753" y="23428"/>
                  </a:lnTo>
                  <a:lnTo>
                    <a:pt x="37526" y="24357"/>
                  </a:lnTo>
                  <a:lnTo>
                    <a:pt x="37423" y="24790"/>
                  </a:lnTo>
                  <a:lnTo>
                    <a:pt x="37340" y="25162"/>
                  </a:lnTo>
                  <a:lnTo>
                    <a:pt x="37113" y="25822"/>
                  </a:lnTo>
                  <a:lnTo>
                    <a:pt x="36845" y="26669"/>
                  </a:lnTo>
                  <a:lnTo>
                    <a:pt x="36989" y="26338"/>
                  </a:lnTo>
                  <a:lnTo>
                    <a:pt x="37154" y="25946"/>
                  </a:lnTo>
                  <a:lnTo>
                    <a:pt x="37320" y="25451"/>
                  </a:lnTo>
                  <a:lnTo>
                    <a:pt x="37505" y="24893"/>
                  </a:lnTo>
                  <a:lnTo>
                    <a:pt x="37588" y="24604"/>
                  </a:lnTo>
                  <a:lnTo>
                    <a:pt x="37650" y="24398"/>
                  </a:lnTo>
                  <a:lnTo>
                    <a:pt x="37794" y="23841"/>
                  </a:lnTo>
                  <a:lnTo>
                    <a:pt x="37897" y="23283"/>
                  </a:lnTo>
                  <a:lnTo>
                    <a:pt x="38021" y="22685"/>
                  </a:lnTo>
                  <a:lnTo>
                    <a:pt x="38104" y="22024"/>
                  </a:lnTo>
                  <a:lnTo>
                    <a:pt x="38186" y="21343"/>
                  </a:lnTo>
                  <a:lnTo>
                    <a:pt x="38228" y="20621"/>
                  </a:lnTo>
                  <a:lnTo>
                    <a:pt x="38248" y="19857"/>
                  </a:lnTo>
                  <a:lnTo>
                    <a:pt x="38248" y="19052"/>
                  </a:lnTo>
                  <a:lnTo>
                    <a:pt x="38207" y="18226"/>
                  </a:lnTo>
                  <a:lnTo>
                    <a:pt x="38145" y="17690"/>
                  </a:lnTo>
                  <a:lnTo>
                    <a:pt x="38083" y="17132"/>
                  </a:lnTo>
                  <a:lnTo>
                    <a:pt x="38001" y="16575"/>
                  </a:lnTo>
                  <a:lnTo>
                    <a:pt x="37897" y="15997"/>
                  </a:lnTo>
                  <a:lnTo>
                    <a:pt x="37774" y="15419"/>
                  </a:lnTo>
                  <a:lnTo>
                    <a:pt x="37629" y="14821"/>
                  </a:lnTo>
                  <a:lnTo>
                    <a:pt x="37464" y="14243"/>
                  </a:lnTo>
                  <a:lnTo>
                    <a:pt x="37278" y="13644"/>
                  </a:lnTo>
                  <a:lnTo>
                    <a:pt x="37072" y="13025"/>
                  </a:lnTo>
                  <a:lnTo>
                    <a:pt x="36845" y="12426"/>
                  </a:lnTo>
                  <a:lnTo>
                    <a:pt x="36576" y="11828"/>
                  </a:lnTo>
                  <a:lnTo>
                    <a:pt x="36308" y="11208"/>
                  </a:lnTo>
                  <a:lnTo>
                    <a:pt x="35999" y="10610"/>
                  </a:lnTo>
                  <a:lnTo>
                    <a:pt x="35668" y="9990"/>
                  </a:lnTo>
                  <a:lnTo>
                    <a:pt x="35317" y="9392"/>
                  </a:lnTo>
                  <a:lnTo>
                    <a:pt x="34925" y="8814"/>
                  </a:lnTo>
                  <a:lnTo>
                    <a:pt x="34533" y="8215"/>
                  </a:lnTo>
                  <a:lnTo>
                    <a:pt x="34100" y="7637"/>
                  </a:lnTo>
                  <a:lnTo>
                    <a:pt x="33625" y="7059"/>
                  </a:lnTo>
                  <a:lnTo>
                    <a:pt x="33129" y="6502"/>
                  </a:lnTo>
                  <a:lnTo>
                    <a:pt x="32634" y="5965"/>
                  </a:lnTo>
                  <a:lnTo>
                    <a:pt x="32097" y="5429"/>
                  </a:lnTo>
                  <a:lnTo>
                    <a:pt x="31519" y="4913"/>
                  </a:lnTo>
                  <a:lnTo>
                    <a:pt x="30921" y="4417"/>
                  </a:lnTo>
                  <a:lnTo>
                    <a:pt x="30322" y="3943"/>
                  </a:lnTo>
                  <a:lnTo>
                    <a:pt x="29682" y="3488"/>
                  </a:lnTo>
                  <a:lnTo>
                    <a:pt x="29022" y="3034"/>
                  </a:lnTo>
                  <a:lnTo>
                    <a:pt x="28320" y="2642"/>
                  </a:lnTo>
                  <a:lnTo>
                    <a:pt x="27618" y="2250"/>
                  </a:lnTo>
                  <a:lnTo>
                    <a:pt x="26896" y="1899"/>
                  </a:lnTo>
                  <a:lnTo>
                    <a:pt x="26153" y="1569"/>
                  </a:lnTo>
                  <a:lnTo>
                    <a:pt x="25389" y="1259"/>
                  </a:lnTo>
                  <a:lnTo>
                    <a:pt x="24625" y="991"/>
                  </a:lnTo>
                  <a:lnTo>
                    <a:pt x="23841" y="764"/>
                  </a:lnTo>
                  <a:lnTo>
                    <a:pt x="23056" y="557"/>
                  </a:lnTo>
                  <a:lnTo>
                    <a:pt x="22272" y="372"/>
                  </a:lnTo>
                  <a:lnTo>
                    <a:pt x="21488" y="227"/>
                  </a:lnTo>
                  <a:lnTo>
                    <a:pt x="20703" y="145"/>
                  </a:lnTo>
                  <a:lnTo>
                    <a:pt x="19919" y="62"/>
                  </a:lnTo>
                  <a:lnTo>
                    <a:pt x="19135" y="21"/>
                  </a:lnTo>
                  <a:lnTo>
                    <a:pt x="18453" y="0"/>
                  </a:lnTo>
                  <a:close/>
                </a:path>
              </a:pathLst>
            </a:custGeom>
            <a:solidFill>
              <a:srgbClr val="12202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29" name="Google Shape;2829;p212"/>
            <p:cNvSpPr/>
            <p:nvPr/>
          </p:nvSpPr>
          <p:spPr>
            <a:xfrm>
              <a:off x="2774825" y="980175"/>
              <a:ext cx="956225" cy="666725"/>
            </a:xfrm>
            <a:custGeom>
              <a:avLst/>
              <a:gdLst/>
              <a:ahLst/>
              <a:cxnLst/>
              <a:rect l="l" t="t" r="r" b="b"/>
              <a:pathLst>
                <a:path w="38249" h="26669" fill="none" extrusionOk="0">
                  <a:moveTo>
                    <a:pt x="18453" y="0"/>
                  </a:moveTo>
                  <a:lnTo>
                    <a:pt x="18453" y="0"/>
                  </a:lnTo>
                  <a:lnTo>
                    <a:pt x="17855" y="21"/>
                  </a:lnTo>
                  <a:lnTo>
                    <a:pt x="17277" y="41"/>
                  </a:lnTo>
                  <a:lnTo>
                    <a:pt x="16678" y="103"/>
                  </a:lnTo>
                  <a:lnTo>
                    <a:pt x="16100" y="165"/>
                  </a:lnTo>
                  <a:lnTo>
                    <a:pt x="16100" y="165"/>
                  </a:lnTo>
                  <a:lnTo>
                    <a:pt x="15357" y="248"/>
                  </a:lnTo>
                  <a:lnTo>
                    <a:pt x="14635" y="392"/>
                  </a:lnTo>
                  <a:lnTo>
                    <a:pt x="13933" y="537"/>
                  </a:lnTo>
                  <a:lnTo>
                    <a:pt x="13231" y="723"/>
                  </a:lnTo>
                  <a:lnTo>
                    <a:pt x="13231" y="723"/>
                  </a:lnTo>
                  <a:lnTo>
                    <a:pt x="12550" y="929"/>
                  </a:lnTo>
                  <a:lnTo>
                    <a:pt x="11890" y="1135"/>
                  </a:lnTo>
                  <a:lnTo>
                    <a:pt x="11250" y="1383"/>
                  </a:lnTo>
                  <a:lnTo>
                    <a:pt x="10630" y="1651"/>
                  </a:lnTo>
                  <a:lnTo>
                    <a:pt x="10011" y="1920"/>
                  </a:lnTo>
                  <a:lnTo>
                    <a:pt x="9413" y="2209"/>
                  </a:lnTo>
                  <a:lnTo>
                    <a:pt x="8855" y="2518"/>
                  </a:lnTo>
                  <a:lnTo>
                    <a:pt x="8298" y="2828"/>
                  </a:lnTo>
                  <a:lnTo>
                    <a:pt x="8298" y="2828"/>
                  </a:lnTo>
                  <a:lnTo>
                    <a:pt x="7761" y="3158"/>
                  </a:lnTo>
                  <a:lnTo>
                    <a:pt x="7245" y="3509"/>
                  </a:lnTo>
                  <a:lnTo>
                    <a:pt x="6750" y="3860"/>
                  </a:lnTo>
                  <a:lnTo>
                    <a:pt x="6296" y="4211"/>
                  </a:lnTo>
                  <a:lnTo>
                    <a:pt x="5842" y="4582"/>
                  </a:lnTo>
                  <a:lnTo>
                    <a:pt x="5408" y="4954"/>
                  </a:lnTo>
                  <a:lnTo>
                    <a:pt x="4995" y="5326"/>
                  </a:lnTo>
                  <a:lnTo>
                    <a:pt x="4603" y="5697"/>
                  </a:lnTo>
                  <a:lnTo>
                    <a:pt x="4603" y="5697"/>
                  </a:lnTo>
                  <a:lnTo>
                    <a:pt x="4232" y="6089"/>
                  </a:lnTo>
                  <a:lnTo>
                    <a:pt x="3881" y="6461"/>
                  </a:lnTo>
                  <a:lnTo>
                    <a:pt x="3550" y="6832"/>
                  </a:lnTo>
                  <a:lnTo>
                    <a:pt x="3220" y="7204"/>
                  </a:lnTo>
                  <a:lnTo>
                    <a:pt x="2663" y="7947"/>
                  </a:lnTo>
                  <a:lnTo>
                    <a:pt x="2147" y="8669"/>
                  </a:lnTo>
                  <a:lnTo>
                    <a:pt x="1713" y="9371"/>
                  </a:lnTo>
                  <a:lnTo>
                    <a:pt x="1342" y="10011"/>
                  </a:lnTo>
                  <a:lnTo>
                    <a:pt x="1012" y="10630"/>
                  </a:lnTo>
                  <a:lnTo>
                    <a:pt x="743" y="11208"/>
                  </a:lnTo>
                  <a:lnTo>
                    <a:pt x="743" y="11208"/>
                  </a:lnTo>
                  <a:lnTo>
                    <a:pt x="537" y="11724"/>
                  </a:lnTo>
                  <a:lnTo>
                    <a:pt x="351" y="12178"/>
                  </a:lnTo>
                  <a:lnTo>
                    <a:pt x="207" y="12571"/>
                  </a:lnTo>
                  <a:lnTo>
                    <a:pt x="103" y="12901"/>
                  </a:lnTo>
                  <a:lnTo>
                    <a:pt x="41" y="13169"/>
                  </a:lnTo>
                  <a:lnTo>
                    <a:pt x="0" y="13376"/>
                  </a:lnTo>
                  <a:lnTo>
                    <a:pt x="0" y="13500"/>
                  </a:lnTo>
                  <a:lnTo>
                    <a:pt x="0" y="13520"/>
                  </a:lnTo>
                  <a:lnTo>
                    <a:pt x="21" y="13541"/>
                  </a:lnTo>
                  <a:lnTo>
                    <a:pt x="21" y="13541"/>
                  </a:lnTo>
                  <a:lnTo>
                    <a:pt x="21" y="13541"/>
                  </a:lnTo>
                  <a:lnTo>
                    <a:pt x="21" y="13541"/>
                  </a:lnTo>
                  <a:lnTo>
                    <a:pt x="41" y="13541"/>
                  </a:lnTo>
                  <a:lnTo>
                    <a:pt x="41" y="13541"/>
                  </a:lnTo>
                  <a:lnTo>
                    <a:pt x="269" y="12860"/>
                  </a:lnTo>
                  <a:lnTo>
                    <a:pt x="516" y="12199"/>
                  </a:lnTo>
                  <a:lnTo>
                    <a:pt x="516" y="12199"/>
                  </a:lnTo>
                  <a:lnTo>
                    <a:pt x="846" y="11477"/>
                  </a:lnTo>
                  <a:lnTo>
                    <a:pt x="1197" y="10775"/>
                  </a:lnTo>
                  <a:lnTo>
                    <a:pt x="1569" y="10073"/>
                  </a:lnTo>
                  <a:lnTo>
                    <a:pt x="1961" y="9413"/>
                  </a:lnTo>
                  <a:lnTo>
                    <a:pt x="2374" y="8752"/>
                  </a:lnTo>
                  <a:lnTo>
                    <a:pt x="2828" y="8112"/>
                  </a:lnTo>
                  <a:lnTo>
                    <a:pt x="3282" y="7493"/>
                  </a:lnTo>
                  <a:lnTo>
                    <a:pt x="3778" y="6894"/>
                  </a:lnTo>
                  <a:lnTo>
                    <a:pt x="3778" y="6894"/>
                  </a:lnTo>
                  <a:lnTo>
                    <a:pt x="4273" y="6316"/>
                  </a:lnTo>
                  <a:lnTo>
                    <a:pt x="4810" y="5759"/>
                  </a:lnTo>
                  <a:lnTo>
                    <a:pt x="5367" y="5243"/>
                  </a:lnTo>
                  <a:lnTo>
                    <a:pt x="5945" y="4748"/>
                  </a:lnTo>
                  <a:lnTo>
                    <a:pt x="6523" y="4273"/>
                  </a:lnTo>
                  <a:lnTo>
                    <a:pt x="7142" y="3819"/>
                  </a:lnTo>
                  <a:lnTo>
                    <a:pt x="7761" y="3406"/>
                  </a:lnTo>
                  <a:lnTo>
                    <a:pt x="8381" y="2993"/>
                  </a:lnTo>
                  <a:lnTo>
                    <a:pt x="8381" y="2993"/>
                  </a:lnTo>
                  <a:lnTo>
                    <a:pt x="8690" y="2807"/>
                  </a:lnTo>
                  <a:lnTo>
                    <a:pt x="9020" y="2622"/>
                  </a:lnTo>
                  <a:lnTo>
                    <a:pt x="9681" y="2271"/>
                  </a:lnTo>
                  <a:lnTo>
                    <a:pt x="11002" y="1631"/>
                  </a:lnTo>
                  <a:lnTo>
                    <a:pt x="11002" y="1631"/>
                  </a:lnTo>
                  <a:lnTo>
                    <a:pt x="12364" y="1135"/>
                  </a:lnTo>
                  <a:lnTo>
                    <a:pt x="13066" y="929"/>
                  </a:lnTo>
                  <a:lnTo>
                    <a:pt x="13396" y="826"/>
                  </a:lnTo>
                  <a:lnTo>
                    <a:pt x="13747" y="743"/>
                  </a:lnTo>
                  <a:lnTo>
                    <a:pt x="13747" y="743"/>
                  </a:lnTo>
                  <a:lnTo>
                    <a:pt x="14449" y="557"/>
                  </a:lnTo>
                  <a:lnTo>
                    <a:pt x="14800" y="496"/>
                  </a:lnTo>
                  <a:lnTo>
                    <a:pt x="15151" y="434"/>
                  </a:lnTo>
                  <a:lnTo>
                    <a:pt x="15151" y="434"/>
                  </a:lnTo>
                  <a:lnTo>
                    <a:pt x="15853" y="330"/>
                  </a:lnTo>
                  <a:lnTo>
                    <a:pt x="16534" y="227"/>
                  </a:lnTo>
                  <a:lnTo>
                    <a:pt x="16534" y="227"/>
                  </a:lnTo>
                  <a:lnTo>
                    <a:pt x="17566" y="165"/>
                  </a:lnTo>
                  <a:lnTo>
                    <a:pt x="18061" y="145"/>
                  </a:lnTo>
                  <a:lnTo>
                    <a:pt x="18577" y="124"/>
                  </a:lnTo>
                  <a:lnTo>
                    <a:pt x="18577" y="124"/>
                  </a:lnTo>
                  <a:lnTo>
                    <a:pt x="18949" y="145"/>
                  </a:lnTo>
                  <a:lnTo>
                    <a:pt x="19320" y="165"/>
                  </a:lnTo>
                  <a:lnTo>
                    <a:pt x="19320" y="165"/>
                  </a:lnTo>
                  <a:lnTo>
                    <a:pt x="20002" y="186"/>
                  </a:lnTo>
                  <a:lnTo>
                    <a:pt x="20683" y="248"/>
                  </a:lnTo>
                  <a:lnTo>
                    <a:pt x="21343" y="330"/>
                  </a:lnTo>
                  <a:lnTo>
                    <a:pt x="22004" y="434"/>
                  </a:lnTo>
                  <a:lnTo>
                    <a:pt x="22664" y="578"/>
                  </a:lnTo>
                  <a:lnTo>
                    <a:pt x="23304" y="723"/>
                  </a:lnTo>
                  <a:lnTo>
                    <a:pt x="23923" y="908"/>
                  </a:lnTo>
                  <a:lnTo>
                    <a:pt x="24543" y="1094"/>
                  </a:lnTo>
                  <a:lnTo>
                    <a:pt x="25162" y="1301"/>
                  </a:lnTo>
                  <a:lnTo>
                    <a:pt x="25760" y="1548"/>
                  </a:lnTo>
                  <a:lnTo>
                    <a:pt x="26359" y="1796"/>
                  </a:lnTo>
                  <a:lnTo>
                    <a:pt x="26937" y="2044"/>
                  </a:lnTo>
                  <a:lnTo>
                    <a:pt x="27494" y="2333"/>
                  </a:lnTo>
                  <a:lnTo>
                    <a:pt x="28031" y="2622"/>
                  </a:lnTo>
                  <a:lnTo>
                    <a:pt x="28568" y="2931"/>
                  </a:lnTo>
                  <a:lnTo>
                    <a:pt x="29104" y="3241"/>
                  </a:lnTo>
                  <a:lnTo>
                    <a:pt x="29104" y="3241"/>
                  </a:lnTo>
                  <a:lnTo>
                    <a:pt x="29600" y="3571"/>
                  </a:lnTo>
                  <a:lnTo>
                    <a:pt x="30095" y="3922"/>
                  </a:lnTo>
                  <a:lnTo>
                    <a:pt x="30570" y="4273"/>
                  </a:lnTo>
                  <a:lnTo>
                    <a:pt x="31045" y="4644"/>
                  </a:lnTo>
                  <a:lnTo>
                    <a:pt x="31478" y="5037"/>
                  </a:lnTo>
                  <a:lnTo>
                    <a:pt x="31912" y="5429"/>
                  </a:lnTo>
                  <a:lnTo>
                    <a:pt x="32324" y="5821"/>
                  </a:lnTo>
                  <a:lnTo>
                    <a:pt x="32717" y="6234"/>
                  </a:lnTo>
                  <a:lnTo>
                    <a:pt x="33088" y="6647"/>
                  </a:lnTo>
                  <a:lnTo>
                    <a:pt x="33460" y="7080"/>
                  </a:lnTo>
                  <a:lnTo>
                    <a:pt x="33811" y="7514"/>
                  </a:lnTo>
                  <a:lnTo>
                    <a:pt x="34141" y="7947"/>
                  </a:lnTo>
                  <a:lnTo>
                    <a:pt x="34471" y="8380"/>
                  </a:lnTo>
                  <a:lnTo>
                    <a:pt x="34760" y="8814"/>
                  </a:lnTo>
                  <a:lnTo>
                    <a:pt x="35049" y="9268"/>
                  </a:lnTo>
                  <a:lnTo>
                    <a:pt x="35317" y="9702"/>
                  </a:lnTo>
                  <a:lnTo>
                    <a:pt x="35317" y="9702"/>
                  </a:lnTo>
                  <a:lnTo>
                    <a:pt x="35586" y="10156"/>
                  </a:lnTo>
                  <a:lnTo>
                    <a:pt x="35833" y="10589"/>
                  </a:lnTo>
                  <a:lnTo>
                    <a:pt x="36060" y="11043"/>
                  </a:lnTo>
                  <a:lnTo>
                    <a:pt x="36267" y="11497"/>
                  </a:lnTo>
                  <a:lnTo>
                    <a:pt x="36659" y="12385"/>
                  </a:lnTo>
                  <a:lnTo>
                    <a:pt x="36989" y="13272"/>
                  </a:lnTo>
                  <a:lnTo>
                    <a:pt x="37278" y="14160"/>
                  </a:lnTo>
                  <a:lnTo>
                    <a:pt x="37505" y="15027"/>
                  </a:lnTo>
                  <a:lnTo>
                    <a:pt x="37712" y="15873"/>
                  </a:lnTo>
                  <a:lnTo>
                    <a:pt x="37856" y="16699"/>
                  </a:lnTo>
                  <a:lnTo>
                    <a:pt x="37856" y="16699"/>
                  </a:lnTo>
                  <a:lnTo>
                    <a:pt x="37959" y="17504"/>
                  </a:lnTo>
                  <a:lnTo>
                    <a:pt x="38021" y="18288"/>
                  </a:lnTo>
                  <a:lnTo>
                    <a:pt x="38083" y="19031"/>
                  </a:lnTo>
                  <a:lnTo>
                    <a:pt x="38083" y="19754"/>
                  </a:lnTo>
                  <a:lnTo>
                    <a:pt x="38083" y="20456"/>
                  </a:lnTo>
                  <a:lnTo>
                    <a:pt x="38042" y="21116"/>
                  </a:lnTo>
                  <a:lnTo>
                    <a:pt x="38001" y="21735"/>
                  </a:lnTo>
                  <a:lnTo>
                    <a:pt x="37918" y="22334"/>
                  </a:lnTo>
                  <a:lnTo>
                    <a:pt x="37918" y="22334"/>
                  </a:lnTo>
                  <a:lnTo>
                    <a:pt x="37836" y="22891"/>
                  </a:lnTo>
                  <a:lnTo>
                    <a:pt x="37753" y="23428"/>
                  </a:lnTo>
                  <a:lnTo>
                    <a:pt x="37526" y="24357"/>
                  </a:lnTo>
                  <a:lnTo>
                    <a:pt x="37526" y="24357"/>
                  </a:lnTo>
                  <a:lnTo>
                    <a:pt x="37423" y="24790"/>
                  </a:lnTo>
                  <a:lnTo>
                    <a:pt x="37340" y="25162"/>
                  </a:lnTo>
                  <a:lnTo>
                    <a:pt x="37340" y="25162"/>
                  </a:lnTo>
                  <a:lnTo>
                    <a:pt x="37113" y="25822"/>
                  </a:lnTo>
                  <a:lnTo>
                    <a:pt x="37113" y="25822"/>
                  </a:lnTo>
                  <a:lnTo>
                    <a:pt x="36845" y="26669"/>
                  </a:lnTo>
                  <a:lnTo>
                    <a:pt x="36845" y="26669"/>
                  </a:lnTo>
                  <a:lnTo>
                    <a:pt x="36989" y="26338"/>
                  </a:lnTo>
                  <a:lnTo>
                    <a:pt x="37154" y="25946"/>
                  </a:lnTo>
                  <a:lnTo>
                    <a:pt x="37320" y="25451"/>
                  </a:lnTo>
                  <a:lnTo>
                    <a:pt x="37505" y="24893"/>
                  </a:lnTo>
                  <a:lnTo>
                    <a:pt x="37505" y="24893"/>
                  </a:lnTo>
                  <a:lnTo>
                    <a:pt x="37588" y="24604"/>
                  </a:lnTo>
                  <a:lnTo>
                    <a:pt x="37588" y="24604"/>
                  </a:lnTo>
                  <a:lnTo>
                    <a:pt x="37650" y="24398"/>
                  </a:lnTo>
                  <a:lnTo>
                    <a:pt x="37650" y="24398"/>
                  </a:lnTo>
                  <a:lnTo>
                    <a:pt x="37794" y="23841"/>
                  </a:lnTo>
                  <a:lnTo>
                    <a:pt x="37794" y="23841"/>
                  </a:lnTo>
                  <a:lnTo>
                    <a:pt x="37897" y="23283"/>
                  </a:lnTo>
                  <a:lnTo>
                    <a:pt x="38021" y="22685"/>
                  </a:lnTo>
                  <a:lnTo>
                    <a:pt x="38104" y="22024"/>
                  </a:lnTo>
                  <a:lnTo>
                    <a:pt x="38186" y="21343"/>
                  </a:lnTo>
                  <a:lnTo>
                    <a:pt x="38228" y="20621"/>
                  </a:lnTo>
                  <a:lnTo>
                    <a:pt x="38248" y="19857"/>
                  </a:lnTo>
                  <a:lnTo>
                    <a:pt x="38248" y="19052"/>
                  </a:lnTo>
                  <a:lnTo>
                    <a:pt x="38207" y="18226"/>
                  </a:lnTo>
                  <a:lnTo>
                    <a:pt x="38207" y="18226"/>
                  </a:lnTo>
                  <a:lnTo>
                    <a:pt x="38145" y="17690"/>
                  </a:lnTo>
                  <a:lnTo>
                    <a:pt x="38083" y="17132"/>
                  </a:lnTo>
                  <a:lnTo>
                    <a:pt x="38001" y="16575"/>
                  </a:lnTo>
                  <a:lnTo>
                    <a:pt x="37897" y="15997"/>
                  </a:lnTo>
                  <a:lnTo>
                    <a:pt x="37774" y="15419"/>
                  </a:lnTo>
                  <a:lnTo>
                    <a:pt x="37629" y="14821"/>
                  </a:lnTo>
                  <a:lnTo>
                    <a:pt x="37464" y="14243"/>
                  </a:lnTo>
                  <a:lnTo>
                    <a:pt x="37278" y="13644"/>
                  </a:lnTo>
                  <a:lnTo>
                    <a:pt x="37278" y="13644"/>
                  </a:lnTo>
                  <a:lnTo>
                    <a:pt x="37072" y="13025"/>
                  </a:lnTo>
                  <a:lnTo>
                    <a:pt x="36845" y="12426"/>
                  </a:lnTo>
                  <a:lnTo>
                    <a:pt x="36576" y="11828"/>
                  </a:lnTo>
                  <a:lnTo>
                    <a:pt x="36308" y="11208"/>
                  </a:lnTo>
                  <a:lnTo>
                    <a:pt x="35999" y="10610"/>
                  </a:lnTo>
                  <a:lnTo>
                    <a:pt x="35668" y="9990"/>
                  </a:lnTo>
                  <a:lnTo>
                    <a:pt x="35317" y="9392"/>
                  </a:lnTo>
                  <a:lnTo>
                    <a:pt x="34925" y="8814"/>
                  </a:lnTo>
                  <a:lnTo>
                    <a:pt x="34925" y="8814"/>
                  </a:lnTo>
                  <a:lnTo>
                    <a:pt x="34533" y="8215"/>
                  </a:lnTo>
                  <a:lnTo>
                    <a:pt x="34100" y="7637"/>
                  </a:lnTo>
                  <a:lnTo>
                    <a:pt x="33625" y="7059"/>
                  </a:lnTo>
                  <a:lnTo>
                    <a:pt x="33129" y="6502"/>
                  </a:lnTo>
                  <a:lnTo>
                    <a:pt x="33129" y="6502"/>
                  </a:lnTo>
                  <a:lnTo>
                    <a:pt x="32634" y="5965"/>
                  </a:lnTo>
                  <a:lnTo>
                    <a:pt x="32097" y="5429"/>
                  </a:lnTo>
                  <a:lnTo>
                    <a:pt x="31519" y="4913"/>
                  </a:lnTo>
                  <a:lnTo>
                    <a:pt x="30921" y="4417"/>
                  </a:lnTo>
                  <a:lnTo>
                    <a:pt x="30921" y="4417"/>
                  </a:lnTo>
                  <a:lnTo>
                    <a:pt x="30322" y="3943"/>
                  </a:lnTo>
                  <a:lnTo>
                    <a:pt x="29682" y="3488"/>
                  </a:lnTo>
                  <a:lnTo>
                    <a:pt x="29022" y="3034"/>
                  </a:lnTo>
                  <a:lnTo>
                    <a:pt x="28320" y="2642"/>
                  </a:lnTo>
                  <a:lnTo>
                    <a:pt x="28320" y="2642"/>
                  </a:lnTo>
                  <a:lnTo>
                    <a:pt x="27618" y="2250"/>
                  </a:lnTo>
                  <a:lnTo>
                    <a:pt x="26896" y="1899"/>
                  </a:lnTo>
                  <a:lnTo>
                    <a:pt x="26153" y="1569"/>
                  </a:lnTo>
                  <a:lnTo>
                    <a:pt x="25389" y="1259"/>
                  </a:lnTo>
                  <a:lnTo>
                    <a:pt x="25389" y="1259"/>
                  </a:lnTo>
                  <a:lnTo>
                    <a:pt x="24625" y="991"/>
                  </a:lnTo>
                  <a:lnTo>
                    <a:pt x="23841" y="764"/>
                  </a:lnTo>
                  <a:lnTo>
                    <a:pt x="23056" y="557"/>
                  </a:lnTo>
                  <a:lnTo>
                    <a:pt x="22272" y="372"/>
                  </a:lnTo>
                  <a:lnTo>
                    <a:pt x="22272" y="372"/>
                  </a:lnTo>
                  <a:lnTo>
                    <a:pt x="21488" y="227"/>
                  </a:lnTo>
                  <a:lnTo>
                    <a:pt x="20703" y="145"/>
                  </a:lnTo>
                  <a:lnTo>
                    <a:pt x="19919" y="62"/>
                  </a:lnTo>
                  <a:lnTo>
                    <a:pt x="19135" y="21"/>
                  </a:lnTo>
                  <a:lnTo>
                    <a:pt x="19135" y="21"/>
                  </a:lnTo>
                  <a:lnTo>
                    <a:pt x="18453"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30" name="Google Shape;2830;p212"/>
            <p:cNvSpPr/>
            <p:nvPr/>
          </p:nvSpPr>
          <p:spPr>
            <a:xfrm>
              <a:off x="2951825" y="1144275"/>
              <a:ext cx="555275" cy="697175"/>
            </a:xfrm>
            <a:custGeom>
              <a:avLst/>
              <a:gdLst/>
              <a:ahLst/>
              <a:cxnLst/>
              <a:rect l="l" t="t" r="r" b="b"/>
              <a:pathLst>
                <a:path w="22211" h="27887" extrusionOk="0">
                  <a:moveTo>
                    <a:pt x="12034" y="6894"/>
                  </a:moveTo>
                  <a:lnTo>
                    <a:pt x="12385" y="6915"/>
                  </a:lnTo>
                  <a:lnTo>
                    <a:pt x="12756" y="6956"/>
                  </a:lnTo>
                  <a:lnTo>
                    <a:pt x="11167" y="11002"/>
                  </a:lnTo>
                  <a:lnTo>
                    <a:pt x="10775" y="10672"/>
                  </a:lnTo>
                  <a:lnTo>
                    <a:pt x="10445" y="10341"/>
                  </a:lnTo>
                  <a:lnTo>
                    <a:pt x="10156" y="9990"/>
                  </a:lnTo>
                  <a:lnTo>
                    <a:pt x="10032" y="9825"/>
                  </a:lnTo>
                  <a:lnTo>
                    <a:pt x="9929" y="9660"/>
                  </a:lnTo>
                  <a:lnTo>
                    <a:pt x="9846" y="9495"/>
                  </a:lnTo>
                  <a:lnTo>
                    <a:pt x="9784" y="9309"/>
                  </a:lnTo>
                  <a:lnTo>
                    <a:pt x="9743" y="9144"/>
                  </a:lnTo>
                  <a:lnTo>
                    <a:pt x="9702" y="8958"/>
                  </a:lnTo>
                  <a:lnTo>
                    <a:pt x="9702" y="8793"/>
                  </a:lnTo>
                  <a:lnTo>
                    <a:pt x="9722" y="8607"/>
                  </a:lnTo>
                  <a:lnTo>
                    <a:pt x="9763" y="8422"/>
                  </a:lnTo>
                  <a:lnTo>
                    <a:pt x="9825" y="8236"/>
                  </a:lnTo>
                  <a:lnTo>
                    <a:pt x="9949" y="7947"/>
                  </a:lnTo>
                  <a:lnTo>
                    <a:pt x="10135" y="7699"/>
                  </a:lnTo>
                  <a:lnTo>
                    <a:pt x="10218" y="7575"/>
                  </a:lnTo>
                  <a:lnTo>
                    <a:pt x="10341" y="7472"/>
                  </a:lnTo>
                  <a:lnTo>
                    <a:pt x="10465" y="7369"/>
                  </a:lnTo>
                  <a:lnTo>
                    <a:pt x="10589" y="7266"/>
                  </a:lnTo>
                  <a:lnTo>
                    <a:pt x="10734" y="7183"/>
                  </a:lnTo>
                  <a:lnTo>
                    <a:pt x="10878" y="7121"/>
                  </a:lnTo>
                  <a:lnTo>
                    <a:pt x="11043" y="7059"/>
                  </a:lnTo>
                  <a:lnTo>
                    <a:pt x="11229" y="6997"/>
                  </a:lnTo>
                  <a:lnTo>
                    <a:pt x="11415" y="6956"/>
                  </a:lnTo>
                  <a:lnTo>
                    <a:pt x="11600" y="6915"/>
                  </a:lnTo>
                  <a:lnTo>
                    <a:pt x="11807" y="6915"/>
                  </a:lnTo>
                  <a:lnTo>
                    <a:pt x="12034" y="6894"/>
                  </a:lnTo>
                  <a:close/>
                  <a:moveTo>
                    <a:pt x="12096" y="17008"/>
                  </a:moveTo>
                  <a:lnTo>
                    <a:pt x="12467" y="17359"/>
                  </a:lnTo>
                  <a:lnTo>
                    <a:pt x="12798" y="17690"/>
                  </a:lnTo>
                  <a:lnTo>
                    <a:pt x="13066" y="18020"/>
                  </a:lnTo>
                  <a:lnTo>
                    <a:pt x="13169" y="18206"/>
                  </a:lnTo>
                  <a:lnTo>
                    <a:pt x="13272" y="18371"/>
                  </a:lnTo>
                  <a:lnTo>
                    <a:pt x="13355" y="18536"/>
                  </a:lnTo>
                  <a:lnTo>
                    <a:pt x="13417" y="18701"/>
                  </a:lnTo>
                  <a:lnTo>
                    <a:pt x="13458" y="18887"/>
                  </a:lnTo>
                  <a:lnTo>
                    <a:pt x="13479" y="19052"/>
                  </a:lnTo>
                  <a:lnTo>
                    <a:pt x="13479" y="19238"/>
                  </a:lnTo>
                  <a:lnTo>
                    <a:pt x="13479" y="19423"/>
                  </a:lnTo>
                  <a:lnTo>
                    <a:pt x="13438" y="19609"/>
                  </a:lnTo>
                  <a:lnTo>
                    <a:pt x="13376" y="19795"/>
                  </a:lnTo>
                  <a:lnTo>
                    <a:pt x="13252" y="20063"/>
                  </a:lnTo>
                  <a:lnTo>
                    <a:pt x="13087" y="20290"/>
                  </a:lnTo>
                  <a:lnTo>
                    <a:pt x="12880" y="20497"/>
                  </a:lnTo>
                  <a:lnTo>
                    <a:pt x="12756" y="20600"/>
                  </a:lnTo>
                  <a:lnTo>
                    <a:pt x="12633" y="20683"/>
                  </a:lnTo>
                  <a:lnTo>
                    <a:pt x="12509" y="20765"/>
                  </a:lnTo>
                  <a:lnTo>
                    <a:pt x="12364" y="20827"/>
                  </a:lnTo>
                  <a:lnTo>
                    <a:pt x="12034" y="20930"/>
                  </a:lnTo>
                  <a:lnTo>
                    <a:pt x="11683" y="20992"/>
                  </a:lnTo>
                  <a:lnTo>
                    <a:pt x="11291" y="21013"/>
                  </a:lnTo>
                  <a:lnTo>
                    <a:pt x="10940" y="20992"/>
                  </a:lnTo>
                  <a:lnTo>
                    <a:pt x="10548" y="20951"/>
                  </a:lnTo>
                  <a:lnTo>
                    <a:pt x="12096" y="17008"/>
                  </a:lnTo>
                  <a:close/>
                  <a:moveTo>
                    <a:pt x="15481" y="0"/>
                  </a:moveTo>
                  <a:lnTo>
                    <a:pt x="14243" y="3179"/>
                  </a:lnTo>
                  <a:lnTo>
                    <a:pt x="13458" y="2993"/>
                  </a:lnTo>
                  <a:lnTo>
                    <a:pt x="12715" y="2849"/>
                  </a:lnTo>
                  <a:lnTo>
                    <a:pt x="11993" y="2787"/>
                  </a:lnTo>
                  <a:lnTo>
                    <a:pt x="11312" y="2766"/>
                  </a:lnTo>
                  <a:lnTo>
                    <a:pt x="10734" y="2766"/>
                  </a:lnTo>
                  <a:lnTo>
                    <a:pt x="10197" y="2828"/>
                  </a:lnTo>
                  <a:lnTo>
                    <a:pt x="9660" y="2910"/>
                  </a:lnTo>
                  <a:lnTo>
                    <a:pt x="9165" y="3034"/>
                  </a:lnTo>
                  <a:lnTo>
                    <a:pt x="8690" y="3199"/>
                  </a:lnTo>
                  <a:lnTo>
                    <a:pt x="8236" y="3385"/>
                  </a:lnTo>
                  <a:lnTo>
                    <a:pt x="7803" y="3592"/>
                  </a:lnTo>
                  <a:lnTo>
                    <a:pt x="7410" y="3839"/>
                  </a:lnTo>
                  <a:lnTo>
                    <a:pt x="7018" y="4108"/>
                  </a:lnTo>
                  <a:lnTo>
                    <a:pt x="6688" y="4397"/>
                  </a:lnTo>
                  <a:lnTo>
                    <a:pt x="6358" y="4727"/>
                  </a:lnTo>
                  <a:lnTo>
                    <a:pt x="6048" y="5057"/>
                  </a:lnTo>
                  <a:lnTo>
                    <a:pt x="5780" y="5429"/>
                  </a:lnTo>
                  <a:lnTo>
                    <a:pt x="5553" y="5821"/>
                  </a:lnTo>
                  <a:lnTo>
                    <a:pt x="5326" y="6234"/>
                  </a:lnTo>
                  <a:lnTo>
                    <a:pt x="5140" y="6667"/>
                  </a:lnTo>
                  <a:lnTo>
                    <a:pt x="5016" y="7039"/>
                  </a:lnTo>
                  <a:lnTo>
                    <a:pt x="4892" y="7410"/>
                  </a:lnTo>
                  <a:lnTo>
                    <a:pt x="4810" y="7761"/>
                  </a:lnTo>
                  <a:lnTo>
                    <a:pt x="4748" y="8112"/>
                  </a:lnTo>
                  <a:lnTo>
                    <a:pt x="4727" y="8463"/>
                  </a:lnTo>
                  <a:lnTo>
                    <a:pt x="4706" y="8793"/>
                  </a:lnTo>
                  <a:lnTo>
                    <a:pt x="4727" y="9123"/>
                  </a:lnTo>
                  <a:lnTo>
                    <a:pt x="4748" y="9433"/>
                  </a:lnTo>
                  <a:lnTo>
                    <a:pt x="4810" y="9743"/>
                  </a:lnTo>
                  <a:lnTo>
                    <a:pt x="4871" y="10032"/>
                  </a:lnTo>
                  <a:lnTo>
                    <a:pt x="4975" y="10341"/>
                  </a:lnTo>
                  <a:lnTo>
                    <a:pt x="5078" y="10630"/>
                  </a:lnTo>
                  <a:lnTo>
                    <a:pt x="5202" y="10899"/>
                  </a:lnTo>
                  <a:lnTo>
                    <a:pt x="5346" y="11167"/>
                  </a:lnTo>
                  <a:lnTo>
                    <a:pt x="5491" y="11435"/>
                  </a:lnTo>
                  <a:lnTo>
                    <a:pt x="5656" y="11704"/>
                  </a:lnTo>
                  <a:lnTo>
                    <a:pt x="5842" y="11951"/>
                  </a:lnTo>
                  <a:lnTo>
                    <a:pt x="6027" y="12199"/>
                  </a:lnTo>
                  <a:lnTo>
                    <a:pt x="6461" y="12674"/>
                  </a:lnTo>
                  <a:lnTo>
                    <a:pt x="6915" y="13149"/>
                  </a:lnTo>
                  <a:lnTo>
                    <a:pt x="7410" y="13582"/>
                  </a:lnTo>
                  <a:lnTo>
                    <a:pt x="7926" y="13995"/>
                  </a:lnTo>
                  <a:lnTo>
                    <a:pt x="8442" y="14408"/>
                  </a:lnTo>
                  <a:lnTo>
                    <a:pt x="9516" y="15192"/>
                  </a:lnTo>
                  <a:lnTo>
                    <a:pt x="7658" y="19939"/>
                  </a:lnTo>
                  <a:lnTo>
                    <a:pt x="7286" y="19754"/>
                  </a:lnTo>
                  <a:lnTo>
                    <a:pt x="6936" y="19547"/>
                  </a:lnTo>
                  <a:lnTo>
                    <a:pt x="6564" y="19320"/>
                  </a:lnTo>
                  <a:lnTo>
                    <a:pt x="6234" y="19093"/>
                  </a:lnTo>
                  <a:lnTo>
                    <a:pt x="5883" y="18846"/>
                  </a:lnTo>
                  <a:lnTo>
                    <a:pt x="5553" y="18598"/>
                  </a:lnTo>
                  <a:lnTo>
                    <a:pt x="5243" y="18350"/>
                  </a:lnTo>
                  <a:lnTo>
                    <a:pt x="4933" y="18082"/>
                  </a:lnTo>
                  <a:lnTo>
                    <a:pt x="4624" y="17793"/>
                  </a:lnTo>
                  <a:lnTo>
                    <a:pt x="4355" y="17524"/>
                  </a:lnTo>
                  <a:lnTo>
                    <a:pt x="4066" y="17235"/>
                  </a:lnTo>
                  <a:lnTo>
                    <a:pt x="3819" y="16947"/>
                  </a:lnTo>
                  <a:lnTo>
                    <a:pt x="3571" y="16658"/>
                  </a:lnTo>
                  <a:lnTo>
                    <a:pt x="3344" y="16348"/>
                  </a:lnTo>
                  <a:lnTo>
                    <a:pt x="3117" y="16059"/>
                  </a:lnTo>
                  <a:lnTo>
                    <a:pt x="2931" y="15749"/>
                  </a:lnTo>
                  <a:lnTo>
                    <a:pt x="0" y="18618"/>
                  </a:lnTo>
                  <a:lnTo>
                    <a:pt x="207" y="18969"/>
                  </a:lnTo>
                  <a:lnTo>
                    <a:pt x="454" y="19300"/>
                  </a:lnTo>
                  <a:lnTo>
                    <a:pt x="743" y="19651"/>
                  </a:lnTo>
                  <a:lnTo>
                    <a:pt x="1032" y="20001"/>
                  </a:lnTo>
                  <a:lnTo>
                    <a:pt x="1362" y="20352"/>
                  </a:lnTo>
                  <a:lnTo>
                    <a:pt x="1713" y="20683"/>
                  </a:lnTo>
                  <a:lnTo>
                    <a:pt x="2085" y="21013"/>
                  </a:lnTo>
                  <a:lnTo>
                    <a:pt x="2477" y="21364"/>
                  </a:lnTo>
                  <a:lnTo>
                    <a:pt x="2890" y="21673"/>
                  </a:lnTo>
                  <a:lnTo>
                    <a:pt x="3303" y="22004"/>
                  </a:lnTo>
                  <a:lnTo>
                    <a:pt x="3757" y="22313"/>
                  </a:lnTo>
                  <a:lnTo>
                    <a:pt x="4211" y="22602"/>
                  </a:lnTo>
                  <a:lnTo>
                    <a:pt x="4686" y="22891"/>
                  </a:lnTo>
                  <a:lnTo>
                    <a:pt x="5181" y="23160"/>
                  </a:lnTo>
                  <a:lnTo>
                    <a:pt x="5676" y="23428"/>
                  </a:lnTo>
                  <a:lnTo>
                    <a:pt x="6192" y="23676"/>
                  </a:lnTo>
                  <a:lnTo>
                    <a:pt x="4975" y="26772"/>
                  </a:lnTo>
                  <a:lnTo>
                    <a:pt x="7823" y="27886"/>
                  </a:lnTo>
                  <a:lnTo>
                    <a:pt x="9082" y="24708"/>
                  </a:lnTo>
                  <a:lnTo>
                    <a:pt x="9846" y="24873"/>
                  </a:lnTo>
                  <a:lnTo>
                    <a:pt x="10568" y="24997"/>
                  </a:lnTo>
                  <a:lnTo>
                    <a:pt x="11270" y="25079"/>
                  </a:lnTo>
                  <a:lnTo>
                    <a:pt x="11951" y="25100"/>
                  </a:lnTo>
                  <a:lnTo>
                    <a:pt x="12529" y="25079"/>
                  </a:lnTo>
                  <a:lnTo>
                    <a:pt x="13066" y="25038"/>
                  </a:lnTo>
                  <a:lnTo>
                    <a:pt x="13603" y="24935"/>
                  </a:lnTo>
                  <a:lnTo>
                    <a:pt x="14098" y="24811"/>
                  </a:lnTo>
                  <a:lnTo>
                    <a:pt x="14573" y="24666"/>
                  </a:lnTo>
                  <a:lnTo>
                    <a:pt x="15027" y="24481"/>
                  </a:lnTo>
                  <a:lnTo>
                    <a:pt x="15440" y="24274"/>
                  </a:lnTo>
                  <a:lnTo>
                    <a:pt x="15853" y="24026"/>
                  </a:lnTo>
                  <a:lnTo>
                    <a:pt x="16224" y="23779"/>
                  </a:lnTo>
                  <a:lnTo>
                    <a:pt x="16575" y="23469"/>
                  </a:lnTo>
                  <a:lnTo>
                    <a:pt x="16885" y="23160"/>
                  </a:lnTo>
                  <a:lnTo>
                    <a:pt x="17194" y="22809"/>
                  </a:lnTo>
                  <a:lnTo>
                    <a:pt x="17463" y="22458"/>
                  </a:lnTo>
                  <a:lnTo>
                    <a:pt x="17690" y="22066"/>
                  </a:lnTo>
                  <a:lnTo>
                    <a:pt x="17896" y="21673"/>
                  </a:lnTo>
                  <a:lnTo>
                    <a:pt x="18082" y="21240"/>
                  </a:lnTo>
                  <a:lnTo>
                    <a:pt x="18226" y="20868"/>
                  </a:lnTo>
                  <a:lnTo>
                    <a:pt x="18330" y="20517"/>
                  </a:lnTo>
                  <a:lnTo>
                    <a:pt x="18412" y="20146"/>
                  </a:lnTo>
                  <a:lnTo>
                    <a:pt x="18474" y="19816"/>
                  </a:lnTo>
                  <a:lnTo>
                    <a:pt x="18515" y="19465"/>
                  </a:lnTo>
                  <a:lnTo>
                    <a:pt x="18515" y="19155"/>
                  </a:lnTo>
                  <a:lnTo>
                    <a:pt x="18515" y="18825"/>
                  </a:lnTo>
                  <a:lnTo>
                    <a:pt x="18474" y="18515"/>
                  </a:lnTo>
                  <a:lnTo>
                    <a:pt x="18433" y="18206"/>
                  </a:lnTo>
                  <a:lnTo>
                    <a:pt x="18350" y="17917"/>
                  </a:lnTo>
                  <a:lnTo>
                    <a:pt x="18268" y="17628"/>
                  </a:lnTo>
                  <a:lnTo>
                    <a:pt x="18164" y="17339"/>
                  </a:lnTo>
                  <a:lnTo>
                    <a:pt x="18041" y="17070"/>
                  </a:lnTo>
                  <a:lnTo>
                    <a:pt x="17896" y="16802"/>
                  </a:lnTo>
                  <a:lnTo>
                    <a:pt x="17752" y="16534"/>
                  </a:lnTo>
                  <a:lnTo>
                    <a:pt x="17586" y="16265"/>
                  </a:lnTo>
                  <a:lnTo>
                    <a:pt x="17401" y="16018"/>
                  </a:lnTo>
                  <a:lnTo>
                    <a:pt x="17215" y="15770"/>
                  </a:lnTo>
                  <a:lnTo>
                    <a:pt x="16781" y="15295"/>
                  </a:lnTo>
                  <a:lnTo>
                    <a:pt x="16327" y="14841"/>
                  </a:lnTo>
                  <a:lnTo>
                    <a:pt x="15853" y="14408"/>
                  </a:lnTo>
                  <a:lnTo>
                    <a:pt x="15337" y="13995"/>
                  </a:lnTo>
                  <a:lnTo>
                    <a:pt x="14800" y="13603"/>
                  </a:lnTo>
                  <a:lnTo>
                    <a:pt x="14263" y="13210"/>
                  </a:lnTo>
                  <a:lnTo>
                    <a:pt x="13727" y="12839"/>
                  </a:lnTo>
                  <a:lnTo>
                    <a:pt x="15626" y="7988"/>
                  </a:lnTo>
                  <a:lnTo>
                    <a:pt x="16142" y="8277"/>
                  </a:lnTo>
                  <a:lnTo>
                    <a:pt x="16637" y="8607"/>
                  </a:lnTo>
                  <a:lnTo>
                    <a:pt x="17132" y="8958"/>
                  </a:lnTo>
                  <a:lnTo>
                    <a:pt x="17607" y="9330"/>
                  </a:lnTo>
                  <a:lnTo>
                    <a:pt x="18082" y="9743"/>
                  </a:lnTo>
                  <a:lnTo>
                    <a:pt x="18536" y="10197"/>
                  </a:lnTo>
                  <a:lnTo>
                    <a:pt x="18969" y="10672"/>
                  </a:lnTo>
                  <a:lnTo>
                    <a:pt x="19403" y="11188"/>
                  </a:lnTo>
                  <a:lnTo>
                    <a:pt x="22210" y="8236"/>
                  </a:lnTo>
                  <a:lnTo>
                    <a:pt x="21983" y="7926"/>
                  </a:lnTo>
                  <a:lnTo>
                    <a:pt x="21735" y="7637"/>
                  </a:lnTo>
                  <a:lnTo>
                    <a:pt x="21488" y="7348"/>
                  </a:lnTo>
                  <a:lnTo>
                    <a:pt x="21199" y="7080"/>
                  </a:lnTo>
                  <a:lnTo>
                    <a:pt x="20930" y="6791"/>
                  </a:lnTo>
                  <a:lnTo>
                    <a:pt x="20621" y="6523"/>
                  </a:lnTo>
                  <a:lnTo>
                    <a:pt x="20311" y="6254"/>
                  </a:lnTo>
                  <a:lnTo>
                    <a:pt x="20001" y="6007"/>
                  </a:lnTo>
                  <a:lnTo>
                    <a:pt x="19320" y="5511"/>
                  </a:lnTo>
                  <a:lnTo>
                    <a:pt x="18619" y="5057"/>
                  </a:lnTo>
                  <a:lnTo>
                    <a:pt x="17875" y="4624"/>
                  </a:lnTo>
                  <a:lnTo>
                    <a:pt x="17112" y="4231"/>
                  </a:lnTo>
                  <a:lnTo>
                    <a:pt x="18330" y="1115"/>
                  </a:lnTo>
                  <a:lnTo>
                    <a:pt x="15481" y="0"/>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31" name="Google Shape;2831;p212"/>
            <p:cNvSpPr/>
            <p:nvPr/>
          </p:nvSpPr>
          <p:spPr>
            <a:xfrm>
              <a:off x="3215500" y="1569475"/>
              <a:ext cx="73300" cy="100125"/>
            </a:xfrm>
            <a:custGeom>
              <a:avLst/>
              <a:gdLst/>
              <a:ahLst/>
              <a:cxnLst/>
              <a:rect l="l" t="t" r="r" b="b"/>
              <a:pathLst>
                <a:path w="2932" h="4005" fill="none" extrusionOk="0">
                  <a:moveTo>
                    <a:pt x="744" y="4005"/>
                  </a:moveTo>
                  <a:lnTo>
                    <a:pt x="744" y="4005"/>
                  </a:lnTo>
                  <a:lnTo>
                    <a:pt x="393" y="3984"/>
                  </a:lnTo>
                  <a:lnTo>
                    <a:pt x="1" y="3943"/>
                  </a:lnTo>
                  <a:lnTo>
                    <a:pt x="1549" y="0"/>
                  </a:lnTo>
                  <a:lnTo>
                    <a:pt x="1549" y="0"/>
                  </a:lnTo>
                  <a:lnTo>
                    <a:pt x="1920" y="351"/>
                  </a:lnTo>
                  <a:lnTo>
                    <a:pt x="2251" y="682"/>
                  </a:lnTo>
                  <a:lnTo>
                    <a:pt x="2519" y="1012"/>
                  </a:lnTo>
                  <a:lnTo>
                    <a:pt x="2622" y="1198"/>
                  </a:lnTo>
                  <a:lnTo>
                    <a:pt x="2725" y="1363"/>
                  </a:lnTo>
                  <a:lnTo>
                    <a:pt x="2808" y="1528"/>
                  </a:lnTo>
                  <a:lnTo>
                    <a:pt x="2870" y="1693"/>
                  </a:lnTo>
                  <a:lnTo>
                    <a:pt x="2911" y="1879"/>
                  </a:lnTo>
                  <a:lnTo>
                    <a:pt x="2932" y="2044"/>
                  </a:lnTo>
                  <a:lnTo>
                    <a:pt x="2932" y="2230"/>
                  </a:lnTo>
                  <a:lnTo>
                    <a:pt x="2932" y="2415"/>
                  </a:lnTo>
                  <a:lnTo>
                    <a:pt x="2891" y="2601"/>
                  </a:lnTo>
                  <a:lnTo>
                    <a:pt x="2829" y="2787"/>
                  </a:lnTo>
                  <a:lnTo>
                    <a:pt x="2829" y="2787"/>
                  </a:lnTo>
                  <a:lnTo>
                    <a:pt x="2705" y="3055"/>
                  </a:lnTo>
                  <a:lnTo>
                    <a:pt x="2540" y="3282"/>
                  </a:lnTo>
                  <a:lnTo>
                    <a:pt x="2333" y="3489"/>
                  </a:lnTo>
                  <a:lnTo>
                    <a:pt x="2209" y="3592"/>
                  </a:lnTo>
                  <a:lnTo>
                    <a:pt x="2086" y="3675"/>
                  </a:lnTo>
                  <a:lnTo>
                    <a:pt x="1962" y="3757"/>
                  </a:lnTo>
                  <a:lnTo>
                    <a:pt x="1817" y="3819"/>
                  </a:lnTo>
                  <a:lnTo>
                    <a:pt x="1487" y="3922"/>
                  </a:lnTo>
                  <a:lnTo>
                    <a:pt x="1136" y="3984"/>
                  </a:lnTo>
                  <a:lnTo>
                    <a:pt x="744" y="4005"/>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32" name="Google Shape;2832;p212"/>
            <p:cNvSpPr/>
            <p:nvPr/>
          </p:nvSpPr>
          <p:spPr>
            <a:xfrm>
              <a:off x="3194350" y="1316625"/>
              <a:ext cx="76400" cy="102700"/>
            </a:xfrm>
            <a:custGeom>
              <a:avLst/>
              <a:gdLst/>
              <a:ahLst/>
              <a:cxnLst/>
              <a:rect l="l" t="t" r="r" b="b"/>
              <a:pathLst>
                <a:path w="3056" h="4108" fill="none" extrusionOk="0">
                  <a:moveTo>
                    <a:pt x="1466" y="4108"/>
                  </a:moveTo>
                  <a:lnTo>
                    <a:pt x="1466" y="4108"/>
                  </a:lnTo>
                  <a:lnTo>
                    <a:pt x="1074" y="3778"/>
                  </a:lnTo>
                  <a:lnTo>
                    <a:pt x="744" y="3447"/>
                  </a:lnTo>
                  <a:lnTo>
                    <a:pt x="455" y="3096"/>
                  </a:lnTo>
                  <a:lnTo>
                    <a:pt x="331" y="2931"/>
                  </a:lnTo>
                  <a:lnTo>
                    <a:pt x="228" y="2766"/>
                  </a:lnTo>
                  <a:lnTo>
                    <a:pt x="145" y="2601"/>
                  </a:lnTo>
                  <a:lnTo>
                    <a:pt x="83" y="2415"/>
                  </a:lnTo>
                  <a:lnTo>
                    <a:pt x="42" y="2250"/>
                  </a:lnTo>
                  <a:lnTo>
                    <a:pt x="1" y="2064"/>
                  </a:lnTo>
                  <a:lnTo>
                    <a:pt x="1" y="1899"/>
                  </a:lnTo>
                  <a:lnTo>
                    <a:pt x="21" y="1713"/>
                  </a:lnTo>
                  <a:lnTo>
                    <a:pt x="62" y="1528"/>
                  </a:lnTo>
                  <a:lnTo>
                    <a:pt x="124" y="1342"/>
                  </a:lnTo>
                  <a:lnTo>
                    <a:pt x="124" y="1342"/>
                  </a:lnTo>
                  <a:lnTo>
                    <a:pt x="248" y="1053"/>
                  </a:lnTo>
                  <a:lnTo>
                    <a:pt x="434" y="805"/>
                  </a:lnTo>
                  <a:lnTo>
                    <a:pt x="517" y="681"/>
                  </a:lnTo>
                  <a:lnTo>
                    <a:pt x="640" y="578"/>
                  </a:lnTo>
                  <a:lnTo>
                    <a:pt x="764" y="475"/>
                  </a:lnTo>
                  <a:lnTo>
                    <a:pt x="888" y="372"/>
                  </a:lnTo>
                  <a:lnTo>
                    <a:pt x="1033" y="289"/>
                  </a:lnTo>
                  <a:lnTo>
                    <a:pt x="1177" y="227"/>
                  </a:lnTo>
                  <a:lnTo>
                    <a:pt x="1342" y="165"/>
                  </a:lnTo>
                  <a:lnTo>
                    <a:pt x="1528" y="103"/>
                  </a:lnTo>
                  <a:lnTo>
                    <a:pt x="1714" y="62"/>
                  </a:lnTo>
                  <a:lnTo>
                    <a:pt x="1899" y="21"/>
                  </a:lnTo>
                  <a:lnTo>
                    <a:pt x="2106" y="21"/>
                  </a:lnTo>
                  <a:lnTo>
                    <a:pt x="2333" y="0"/>
                  </a:lnTo>
                  <a:lnTo>
                    <a:pt x="2333" y="0"/>
                  </a:lnTo>
                  <a:lnTo>
                    <a:pt x="2684" y="21"/>
                  </a:lnTo>
                  <a:lnTo>
                    <a:pt x="3055" y="62"/>
                  </a:lnTo>
                  <a:lnTo>
                    <a:pt x="1466" y="4108"/>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33" name="Google Shape;2833;p212"/>
            <p:cNvSpPr/>
            <p:nvPr/>
          </p:nvSpPr>
          <p:spPr>
            <a:xfrm>
              <a:off x="2951825" y="1144275"/>
              <a:ext cx="555275" cy="697175"/>
            </a:xfrm>
            <a:custGeom>
              <a:avLst/>
              <a:gdLst/>
              <a:ahLst/>
              <a:cxnLst/>
              <a:rect l="l" t="t" r="r" b="b"/>
              <a:pathLst>
                <a:path w="22211" h="27887" fill="none" extrusionOk="0">
                  <a:moveTo>
                    <a:pt x="15481" y="0"/>
                  </a:moveTo>
                  <a:lnTo>
                    <a:pt x="14243" y="3179"/>
                  </a:lnTo>
                  <a:lnTo>
                    <a:pt x="14243" y="3179"/>
                  </a:lnTo>
                  <a:lnTo>
                    <a:pt x="13458" y="2993"/>
                  </a:lnTo>
                  <a:lnTo>
                    <a:pt x="12715" y="2849"/>
                  </a:lnTo>
                  <a:lnTo>
                    <a:pt x="11993" y="2787"/>
                  </a:lnTo>
                  <a:lnTo>
                    <a:pt x="11312" y="2766"/>
                  </a:lnTo>
                  <a:lnTo>
                    <a:pt x="11312" y="2766"/>
                  </a:lnTo>
                  <a:lnTo>
                    <a:pt x="10734" y="2766"/>
                  </a:lnTo>
                  <a:lnTo>
                    <a:pt x="10197" y="2828"/>
                  </a:lnTo>
                  <a:lnTo>
                    <a:pt x="9660" y="2910"/>
                  </a:lnTo>
                  <a:lnTo>
                    <a:pt x="9165" y="3034"/>
                  </a:lnTo>
                  <a:lnTo>
                    <a:pt x="8690" y="3199"/>
                  </a:lnTo>
                  <a:lnTo>
                    <a:pt x="8236" y="3385"/>
                  </a:lnTo>
                  <a:lnTo>
                    <a:pt x="7803" y="3592"/>
                  </a:lnTo>
                  <a:lnTo>
                    <a:pt x="7410" y="3839"/>
                  </a:lnTo>
                  <a:lnTo>
                    <a:pt x="7018" y="4108"/>
                  </a:lnTo>
                  <a:lnTo>
                    <a:pt x="6688" y="4397"/>
                  </a:lnTo>
                  <a:lnTo>
                    <a:pt x="6358" y="4727"/>
                  </a:lnTo>
                  <a:lnTo>
                    <a:pt x="6048" y="5057"/>
                  </a:lnTo>
                  <a:lnTo>
                    <a:pt x="5780" y="5429"/>
                  </a:lnTo>
                  <a:lnTo>
                    <a:pt x="5553" y="5821"/>
                  </a:lnTo>
                  <a:lnTo>
                    <a:pt x="5326" y="6234"/>
                  </a:lnTo>
                  <a:lnTo>
                    <a:pt x="5140" y="6667"/>
                  </a:lnTo>
                  <a:lnTo>
                    <a:pt x="5140" y="6667"/>
                  </a:lnTo>
                  <a:lnTo>
                    <a:pt x="5016" y="7039"/>
                  </a:lnTo>
                  <a:lnTo>
                    <a:pt x="4892" y="7410"/>
                  </a:lnTo>
                  <a:lnTo>
                    <a:pt x="4810" y="7761"/>
                  </a:lnTo>
                  <a:lnTo>
                    <a:pt x="4748" y="8112"/>
                  </a:lnTo>
                  <a:lnTo>
                    <a:pt x="4727" y="8463"/>
                  </a:lnTo>
                  <a:lnTo>
                    <a:pt x="4706" y="8793"/>
                  </a:lnTo>
                  <a:lnTo>
                    <a:pt x="4727" y="9123"/>
                  </a:lnTo>
                  <a:lnTo>
                    <a:pt x="4748" y="9433"/>
                  </a:lnTo>
                  <a:lnTo>
                    <a:pt x="4810" y="9743"/>
                  </a:lnTo>
                  <a:lnTo>
                    <a:pt x="4871" y="10032"/>
                  </a:lnTo>
                  <a:lnTo>
                    <a:pt x="4975" y="10341"/>
                  </a:lnTo>
                  <a:lnTo>
                    <a:pt x="5078" y="10630"/>
                  </a:lnTo>
                  <a:lnTo>
                    <a:pt x="5202" y="10899"/>
                  </a:lnTo>
                  <a:lnTo>
                    <a:pt x="5346" y="11167"/>
                  </a:lnTo>
                  <a:lnTo>
                    <a:pt x="5491" y="11435"/>
                  </a:lnTo>
                  <a:lnTo>
                    <a:pt x="5656" y="11704"/>
                  </a:lnTo>
                  <a:lnTo>
                    <a:pt x="5842" y="11951"/>
                  </a:lnTo>
                  <a:lnTo>
                    <a:pt x="6027" y="12199"/>
                  </a:lnTo>
                  <a:lnTo>
                    <a:pt x="6461" y="12674"/>
                  </a:lnTo>
                  <a:lnTo>
                    <a:pt x="6915" y="13149"/>
                  </a:lnTo>
                  <a:lnTo>
                    <a:pt x="7410" y="13582"/>
                  </a:lnTo>
                  <a:lnTo>
                    <a:pt x="7926" y="13995"/>
                  </a:lnTo>
                  <a:lnTo>
                    <a:pt x="8442" y="14408"/>
                  </a:lnTo>
                  <a:lnTo>
                    <a:pt x="9516" y="15192"/>
                  </a:lnTo>
                  <a:lnTo>
                    <a:pt x="7658" y="19939"/>
                  </a:lnTo>
                  <a:lnTo>
                    <a:pt x="7658" y="19939"/>
                  </a:lnTo>
                  <a:lnTo>
                    <a:pt x="7286" y="19754"/>
                  </a:lnTo>
                  <a:lnTo>
                    <a:pt x="6936" y="19547"/>
                  </a:lnTo>
                  <a:lnTo>
                    <a:pt x="6564" y="19320"/>
                  </a:lnTo>
                  <a:lnTo>
                    <a:pt x="6234" y="19093"/>
                  </a:lnTo>
                  <a:lnTo>
                    <a:pt x="5883" y="18846"/>
                  </a:lnTo>
                  <a:lnTo>
                    <a:pt x="5553" y="18598"/>
                  </a:lnTo>
                  <a:lnTo>
                    <a:pt x="5243" y="18350"/>
                  </a:lnTo>
                  <a:lnTo>
                    <a:pt x="4933" y="18082"/>
                  </a:lnTo>
                  <a:lnTo>
                    <a:pt x="4624" y="17793"/>
                  </a:lnTo>
                  <a:lnTo>
                    <a:pt x="4355" y="17524"/>
                  </a:lnTo>
                  <a:lnTo>
                    <a:pt x="4066" y="17235"/>
                  </a:lnTo>
                  <a:lnTo>
                    <a:pt x="3819" y="16947"/>
                  </a:lnTo>
                  <a:lnTo>
                    <a:pt x="3571" y="16658"/>
                  </a:lnTo>
                  <a:lnTo>
                    <a:pt x="3344" y="16348"/>
                  </a:lnTo>
                  <a:lnTo>
                    <a:pt x="3117" y="16059"/>
                  </a:lnTo>
                  <a:lnTo>
                    <a:pt x="2931" y="15749"/>
                  </a:lnTo>
                  <a:lnTo>
                    <a:pt x="0" y="18618"/>
                  </a:lnTo>
                  <a:lnTo>
                    <a:pt x="0" y="18618"/>
                  </a:lnTo>
                  <a:lnTo>
                    <a:pt x="207" y="18969"/>
                  </a:lnTo>
                  <a:lnTo>
                    <a:pt x="454" y="19300"/>
                  </a:lnTo>
                  <a:lnTo>
                    <a:pt x="743" y="19651"/>
                  </a:lnTo>
                  <a:lnTo>
                    <a:pt x="1032" y="20001"/>
                  </a:lnTo>
                  <a:lnTo>
                    <a:pt x="1362" y="20352"/>
                  </a:lnTo>
                  <a:lnTo>
                    <a:pt x="1713" y="20683"/>
                  </a:lnTo>
                  <a:lnTo>
                    <a:pt x="2085" y="21013"/>
                  </a:lnTo>
                  <a:lnTo>
                    <a:pt x="2477" y="21364"/>
                  </a:lnTo>
                  <a:lnTo>
                    <a:pt x="2890" y="21673"/>
                  </a:lnTo>
                  <a:lnTo>
                    <a:pt x="3303" y="22004"/>
                  </a:lnTo>
                  <a:lnTo>
                    <a:pt x="3757" y="22313"/>
                  </a:lnTo>
                  <a:lnTo>
                    <a:pt x="4211" y="22602"/>
                  </a:lnTo>
                  <a:lnTo>
                    <a:pt x="4686" y="22891"/>
                  </a:lnTo>
                  <a:lnTo>
                    <a:pt x="5181" y="23160"/>
                  </a:lnTo>
                  <a:lnTo>
                    <a:pt x="5676" y="23428"/>
                  </a:lnTo>
                  <a:lnTo>
                    <a:pt x="6192" y="23676"/>
                  </a:lnTo>
                  <a:lnTo>
                    <a:pt x="4975" y="26772"/>
                  </a:lnTo>
                  <a:lnTo>
                    <a:pt x="7823" y="27886"/>
                  </a:lnTo>
                  <a:lnTo>
                    <a:pt x="9082" y="24708"/>
                  </a:lnTo>
                  <a:lnTo>
                    <a:pt x="9082" y="24708"/>
                  </a:lnTo>
                  <a:lnTo>
                    <a:pt x="9846" y="24873"/>
                  </a:lnTo>
                  <a:lnTo>
                    <a:pt x="10568" y="24997"/>
                  </a:lnTo>
                  <a:lnTo>
                    <a:pt x="11270" y="25079"/>
                  </a:lnTo>
                  <a:lnTo>
                    <a:pt x="11951" y="25100"/>
                  </a:lnTo>
                  <a:lnTo>
                    <a:pt x="11951" y="25100"/>
                  </a:lnTo>
                  <a:lnTo>
                    <a:pt x="12529" y="25079"/>
                  </a:lnTo>
                  <a:lnTo>
                    <a:pt x="13066" y="25038"/>
                  </a:lnTo>
                  <a:lnTo>
                    <a:pt x="13603" y="24935"/>
                  </a:lnTo>
                  <a:lnTo>
                    <a:pt x="14098" y="24811"/>
                  </a:lnTo>
                  <a:lnTo>
                    <a:pt x="14573" y="24666"/>
                  </a:lnTo>
                  <a:lnTo>
                    <a:pt x="15027" y="24481"/>
                  </a:lnTo>
                  <a:lnTo>
                    <a:pt x="15440" y="24274"/>
                  </a:lnTo>
                  <a:lnTo>
                    <a:pt x="15853" y="24026"/>
                  </a:lnTo>
                  <a:lnTo>
                    <a:pt x="16224" y="23779"/>
                  </a:lnTo>
                  <a:lnTo>
                    <a:pt x="16575" y="23469"/>
                  </a:lnTo>
                  <a:lnTo>
                    <a:pt x="16885" y="23160"/>
                  </a:lnTo>
                  <a:lnTo>
                    <a:pt x="17194" y="22809"/>
                  </a:lnTo>
                  <a:lnTo>
                    <a:pt x="17463" y="22458"/>
                  </a:lnTo>
                  <a:lnTo>
                    <a:pt x="17690" y="22066"/>
                  </a:lnTo>
                  <a:lnTo>
                    <a:pt x="17896" y="21673"/>
                  </a:lnTo>
                  <a:lnTo>
                    <a:pt x="18082" y="21240"/>
                  </a:lnTo>
                  <a:lnTo>
                    <a:pt x="18082" y="21240"/>
                  </a:lnTo>
                  <a:lnTo>
                    <a:pt x="18226" y="20868"/>
                  </a:lnTo>
                  <a:lnTo>
                    <a:pt x="18330" y="20517"/>
                  </a:lnTo>
                  <a:lnTo>
                    <a:pt x="18412" y="20146"/>
                  </a:lnTo>
                  <a:lnTo>
                    <a:pt x="18474" y="19816"/>
                  </a:lnTo>
                  <a:lnTo>
                    <a:pt x="18515" y="19465"/>
                  </a:lnTo>
                  <a:lnTo>
                    <a:pt x="18515" y="19155"/>
                  </a:lnTo>
                  <a:lnTo>
                    <a:pt x="18515" y="18825"/>
                  </a:lnTo>
                  <a:lnTo>
                    <a:pt x="18474" y="18515"/>
                  </a:lnTo>
                  <a:lnTo>
                    <a:pt x="18433" y="18206"/>
                  </a:lnTo>
                  <a:lnTo>
                    <a:pt x="18350" y="17917"/>
                  </a:lnTo>
                  <a:lnTo>
                    <a:pt x="18268" y="17628"/>
                  </a:lnTo>
                  <a:lnTo>
                    <a:pt x="18164" y="17339"/>
                  </a:lnTo>
                  <a:lnTo>
                    <a:pt x="18041" y="17070"/>
                  </a:lnTo>
                  <a:lnTo>
                    <a:pt x="17896" y="16802"/>
                  </a:lnTo>
                  <a:lnTo>
                    <a:pt x="17752" y="16534"/>
                  </a:lnTo>
                  <a:lnTo>
                    <a:pt x="17586" y="16265"/>
                  </a:lnTo>
                  <a:lnTo>
                    <a:pt x="17401" y="16018"/>
                  </a:lnTo>
                  <a:lnTo>
                    <a:pt x="17215" y="15770"/>
                  </a:lnTo>
                  <a:lnTo>
                    <a:pt x="16781" y="15295"/>
                  </a:lnTo>
                  <a:lnTo>
                    <a:pt x="16327" y="14841"/>
                  </a:lnTo>
                  <a:lnTo>
                    <a:pt x="15853" y="14408"/>
                  </a:lnTo>
                  <a:lnTo>
                    <a:pt x="15337" y="13995"/>
                  </a:lnTo>
                  <a:lnTo>
                    <a:pt x="14800" y="13603"/>
                  </a:lnTo>
                  <a:lnTo>
                    <a:pt x="14263" y="13210"/>
                  </a:lnTo>
                  <a:lnTo>
                    <a:pt x="13727" y="12839"/>
                  </a:lnTo>
                  <a:lnTo>
                    <a:pt x="15626" y="7988"/>
                  </a:lnTo>
                  <a:lnTo>
                    <a:pt x="15626" y="7988"/>
                  </a:lnTo>
                  <a:lnTo>
                    <a:pt x="16142" y="8277"/>
                  </a:lnTo>
                  <a:lnTo>
                    <a:pt x="16637" y="8607"/>
                  </a:lnTo>
                  <a:lnTo>
                    <a:pt x="17132" y="8958"/>
                  </a:lnTo>
                  <a:lnTo>
                    <a:pt x="17607" y="9330"/>
                  </a:lnTo>
                  <a:lnTo>
                    <a:pt x="18082" y="9743"/>
                  </a:lnTo>
                  <a:lnTo>
                    <a:pt x="18536" y="10197"/>
                  </a:lnTo>
                  <a:lnTo>
                    <a:pt x="18969" y="10672"/>
                  </a:lnTo>
                  <a:lnTo>
                    <a:pt x="19403" y="11188"/>
                  </a:lnTo>
                  <a:lnTo>
                    <a:pt x="22210" y="8236"/>
                  </a:lnTo>
                  <a:lnTo>
                    <a:pt x="22210" y="8236"/>
                  </a:lnTo>
                  <a:lnTo>
                    <a:pt x="21983" y="7926"/>
                  </a:lnTo>
                  <a:lnTo>
                    <a:pt x="21735" y="7637"/>
                  </a:lnTo>
                  <a:lnTo>
                    <a:pt x="21488" y="7348"/>
                  </a:lnTo>
                  <a:lnTo>
                    <a:pt x="21199" y="7080"/>
                  </a:lnTo>
                  <a:lnTo>
                    <a:pt x="20930" y="6791"/>
                  </a:lnTo>
                  <a:lnTo>
                    <a:pt x="20621" y="6523"/>
                  </a:lnTo>
                  <a:lnTo>
                    <a:pt x="20311" y="6254"/>
                  </a:lnTo>
                  <a:lnTo>
                    <a:pt x="20001" y="6007"/>
                  </a:lnTo>
                  <a:lnTo>
                    <a:pt x="19320" y="5511"/>
                  </a:lnTo>
                  <a:lnTo>
                    <a:pt x="18619" y="5057"/>
                  </a:lnTo>
                  <a:lnTo>
                    <a:pt x="17875" y="4624"/>
                  </a:lnTo>
                  <a:lnTo>
                    <a:pt x="17112" y="4231"/>
                  </a:lnTo>
                  <a:lnTo>
                    <a:pt x="18330" y="1115"/>
                  </a:lnTo>
                  <a:lnTo>
                    <a:pt x="1548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34" name="Google Shape;2834;p212"/>
            <p:cNvSpPr/>
            <p:nvPr/>
          </p:nvSpPr>
          <p:spPr>
            <a:xfrm>
              <a:off x="1588450" y="854775"/>
              <a:ext cx="492325" cy="1008350"/>
            </a:xfrm>
            <a:custGeom>
              <a:avLst/>
              <a:gdLst/>
              <a:ahLst/>
              <a:cxnLst/>
              <a:rect l="l" t="t" r="r" b="b"/>
              <a:pathLst>
                <a:path w="19693" h="40334" extrusionOk="0">
                  <a:moveTo>
                    <a:pt x="8134" y="0"/>
                  </a:moveTo>
                  <a:lnTo>
                    <a:pt x="7618" y="21"/>
                  </a:lnTo>
                  <a:lnTo>
                    <a:pt x="7102" y="83"/>
                  </a:lnTo>
                  <a:lnTo>
                    <a:pt x="6606" y="165"/>
                  </a:lnTo>
                  <a:lnTo>
                    <a:pt x="6131" y="289"/>
                  </a:lnTo>
                  <a:lnTo>
                    <a:pt x="5677" y="434"/>
                  </a:lnTo>
                  <a:lnTo>
                    <a:pt x="5223" y="599"/>
                  </a:lnTo>
                  <a:lnTo>
                    <a:pt x="4790" y="785"/>
                  </a:lnTo>
                  <a:lnTo>
                    <a:pt x="4398" y="991"/>
                  </a:lnTo>
                  <a:lnTo>
                    <a:pt x="4005" y="1218"/>
                  </a:lnTo>
                  <a:lnTo>
                    <a:pt x="3634" y="1466"/>
                  </a:lnTo>
                  <a:lnTo>
                    <a:pt x="3262" y="1734"/>
                  </a:lnTo>
                  <a:lnTo>
                    <a:pt x="2932" y="2023"/>
                  </a:lnTo>
                  <a:lnTo>
                    <a:pt x="2602" y="2312"/>
                  </a:lnTo>
                  <a:lnTo>
                    <a:pt x="2313" y="2642"/>
                  </a:lnTo>
                  <a:lnTo>
                    <a:pt x="2024" y="2993"/>
                  </a:lnTo>
                  <a:lnTo>
                    <a:pt x="1755" y="3344"/>
                  </a:lnTo>
                  <a:lnTo>
                    <a:pt x="1508" y="3716"/>
                  </a:lnTo>
                  <a:lnTo>
                    <a:pt x="1281" y="4087"/>
                  </a:lnTo>
                  <a:lnTo>
                    <a:pt x="1074" y="4500"/>
                  </a:lnTo>
                  <a:lnTo>
                    <a:pt x="889" y="4913"/>
                  </a:lnTo>
                  <a:lnTo>
                    <a:pt x="703" y="5326"/>
                  </a:lnTo>
                  <a:lnTo>
                    <a:pt x="558" y="5780"/>
                  </a:lnTo>
                  <a:lnTo>
                    <a:pt x="414" y="6213"/>
                  </a:lnTo>
                  <a:lnTo>
                    <a:pt x="311" y="6688"/>
                  </a:lnTo>
                  <a:lnTo>
                    <a:pt x="207" y="7142"/>
                  </a:lnTo>
                  <a:lnTo>
                    <a:pt x="125" y="7617"/>
                  </a:lnTo>
                  <a:lnTo>
                    <a:pt x="63" y="8112"/>
                  </a:lnTo>
                  <a:lnTo>
                    <a:pt x="22" y="8608"/>
                  </a:lnTo>
                  <a:lnTo>
                    <a:pt x="1" y="9103"/>
                  </a:lnTo>
                  <a:lnTo>
                    <a:pt x="1" y="9598"/>
                  </a:lnTo>
                  <a:lnTo>
                    <a:pt x="22" y="10115"/>
                  </a:lnTo>
                  <a:lnTo>
                    <a:pt x="63" y="10631"/>
                  </a:lnTo>
                  <a:lnTo>
                    <a:pt x="104" y="11147"/>
                  </a:lnTo>
                  <a:lnTo>
                    <a:pt x="2251" y="32283"/>
                  </a:lnTo>
                  <a:lnTo>
                    <a:pt x="2313" y="32985"/>
                  </a:lnTo>
                  <a:lnTo>
                    <a:pt x="2437" y="33687"/>
                  </a:lnTo>
                  <a:lnTo>
                    <a:pt x="2560" y="34430"/>
                  </a:lnTo>
                  <a:lnTo>
                    <a:pt x="2746" y="35173"/>
                  </a:lnTo>
                  <a:lnTo>
                    <a:pt x="2953" y="35895"/>
                  </a:lnTo>
                  <a:lnTo>
                    <a:pt x="3077" y="36246"/>
                  </a:lnTo>
                  <a:lnTo>
                    <a:pt x="3221" y="36597"/>
                  </a:lnTo>
                  <a:lnTo>
                    <a:pt x="3365" y="36948"/>
                  </a:lnTo>
                  <a:lnTo>
                    <a:pt x="3531" y="37299"/>
                  </a:lnTo>
                  <a:lnTo>
                    <a:pt x="3716" y="37609"/>
                  </a:lnTo>
                  <a:lnTo>
                    <a:pt x="3902" y="37939"/>
                  </a:lnTo>
                  <a:lnTo>
                    <a:pt x="4109" y="38228"/>
                  </a:lnTo>
                  <a:lnTo>
                    <a:pt x="4336" y="38517"/>
                  </a:lnTo>
                  <a:lnTo>
                    <a:pt x="4583" y="38785"/>
                  </a:lnTo>
                  <a:lnTo>
                    <a:pt x="4831" y="39054"/>
                  </a:lnTo>
                  <a:lnTo>
                    <a:pt x="5120" y="39281"/>
                  </a:lnTo>
                  <a:lnTo>
                    <a:pt x="5409" y="39508"/>
                  </a:lnTo>
                  <a:lnTo>
                    <a:pt x="5719" y="39693"/>
                  </a:lnTo>
                  <a:lnTo>
                    <a:pt x="6049" y="39859"/>
                  </a:lnTo>
                  <a:lnTo>
                    <a:pt x="6420" y="40024"/>
                  </a:lnTo>
                  <a:lnTo>
                    <a:pt x="6792" y="40127"/>
                  </a:lnTo>
                  <a:lnTo>
                    <a:pt x="7184" y="40230"/>
                  </a:lnTo>
                  <a:lnTo>
                    <a:pt x="7597" y="40292"/>
                  </a:lnTo>
                  <a:lnTo>
                    <a:pt x="8051" y="40333"/>
                  </a:lnTo>
                  <a:lnTo>
                    <a:pt x="8526" y="40333"/>
                  </a:lnTo>
                  <a:lnTo>
                    <a:pt x="9021" y="40313"/>
                  </a:lnTo>
                  <a:lnTo>
                    <a:pt x="9537" y="40251"/>
                  </a:lnTo>
                  <a:lnTo>
                    <a:pt x="9971" y="40148"/>
                  </a:lnTo>
                  <a:lnTo>
                    <a:pt x="10384" y="40003"/>
                  </a:lnTo>
                  <a:lnTo>
                    <a:pt x="10796" y="39859"/>
                  </a:lnTo>
                  <a:lnTo>
                    <a:pt x="11168" y="39673"/>
                  </a:lnTo>
                  <a:lnTo>
                    <a:pt x="11519" y="39487"/>
                  </a:lnTo>
                  <a:lnTo>
                    <a:pt x="11849" y="39281"/>
                  </a:lnTo>
                  <a:lnTo>
                    <a:pt x="12159" y="39054"/>
                  </a:lnTo>
                  <a:lnTo>
                    <a:pt x="12448" y="38826"/>
                  </a:lnTo>
                  <a:lnTo>
                    <a:pt x="12716" y="38558"/>
                  </a:lnTo>
                  <a:lnTo>
                    <a:pt x="12984" y="38310"/>
                  </a:lnTo>
                  <a:lnTo>
                    <a:pt x="13211" y="38021"/>
                  </a:lnTo>
                  <a:lnTo>
                    <a:pt x="13418" y="37733"/>
                  </a:lnTo>
                  <a:lnTo>
                    <a:pt x="13624" y="37444"/>
                  </a:lnTo>
                  <a:lnTo>
                    <a:pt x="13810" y="37134"/>
                  </a:lnTo>
                  <a:lnTo>
                    <a:pt x="13975" y="36804"/>
                  </a:lnTo>
                  <a:lnTo>
                    <a:pt x="14120" y="36473"/>
                  </a:lnTo>
                  <a:lnTo>
                    <a:pt x="14264" y="36143"/>
                  </a:lnTo>
                  <a:lnTo>
                    <a:pt x="14367" y="35813"/>
                  </a:lnTo>
                  <a:lnTo>
                    <a:pt x="14491" y="35462"/>
                  </a:lnTo>
                  <a:lnTo>
                    <a:pt x="14574" y="35111"/>
                  </a:lnTo>
                  <a:lnTo>
                    <a:pt x="14656" y="34781"/>
                  </a:lnTo>
                  <a:lnTo>
                    <a:pt x="14718" y="34430"/>
                  </a:lnTo>
                  <a:lnTo>
                    <a:pt x="14821" y="33707"/>
                  </a:lnTo>
                  <a:lnTo>
                    <a:pt x="14863" y="33006"/>
                  </a:lnTo>
                  <a:lnTo>
                    <a:pt x="14883" y="32325"/>
                  </a:lnTo>
                  <a:lnTo>
                    <a:pt x="14863" y="31643"/>
                  </a:lnTo>
                  <a:lnTo>
                    <a:pt x="14821" y="31003"/>
                  </a:lnTo>
                  <a:lnTo>
                    <a:pt x="14615" y="28939"/>
                  </a:lnTo>
                  <a:lnTo>
                    <a:pt x="14512" y="27928"/>
                  </a:lnTo>
                  <a:lnTo>
                    <a:pt x="14739" y="27866"/>
                  </a:lnTo>
                  <a:lnTo>
                    <a:pt x="15007" y="27804"/>
                  </a:lnTo>
                  <a:lnTo>
                    <a:pt x="15337" y="27680"/>
                  </a:lnTo>
                  <a:lnTo>
                    <a:pt x="15750" y="27515"/>
                  </a:lnTo>
                  <a:lnTo>
                    <a:pt x="16204" y="27309"/>
                  </a:lnTo>
                  <a:lnTo>
                    <a:pt x="16679" y="27061"/>
                  </a:lnTo>
                  <a:lnTo>
                    <a:pt x="17154" y="26731"/>
                  </a:lnTo>
                  <a:lnTo>
                    <a:pt x="17402" y="26545"/>
                  </a:lnTo>
                  <a:lnTo>
                    <a:pt x="17649" y="26359"/>
                  </a:lnTo>
                  <a:lnTo>
                    <a:pt x="17897" y="26132"/>
                  </a:lnTo>
                  <a:lnTo>
                    <a:pt x="18124" y="25905"/>
                  </a:lnTo>
                  <a:lnTo>
                    <a:pt x="18351" y="25657"/>
                  </a:lnTo>
                  <a:lnTo>
                    <a:pt x="18557" y="25368"/>
                  </a:lnTo>
                  <a:lnTo>
                    <a:pt x="18764" y="25079"/>
                  </a:lnTo>
                  <a:lnTo>
                    <a:pt x="18950" y="24770"/>
                  </a:lnTo>
                  <a:lnTo>
                    <a:pt x="19115" y="24440"/>
                  </a:lnTo>
                  <a:lnTo>
                    <a:pt x="19280" y="24089"/>
                  </a:lnTo>
                  <a:lnTo>
                    <a:pt x="19404" y="23717"/>
                  </a:lnTo>
                  <a:lnTo>
                    <a:pt x="19528" y="23325"/>
                  </a:lnTo>
                  <a:lnTo>
                    <a:pt x="19610" y="22912"/>
                  </a:lnTo>
                  <a:lnTo>
                    <a:pt x="19672" y="22479"/>
                  </a:lnTo>
                  <a:lnTo>
                    <a:pt x="19693" y="22004"/>
                  </a:lnTo>
                  <a:lnTo>
                    <a:pt x="19693" y="21508"/>
                  </a:lnTo>
                  <a:lnTo>
                    <a:pt x="19651" y="20414"/>
                  </a:lnTo>
                  <a:lnTo>
                    <a:pt x="19548" y="19114"/>
                  </a:lnTo>
                  <a:lnTo>
                    <a:pt x="19424" y="17607"/>
                  </a:lnTo>
                  <a:lnTo>
                    <a:pt x="19280" y="15977"/>
                  </a:lnTo>
                  <a:lnTo>
                    <a:pt x="18888" y="12426"/>
                  </a:lnTo>
                  <a:lnTo>
                    <a:pt x="18454" y="8773"/>
                  </a:lnTo>
                  <a:lnTo>
                    <a:pt x="18392" y="8298"/>
                  </a:lnTo>
                  <a:lnTo>
                    <a:pt x="18289" y="7823"/>
                  </a:lnTo>
                  <a:lnTo>
                    <a:pt x="18186" y="7369"/>
                  </a:lnTo>
                  <a:lnTo>
                    <a:pt x="18041" y="6915"/>
                  </a:lnTo>
                  <a:lnTo>
                    <a:pt x="17897" y="6461"/>
                  </a:lnTo>
                  <a:lnTo>
                    <a:pt x="17711" y="6028"/>
                  </a:lnTo>
                  <a:lnTo>
                    <a:pt x="17525" y="5615"/>
                  </a:lnTo>
                  <a:lnTo>
                    <a:pt x="17319" y="5202"/>
                  </a:lnTo>
                  <a:lnTo>
                    <a:pt x="17092" y="4789"/>
                  </a:lnTo>
                  <a:lnTo>
                    <a:pt x="16844" y="4418"/>
                  </a:lnTo>
                  <a:lnTo>
                    <a:pt x="16576" y="4046"/>
                  </a:lnTo>
                  <a:lnTo>
                    <a:pt x="16287" y="3674"/>
                  </a:lnTo>
                  <a:lnTo>
                    <a:pt x="15998" y="3324"/>
                  </a:lnTo>
                  <a:lnTo>
                    <a:pt x="15688" y="2993"/>
                  </a:lnTo>
                  <a:lnTo>
                    <a:pt x="15358" y="2684"/>
                  </a:lnTo>
                  <a:lnTo>
                    <a:pt x="15007" y="2374"/>
                  </a:lnTo>
                  <a:lnTo>
                    <a:pt x="14656" y="2085"/>
                  </a:lnTo>
                  <a:lnTo>
                    <a:pt x="14285" y="1817"/>
                  </a:lnTo>
                  <a:lnTo>
                    <a:pt x="13913" y="1569"/>
                  </a:lnTo>
                  <a:lnTo>
                    <a:pt x="13521" y="1321"/>
                  </a:lnTo>
                  <a:lnTo>
                    <a:pt x="13129" y="1094"/>
                  </a:lnTo>
                  <a:lnTo>
                    <a:pt x="12716" y="909"/>
                  </a:lnTo>
                  <a:lnTo>
                    <a:pt x="12283" y="723"/>
                  </a:lnTo>
                  <a:lnTo>
                    <a:pt x="11849" y="558"/>
                  </a:lnTo>
                  <a:lnTo>
                    <a:pt x="11416" y="413"/>
                  </a:lnTo>
                  <a:lnTo>
                    <a:pt x="10961" y="289"/>
                  </a:lnTo>
                  <a:lnTo>
                    <a:pt x="10507" y="186"/>
                  </a:lnTo>
                  <a:lnTo>
                    <a:pt x="10053" y="104"/>
                  </a:lnTo>
                  <a:lnTo>
                    <a:pt x="9579" y="42"/>
                  </a:lnTo>
                  <a:lnTo>
                    <a:pt x="9104" y="0"/>
                  </a:lnTo>
                  <a:close/>
                </a:path>
              </a:pathLst>
            </a:custGeom>
            <a:solidFill>
              <a:srgbClr val="FFBF9D"/>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35" name="Google Shape;2835;p212"/>
            <p:cNvSpPr/>
            <p:nvPr/>
          </p:nvSpPr>
          <p:spPr>
            <a:xfrm>
              <a:off x="1774750" y="1508075"/>
              <a:ext cx="179600" cy="81025"/>
            </a:xfrm>
            <a:custGeom>
              <a:avLst/>
              <a:gdLst/>
              <a:ahLst/>
              <a:cxnLst/>
              <a:rect l="l" t="t" r="r" b="b"/>
              <a:pathLst>
                <a:path w="7184" h="3241" extrusionOk="0">
                  <a:moveTo>
                    <a:pt x="0" y="0"/>
                  </a:moveTo>
                  <a:lnTo>
                    <a:pt x="83" y="165"/>
                  </a:lnTo>
                  <a:lnTo>
                    <a:pt x="207" y="351"/>
                  </a:lnTo>
                  <a:lnTo>
                    <a:pt x="372" y="599"/>
                  </a:lnTo>
                  <a:lnTo>
                    <a:pt x="599" y="888"/>
                  </a:lnTo>
                  <a:lnTo>
                    <a:pt x="867" y="1197"/>
                  </a:lnTo>
                  <a:lnTo>
                    <a:pt x="1198" y="1507"/>
                  </a:lnTo>
                  <a:lnTo>
                    <a:pt x="1590" y="1837"/>
                  </a:lnTo>
                  <a:lnTo>
                    <a:pt x="1817" y="2002"/>
                  </a:lnTo>
                  <a:lnTo>
                    <a:pt x="2044" y="2167"/>
                  </a:lnTo>
                  <a:lnTo>
                    <a:pt x="2312" y="2333"/>
                  </a:lnTo>
                  <a:lnTo>
                    <a:pt x="2581" y="2477"/>
                  </a:lnTo>
                  <a:lnTo>
                    <a:pt x="2870" y="2601"/>
                  </a:lnTo>
                  <a:lnTo>
                    <a:pt x="3159" y="2745"/>
                  </a:lnTo>
                  <a:lnTo>
                    <a:pt x="3489" y="2849"/>
                  </a:lnTo>
                  <a:lnTo>
                    <a:pt x="3819" y="2972"/>
                  </a:lnTo>
                  <a:lnTo>
                    <a:pt x="4170" y="3055"/>
                  </a:lnTo>
                  <a:lnTo>
                    <a:pt x="4542" y="3138"/>
                  </a:lnTo>
                  <a:lnTo>
                    <a:pt x="4934" y="3179"/>
                  </a:lnTo>
                  <a:lnTo>
                    <a:pt x="5347" y="3220"/>
                  </a:lnTo>
                  <a:lnTo>
                    <a:pt x="5780" y="3241"/>
                  </a:lnTo>
                  <a:lnTo>
                    <a:pt x="6234" y="3241"/>
                  </a:lnTo>
                  <a:lnTo>
                    <a:pt x="6709" y="3220"/>
                  </a:lnTo>
                  <a:lnTo>
                    <a:pt x="7184" y="3158"/>
                  </a:lnTo>
                  <a:lnTo>
                    <a:pt x="7060" y="1796"/>
                  </a:lnTo>
                  <a:lnTo>
                    <a:pt x="6915" y="1796"/>
                  </a:lnTo>
                  <a:lnTo>
                    <a:pt x="6482" y="1817"/>
                  </a:lnTo>
                  <a:lnTo>
                    <a:pt x="5801" y="1796"/>
                  </a:lnTo>
                  <a:lnTo>
                    <a:pt x="5388" y="1755"/>
                  </a:lnTo>
                  <a:lnTo>
                    <a:pt x="4913" y="1693"/>
                  </a:lnTo>
                  <a:lnTo>
                    <a:pt x="4418" y="1610"/>
                  </a:lnTo>
                  <a:lnTo>
                    <a:pt x="3860" y="1507"/>
                  </a:lnTo>
                  <a:lnTo>
                    <a:pt x="3282" y="1362"/>
                  </a:lnTo>
                  <a:lnTo>
                    <a:pt x="2663" y="1177"/>
                  </a:lnTo>
                  <a:lnTo>
                    <a:pt x="2023" y="970"/>
                  </a:lnTo>
                  <a:lnTo>
                    <a:pt x="1363" y="702"/>
                  </a:lnTo>
                  <a:lnTo>
                    <a:pt x="682" y="372"/>
                  </a:lnTo>
                  <a:lnTo>
                    <a:pt x="0" y="0"/>
                  </a:lnTo>
                  <a:close/>
                </a:path>
              </a:pathLst>
            </a:custGeom>
            <a:solidFill>
              <a:srgbClr val="FF9A6C"/>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36" name="Google Shape;2836;p212"/>
            <p:cNvSpPr/>
            <p:nvPr/>
          </p:nvSpPr>
          <p:spPr>
            <a:xfrm>
              <a:off x="1746875" y="1135500"/>
              <a:ext cx="82600" cy="25825"/>
            </a:xfrm>
            <a:custGeom>
              <a:avLst/>
              <a:gdLst/>
              <a:ahLst/>
              <a:cxnLst/>
              <a:rect l="l" t="t" r="r" b="b"/>
              <a:pathLst>
                <a:path w="3304" h="1033" extrusionOk="0">
                  <a:moveTo>
                    <a:pt x="1611" y="0"/>
                  </a:moveTo>
                  <a:lnTo>
                    <a:pt x="1404" y="21"/>
                  </a:lnTo>
                  <a:lnTo>
                    <a:pt x="1198" y="62"/>
                  </a:lnTo>
                  <a:lnTo>
                    <a:pt x="1012" y="124"/>
                  </a:lnTo>
                  <a:lnTo>
                    <a:pt x="847" y="186"/>
                  </a:lnTo>
                  <a:lnTo>
                    <a:pt x="703" y="268"/>
                  </a:lnTo>
                  <a:lnTo>
                    <a:pt x="558" y="351"/>
                  </a:lnTo>
                  <a:lnTo>
                    <a:pt x="310" y="516"/>
                  </a:lnTo>
                  <a:lnTo>
                    <a:pt x="145" y="702"/>
                  </a:lnTo>
                  <a:lnTo>
                    <a:pt x="42" y="846"/>
                  </a:lnTo>
                  <a:lnTo>
                    <a:pt x="1" y="950"/>
                  </a:lnTo>
                  <a:lnTo>
                    <a:pt x="1" y="991"/>
                  </a:lnTo>
                  <a:lnTo>
                    <a:pt x="21" y="1012"/>
                  </a:lnTo>
                  <a:lnTo>
                    <a:pt x="42" y="1032"/>
                  </a:lnTo>
                  <a:lnTo>
                    <a:pt x="83" y="1032"/>
                  </a:lnTo>
                  <a:lnTo>
                    <a:pt x="187" y="991"/>
                  </a:lnTo>
                  <a:lnTo>
                    <a:pt x="538" y="826"/>
                  </a:lnTo>
                  <a:lnTo>
                    <a:pt x="765" y="743"/>
                  </a:lnTo>
                  <a:lnTo>
                    <a:pt x="1012" y="640"/>
                  </a:lnTo>
                  <a:lnTo>
                    <a:pt x="1301" y="578"/>
                  </a:lnTo>
                  <a:lnTo>
                    <a:pt x="1631" y="537"/>
                  </a:lnTo>
                  <a:lnTo>
                    <a:pt x="1962" y="516"/>
                  </a:lnTo>
                  <a:lnTo>
                    <a:pt x="2251" y="557"/>
                  </a:lnTo>
                  <a:lnTo>
                    <a:pt x="2519" y="599"/>
                  </a:lnTo>
                  <a:lnTo>
                    <a:pt x="2767" y="661"/>
                  </a:lnTo>
                  <a:lnTo>
                    <a:pt x="3118" y="764"/>
                  </a:lnTo>
                  <a:lnTo>
                    <a:pt x="3221" y="785"/>
                  </a:lnTo>
                  <a:lnTo>
                    <a:pt x="3262" y="785"/>
                  </a:lnTo>
                  <a:lnTo>
                    <a:pt x="3283" y="764"/>
                  </a:lnTo>
                  <a:lnTo>
                    <a:pt x="3303" y="723"/>
                  </a:lnTo>
                  <a:lnTo>
                    <a:pt x="3283" y="702"/>
                  </a:lnTo>
                  <a:lnTo>
                    <a:pt x="3242" y="599"/>
                  </a:lnTo>
                  <a:lnTo>
                    <a:pt x="3118" y="454"/>
                  </a:lnTo>
                  <a:lnTo>
                    <a:pt x="2932" y="310"/>
                  </a:lnTo>
                  <a:lnTo>
                    <a:pt x="2808" y="248"/>
                  </a:lnTo>
                  <a:lnTo>
                    <a:pt x="2684" y="186"/>
                  </a:lnTo>
                  <a:lnTo>
                    <a:pt x="2540" y="124"/>
                  </a:lnTo>
                  <a:lnTo>
                    <a:pt x="2375" y="62"/>
                  </a:lnTo>
                  <a:lnTo>
                    <a:pt x="2189" y="21"/>
                  </a:lnTo>
                  <a:lnTo>
                    <a:pt x="2003"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37" name="Google Shape;2837;p212"/>
            <p:cNvSpPr/>
            <p:nvPr/>
          </p:nvSpPr>
          <p:spPr>
            <a:xfrm>
              <a:off x="1797450" y="1194325"/>
              <a:ext cx="36150" cy="34600"/>
            </a:xfrm>
            <a:custGeom>
              <a:avLst/>
              <a:gdLst/>
              <a:ahLst/>
              <a:cxnLst/>
              <a:rect l="l" t="t" r="r" b="b"/>
              <a:pathLst>
                <a:path w="1446" h="1384" extrusionOk="0">
                  <a:moveTo>
                    <a:pt x="682" y="0"/>
                  </a:moveTo>
                  <a:lnTo>
                    <a:pt x="537" y="21"/>
                  </a:lnTo>
                  <a:lnTo>
                    <a:pt x="393" y="83"/>
                  </a:lnTo>
                  <a:lnTo>
                    <a:pt x="290" y="145"/>
                  </a:lnTo>
                  <a:lnTo>
                    <a:pt x="186" y="248"/>
                  </a:lnTo>
                  <a:lnTo>
                    <a:pt x="104" y="351"/>
                  </a:lnTo>
                  <a:lnTo>
                    <a:pt x="42" y="475"/>
                  </a:lnTo>
                  <a:lnTo>
                    <a:pt x="1" y="619"/>
                  </a:lnTo>
                  <a:lnTo>
                    <a:pt x="1" y="764"/>
                  </a:lnTo>
                  <a:lnTo>
                    <a:pt x="21" y="888"/>
                  </a:lnTo>
                  <a:lnTo>
                    <a:pt x="83" y="1012"/>
                  </a:lnTo>
                  <a:lnTo>
                    <a:pt x="166" y="1136"/>
                  </a:lnTo>
                  <a:lnTo>
                    <a:pt x="248" y="1218"/>
                  </a:lnTo>
                  <a:lnTo>
                    <a:pt x="372" y="1301"/>
                  </a:lnTo>
                  <a:lnTo>
                    <a:pt x="496" y="1342"/>
                  </a:lnTo>
                  <a:lnTo>
                    <a:pt x="641" y="1383"/>
                  </a:lnTo>
                  <a:lnTo>
                    <a:pt x="785" y="1383"/>
                  </a:lnTo>
                  <a:lnTo>
                    <a:pt x="930" y="1342"/>
                  </a:lnTo>
                  <a:lnTo>
                    <a:pt x="1053" y="1301"/>
                  </a:lnTo>
                  <a:lnTo>
                    <a:pt x="1177" y="1218"/>
                  </a:lnTo>
                  <a:lnTo>
                    <a:pt x="1280" y="1136"/>
                  </a:lnTo>
                  <a:lnTo>
                    <a:pt x="1363" y="1012"/>
                  </a:lnTo>
                  <a:lnTo>
                    <a:pt x="1404" y="888"/>
                  </a:lnTo>
                  <a:lnTo>
                    <a:pt x="1446" y="764"/>
                  </a:lnTo>
                  <a:lnTo>
                    <a:pt x="1446" y="619"/>
                  </a:lnTo>
                  <a:lnTo>
                    <a:pt x="1425" y="475"/>
                  </a:lnTo>
                  <a:lnTo>
                    <a:pt x="1363" y="351"/>
                  </a:lnTo>
                  <a:lnTo>
                    <a:pt x="1301" y="248"/>
                  </a:lnTo>
                  <a:lnTo>
                    <a:pt x="1198" y="145"/>
                  </a:lnTo>
                  <a:lnTo>
                    <a:pt x="1095" y="83"/>
                  </a:lnTo>
                  <a:lnTo>
                    <a:pt x="950" y="21"/>
                  </a:lnTo>
                  <a:lnTo>
                    <a:pt x="826"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38" name="Google Shape;2838;p212"/>
            <p:cNvSpPr/>
            <p:nvPr/>
          </p:nvSpPr>
          <p:spPr>
            <a:xfrm>
              <a:off x="1885700" y="1131875"/>
              <a:ext cx="68650" cy="171875"/>
            </a:xfrm>
            <a:custGeom>
              <a:avLst/>
              <a:gdLst/>
              <a:ahLst/>
              <a:cxnLst/>
              <a:rect l="l" t="t" r="r" b="b"/>
              <a:pathLst>
                <a:path w="2746" h="6875" extrusionOk="0">
                  <a:moveTo>
                    <a:pt x="21" y="1"/>
                  </a:moveTo>
                  <a:lnTo>
                    <a:pt x="0" y="21"/>
                  </a:lnTo>
                  <a:lnTo>
                    <a:pt x="21" y="83"/>
                  </a:lnTo>
                  <a:lnTo>
                    <a:pt x="83" y="331"/>
                  </a:lnTo>
                  <a:lnTo>
                    <a:pt x="413" y="1239"/>
                  </a:lnTo>
                  <a:lnTo>
                    <a:pt x="929" y="2540"/>
                  </a:lnTo>
                  <a:lnTo>
                    <a:pt x="1590" y="4129"/>
                  </a:lnTo>
                  <a:lnTo>
                    <a:pt x="2271" y="5698"/>
                  </a:lnTo>
                  <a:lnTo>
                    <a:pt x="2353" y="5883"/>
                  </a:lnTo>
                  <a:lnTo>
                    <a:pt x="2415" y="6049"/>
                  </a:lnTo>
                  <a:lnTo>
                    <a:pt x="2436" y="6193"/>
                  </a:lnTo>
                  <a:lnTo>
                    <a:pt x="2436" y="6255"/>
                  </a:lnTo>
                  <a:lnTo>
                    <a:pt x="2436" y="6317"/>
                  </a:lnTo>
                  <a:lnTo>
                    <a:pt x="2415" y="6379"/>
                  </a:lnTo>
                  <a:lnTo>
                    <a:pt x="2374" y="6420"/>
                  </a:lnTo>
                  <a:lnTo>
                    <a:pt x="2271" y="6482"/>
                  </a:lnTo>
                  <a:lnTo>
                    <a:pt x="2147" y="6523"/>
                  </a:lnTo>
                  <a:lnTo>
                    <a:pt x="2003" y="6544"/>
                  </a:lnTo>
                  <a:lnTo>
                    <a:pt x="1012" y="6730"/>
                  </a:lnTo>
                  <a:lnTo>
                    <a:pt x="764" y="6792"/>
                  </a:lnTo>
                  <a:lnTo>
                    <a:pt x="681" y="6812"/>
                  </a:lnTo>
                  <a:lnTo>
                    <a:pt x="661" y="6833"/>
                  </a:lnTo>
                  <a:lnTo>
                    <a:pt x="702" y="6854"/>
                  </a:lnTo>
                  <a:lnTo>
                    <a:pt x="764" y="6874"/>
                  </a:lnTo>
                  <a:lnTo>
                    <a:pt x="1032" y="6854"/>
                  </a:lnTo>
                  <a:lnTo>
                    <a:pt x="2023" y="6792"/>
                  </a:lnTo>
                  <a:lnTo>
                    <a:pt x="2188" y="6771"/>
                  </a:lnTo>
                  <a:lnTo>
                    <a:pt x="2374" y="6730"/>
                  </a:lnTo>
                  <a:lnTo>
                    <a:pt x="2477" y="6668"/>
                  </a:lnTo>
                  <a:lnTo>
                    <a:pt x="2580" y="6606"/>
                  </a:lnTo>
                  <a:lnTo>
                    <a:pt x="2663" y="6503"/>
                  </a:lnTo>
                  <a:lnTo>
                    <a:pt x="2704" y="6399"/>
                  </a:lnTo>
                  <a:lnTo>
                    <a:pt x="2746" y="6276"/>
                  </a:lnTo>
                  <a:lnTo>
                    <a:pt x="2746" y="6172"/>
                  </a:lnTo>
                  <a:lnTo>
                    <a:pt x="2725" y="6069"/>
                  </a:lnTo>
                  <a:lnTo>
                    <a:pt x="2704" y="5966"/>
                  </a:lnTo>
                  <a:lnTo>
                    <a:pt x="2642" y="5760"/>
                  </a:lnTo>
                  <a:lnTo>
                    <a:pt x="2560" y="5574"/>
                  </a:lnTo>
                  <a:lnTo>
                    <a:pt x="1899" y="3984"/>
                  </a:lnTo>
                  <a:lnTo>
                    <a:pt x="1218" y="2416"/>
                  </a:lnTo>
                  <a:lnTo>
                    <a:pt x="640" y="1136"/>
                  </a:lnTo>
                  <a:lnTo>
                    <a:pt x="207" y="290"/>
                  </a:lnTo>
                  <a:lnTo>
                    <a:pt x="83" y="63"/>
                  </a:lnTo>
                  <a:lnTo>
                    <a:pt x="42"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39" name="Google Shape;2839;p212"/>
            <p:cNvSpPr/>
            <p:nvPr/>
          </p:nvSpPr>
          <p:spPr>
            <a:xfrm>
              <a:off x="1727275" y="1059125"/>
              <a:ext cx="83100" cy="26850"/>
            </a:xfrm>
            <a:custGeom>
              <a:avLst/>
              <a:gdLst/>
              <a:ahLst/>
              <a:cxnLst/>
              <a:rect l="l" t="t" r="r" b="b"/>
              <a:pathLst>
                <a:path w="3324" h="1074" extrusionOk="0">
                  <a:moveTo>
                    <a:pt x="1941" y="0"/>
                  </a:moveTo>
                  <a:lnTo>
                    <a:pt x="1569" y="42"/>
                  </a:lnTo>
                  <a:lnTo>
                    <a:pt x="1198" y="124"/>
                  </a:lnTo>
                  <a:lnTo>
                    <a:pt x="867" y="227"/>
                  </a:lnTo>
                  <a:lnTo>
                    <a:pt x="578" y="372"/>
                  </a:lnTo>
                  <a:lnTo>
                    <a:pt x="351" y="537"/>
                  </a:lnTo>
                  <a:lnTo>
                    <a:pt x="186" y="681"/>
                  </a:lnTo>
                  <a:lnTo>
                    <a:pt x="62" y="826"/>
                  </a:lnTo>
                  <a:lnTo>
                    <a:pt x="21" y="929"/>
                  </a:lnTo>
                  <a:lnTo>
                    <a:pt x="0" y="991"/>
                  </a:lnTo>
                  <a:lnTo>
                    <a:pt x="21" y="1012"/>
                  </a:lnTo>
                  <a:lnTo>
                    <a:pt x="42" y="1053"/>
                  </a:lnTo>
                  <a:lnTo>
                    <a:pt x="83" y="1074"/>
                  </a:lnTo>
                  <a:lnTo>
                    <a:pt x="207" y="1074"/>
                  </a:lnTo>
                  <a:lnTo>
                    <a:pt x="372" y="1053"/>
                  </a:lnTo>
                  <a:lnTo>
                    <a:pt x="578" y="1012"/>
                  </a:lnTo>
                  <a:lnTo>
                    <a:pt x="1074" y="908"/>
                  </a:lnTo>
                  <a:lnTo>
                    <a:pt x="1363" y="847"/>
                  </a:lnTo>
                  <a:lnTo>
                    <a:pt x="1672" y="785"/>
                  </a:lnTo>
                  <a:lnTo>
                    <a:pt x="1982" y="743"/>
                  </a:lnTo>
                  <a:lnTo>
                    <a:pt x="2271" y="723"/>
                  </a:lnTo>
                  <a:lnTo>
                    <a:pt x="2787" y="681"/>
                  </a:lnTo>
                  <a:lnTo>
                    <a:pt x="2993" y="661"/>
                  </a:lnTo>
                  <a:lnTo>
                    <a:pt x="3159" y="619"/>
                  </a:lnTo>
                  <a:lnTo>
                    <a:pt x="3262" y="578"/>
                  </a:lnTo>
                  <a:lnTo>
                    <a:pt x="3303" y="537"/>
                  </a:lnTo>
                  <a:lnTo>
                    <a:pt x="3303" y="516"/>
                  </a:lnTo>
                  <a:lnTo>
                    <a:pt x="3324" y="475"/>
                  </a:lnTo>
                  <a:lnTo>
                    <a:pt x="3303" y="434"/>
                  </a:lnTo>
                  <a:lnTo>
                    <a:pt x="3220" y="330"/>
                  </a:lnTo>
                  <a:lnTo>
                    <a:pt x="3076" y="227"/>
                  </a:lnTo>
                  <a:lnTo>
                    <a:pt x="2849" y="145"/>
                  </a:lnTo>
                  <a:lnTo>
                    <a:pt x="2601" y="62"/>
                  </a:lnTo>
                  <a:lnTo>
                    <a:pt x="2292" y="21"/>
                  </a:lnTo>
                  <a:lnTo>
                    <a:pt x="1941"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40" name="Google Shape;2840;p212"/>
            <p:cNvSpPr/>
            <p:nvPr/>
          </p:nvSpPr>
          <p:spPr>
            <a:xfrm>
              <a:off x="1944000" y="1076150"/>
              <a:ext cx="82075" cy="20675"/>
            </a:xfrm>
            <a:custGeom>
              <a:avLst/>
              <a:gdLst/>
              <a:ahLst/>
              <a:cxnLst/>
              <a:rect l="l" t="t" r="r" b="b"/>
              <a:pathLst>
                <a:path w="3283" h="827" extrusionOk="0">
                  <a:moveTo>
                    <a:pt x="1962" y="0"/>
                  </a:moveTo>
                  <a:lnTo>
                    <a:pt x="1590" y="21"/>
                  </a:lnTo>
                  <a:lnTo>
                    <a:pt x="1219" y="62"/>
                  </a:lnTo>
                  <a:lnTo>
                    <a:pt x="888" y="145"/>
                  </a:lnTo>
                  <a:lnTo>
                    <a:pt x="599" y="248"/>
                  </a:lnTo>
                  <a:lnTo>
                    <a:pt x="372" y="372"/>
                  </a:lnTo>
                  <a:lnTo>
                    <a:pt x="187" y="475"/>
                  </a:lnTo>
                  <a:lnTo>
                    <a:pt x="63" y="599"/>
                  </a:lnTo>
                  <a:lnTo>
                    <a:pt x="1" y="682"/>
                  </a:lnTo>
                  <a:lnTo>
                    <a:pt x="1" y="723"/>
                  </a:lnTo>
                  <a:lnTo>
                    <a:pt x="21" y="764"/>
                  </a:lnTo>
                  <a:lnTo>
                    <a:pt x="42" y="785"/>
                  </a:lnTo>
                  <a:lnTo>
                    <a:pt x="83" y="805"/>
                  </a:lnTo>
                  <a:lnTo>
                    <a:pt x="187" y="826"/>
                  </a:lnTo>
                  <a:lnTo>
                    <a:pt x="352" y="805"/>
                  </a:lnTo>
                  <a:lnTo>
                    <a:pt x="558" y="785"/>
                  </a:lnTo>
                  <a:lnTo>
                    <a:pt x="1053" y="723"/>
                  </a:lnTo>
                  <a:lnTo>
                    <a:pt x="1652" y="661"/>
                  </a:lnTo>
                  <a:lnTo>
                    <a:pt x="2251" y="640"/>
                  </a:lnTo>
                  <a:lnTo>
                    <a:pt x="2746" y="620"/>
                  </a:lnTo>
                  <a:lnTo>
                    <a:pt x="2952" y="620"/>
                  </a:lnTo>
                  <a:lnTo>
                    <a:pt x="3118" y="599"/>
                  </a:lnTo>
                  <a:lnTo>
                    <a:pt x="3221" y="578"/>
                  </a:lnTo>
                  <a:lnTo>
                    <a:pt x="3262" y="558"/>
                  </a:lnTo>
                  <a:lnTo>
                    <a:pt x="3283" y="516"/>
                  </a:lnTo>
                  <a:lnTo>
                    <a:pt x="3283" y="496"/>
                  </a:lnTo>
                  <a:lnTo>
                    <a:pt x="3283" y="455"/>
                  </a:lnTo>
                  <a:lnTo>
                    <a:pt x="3200" y="372"/>
                  </a:lnTo>
                  <a:lnTo>
                    <a:pt x="3056" y="269"/>
                  </a:lnTo>
                  <a:lnTo>
                    <a:pt x="2849" y="186"/>
                  </a:lnTo>
                  <a:lnTo>
                    <a:pt x="2602" y="104"/>
                  </a:lnTo>
                  <a:lnTo>
                    <a:pt x="2292" y="42"/>
                  </a:lnTo>
                  <a:lnTo>
                    <a:pt x="1962"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41" name="Google Shape;2841;p212"/>
            <p:cNvSpPr/>
            <p:nvPr/>
          </p:nvSpPr>
          <p:spPr>
            <a:xfrm>
              <a:off x="1519325" y="1229400"/>
              <a:ext cx="97550" cy="139350"/>
            </a:xfrm>
            <a:custGeom>
              <a:avLst/>
              <a:gdLst/>
              <a:ahLst/>
              <a:cxnLst/>
              <a:rect l="l" t="t" r="r" b="b"/>
              <a:pathLst>
                <a:path w="3902" h="5574" extrusionOk="0">
                  <a:moveTo>
                    <a:pt x="2271" y="1"/>
                  </a:moveTo>
                  <a:lnTo>
                    <a:pt x="1940" y="21"/>
                  </a:lnTo>
                  <a:lnTo>
                    <a:pt x="1610" y="83"/>
                  </a:lnTo>
                  <a:lnTo>
                    <a:pt x="1445" y="145"/>
                  </a:lnTo>
                  <a:lnTo>
                    <a:pt x="1280" y="207"/>
                  </a:lnTo>
                  <a:lnTo>
                    <a:pt x="1115" y="269"/>
                  </a:lnTo>
                  <a:lnTo>
                    <a:pt x="970" y="352"/>
                  </a:lnTo>
                  <a:lnTo>
                    <a:pt x="826" y="455"/>
                  </a:lnTo>
                  <a:lnTo>
                    <a:pt x="681" y="579"/>
                  </a:lnTo>
                  <a:lnTo>
                    <a:pt x="557" y="703"/>
                  </a:lnTo>
                  <a:lnTo>
                    <a:pt x="434" y="868"/>
                  </a:lnTo>
                  <a:lnTo>
                    <a:pt x="310" y="1033"/>
                  </a:lnTo>
                  <a:lnTo>
                    <a:pt x="227" y="1219"/>
                  </a:lnTo>
                  <a:lnTo>
                    <a:pt x="145" y="1446"/>
                  </a:lnTo>
                  <a:lnTo>
                    <a:pt x="83" y="1673"/>
                  </a:lnTo>
                  <a:lnTo>
                    <a:pt x="41" y="1920"/>
                  </a:lnTo>
                  <a:lnTo>
                    <a:pt x="0" y="2209"/>
                  </a:lnTo>
                  <a:lnTo>
                    <a:pt x="0" y="2498"/>
                  </a:lnTo>
                  <a:lnTo>
                    <a:pt x="0" y="2829"/>
                  </a:lnTo>
                  <a:lnTo>
                    <a:pt x="41" y="3159"/>
                  </a:lnTo>
                  <a:lnTo>
                    <a:pt x="103" y="3469"/>
                  </a:lnTo>
                  <a:lnTo>
                    <a:pt x="165" y="3758"/>
                  </a:lnTo>
                  <a:lnTo>
                    <a:pt x="248" y="4005"/>
                  </a:lnTo>
                  <a:lnTo>
                    <a:pt x="351" y="4232"/>
                  </a:lnTo>
                  <a:lnTo>
                    <a:pt x="475" y="4439"/>
                  </a:lnTo>
                  <a:lnTo>
                    <a:pt x="599" y="4624"/>
                  </a:lnTo>
                  <a:lnTo>
                    <a:pt x="722" y="4790"/>
                  </a:lnTo>
                  <a:lnTo>
                    <a:pt x="867" y="4934"/>
                  </a:lnTo>
                  <a:lnTo>
                    <a:pt x="1032" y="5079"/>
                  </a:lnTo>
                  <a:lnTo>
                    <a:pt x="1197" y="5182"/>
                  </a:lnTo>
                  <a:lnTo>
                    <a:pt x="1362" y="5285"/>
                  </a:lnTo>
                  <a:lnTo>
                    <a:pt x="1527" y="5347"/>
                  </a:lnTo>
                  <a:lnTo>
                    <a:pt x="1693" y="5429"/>
                  </a:lnTo>
                  <a:lnTo>
                    <a:pt x="2044" y="5512"/>
                  </a:lnTo>
                  <a:lnTo>
                    <a:pt x="2394" y="5574"/>
                  </a:lnTo>
                  <a:lnTo>
                    <a:pt x="3055" y="5574"/>
                  </a:lnTo>
                  <a:lnTo>
                    <a:pt x="3323" y="5533"/>
                  </a:lnTo>
                  <a:lnTo>
                    <a:pt x="3550" y="5491"/>
                  </a:lnTo>
                  <a:lnTo>
                    <a:pt x="3736" y="5450"/>
                  </a:lnTo>
                  <a:lnTo>
                    <a:pt x="3860" y="5409"/>
                  </a:lnTo>
                  <a:lnTo>
                    <a:pt x="3901" y="5368"/>
                  </a:lnTo>
                  <a:lnTo>
                    <a:pt x="3468" y="125"/>
                  </a:lnTo>
                  <a:lnTo>
                    <a:pt x="3282" y="83"/>
                  </a:lnTo>
                  <a:lnTo>
                    <a:pt x="3096" y="42"/>
                  </a:lnTo>
                  <a:lnTo>
                    <a:pt x="2849" y="21"/>
                  </a:lnTo>
                  <a:lnTo>
                    <a:pt x="2580" y="1"/>
                  </a:lnTo>
                  <a:close/>
                </a:path>
              </a:pathLst>
            </a:custGeom>
            <a:solidFill>
              <a:srgbClr val="FFBF9D"/>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42" name="Google Shape;2842;p212"/>
            <p:cNvSpPr/>
            <p:nvPr/>
          </p:nvSpPr>
          <p:spPr>
            <a:xfrm>
              <a:off x="1542525" y="1259850"/>
              <a:ext cx="43900" cy="79500"/>
            </a:xfrm>
            <a:custGeom>
              <a:avLst/>
              <a:gdLst/>
              <a:ahLst/>
              <a:cxnLst/>
              <a:rect l="l" t="t" r="r" b="b"/>
              <a:pathLst>
                <a:path w="1756" h="3180" extrusionOk="0">
                  <a:moveTo>
                    <a:pt x="785" y="1"/>
                  </a:moveTo>
                  <a:lnTo>
                    <a:pt x="682" y="42"/>
                  </a:lnTo>
                  <a:lnTo>
                    <a:pt x="599" y="83"/>
                  </a:lnTo>
                  <a:lnTo>
                    <a:pt x="496" y="145"/>
                  </a:lnTo>
                  <a:lnTo>
                    <a:pt x="414" y="228"/>
                  </a:lnTo>
                  <a:lnTo>
                    <a:pt x="331" y="310"/>
                  </a:lnTo>
                  <a:lnTo>
                    <a:pt x="269" y="414"/>
                  </a:lnTo>
                  <a:lnTo>
                    <a:pt x="166" y="620"/>
                  </a:lnTo>
                  <a:lnTo>
                    <a:pt x="83" y="868"/>
                  </a:lnTo>
                  <a:lnTo>
                    <a:pt x="42" y="1115"/>
                  </a:lnTo>
                  <a:lnTo>
                    <a:pt x="1" y="1384"/>
                  </a:lnTo>
                  <a:lnTo>
                    <a:pt x="22" y="1652"/>
                  </a:lnTo>
                  <a:lnTo>
                    <a:pt x="63" y="1941"/>
                  </a:lnTo>
                  <a:lnTo>
                    <a:pt x="145" y="2189"/>
                  </a:lnTo>
                  <a:lnTo>
                    <a:pt x="249" y="2436"/>
                  </a:lnTo>
                  <a:lnTo>
                    <a:pt x="372" y="2643"/>
                  </a:lnTo>
                  <a:lnTo>
                    <a:pt x="517" y="2849"/>
                  </a:lnTo>
                  <a:lnTo>
                    <a:pt x="682" y="2994"/>
                  </a:lnTo>
                  <a:lnTo>
                    <a:pt x="868" y="3118"/>
                  </a:lnTo>
                  <a:lnTo>
                    <a:pt x="971" y="3138"/>
                  </a:lnTo>
                  <a:lnTo>
                    <a:pt x="1074" y="3179"/>
                  </a:lnTo>
                  <a:lnTo>
                    <a:pt x="1260" y="3179"/>
                  </a:lnTo>
                  <a:lnTo>
                    <a:pt x="1405" y="3159"/>
                  </a:lnTo>
                  <a:lnTo>
                    <a:pt x="1549" y="3097"/>
                  </a:lnTo>
                  <a:lnTo>
                    <a:pt x="1632" y="3035"/>
                  </a:lnTo>
                  <a:lnTo>
                    <a:pt x="1714" y="2973"/>
                  </a:lnTo>
                  <a:lnTo>
                    <a:pt x="1735" y="2911"/>
                  </a:lnTo>
                  <a:lnTo>
                    <a:pt x="1755" y="2870"/>
                  </a:lnTo>
                  <a:lnTo>
                    <a:pt x="1755" y="2849"/>
                  </a:lnTo>
                  <a:lnTo>
                    <a:pt x="1735" y="2849"/>
                  </a:lnTo>
                  <a:lnTo>
                    <a:pt x="1693" y="2870"/>
                  </a:lnTo>
                  <a:lnTo>
                    <a:pt x="1590" y="2952"/>
                  </a:lnTo>
                  <a:lnTo>
                    <a:pt x="1487" y="2994"/>
                  </a:lnTo>
                  <a:lnTo>
                    <a:pt x="1384" y="3014"/>
                  </a:lnTo>
                  <a:lnTo>
                    <a:pt x="1239" y="3035"/>
                  </a:lnTo>
                  <a:lnTo>
                    <a:pt x="1116" y="2994"/>
                  </a:lnTo>
                  <a:lnTo>
                    <a:pt x="950" y="2932"/>
                  </a:lnTo>
                  <a:lnTo>
                    <a:pt x="827" y="2829"/>
                  </a:lnTo>
                  <a:lnTo>
                    <a:pt x="682" y="2684"/>
                  </a:lnTo>
                  <a:lnTo>
                    <a:pt x="558" y="2519"/>
                  </a:lnTo>
                  <a:lnTo>
                    <a:pt x="455" y="2333"/>
                  </a:lnTo>
                  <a:lnTo>
                    <a:pt x="372" y="2106"/>
                  </a:lnTo>
                  <a:lnTo>
                    <a:pt x="311" y="1879"/>
                  </a:lnTo>
                  <a:lnTo>
                    <a:pt x="269" y="1631"/>
                  </a:lnTo>
                  <a:lnTo>
                    <a:pt x="269" y="1384"/>
                  </a:lnTo>
                  <a:lnTo>
                    <a:pt x="290" y="1157"/>
                  </a:lnTo>
                  <a:lnTo>
                    <a:pt x="331" y="930"/>
                  </a:lnTo>
                  <a:lnTo>
                    <a:pt x="393" y="702"/>
                  </a:lnTo>
                  <a:lnTo>
                    <a:pt x="476" y="517"/>
                  </a:lnTo>
                  <a:lnTo>
                    <a:pt x="579" y="372"/>
                  </a:lnTo>
                  <a:lnTo>
                    <a:pt x="703" y="248"/>
                  </a:lnTo>
                  <a:lnTo>
                    <a:pt x="765" y="207"/>
                  </a:lnTo>
                  <a:lnTo>
                    <a:pt x="827" y="186"/>
                  </a:lnTo>
                  <a:lnTo>
                    <a:pt x="909" y="166"/>
                  </a:lnTo>
                  <a:lnTo>
                    <a:pt x="971" y="166"/>
                  </a:lnTo>
                  <a:lnTo>
                    <a:pt x="1074" y="207"/>
                  </a:lnTo>
                  <a:lnTo>
                    <a:pt x="1157" y="269"/>
                  </a:lnTo>
                  <a:lnTo>
                    <a:pt x="1219" y="331"/>
                  </a:lnTo>
                  <a:lnTo>
                    <a:pt x="1260" y="393"/>
                  </a:lnTo>
                  <a:lnTo>
                    <a:pt x="1260" y="455"/>
                  </a:lnTo>
                  <a:lnTo>
                    <a:pt x="1260" y="496"/>
                  </a:lnTo>
                  <a:lnTo>
                    <a:pt x="1281" y="517"/>
                  </a:lnTo>
                  <a:lnTo>
                    <a:pt x="1301" y="496"/>
                  </a:lnTo>
                  <a:lnTo>
                    <a:pt x="1322" y="455"/>
                  </a:lnTo>
                  <a:lnTo>
                    <a:pt x="1322" y="393"/>
                  </a:lnTo>
                  <a:lnTo>
                    <a:pt x="1322" y="290"/>
                  </a:lnTo>
                  <a:lnTo>
                    <a:pt x="1260" y="186"/>
                  </a:lnTo>
                  <a:lnTo>
                    <a:pt x="1219" y="125"/>
                  </a:lnTo>
                  <a:lnTo>
                    <a:pt x="1157" y="83"/>
                  </a:lnTo>
                  <a:lnTo>
                    <a:pt x="1074" y="42"/>
                  </a:lnTo>
                  <a:lnTo>
                    <a:pt x="992" y="1"/>
                  </a:lnTo>
                  <a:close/>
                </a:path>
              </a:pathLst>
            </a:custGeom>
            <a:solidFill>
              <a:srgbClr val="FF9A6C"/>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43" name="Google Shape;2843;p212"/>
            <p:cNvSpPr/>
            <p:nvPr/>
          </p:nvSpPr>
          <p:spPr>
            <a:xfrm>
              <a:off x="1833575" y="1315075"/>
              <a:ext cx="54200" cy="54200"/>
            </a:xfrm>
            <a:custGeom>
              <a:avLst/>
              <a:gdLst/>
              <a:ahLst/>
              <a:cxnLst/>
              <a:rect l="l" t="t" r="r" b="b"/>
              <a:pathLst>
                <a:path w="2168" h="2168" extrusionOk="0">
                  <a:moveTo>
                    <a:pt x="1" y="0"/>
                  </a:moveTo>
                  <a:lnTo>
                    <a:pt x="1" y="42"/>
                  </a:lnTo>
                  <a:lnTo>
                    <a:pt x="1" y="145"/>
                  </a:lnTo>
                  <a:lnTo>
                    <a:pt x="83" y="475"/>
                  </a:lnTo>
                  <a:lnTo>
                    <a:pt x="166" y="702"/>
                  </a:lnTo>
                  <a:lnTo>
                    <a:pt x="290" y="970"/>
                  </a:lnTo>
                  <a:lnTo>
                    <a:pt x="455" y="1239"/>
                  </a:lnTo>
                  <a:lnTo>
                    <a:pt x="558" y="1363"/>
                  </a:lnTo>
                  <a:lnTo>
                    <a:pt x="682" y="1486"/>
                  </a:lnTo>
                  <a:lnTo>
                    <a:pt x="806" y="1610"/>
                  </a:lnTo>
                  <a:lnTo>
                    <a:pt x="929" y="1714"/>
                  </a:lnTo>
                  <a:lnTo>
                    <a:pt x="1198" y="1899"/>
                  </a:lnTo>
                  <a:lnTo>
                    <a:pt x="1466" y="2023"/>
                  </a:lnTo>
                  <a:lnTo>
                    <a:pt x="1693" y="2106"/>
                  </a:lnTo>
                  <a:lnTo>
                    <a:pt x="1900" y="2147"/>
                  </a:lnTo>
                  <a:lnTo>
                    <a:pt x="2044" y="2168"/>
                  </a:lnTo>
                  <a:lnTo>
                    <a:pt x="2147" y="2147"/>
                  </a:lnTo>
                  <a:lnTo>
                    <a:pt x="2168" y="2126"/>
                  </a:lnTo>
                  <a:lnTo>
                    <a:pt x="2147" y="2106"/>
                  </a:lnTo>
                  <a:lnTo>
                    <a:pt x="2065" y="2044"/>
                  </a:lnTo>
                  <a:lnTo>
                    <a:pt x="1755" y="1899"/>
                  </a:lnTo>
                  <a:lnTo>
                    <a:pt x="1569" y="1796"/>
                  </a:lnTo>
                  <a:lnTo>
                    <a:pt x="1342" y="1672"/>
                  </a:lnTo>
                  <a:lnTo>
                    <a:pt x="1115" y="1507"/>
                  </a:lnTo>
                  <a:lnTo>
                    <a:pt x="888" y="1301"/>
                  </a:lnTo>
                  <a:lnTo>
                    <a:pt x="702" y="1053"/>
                  </a:lnTo>
                  <a:lnTo>
                    <a:pt x="537" y="826"/>
                  </a:lnTo>
                  <a:lnTo>
                    <a:pt x="269" y="392"/>
                  </a:lnTo>
                  <a:lnTo>
                    <a:pt x="104" y="104"/>
                  </a:lnTo>
                  <a:lnTo>
                    <a:pt x="42" y="21"/>
                  </a:lnTo>
                  <a:lnTo>
                    <a:pt x="1"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44" name="Google Shape;2844;p212"/>
            <p:cNvSpPr/>
            <p:nvPr/>
          </p:nvSpPr>
          <p:spPr>
            <a:xfrm>
              <a:off x="1950725" y="1120525"/>
              <a:ext cx="82575" cy="25825"/>
            </a:xfrm>
            <a:custGeom>
              <a:avLst/>
              <a:gdLst/>
              <a:ahLst/>
              <a:cxnLst/>
              <a:rect l="l" t="t" r="r" b="b"/>
              <a:pathLst>
                <a:path w="3303" h="1033" extrusionOk="0">
                  <a:moveTo>
                    <a:pt x="1796" y="1"/>
                  </a:moveTo>
                  <a:lnTo>
                    <a:pt x="1589" y="21"/>
                  </a:lnTo>
                  <a:lnTo>
                    <a:pt x="1404" y="42"/>
                  </a:lnTo>
                  <a:lnTo>
                    <a:pt x="1197" y="83"/>
                  </a:lnTo>
                  <a:lnTo>
                    <a:pt x="1012" y="145"/>
                  </a:lnTo>
                  <a:lnTo>
                    <a:pt x="846" y="207"/>
                  </a:lnTo>
                  <a:lnTo>
                    <a:pt x="702" y="290"/>
                  </a:lnTo>
                  <a:lnTo>
                    <a:pt x="557" y="372"/>
                  </a:lnTo>
                  <a:lnTo>
                    <a:pt x="310" y="537"/>
                  </a:lnTo>
                  <a:lnTo>
                    <a:pt x="145" y="702"/>
                  </a:lnTo>
                  <a:lnTo>
                    <a:pt x="41" y="847"/>
                  </a:lnTo>
                  <a:lnTo>
                    <a:pt x="0" y="971"/>
                  </a:lnTo>
                  <a:lnTo>
                    <a:pt x="0" y="1012"/>
                  </a:lnTo>
                  <a:lnTo>
                    <a:pt x="21" y="1033"/>
                  </a:lnTo>
                  <a:lnTo>
                    <a:pt x="83" y="1033"/>
                  </a:lnTo>
                  <a:lnTo>
                    <a:pt x="186" y="1012"/>
                  </a:lnTo>
                  <a:lnTo>
                    <a:pt x="537" y="847"/>
                  </a:lnTo>
                  <a:lnTo>
                    <a:pt x="764" y="744"/>
                  </a:lnTo>
                  <a:lnTo>
                    <a:pt x="1012" y="661"/>
                  </a:lnTo>
                  <a:lnTo>
                    <a:pt x="1301" y="578"/>
                  </a:lnTo>
                  <a:lnTo>
                    <a:pt x="1631" y="537"/>
                  </a:lnTo>
                  <a:lnTo>
                    <a:pt x="1961" y="537"/>
                  </a:lnTo>
                  <a:lnTo>
                    <a:pt x="2250" y="558"/>
                  </a:lnTo>
                  <a:lnTo>
                    <a:pt x="2518" y="620"/>
                  </a:lnTo>
                  <a:lnTo>
                    <a:pt x="2766" y="682"/>
                  </a:lnTo>
                  <a:lnTo>
                    <a:pt x="3117" y="785"/>
                  </a:lnTo>
                  <a:lnTo>
                    <a:pt x="3261" y="785"/>
                  </a:lnTo>
                  <a:lnTo>
                    <a:pt x="3282" y="764"/>
                  </a:lnTo>
                  <a:lnTo>
                    <a:pt x="3303" y="744"/>
                  </a:lnTo>
                  <a:lnTo>
                    <a:pt x="3282" y="702"/>
                  </a:lnTo>
                  <a:lnTo>
                    <a:pt x="3241" y="599"/>
                  </a:lnTo>
                  <a:lnTo>
                    <a:pt x="3117" y="475"/>
                  </a:lnTo>
                  <a:lnTo>
                    <a:pt x="2931" y="331"/>
                  </a:lnTo>
                  <a:lnTo>
                    <a:pt x="2807" y="269"/>
                  </a:lnTo>
                  <a:lnTo>
                    <a:pt x="2683" y="186"/>
                  </a:lnTo>
                  <a:lnTo>
                    <a:pt x="2539" y="145"/>
                  </a:lnTo>
                  <a:lnTo>
                    <a:pt x="2374" y="83"/>
                  </a:lnTo>
                  <a:lnTo>
                    <a:pt x="2188" y="42"/>
                  </a:lnTo>
                  <a:lnTo>
                    <a:pt x="2002" y="21"/>
                  </a:lnTo>
                  <a:lnTo>
                    <a:pt x="1796"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45" name="Google Shape;2845;p212"/>
            <p:cNvSpPr/>
            <p:nvPr/>
          </p:nvSpPr>
          <p:spPr>
            <a:xfrm>
              <a:off x="1985300" y="1182975"/>
              <a:ext cx="36125" cy="34600"/>
            </a:xfrm>
            <a:custGeom>
              <a:avLst/>
              <a:gdLst/>
              <a:ahLst/>
              <a:cxnLst/>
              <a:rect l="l" t="t" r="r" b="b"/>
              <a:pathLst>
                <a:path w="1445" h="1384" extrusionOk="0">
                  <a:moveTo>
                    <a:pt x="661" y="0"/>
                  </a:moveTo>
                  <a:lnTo>
                    <a:pt x="516" y="21"/>
                  </a:lnTo>
                  <a:lnTo>
                    <a:pt x="392" y="83"/>
                  </a:lnTo>
                  <a:lnTo>
                    <a:pt x="268" y="165"/>
                  </a:lnTo>
                  <a:lnTo>
                    <a:pt x="165" y="248"/>
                  </a:lnTo>
                  <a:lnTo>
                    <a:pt x="83" y="351"/>
                  </a:lnTo>
                  <a:lnTo>
                    <a:pt x="41" y="475"/>
                  </a:lnTo>
                  <a:lnTo>
                    <a:pt x="0" y="619"/>
                  </a:lnTo>
                  <a:lnTo>
                    <a:pt x="0" y="764"/>
                  </a:lnTo>
                  <a:lnTo>
                    <a:pt x="21" y="888"/>
                  </a:lnTo>
                  <a:lnTo>
                    <a:pt x="62" y="1032"/>
                  </a:lnTo>
                  <a:lnTo>
                    <a:pt x="145" y="1135"/>
                  </a:lnTo>
                  <a:lnTo>
                    <a:pt x="248" y="1218"/>
                  </a:lnTo>
                  <a:lnTo>
                    <a:pt x="351" y="1301"/>
                  </a:lnTo>
                  <a:lnTo>
                    <a:pt x="475" y="1362"/>
                  </a:lnTo>
                  <a:lnTo>
                    <a:pt x="619" y="1383"/>
                  </a:lnTo>
                  <a:lnTo>
                    <a:pt x="764" y="1383"/>
                  </a:lnTo>
                  <a:lnTo>
                    <a:pt x="908" y="1362"/>
                  </a:lnTo>
                  <a:lnTo>
                    <a:pt x="1053" y="1301"/>
                  </a:lnTo>
                  <a:lnTo>
                    <a:pt x="1156" y="1218"/>
                  </a:lnTo>
                  <a:lnTo>
                    <a:pt x="1259" y="1135"/>
                  </a:lnTo>
                  <a:lnTo>
                    <a:pt x="1342" y="1012"/>
                  </a:lnTo>
                  <a:lnTo>
                    <a:pt x="1404" y="888"/>
                  </a:lnTo>
                  <a:lnTo>
                    <a:pt x="1424" y="764"/>
                  </a:lnTo>
                  <a:lnTo>
                    <a:pt x="1445" y="619"/>
                  </a:lnTo>
                  <a:lnTo>
                    <a:pt x="1404" y="475"/>
                  </a:lnTo>
                  <a:lnTo>
                    <a:pt x="1362" y="351"/>
                  </a:lnTo>
                  <a:lnTo>
                    <a:pt x="1280" y="248"/>
                  </a:lnTo>
                  <a:lnTo>
                    <a:pt x="1197" y="145"/>
                  </a:lnTo>
                  <a:lnTo>
                    <a:pt x="1073" y="83"/>
                  </a:lnTo>
                  <a:lnTo>
                    <a:pt x="950" y="21"/>
                  </a:lnTo>
                  <a:lnTo>
                    <a:pt x="80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46" name="Google Shape;2846;p212"/>
            <p:cNvSpPr/>
            <p:nvPr/>
          </p:nvSpPr>
          <p:spPr>
            <a:xfrm>
              <a:off x="1496100" y="762400"/>
              <a:ext cx="639375" cy="495925"/>
            </a:xfrm>
            <a:custGeom>
              <a:avLst/>
              <a:gdLst/>
              <a:ahLst/>
              <a:cxnLst/>
              <a:rect l="l" t="t" r="r" b="b"/>
              <a:pathLst>
                <a:path w="25575" h="19837" extrusionOk="0">
                  <a:moveTo>
                    <a:pt x="17504" y="1"/>
                  </a:moveTo>
                  <a:lnTo>
                    <a:pt x="17194" y="21"/>
                  </a:lnTo>
                  <a:lnTo>
                    <a:pt x="16864" y="42"/>
                  </a:lnTo>
                  <a:lnTo>
                    <a:pt x="16554" y="104"/>
                  </a:lnTo>
                  <a:lnTo>
                    <a:pt x="16245" y="186"/>
                  </a:lnTo>
                  <a:lnTo>
                    <a:pt x="15935" y="289"/>
                  </a:lnTo>
                  <a:lnTo>
                    <a:pt x="15646" y="434"/>
                  </a:lnTo>
                  <a:lnTo>
                    <a:pt x="15357" y="578"/>
                  </a:lnTo>
                  <a:lnTo>
                    <a:pt x="15089" y="744"/>
                  </a:lnTo>
                  <a:lnTo>
                    <a:pt x="14841" y="950"/>
                  </a:lnTo>
                  <a:lnTo>
                    <a:pt x="14594" y="1156"/>
                  </a:lnTo>
                  <a:lnTo>
                    <a:pt x="14387" y="1383"/>
                  </a:lnTo>
                  <a:lnTo>
                    <a:pt x="14181" y="1631"/>
                  </a:lnTo>
                  <a:lnTo>
                    <a:pt x="14119" y="1487"/>
                  </a:lnTo>
                  <a:lnTo>
                    <a:pt x="14057" y="1322"/>
                  </a:lnTo>
                  <a:lnTo>
                    <a:pt x="13954" y="1177"/>
                  </a:lnTo>
                  <a:lnTo>
                    <a:pt x="13830" y="1053"/>
                  </a:lnTo>
                  <a:lnTo>
                    <a:pt x="13706" y="929"/>
                  </a:lnTo>
                  <a:lnTo>
                    <a:pt x="13582" y="826"/>
                  </a:lnTo>
                  <a:lnTo>
                    <a:pt x="13438" y="723"/>
                  </a:lnTo>
                  <a:lnTo>
                    <a:pt x="13273" y="661"/>
                  </a:lnTo>
                  <a:lnTo>
                    <a:pt x="13107" y="578"/>
                  </a:lnTo>
                  <a:lnTo>
                    <a:pt x="12942" y="537"/>
                  </a:lnTo>
                  <a:lnTo>
                    <a:pt x="12612" y="455"/>
                  </a:lnTo>
                  <a:lnTo>
                    <a:pt x="12261" y="413"/>
                  </a:lnTo>
                  <a:lnTo>
                    <a:pt x="11931" y="413"/>
                  </a:lnTo>
                  <a:lnTo>
                    <a:pt x="11394" y="434"/>
                  </a:lnTo>
                  <a:lnTo>
                    <a:pt x="10857" y="517"/>
                  </a:lnTo>
                  <a:lnTo>
                    <a:pt x="10321" y="620"/>
                  </a:lnTo>
                  <a:lnTo>
                    <a:pt x="9805" y="785"/>
                  </a:lnTo>
                  <a:lnTo>
                    <a:pt x="9309" y="991"/>
                  </a:lnTo>
                  <a:lnTo>
                    <a:pt x="8835" y="1239"/>
                  </a:lnTo>
                  <a:lnTo>
                    <a:pt x="8381" y="1507"/>
                  </a:lnTo>
                  <a:lnTo>
                    <a:pt x="7947" y="1838"/>
                  </a:lnTo>
                  <a:lnTo>
                    <a:pt x="7741" y="2023"/>
                  </a:lnTo>
                  <a:lnTo>
                    <a:pt x="7534" y="2209"/>
                  </a:lnTo>
                  <a:lnTo>
                    <a:pt x="7328" y="2416"/>
                  </a:lnTo>
                  <a:lnTo>
                    <a:pt x="7142" y="2622"/>
                  </a:lnTo>
                  <a:lnTo>
                    <a:pt x="6956" y="2849"/>
                  </a:lnTo>
                  <a:lnTo>
                    <a:pt x="6791" y="3076"/>
                  </a:lnTo>
                  <a:lnTo>
                    <a:pt x="6482" y="3551"/>
                  </a:lnTo>
                  <a:lnTo>
                    <a:pt x="6089" y="3551"/>
                  </a:lnTo>
                  <a:lnTo>
                    <a:pt x="5697" y="3592"/>
                  </a:lnTo>
                  <a:lnTo>
                    <a:pt x="5305" y="3654"/>
                  </a:lnTo>
                  <a:lnTo>
                    <a:pt x="4892" y="3737"/>
                  </a:lnTo>
                  <a:lnTo>
                    <a:pt x="4521" y="3840"/>
                  </a:lnTo>
                  <a:lnTo>
                    <a:pt x="4128" y="3964"/>
                  </a:lnTo>
                  <a:lnTo>
                    <a:pt x="3757" y="4108"/>
                  </a:lnTo>
                  <a:lnTo>
                    <a:pt x="3385" y="4273"/>
                  </a:lnTo>
                  <a:lnTo>
                    <a:pt x="3034" y="4459"/>
                  </a:lnTo>
                  <a:lnTo>
                    <a:pt x="2704" y="4665"/>
                  </a:lnTo>
                  <a:lnTo>
                    <a:pt x="2374" y="4892"/>
                  </a:lnTo>
                  <a:lnTo>
                    <a:pt x="2044" y="5140"/>
                  </a:lnTo>
                  <a:lnTo>
                    <a:pt x="1755" y="5409"/>
                  </a:lnTo>
                  <a:lnTo>
                    <a:pt x="1466" y="5698"/>
                  </a:lnTo>
                  <a:lnTo>
                    <a:pt x="1197" y="5986"/>
                  </a:lnTo>
                  <a:lnTo>
                    <a:pt x="950" y="6317"/>
                  </a:lnTo>
                  <a:lnTo>
                    <a:pt x="826" y="6503"/>
                  </a:lnTo>
                  <a:lnTo>
                    <a:pt x="702" y="6730"/>
                  </a:lnTo>
                  <a:lnTo>
                    <a:pt x="578" y="6957"/>
                  </a:lnTo>
                  <a:lnTo>
                    <a:pt x="475" y="7204"/>
                  </a:lnTo>
                  <a:lnTo>
                    <a:pt x="392" y="7452"/>
                  </a:lnTo>
                  <a:lnTo>
                    <a:pt x="289" y="7720"/>
                  </a:lnTo>
                  <a:lnTo>
                    <a:pt x="227" y="7989"/>
                  </a:lnTo>
                  <a:lnTo>
                    <a:pt x="165" y="8257"/>
                  </a:lnTo>
                  <a:lnTo>
                    <a:pt x="62" y="8856"/>
                  </a:lnTo>
                  <a:lnTo>
                    <a:pt x="0" y="9475"/>
                  </a:lnTo>
                  <a:lnTo>
                    <a:pt x="0" y="10135"/>
                  </a:lnTo>
                  <a:lnTo>
                    <a:pt x="21" y="10796"/>
                  </a:lnTo>
                  <a:lnTo>
                    <a:pt x="103" y="11498"/>
                  </a:lnTo>
                  <a:lnTo>
                    <a:pt x="227" y="12199"/>
                  </a:lnTo>
                  <a:lnTo>
                    <a:pt x="392" y="12901"/>
                  </a:lnTo>
                  <a:lnTo>
                    <a:pt x="599" y="13624"/>
                  </a:lnTo>
                  <a:lnTo>
                    <a:pt x="867" y="14326"/>
                  </a:lnTo>
                  <a:lnTo>
                    <a:pt x="1177" y="15027"/>
                  </a:lnTo>
                  <a:lnTo>
                    <a:pt x="1342" y="15378"/>
                  </a:lnTo>
                  <a:lnTo>
                    <a:pt x="1528" y="15729"/>
                  </a:lnTo>
                  <a:lnTo>
                    <a:pt x="1734" y="16080"/>
                  </a:lnTo>
                  <a:lnTo>
                    <a:pt x="1940" y="16410"/>
                  </a:lnTo>
                  <a:lnTo>
                    <a:pt x="2663" y="18743"/>
                  </a:lnTo>
                  <a:lnTo>
                    <a:pt x="3096" y="18701"/>
                  </a:lnTo>
                  <a:lnTo>
                    <a:pt x="3489" y="18701"/>
                  </a:lnTo>
                  <a:lnTo>
                    <a:pt x="3674" y="18743"/>
                  </a:lnTo>
                  <a:lnTo>
                    <a:pt x="3860" y="18784"/>
                  </a:lnTo>
                  <a:lnTo>
                    <a:pt x="4025" y="18846"/>
                  </a:lnTo>
                  <a:lnTo>
                    <a:pt x="4190" y="18949"/>
                  </a:lnTo>
                  <a:lnTo>
                    <a:pt x="4376" y="19094"/>
                  </a:lnTo>
                  <a:lnTo>
                    <a:pt x="4562" y="19279"/>
                  </a:lnTo>
                  <a:lnTo>
                    <a:pt x="4727" y="19465"/>
                  </a:lnTo>
                  <a:lnTo>
                    <a:pt x="4913" y="19630"/>
                  </a:lnTo>
                  <a:lnTo>
                    <a:pt x="5016" y="19713"/>
                  </a:lnTo>
                  <a:lnTo>
                    <a:pt x="5099" y="19754"/>
                  </a:lnTo>
                  <a:lnTo>
                    <a:pt x="5202" y="19795"/>
                  </a:lnTo>
                  <a:lnTo>
                    <a:pt x="5326" y="19837"/>
                  </a:lnTo>
                  <a:lnTo>
                    <a:pt x="5553" y="19837"/>
                  </a:lnTo>
                  <a:lnTo>
                    <a:pt x="5677" y="19795"/>
                  </a:lnTo>
                  <a:lnTo>
                    <a:pt x="5821" y="19734"/>
                  </a:lnTo>
                  <a:lnTo>
                    <a:pt x="5904" y="19672"/>
                  </a:lnTo>
                  <a:lnTo>
                    <a:pt x="5966" y="19610"/>
                  </a:lnTo>
                  <a:lnTo>
                    <a:pt x="6110" y="19465"/>
                  </a:lnTo>
                  <a:lnTo>
                    <a:pt x="6213" y="19259"/>
                  </a:lnTo>
                  <a:lnTo>
                    <a:pt x="6316" y="19032"/>
                  </a:lnTo>
                  <a:lnTo>
                    <a:pt x="6420" y="18805"/>
                  </a:lnTo>
                  <a:lnTo>
                    <a:pt x="6502" y="18557"/>
                  </a:lnTo>
                  <a:lnTo>
                    <a:pt x="6605" y="18165"/>
                  </a:lnTo>
                  <a:lnTo>
                    <a:pt x="6709" y="17608"/>
                  </a:lnTo>
                  <a:lnTo>
                    <a:pt x="6791" y="17071"/>
                  </a:lnTo>
                  <a:lnTo>
                    <a:pt x="6874" y="16514"/>
                  </a:lnTo>
                  <a:lnTo>
                    <a:pt x="6936" y="15956"/>
                  </a:lnTo>
                  <a:lnTo>
                    <a:pt x="6977" y="15399"/>
                  </a:lnTo>
                  <a:lnTo>
                    <a:pt x="6998" y="14842"/>
                  </a:lnTo>
                  <a:lnTo>
                    <a:pt x="7018" y="14284"/>
                  </a:lnTo>
                  <a:lnTo>
                    <a:pt x="7018" y="13727"/>
                  </a:lnTo>
                  <a:lnTo>
                    <a:pt x="7018" y="13149"/>
                  </a:lnTo>
                  <a:lnTo>
                    <a:pt x="6977" y="12592"/>
                  </a:lnTo>
                  <a:lnTo>
                    <a:pt x="6936" y="12034"/>
                  </a:lnTo>
                  <a:lnTo>
                    <a:pt x="6874" y="11477"/>
                  </a:lnTo>
                  <a:lnTo>
                    <a:pt x="6812" y="10940"/>
                  </a:lnTo>
                  <a:lnTo>
                    <a:pt x="6729" y="10383"/>
                  </a:lnTo>
                  <a:lnTo>
                    <a:pt x="6626" y="9826"/>
                  </a:lnTo>
                  <a:lnTo>
                    <a:pt x="6502" y="9289"/>
                  </a:lnTo>
                  <a:lnTo>
                    <a:pt x="6688" y="9021"/>
                  </a:lnTo>
                  <a:lnTo>
                    <a:pt x="6915" y="8794"/>
                  </a:lnTo>
                  <a:lnTo>
                    <a:pt x="7121" y="8546"/>
                  </a:lnTo>
                  <a:lnTo>
                    <a:pt x="7369" y="8340"/>
                  </a:lnTo>
                  <a:lnTo>
                    <a:pt x="7596" y="8133"/>
                  </a:lnTo>
                  <a:lnTo>
                    <a:pt x="7864" y="7927"/>
                  </a:lnTo>
                  <a:lnTo>
                    <a:pt x="8112" y="7741"/>
                  </a:lnTo>
                  <a:lnTo>
                    <a:pt x="8381" y="7555"/>
                  </a:lnTo>
                  <a:lnTo>
                    <a:pt x="8381" y="7555"/>
                  </a:lnTo>
                  <a:lnTo>
                    <a:pt x="8339" y="7638"/>
                  </a:lnTo>
                  <a:lnTo>
                    <a:pt x="8876" y="7369"/>
                  </a:lnTo>
                  <a:lnTo>
                    <a:pt x="9433" y="7142"/>
                  </a:lnTo>
                  <a:lnTo>
                    <a:pt x="10011" y="6915"/>
                  </a:lnTo>
                  <a:lnTo>
                    <a:pt x="10280" y="6833"/>
                  </a:lnTo>
                  <a:lnTo>
                    <a:pt x="10569" y="6750"/>
                  </a:lnTo>
                  <a:lnTo>
                    <a:pt x="10857" y="6688"/>
                  </a:lnTo>
                  <a:lnTo>
                    <a:pt x="11146" y="6626"/>
                  </a:lnTo>
                  <a:lnTo>
                    <a:pt x="11435" y="6606"/>
                  </a:lnTo>
                  <a:lnTo>
                    <a:pt x="11724" y="6585"/>
                  </a:lnTo>
                  <a:lnTo>
                    <a:pt x="12013" y="6606"/>
                  </a:lnTo>
                  <a:lnTo>
                    <a:pt x="12302" y="6647"/>
                  </a:lnTo>
                  <a:lnTo>
                    <a:pt x="12591" y="6688"/>
                  </a:lnTo>
                  <a:lnTo>
                    <a:pt x="12860" y="6791"/>
                  </a:lnTo>
                  <a:lnTo>
                    <a:pt x="13087" y="6874"/>
                  </a:lnTo>
                  <a:lnTo>
                    <a:pt x="13293" y="6977"/>
                  </a:lnTo>
                  <a:lnTo>
                    <a:pt x="13479" y="7080"/>
                  </a:lnTo>
                  <a:lnTo>
                    <a:pt x="13665" y="7204"/>
                  </a:lnTo>
                  <a:lnTo>
                    <a:pt x="14036" y="7473"/>
                  </a:lnTo>
                  <a:lnTo>
                    <a:pt x="14387" y="7782"/>
                  </a:lnTo>
                  <a:lnTo>
                    <a:pt x="14717" y="8113"/>
                  </a:lnTo>
                  <a:lnTo>
                    <a:pt x="15048" y="8422"/>
                  </a:lnTo>
                  <a:lnTo>
                    <a:pt x="15378" y="8752"/>
                  </a:lnTo>
                  <a:lnTo>
                    <a:pt x="15708" y="9083"/>
                  </a:lnTo>
                  <a:lnTo>
                    <a:pt x="16038" y="9351"/>
                  </a:lnTo>
                  <a:lnTo>
                    <a:pt x="16389" y="9619"/>
                  </a:lnTo>
                  <a:lnTo>
                    <a:pt x="16740" y="9846"/>
                  </a:lnTo>
                  <a:lnTo>
                    <a:pt x="17091" y="10073"/>
                  </a:lnTo>
                  <a:lnTo>
                    <a:pt x="17463" y="10280"/>
                  </a:lnTo>
                  <a:lnTo>
                    <a:pt x="17855" y="10445"/>
                  </a:lnTo>
                  <a:lnTo>
                    <a:pt x="18226" y="10610"/>
                  </a:lnTo>
                  <a:lnTo>
                    <a:pt x="18619" y="10755"/>
                  </a:lnTo>
                  <a:lnTo>
                    <a:pt x="19031" y="10858"/>
                  </a:lnTo>
                  <a:lnTo>
                    <a:pt x="19424" y="10961"/>
                  </a:lnTo>
                  <a:lnTo>
                    <a:pt x="19836" y="11044"/>
                  </a:lnTo>
                  <a:lnTo>
                    <a:pt x="20249" y="11106"/>
                  </a:lnTo>
                  <a:lnTo>
                    <a:pt x="20683" y="11147"/>
                  </a:lnTo>
                  <a:lnTo>
                    <a:pt x="21116" y="11167"/>
                  </a:lnTo>
                  <a:lnTo>
                    <a:pt x="21529" y="11167"/>
                  </a:lnTo>
                  <a:lnTo>
                    <a:pt x="21962" y="11147"/>
                  </a:lnTo>
                  <a:lnTo>
                    <a:pt x="22066" y="11725"/>
                  </a:lnTo>
                  <a:lnTo>
                    <a:pt x="22128" y="12365"/>
                  </a:lnTo>
                  <a:lnTo>
                    <a:pt x="22272" y="13706"/>
                  </a:lnTo>
                  <a:lnTo>
                    <a:pt x="22417" y="15027"/>
                  </a:lnTo>
                  <a:lnTo>
                    <a:pt x="22499" y="15667"/>
                  </a:lnTo>
                  <a:lnTo>
                    <a:pt x="22582" y="16245"/>
                  </a:lnTo>
                  <a:lnTo>
                    <a:pt x="23572" y="13706"/>
                  </a:lnTo>
                  <a:lnTo>
                    <a:pt x="23572" y="13727"/>
                  </a:lnTo>
                  <a:lnTo>
                    <a:pt x="23676" y="13438"/>
                  </a:lnTo>
                  <a:lnTo>
                    <a:pt x="23779" y="13170"/>
                  </a:lnTo>
                  <a:lnTo>
                    <a:pt x="23800" y="13108"/>
                  </a:lnTo>
                  <a:lnTo>
                    <a:pt x="23800" y="13087"/>
                  </a:lnTo>
                  <a:lnTo>
                    <a:pt x="23944" y="12901"/>
                  </a:lnTo>
                  <a:lnTo>
                    <a:pt x="24089" y="12674"/>
                  </a:lnTo>
                  <a:lnTo>
                    <a:pt x="24274" y="12365"/>
                  </a:lnTo>
                  <a:lnTo>
                    <a:pt x="24481" y="12034"/>
                  </a:lnTo>
                  <a:lnTo>
                    <a:pt x="24605" y="11849"/>
                  </a:lnTo>
                  <a:lnTo>
                    <a:pt x="24708" y="11663"/>
                  </a:lnTo>
                  <a:lnTo>
                    <a:pt x="24790" y="11456"/>
                  </a:lnTo>
                  <a:lnTo>
                    <a:pt x="24873" y="11271"/>
                  </a:lnTo>
                  <a:lnTo>
                    <a:pt x="24914" y="11064"/>
                  </a:lnTo>
                  <a:lnTo>
                    <a:pt x="24976" y="10837"/>
                  </a:lnTo>
                  <a:lnTo>
                    <a:pt x="24997" y="10631"/>
                  </a:lnTo>
                  <a:lnTo>
                    <a:pt x="25017" y="10424"/>
                  </a:lnTo>
                  <a:lnTo>
                    <a:pt x="25017" y="10197"/>
                  </a:lnTo>
                  <a:lnTo>
                    <a:pt x="25017" y="9991"/>
                  </a:lnTo>
                  <a:lnTo>
                    <a:pt x="24976" y="9764"/>
                  </a:lnTo>
                  <a:lnTo>
                    <a:pt x="24935" y="9557"/>
                  </a:lnTo>
                  <a:lnTo>
                    <a:pt x="24894" y="9351"/>
                  </a:lnTo>
                  <a:lnTo>
                    <a:pt x="24811" y="9145"/>
                  </a:lnTo>
                  <a:lnTo>
                    <a:pt x="24728" y="8959"/>
                  </a:lnTo>
                  <a:lnTo>
                    <a:pt x="24646" y="8752"/>
                  </a:lnTo>
                  <a:lnTo>
                    <a:pt x="24832" y="8587"/>
                  </a:lnTo>
                  <a:lnTo>
                    <a:pt x="24997" y="8381"/>
                  </a:lnTo>
                  <a:lnTo>
                    <a:pt x="25141" y="8174"/>
                  </a:lnTo>
                  <a:lnTo>
                    <a:pt x="25265" y="7947"/>
                  </a:lnTo>
                  <a:lnTo>
                    <a:pt x="25368" y="7720"/>
                  </a:lnTo>
                  <a:lnTo>
                    <a:pt x="25451" y="7473"/>
                  </a:lnTo>
                  <a:lnTo>
                    <a:pt x="25513" y="7225"/>
                  </a:lnTo>
                  <a:lnTo>
                    <a:pt x="25554" y="6957"/>
                  </a:lnTo>
                  <a:lnTo>
                    <a:pt x="25575" y="6709"/>
                  </a:lnTo>
                  <a:lnTo>
                    <a:pt x="25554" y="6441"/>
                  </a:lnTo>
                  <a:lnTo>
                    <a:pt x="25533" y="6193"/>
                  </a:lnTo>
                  <a:lnTo>
                    <a:pt x="25492" y="5925"/>
                  </a:lnTo>
                  <a:lnTo>
                    <a:pt x="25410" y="5677"/>
                  </a:lnTo>
                  <a:lnTo>
                    <a:pt x="25327" y="5450"/>
                  </a:lnTo>
                  <a:lnTo>
                    <a:pt x="25203" y="5223"/>
                  </a:lnTo>
                  <a:lnTo>
                    <a:pt x="25059" y="4996"/>
                  </a:lnTo>
                  <a:lnTo>
                    <a:pt x="24894" y="4789"/>
                  </a:lnTo>
                  <a:lnTo>
                    <a:pt x="24708" y="4624"/>
                  </a:lnTo>
                  <a:lnTo>
                    <a:pt x="24522" y="4459"/>
                  </a:lnTo>
                  <a:lnTo>
                    <a:pt x="24295" y="4315"/>
                  </a:lnTo>
                  <a:lnTo>
                    <a:pt x="24068" y="4191"/>
                  </a:lnTo>
                  <a:lnTo>
                    <a:pt x="23841" y="4087"/>
                  </a:lnTo>
                  <a:lnTo>
                    <a:pt x="23593" y="4005"/>
                  </a:lnTo>
                  <a:lnTo>
                    <a:pt x="23345" y="3943"/>
                  </a:lnTo>
                  <a:lnTo>
                    <a:pt x="23077" y="3902"/>
                  </a:lnTo>
                  <a:lnTo>
                    <a:pt x="22829" y="3881"/>
                  </a:lnTo>
                  <a:lnTo>
                    <a:pt x="22561" y="3902"/>
                  </a:lnTo>
                  <a:lnTo>
                    <a:pt x="22313" y="3922"/>
                  </a:lnTo>
                  <a:lnTo>
                    <a:pt x="22066" y="3964"/>
                  </a:lnTo>
                  <a:lnTo>
                    <a:pt x="21818" y="4046"/>
                  </a:lnTo>
                  <a:lnTo>
                    <a:pt x="21570" y="4149"/>
                  </a:lnTo>
                  <a:lnTo>
                    <a:pt x="21343" y="4273"/>
                  </a:lnTo>
                  <a:lnTo>
                    <a:pt x="21364" y="3943"/>
                  </a:lnTo>
                  <a:lnTo>
                    <a:pt x="21343" y="3633"/>
                  </a:lnTo>
                  <a:lnTo>
                    <a:pt x="21302" y="3324"/>
                  </a:lnTo>
                  <a:lnTo>
                    <a:pt x="21219" y="2993"/>
                  </a:lnTo>
                  <a:lnTo>
                    <a:pt x="21137" y="2705"/>
                  </a:lnTo>
                  <a:lnTo>
                    <a:pt x="21013" y="2395"/>
                  </a:lnTo>
                  <a:lnTo>
                    <a:pt x="20868" y="2106"/>
                  </a:lnTo>
                  <a:lnTo>
                    <a:pt x="20703" y="1838"/>
                  </a:lnTo>
                  <a:lnTo>
                    <a:pt x="20518" y="1569"/>
                  </a:lnTo>
                  <a:lnTo>
                    <a:pt x="20332" y="1322"/>
                  </a:lnTo>
                  <a:lnTo>
                    <a:pt x="20105" y="1095"/>
                  </a:lnTo>
                  <a:lnTo>
                    <a:pt x="19857" y="867"/>
                  </a:lnTo>
                  <a:lnTo>
                    <a:pt x="19609" y="682"/>
                  </a:lnTo>
                  <a:lnTo>
                    <a:pt x="19341" y="517"/>
                  </a:lnTo>
                  <a:lnTo>
                    <a:pt x="19052" y="351"/>
                  </a:lnTo>
                  <a:lnTo>
                    <a:pt x="18763" y="228"/>
                  </a:lnTo>
                  <a:lnTo>
                    <a:pt x="18453" y="145"/>
                  </a:lnTo>
                  <a:lnTo>
                    <a:pt x="18144" y="62"/>
                  </a:lnTo>
                  <a:lnTo>
                    <a:pt x="17834" y="21"/>
                  </a:lnTo>
                  <a:lnTo>
                    <a:pt x="17504" y="1"/>
                  </a:lnTo>
                  <a:close/>
                </a:path>
              </a:pathLst>
            </a:custGeom>
            <a:solidFill>
              <a:schemeClr val="accent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47" name="Google Shape;2847;p212"/>
            <p:cNvSpPr/>
            <p:nvPr/>
          </p:nvSpPr>
          <p:spPr>
            <a:xfrm>
              <a:off x="2099325" y="1067375"/>
              <a:ext cx="550" cy="550"/>
            </a:xfrm>
            <a:custGeom>
              <a:avLst/>
              <a:gdLst/>
              <a:ahLst/>
              <a:cxnLst/>
              <a:rect l="l" t="t" r="r" b="b"/>
              <a:pathLst>
                <a:path w="22" h="22" extrusionOk="0">
                  <a:moveTo>
                    <a:pt x="21" y="21"/>
                  </a:moveTo>
                  <a:lnTo>
                    <a:pt x="1" y="0"/>
                  </a:lnTo>
                  <a:lnTo>
                    <a:pt x="1" y="0"/>
                  </a:lnTo>
                  <a:lnTo>
                    <a:pt x="21" y="2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48" name="Google Shape;2848;p212"/>
            <p:cNvSpPr/>
            <p:nvPr/>
          </p:nvSpPr>
          <p:spPr>
            <a:xfrm>
              <a:off x="1918200" y="895025"/>
              <a:ext cx="152775" cy="93425"/>
            </a:xfrm>
            <a:custGeom>
              <a:avLst/>
              <a:gdLst/>
              <a:ahLst/>
              <a:cxnLst/>
              <a:rect l="l" t="t" r="r" b="b"/>
              <a:pathLst>
                <a:path w="6111" h="3737" extrusionOk="0">
                  <a:moveTo>
                    <a:pt x="6007" y="0"/>
                  </a:moveTo>
                  <a:lnTo>
                    <a:pt x="6028" y="83"/>
                  </a:lnTo>
                  <a:lnTo>
                    <a:pt x="6049" y="310"/>
                  </a:lnTo>
                  <a:lnTo>
                    <a:pt x="6069" y="475"/>
                  </a:lnTo>
                  <a:lnTo>
                    <a:pt x="6049" y="681"/>
                  </a:lnTo>
                  <a:lnTo>
                    <a:pt x="6007" y="909"/>
                  </a:lnTo>
                  <a:lnTo>
                    <a:pt x="5904" y="1156"/>
                  </a:lnTo>
                  <a:lnTo>
                    <a:pt x="5842" y="1280"/>
                  </a:lnTo>
                  <a:lnTo>
                    <a:pt x="5780" y="1404"/>
                  </a:lnTo>
                  <a:lnTo>
                    <a:pt x="5677" y="1507"/>
                  </a:lnTo>
                  <a:lnTo>
                    <a:pt x="5574" y="1631"/>
                  </a:lnTo>
                  <a:lnTo>
                    <a:pt x="5450" y="1734"/>
                  </a:lnTo>
                  <a:lnTo>
                    <a:pt x="5306" y="1817"/>
                  </a:lnTo>
                  <a:lnTo>
                    <a:pt x="5140" y="1899"/>
                  </a:lnTo>
                  <a:lnTo>
                    <a:pt x="4975" y="1961"/>
                  </a:lnTo>
                  <a:lnTo>
                    <a:pt x="4789" y="1982"/>
                  </a:lnTo>
                  <a:lnTo>
                    <a:pt x="4604" y="2003"/>
                  </a:lnTo>
                  <a:lnTo>
                    <a:pt x="4418" y="2003"/>
                  </a:lnTo>
                  <a:lnTo>
                    <a:pt x="4212" y="1961"/>
                  </a:lnTo>
                  <a:lnTo>
                    <a:pt x="4026" y="1899"/>
                  </a:lnTo>
                  <a:lnTo>
                    <a:pt x="3840" y="1817"/>
                  </a:lnTo>
                  <a:lnTo>
                    <a:pt x="3654" y="1714"/>
                  </a:lnTo>
                  <a:lnTo>
                    <a:pt x="3510" y="1569"/>
                  </a:lnTo>
                  <a:lnTo>
                    <a:pt x="3499" y="1579"/>
                  </a:lnTo>
                  <a:lnTo>
                    <a:pt x="3499" y="1579"/>
                  </a:lnTo>
                  <a:lnTo>
                    <a:pt x="3489" y="1569"/>
                  </a:lnTo>
                  <a:lnTo>
                    <a:pt x="3407" y="1652"/>
                  </a:lnTo>
                  <a:lnTo>
                    <a:pt x="3486" y="1722"/>
                  </a:lnTo>
                  <a:lnTo>
                    <a:pt x="3530" y="1775"/>
                  </a:lnTo>
                  <a:lnTo>
                    <a:pt x="3613" y="1920"/>
                  </a:lnTo>
                  <a:lnTo>
                    <a:pt x="3675" y="2085"/>
                  </a:lnTo>
                  <a:lnTo>
                    <a:pt x="3716" y="2271"/>
                  </a:lnTo>
                  <a:lnTo>
                    <a:pt x="3716" y="2498"/>
                  </a:lnTo>
                  <a:lnTo>
                    <a:pt x="3654" y="2746"/>
                  </a:lnTo>
                  <a:lnTo>
                    <a:pt x="3572" y="2952"/>
                  </a:lnTo>
                  <a:lnTo>
                    <a:pt x="3448" y="3138"/>
                  </a:lnTo>
                  <a:lnTo>
                    <a:pt x="3283" y="3303"/>
                  </a:lnTo>
                  <a:lnTo>
                    <a:pt x="3097" y="3427"/>
                  </a:lnTo>
                  <a:lnTo>
                    <a:pt x="2890" y="3509"/>
                  </a:lnTo>
                  <a:lnTo>
                    <a:pt x="2684" y="3571"/>
                  </a:lnTo>
                  <a:lnTo>
                    <a:pt x="2478" y="3613"/>
                  </a:lnTo>
                  <a:lnTo>
                    <a:pt x="2065" y="3613"/>
                  </a:lnTo>
                  <a:lnTo>
                    <a:pt x="1879" y="3592"/>
                  </a:lnTo>
                  <a:lnTo>
                    <a:pt x="1693" y="3551"/>
                  </a:lnTo>
                  <a:lnTo>
                    <a:pt x="1528" y="3489"/>
                  </a:lnTo>
                  <a:lnTo>
                    <a:pt x="1198" y="3365"/>
                  </a:lnTo>
                  <a:lnTo>
                    <a:pt x="930" y="3220"/>
                  </a:lnTo>
                  <a:lnTo>
                    <a:pt x="682" y="3076"/>
                  </a:lnTo>
                  <a:lnTo>
                    <a:pt x="310" y="2808"/>
                  </a:lnTo>
                  <a:lnTo>
                    <a:pt x="83" y="2642"/>
                  </a:lnTo>
                  <a:lnTo>
                    <a:pt x="1" y="2601"/>
                  </a:lnTo>
                  <a:lnTo>
                    <a:pt x="1" y="2601"/>
                  </a:lnTo>
                  <a:lnTo>
                    <a:pt x="63" y="2663"/>
                  </a:lnTo>
                  <a:lnTo>
                    <a:pt x="290" y="2849"/>
                  </a:lnTo>
                  <a:lnTo>
                    <a:pt x="641" y="3138"/>
                  </a:lnTo>
                  <a:lnTo>
                    <a:pt x="888" y="3282"/>
                  </a:lnTo>
                  <a:lnTo>
                    <a:pt x="1177" y="3447"/>
                  </a:lnTo>
                  <a:lnTo>
                    <a:pt x="1487" y="3592"/>
                  </a:lnTo>
                  <a:lnTo>
                    <a:pt x="1673" y="3633"/>
                  </a:lnTo>
                  <a:lnTo>
                    <a:pt x="1858" y="3695"/>
                  </a:lnTo>
                  <a:lnTo>
                    <a:pt x="2065" y="3716"/>
                  </a:lnTo>
                  <a:lnTo>
                    <a:pt x="2271" y="3736"/>
                  </a:lnTo>
                  <a:lnTo>
                    <a:pt x="2498" y="3716"/>
                  </a:lnTo>
                  <a:lnTo>
                    <a:pt x="2705" y="3674"/>
                  </a:lnTo>
                  <a:lnTo>
                    <a:pt x="2932" y="3613"/>
                  </a:lnTo>
                  <a:lnTo>
                    <a:pt x="3159" y="3530"/>
                  </a:lnTo>
                  <a:lnTo>
                    <a:pt x="3345" y="3385"/>
                  </a:lnTo>
                  <a:lnTo>
                    <a:pt x="3530" y="3220"/>
                  </a:lnTo>
                  <a:lnTo>
                    <a:pt x="3613" y="3117"/>
                  </a:lnTo>
                  <a:lnTo>
                    <a:pt x="3675" y="3014"/>
                  </a:lnTo>
                  <a:lnTo>
                    <a:pt x="3737" y="2890"/>
                  </a:lnTo>
                  <a:lnTo>
                    <a:pt x="3778" y="2766"/>
                  </a:lnTo>
                  <a:lnTo>
                    <a:pt x="3819" y="2642"/>
                  </a:lnTo>
                  <a:lnTo>
                    <a:pt x="3840" y="2519"/>
                  </a:lnTo>
                  <a:lnTo>
                    <a:pt x="3840" y="2395"/>
                  </a:lnTo>
                  <a:lnTo>
                    <a:pt x="3840" y="2250"/>
                  </a:lnTo>
                  <a:lnTo>
                    <a:pt x="3799" y="2064"/>
                  </a:lnTo>
                  <a:lnTo>
                    <a:pt x="3744" y="1901"/>
                  </a:lnTo>
                  <a:lnTo>
                    <a:pt x="3744" y="1901"/>
                  </a:lnTo>
                  <a:lnTo>
                    <a:pt x="3778" y="1920"/>
                  </a:lnTo>
                  <a:lnTo>
                    <a:pt x="3984" y="2023"/>
                  </a:lnTo>
                  <a:lnTo>
                    <a:pt x="4191" y="2085"/>
                  </a:lnTo>
                  <a:lnTo>
                    <a:pt x="4397" y="2106"/>
                  </a:lnTo>
                  <a:lnTo>
                    <a:pt x="4810" y="2106"/>
                  </a:lnTo>
                  <a:lnTo>
                    <a:pt x="4996" y="2064"/>
                  </a:lnTo>
                  <a:lnTo>
                    <a:pt x="5182" y="2003"/>
                  </a:lnTo>
                  <a:lnTo>
                    <a:pt x="5347" y="1920"/>
                  </a:lnTo>
                  <a:lnTo>
                    <a:pt x="5491" y="1817"/>
                  </a:lnTo>
                  <a:lnTo>
                    <a:pt x="5636" y="1693"/>
                  </a:lnTo>
                  <a:lnTo>
                    <a:pt x="5739" y="1569"/>
                  </a:lnTo>
                  <a:lnTo>
                    <a:pt x="5842" y="1445"/>
                  </a:lnTo>
                  <a:lnTo>
                    <a:pt x="5925" y="1321"/>
                  </a:lnTo>
                  <a:lnTo>
                    <a:pt x="5987" y="1177"/>
                  </a:lnTo>
                  <a:lnTo>
                    <a:pt x="6069" y="929"/>
                  </a:lnTo>
                  <a:lnTo>
                    <a:pt x="6111" y="681"/>
                  </a:lnTo>
                  <a:lnTo>
                    <a:pt x="6111" y="475"/>
                  </a:lnTo>
                  <a:lnTo>
                    <a:pt x="6111" y="310"/>
                  </a:lnTo>
                  <a:lnTo>
                    <a:pt x="6069" y="165"/>
                  </a:lnTo>
                  <a:lnTo>
                    <a:pt x="6049" y="62"/>
                  </a:lnTo>
                  <a:lnTo>
                    <a:pt x="6007" y="0"/>
                  </a:lnTo>
                  <a:close/>
                </a:path>
              </a:pathLst>
            </a:custGeom>
            <a:solidFill>
              <a:srgbClr val="375A64"/>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49" name="Google Shape;2849;p212"/>
            <p:cNvSpPr/>
            <p:nvPr/>
          </p:nvSpPr>
          <p:spPr>
            <a:xfrm>
              <a:off x="1862475" y="807800"/>
              <a:ext cx="108400" cy="99625"/>
            </a:xfrm>
            <a:custGeom>
              <a:avLst/>
              <a:gdLst/>
              <a:ahLst/>
              <a:cxnLst/>
              <a:rect l="l" t="t" r="r" b="b"/>
              <a:pathLst>
                <a:path w="4336" h="3985" extrusionOk="0">
                  <a:moveTo>
                    <a:pt x="3221" y="1"/>
                  </a:moveTo>
                  <a:lnTo>
                    <a:pt x="3303" y="63"/>
                  </a:lnTo>
                  <a:lnTo>
                    <a:pt x="3489" y="187"/>
                  </a:lnTo>
                  <a:lnTo>
                    <a:pt x="3633" y="290"/>
                  </a:lnTo>
                  <a:lnTo>
                    <a:pt x="3778" y="434"/>
                  </a:lnTo>
                  <a:lnTo>
                    <a:pt x="3943" y="620"/>
                  </a:lnTo>
                  <a:lnTo>
                    <a:pt x="4087" y="847"/>
                  </a:lnTo>
                  <a:lnTo>
                    <a:pt x="4129" y="971"/>
                  </a:lnTo>
                  <a:lnTo>
                    <a:pt x="4191" y="1116"/>
                  </a:lnTo>
                  <a:lnTo>
                    <a:pt x="4211" y="1260"/>
                  </a:lnTo>
                  <a:lnTo>
                    <a:pt x="4232" y="1425"/>
                  </a:lnTo>
                  <a:lnTo>
                    <a:pt x="4232" y="1570"/>
                  </a:lnTo>
                  <a:lnTo>
                    <a:pt x="4191" y="1755"/>
                  </a:lnTo>
                  <a:lnTo>
                    <a:pt x="4149" y="1921"/>
                  </a:lnTo>
                  <a:lnTo>
                    <a:pt x="4087" y="2065"/>
                  </a:lnTo>
                  <a:lnTo>
                    <a:pt x="3984" y="2230"/>
                  </a:lnTo>
                  <a:lnTo>
                    <a:pt x="3860" y="2354"/>
                  </a:lnTo>
                  <a:lnTo>
                    <a:pt x="3695" y="2478"/>
                  </a:lnTo>
                  <a:lnTo>
                    <a:pt x="3530" y="2540"/>
                  </a:lnTo>
                  <a:lnTo>
                    <a:pt x="3344" y="2581"/>
                  </a:lnTo>
                  <a:lnTo>
                    <a:pt x="3138" y="2602"/>
                  </a:lnTo>
                  <a:lnTo>
                    <a:pt x="2952" y="2560"/>
                  </a:lnTo>
                  <a:lnTo>
                    <a:pt x="2766" y="2478"/>
                  </a:lnTo>
                  <a:lnTo>
                    <a:pt x="2643" y="2416"/>
                  </a:lnTo>
                  <a:lnTo>
                    <a:pt x="2560" y="2333"/>
                  </a:lnTo>
                  <a:lnTo>
                    <a:pt x="2230" y="1983"/>
                  </a:lnTo>
                  <a:lnTo>
                    <a:pt x="2457" y="2395"/>
                  </a:lnTo>
                  <a:lnTo>
                    <a:pt x="2539" y="2581"/>
                  </a:lnTo>
                  <a:lnTo>
                    <a:pt x="2560" y="2767"/>
                  </a:lnTo>
                  <a:lnTo>
                    <a:pt x="2560" y="2953"/>
                  </a:lnTo>
                  <a:lnTo>
                    <a:pt x="2519" y="3118"/>
                  </a:lnTo>
                  <a:lnTo>
                    <a:pt x="2457" y="3304"/>
                  </a:lnTo>
                  <a:lnTo>
                    <a:pt x="2354" y="3448"/>
                  </a:lnTo>
                  <a:lnTo>
                    <a:pt x="2250" y="3572"/>
                  </a:lnTo>
                  <a:lnTo>
                    <a:pt x="2106" y="3675"/>
                  </a:lnTo>
                  <a:lnTo>
                    <a:pt x="1961" y="3758"/>
                  </a:lnTo>
                  <a:lnTo>
                    <a:pt x="1817" y="3820"/>
                  </a:lnTo>
                  <a:lnTo>
                    <a:pt x="1652" y="3861"/>
                  </a:lnTo>
                  <a:lnTo>
                    <a:pt x="1507" y="3882"/>
                  </a:lnTo>
                  <a:lnTo>
                    <a:pt x="1218" y="3882"/>
                  </a:lnTo>
                  <a:lnTo>
                    <a:pt x="1074" y="3861"/>
                  </a:lnTo>
                  <a:lnTo>
                    <a:pt x="950" y="3820"/>
                  </a:lnTo>
                  <a:lnTo>
                    <a:pt x="723" y="3737"/>
                  </a:lnTo>
                  <a:lnTo>
                    <a:pt x="516" y="3634"/>
                  </a:lnTo>
                  <a:lnTo>
                    <a:pt x="351" y="3531"/>
                  </a:lnTo>
                  <a:lnTo>
                    <a:pt x="228" y="3448"/>
                  </a:lnTo>
                  <a:lnTo>
                    <a:pt x="62" y="3304"/>
                  </a:lnTo>
                  <a:lnTo>
                    <a:pt x="0" y="3242"/>
                  </a:lnTo>
                  <a:lnTo>
                    <a:pt x="42" y="3304"/>
                  </a:lnTo>
                  <a:lnTo>
                    <a:pt x="207" y="3469"/>
                  </a:lnTo>
                  <a:lnTo>
                    <a:pt x="331" y="3572"/>
                  </a:lnTo>
                  <a:lnTo>
                    <a:pt x="496" y="3696"/>
                  </a:lnTo>
                  <a:lnTo>
                    <a:pt x="682" y="3799"/>
                  </a:lnTo>
                  <a:lnTo>
                    <a:pt x="929" y="3902"/>
                  </a:lnTo>
                  <a:lnTo>
                    <a:pt x="1053" y="3943"/>
                  </a:lnTo>
                  <a:lnTo>
                    <a:pt x="1198" y="3964"/>
                  </a:lnTo>
                  <a:lnTo>
                    <a:pt x="1363" y="3985"/>
                  </a:lnTo>
                  <a:lnTo>
                    <a:pt x="1507" y="3985"/>
                  </a:lnTo>
                  <a:lnTo>
                    <a:pt x="1672" y="3964"/>
                  </a:lnTo>
                  <a:lnTo>
                    <a:pt x="1838" y="3923"/>
                  </a:lnTo>
                  <a:lnTo>
                    <a:pt x="2003" y="3861"/>
                  </a:lnTo>
                  <a:lnTo>
                    <a:pt x="2168" y="3758"/>
                  </a:lnTo>
                  <a:lnTo>
                    <a:pt x="2312" y="3654"/>
                  </a:lnTo>
                  <a:lnTo>
                    <a:pt x="2457" y="3510"/>
                  </a:lnTo>
                  <a:lnTo>
                    <a:pt x="2560" y="3345"/>
                  </a:lnTo>
                  <a:lnTo>
                    <a:pt x="2643" y="3159"/>
                  </a:lnTo>
                  <a:lnTo>
                    <a:pt x="2684" y="2953"/>
                  </a:lnTo>
                  <a:lnTo>
                    <a:pt x="2684" y="2746"/>
                  </a:lnTo>
                  <a:lnTo>
                    <a:pt x="2665" y="2555"/>
                  </a:lnTo>
                  <a:lnTo>
                    <a:pt x="2665" y="2555"/>
                  </a:lnTo>
                  <a:lnTo>
                    <a:pt x="2704" y="2581"/>
                  </a:lnTo>
                  <a:lnTo>
                    <a:pt x="2808" y="2643"/>
                  </a:lnTo>
                  <a:lnTo>
                    <a:pt x="2911" y="2684"/>
                  </a:lnTo>
                  <a:lnTo>
                    <a:pt x="3138" y="2705"/>
                  </a:lnTo>
                  <a:lnTo>
                    <a:pt x="3344" y="2705"/>
                  </a:lnTo>
                  <a:lnTo>
                    <a:pt x="3571" y="2664"/>
                  </a:lnTo>
                  <a:lnTo>
                    <a:pt x="3757" y="2560"/>
                  </a:lnTo>
                  <a:lnTo>
                    <a:pt x="3922" y="2437"/>
                  </a:lnTo>
                  <a:lnTo>
                    <a:pt x="4067" y="2292"/>
                  </a:lnTo>
                  <a:lnTo>
                    <a:pt x="4170" y="2127"/>
                  </a:lnTo>
                  <a:lnTo>
                    <a:pt x="4253" y="1941"/>
                  </a:lnTo>
                  <a:lnTo>
                    <a:pt x="4314" y="1776"/>
                  </a:lnTo>
                  <a:lnTo>
                    <a:pt x="4335" y="1590"/>
                  </a:lnTo>
                  <a:lnTo>
                    <a:pt x="4335" y="1405"/>
                  </a:lnTo>
                  <a:lnTo>
                    <a:pt x="4314" y="1239"/>
                  </a:lnTo>
                  <a:lnTo>
                    <a:pt x="4273" y="1074"/>
                  </a:lnTo>
                  <a:lnTo>
                    <a:pt x="4211" y="930"/>
                  </a:lnTo>
                  <a:lnTo>
                    <a:pt x="4149" y="806"/>
                  </a:lnTo>
                  <a:lnTo>
                    <a:pt x="4005" y="579"/>
                  </a:lnTo>
                  <a:lnTo>
                    <a:pt x="3840" y="393"/>
                  </a:lnTo>
                  <a:lnTo>
                    <a:pt x="3675" y="249"/>
                  </a:lnTo>
                  <a:lnTo>
                    <a:pt x="3530" y="145"/>
                  </a:lnTo>
                  <a:lnTo>
                    <a:pt x="3303" y="42"/>
                  </a:lnTo>
                  <a:lnTo>
                    <a:pt x="3221" y="1"/>
                  </a:lnTo>
                  <a:close/>
                </a:path>
              </a:pathLst>
            </a:custGeom>
            <a:solidFill>
              <a:srgbClr val="375A64"/>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50" name="Google Shape;2850;p212"/>
            <p:cNvSpPr/>
            <p:nvPr/>
          </p:nvSpPr>
          <p:spPr>
            <a:xfrm>
              <a:off x="2230400" y="4992300"/>
              <a:ext cx="597600" cy="468075"/>
            </a:xfrm>
            <a:custGeom>
              <a:avLst/>
              <a:gdLst/>
              <a:ahLst/>
              <a:cxnLst/>
              <a:rect l="l" t="t" r="r" b="b"/>
              <a:pathLst>
                <a:path w="23904" h="18723" extrusionOk="0">
                  <a:moveTo>
                    <a:pt x="372" y="1"/>
                  </a:moveTo>
                  <a:lnTo>
                    <a:pt x="1" y="18165"/>
                  </a:lnTo>
                  <a:lnTo>
                    <a:pt x="23903" y="18722"/>
                  </a:lnTo>
                  <a:lnTo>
                    <a:pt x="23883" y="18619"/>
                  </a:lnTo>
                  <a:lnTo>
                    <a:pt x="23862" y="18516"/>
                  </a:lnTo>
                  <a:lnTo>
                    <a:pt x="23800" y="18413"/>
                  </a:lnTo>
                  <a:lnTo>
                    <a:pt x="23738" y="18289"/>
                  </a:lnTo>
                  <a:lnTo>
                    <a:pt x="23573" y="18062"/>
                  </a:lnTo>
                  <a:lnTo>
                    <a:pt x="23346" y="17814"/>
                  </a:lnTo>
                  <a:lnTo>
                    <a:pt x="23057" y="17567"/>
                  </a:lnTo>
                  <a:lnTo>
                    <a:pt x="22727" y="17298"/>
                  </a:lnTo>
                  <a:lnTo>
                    <a:pt x="22355" y="17030"/>
                  </a:lnTo>
                  <a:lnTo>
                    <a:pt x="21942" y="16762"/>
                  </a:lnTo>
                  <a:lnTo>
                    <a:pt x="21488" y="16473"/>
                  </a:lnTo>
                  <a:lnTo>
                    <a:pt x="20993" y="16204"/>
                  </a:lnTo>
                  <a:lnTo>
                    <a:pt x="19961" y="15626"/>
                  </a:lnTo>
                  <a:lnTo>
                    <a:pt x="18846" y="15069"/>
                  </a:lnTo>
                  <a:lnTo>
                    <a:pt x="17690" y="14532"/>
                  </a:lnTo>
                  <a:lnTo>
                    <a:pt x="16555" y="13996"/>
                  </a:lnTo>
                  <a:lnTo>
                    <a:pt x="15440" y="13521"/>
                  </a:lnTo>
                  <a:lnTo>
                    <a:pt x="13479" y="12695"/>
                  </a:lnTo>
                  <a:lnTo>
                    <a:pt x="12096" y="12138"/>
                  </a:lnTo>
                  <a:lnTo>
                    <a:pt x="11560" y="11932"/>
                  </a:lnTo>
                  <a:lnTo>
                    <a:pt x="12303" y="310"/>
                  </a:lnTo>
                  <a:lnTo>
                    <a:pt x="372" y="1"/>
                  </a:lnTo>
                  <a:close/>
                </a:path>
              </a:pathLst>
            </a:custGeom>
            <a:solidFill>
              <a:schemeClr val="dk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51" name="Google Shape;2851;p212"/>
            <p:cNvSpPr/>
            <p:nvPr/>
          </p:nvSpPr>
          <p:spPr>
            <a:xfrm>
              <a:off x="2230400" y="4992300"/>
              <a:ext cx="597600" cy="468075"/>
            </a:xfrm>
            <a:custGeom>
              <a:avLst/>
              <a:gdLst/>
              <a:ahLst/>
              <a:cxnLst/>
              <a:rect l="l" t="t" r="r" b="b"/>
              <a:pathLst>
                <a:path w="23904" h="18723" fill="none" extrusionOk="0">
                  <a:moveTo>
                    <a:pt x="372" y="1"/>
                  </a:moveTo>
                  <a:lnTo>
                    <a:pt x="1" y="18165"/>
                  </a:lnTo>
                  <a:lnTo>
                    <a:pt x="23903" y="18722"/>
                  </a:lnTo>
                  <a:lnTo>
                    <a:pt x="23903" y="18722"/>
                  </a:lnTo>
                  <a:lnTo>
                    <a:pt x="23883" y="18619"/>
                  </a:lnTo>
                  <a:lnTo>
                    <a:pt x="23862" y="18516"/>
                  </a:lnTo>
                  <a:lnTo>
                    <a:pt x="23800" y="18413"/>
                  </a:lnTo>
                  <a:lnTo>
                    <a:pt x="23738" y="18289"/>
                  </a:lnTo>
                  <a:lnTo>
                    <a:pt x="23573" y="18062"/>
                  </a:lnTo>
                  <a:lnTo>
                    <a:pt x="23346" y="17814"/>
                  </a:lnTo>
                  <a:lnTo>
                    <a:pt x="23057" y="17567"/>
                  </a:lnTo>
                  <a:lnTo>
                    <a:pt x="22727" y="17298"/>
                  </a:lnTo>
                  <a:lnTo>
                    <a:pt x="22355" y="17030"/>
                  </a:lnTo>
                  <a:lnTo>
                    <a:pt x="21942" y="16762"/>
                  </a:lnTo>
                  <a:lnTo>
                    <a:pt x="21488" y="16473"/>
                  </a:lnTo>
                  <a:lnTo>
                    <a:pt x="20993" y="16204"/>
                  </a:lnTo>
                  <a:lnTo>
                    <a:pt x="19961" y="15626"/>
                  </a:lnTo>
                  <a:lnTo>
                    <a:pt x="18846" y="15069"/>
                  </a:lnTo>
                  <a:lnTo>
                    <a:pt x="17690" y="14532"/>
                  </a:lnTo>
                  <a:lnTo>
                    <a:pt x="16555" y="13996"/>
                  </a:lnTo>
                  <a:lnTo>
                    <a:pt x="15440" y="13521"/>
                  </a:lnTo>
                  <a:lnTo>
                    <a:pt x="13479" y="12695"/>
                  </a:lnTo>
                  <a:lnTo>
                    <a:pt x="12096" y="12138"/>
                  </a:lnTo>
                  <a:lnTo>
                    <a:pt x="11560" y="11932"/>
                  </a:lnTo>
                  <a:lnTo>
                    <a:pt x="12303" y="310"/>
                  </a:lnTo>
                  <a:lnTo>
                    <a:pt x="372"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52" name="Google Shape;2852;p212"/>
            <p:cNvSpPr/>
            <p:nvPr/>
          </p:nvSpPr>
          <p:spPr>
            <a:xfrm>
              <a:off x="2317100" y="5261150"/>
              <a:ext cx="46975" cy="43900"/>
            </a:xfrm>
            <a:custGeom>
              <a:avLst/>
              <a:gdLst/>
              <a:ahLst/>
              <a:cxnLst/>
              <a:rect l="l" t="t" r="r" b="b"/>
              <a:pathLst>
                <a:path w="1879" h="1756" extrusionOk="0">
                  <a:moveTo>
                    <a:pt x="909" y="1"/>
                  </a:moveTo>
                  <a:lnTo>
                    <a:pt x="764" y="22"/>
                  </a:lnTo>
                  <a:lnTo>
                    <a:pt x="640" y="63"/>
                  </a:lnTo>
                  <a:lnTo>
                    <a:pt x="496" y="125"/>
                  </a:lnTo>
                  <a:lnTo>
                    <a:pt x="351" y="228"/>
                  </a:lnTo>
                  <a:lnTo>
                    <a:pt x="227" y="331"/>
                  </a:lnTo>
                  <a:lnTo>
                    <a:pt x="145" y="455"/>
                  </a:lnTo>
                  <a:lnTo>
                    <a:pt x="62" y="600"/>
                  </a:lnTo>
                  <a:lnTo>
                    <a:pt x="21" y="765"/>
                  </a:lnTo>
                  <a:lnTo>
                    <a:pt x="0" y="909"/>
                  </a:lnTo>
                  <a:lnTo>
                    <a:pt x="21" y="1074"/>
                  </a:lnTo>
                  <a:lnTo>
                    <a:pt x="62" y="1219"/>
                  </a:lnTo>
                  <a:lnTo>
                    <a:pt x="145" y="1343"/>
                  </a:lnTo>
                  <a:lnTo>
                    <a:pt x="248" y="1466"/>
                  </a:lnTo>
                  <a:lnTo>
                    <a:pt x="351" y="1570"/>
                  </a:lnTo>
                  <a:lnTo>
                    <a:pt x="475" y="1652"/>
                  </a:lnTo>
                  <a:lnTo>
                    <a:pt x="620" y="1714"/>
                  </a:lnTo>
                  <a:lnTo>
                    <a:pt x="785" y="1735"/>
                  </a:lnTo>
                  <a:lnTo>
                    <a:pt x="929" y="1755"/>
                  </a:lnTo>
                  <a:lnTo>
                    <a:pt x="1115" y="1735"/>
                  </a:lnTo>
                  <a:lnTo>
                    <a:pt x="1280" y="1673"/>
                  </a:lnTo>
                  <a:lnTo>
                    <a:pt x="1445" y="1590"/>
                  </a:lnTo>
                  <a:lnTo>
                    <a:pt x="1590" y="1466"/>
                  </a:lnTo>
                  <a:lnTo>
                    <a:pt x="1714" y="1301"/>
                  </a:lnTo>
                  <a:lnTo>
                    <a:pt x="1796" y="1157"/>
                  </a:lnTo>
                  <a:lnTo>
                    <a:pt x="1858" y="971"/>
                  </a:lnTo>
                  <a:lnTo>
                    <a:pt x="1879" y="806"/>
                  </a:lnTo>
                  <a:lnTo>
                    <a:pt x="1858" y="723"/>
                  </a:lnTo>
                  <a:lnTo>
                    <a:pt x="1837" y="641"/>
                  </a:lnTo>
                  <a:lnTo>
                    <a:pt x="1776" y="517"/>
                  </a:lnTo>
                  <a:lnTo>
                    <a:pt x="1693" y="393"/>
                  </a:lnTo>
                  <a:lnTo>
                    <a:pt x="1590" y="290"/>
                  </a:lnTo>
                  <a:lnTo>
                    <a:pt x="1487" y="187"/>
                  </a:lnTo>
                  <a:lnTo>
                    <a:pt x="1342" y="104"/>
                  </a:lnTo>
                  <a:lnTo>
                    <a:pt x="1198" y="42"/>
                  </a:lnTo>
                  <a:lnTo>
                    <a:pt x="1053" y="22"/>
                  </a:lnTo>
                  <a:lnTo>
                    <a:pt x="909" y="1"/>
                  </a:lnTo>
                  <a:close/>
                </a:path>
              </a:pathLst>
            </a:custGeom>
            <a:solidFill>
              <a:schemeClr val="lt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53" name="Google Shape;2853;p212"/>
            <p:cNvSpPr/>
            <p:nvPr/>
          </p:nvSpPr>
          <p:spPr>
            <a:xfrm>
              <a:off x="2335150" y="5262200"/>
              <a:ext cx="25" cy="25"/>
            </a:xfrm>
            <a:custGeom>
              <a:avLst/>
              <a:gdLst/>
              <a:ahLst/>
              <a:cxnLst/>
              <a:rect l="l" t="t" r="r" b="b"/>
              <a:pathLst>
                <a:path w="1" h="1" fill="none" extrusionOk="0">
                  <a:moveTo>
                    <a:pt x="1" y="0"/>
                  </a:moveTo>
                  <a:lnTo>
                    <a:pt x="1" y="0"/>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54" name="Google Shape;2854;p212"/>
            <p:cNvSpPr/>
            <p:nvPr/>
          </p:nvSpPr>
          <p:spPr>
            <a:xfrm>
              <a:off x="2317100" y="5261150"/>
              <a:ext cx="46975" cy="43900"/>
            </a:xfrm>
            <a:custGeom>
              <a:avLst/>
              <a:gdLst/>
              <a:ahLst/>
              <a:cxnLst/>
              <a:rect l="l" t="t" r="r" b="b"/>
              <a:pathLst>
                <a:path w="1879" h="1756" fill="none" extrusionOk="0">
                  <a:moveTo>
                    <a:pt x="909" y="1"/>
                  </a:moveTo>
                  <a:lnTo>
                    <a:pt x="909" y="1"/>
                  </a:lnTo>
                  <a:lnTo>
                    <a:pt x="764" y="22"/>
                  </a:lnTo>
                  <a:lnTo>
                    <a:pt x="640" y="63"/>
                  </a:lnTo>
                  <a:lnTo>
                    <a:pt x="640" y="63"/>
                  </a:lnTo>
                  <a:lnTo>
                    <a:pt x="496" y="125"/>
                  </a:lnTo>
                  <a:lnTo>
                    <a:pt x="351" y="228"/>
                  </a:lnTo>
                  <a:lnTo>
                    <a:pt x="227" y="331"/>
                  </a:lnTo>
                  <a:lnTo>
                    <a:pt x="145" y="455"/>
                  </a:lnTo>
                  <a:lnTo>
                    <a:pt x="62" y="600"/>
                  </a:lnTo>
                  <a:lnTo>
                    <a:pt x="21" y="765"/>
                  </a:lnTo>
                  <a:lnTo>
                    <a:pt x="0" y="909"/>
                  </a:lnTo>
                  <a:lnTo>
                    <a:pt x="21" y="1074"/>
                  </a:lnTo>
                  <a:lnTo>
                    <a:pt x="21" y="1074"/>
                  </a:lnTo>
                  <a:lnTo>
                    <a:pt x="62" y="1219"/>
                  </a:lnTo>
                  <a:lnTo>
                    <a:pt x="145" y="1343"/>
                  </a:lnTo>
                  <a:lnTo>
                    <a:pt x="248" y="1466"/>
                  </a:lnTo>
                  <a:lnTo>
                    <a:pt x="351" y="1570"/>
                  </a:lnTo>
                  <a:lnTo>
                    <a:pt x="475" y="1652"/>
                  </a:lnTo>
                  <a:lnTo>
                    <a:pt x="620" y="1714"/>
                  </a:lnTo>
                  <a:lnTo>
                    <a:pt x="785" y="1735"/>
                  </a:lnTo>
                  <a:lnTo>
                    <a:pt x="929" y="1755"/>
                  </a:lnTo>
                  <a:lnTo>
                    <a:pt x="929" y="1755"/>
                  </a:lnTo>
                  <a:lnTo>
                    <a:pt x="1115" y="1735"/>
                  </a:lnTo>
                  <a:lnTo>
                    <a:pt x="1115" y="1735"/>
                  </a:lnTo>
                  <a:lnTo>
                    <a:pt x="1280" y="1673"/>
                  </a:lnTo>
                  <a:lnTo>
                    <a:pt x="1445" y="1590"/>
                  </a:lnTo>
                  <a:lnTo>
                    <a:pt x="1590" y="1466"/>
                  </a:lnTo>
                  <a:lnTo>
                    <a:pt x="1714" y="1301"/>
                  </a:lnTo>
                  <a:lnTo>
                    <a:pt x="1796" y="1157"/>
                  </a:lnTo>
                  <a:lnTo>
                    <a:pt x="1858" y="971"/>
                  </a:lnTo>
                  <a:lnTo>
                    <a:pt x="1879" y="806"/>
                  </a:lnTo>
                  <a:lnTo>
                    <a:pt x="1858" y="723"/>
                  </a:lnTo>
                  <a:lnTo>
                    <a:pt x="1837" y="641"/>
                  </a:lnTo>
                  <a:lnTo>
                    <a:pt x="1837" y="641"/>
                  </a:lnTo>
                  <a:lnTo>
                    <a:pt x="1776" y="517"/>
                  </a:lnTo>
                  <a:lnTo>
                    <a:pt x="1693" y="393"/>
                  </a:lnTo>
                  <a:lnTo>
                    <a:pt x="1590" y="290"/>
                  </a:lnTo>
                  <a:lnTo>
                    <a:pt x="1487" y="187"/>
                  </a:lnTo>
                  <a:lnTo>
                    <a:pt x="1342" y="104"/>
                  </a:lnTo>
                  <a:lnTo>
                    <a:pt x="1198" y="42"/>
                  </a:lnTo>
                  <a:lnTo>
                    <a:pt x="1053" y="22"/>
                  </a:lnTo>
                  <a:lnTo>
                    <a:pt x="909"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55" name="Google Shape;2855;p212"/>
            <p:cNvSpPr/>
            <p:nvPr/>
          </p:nvSpPr>
          <p:spPr>
            <a:xfrm>
              <a:off x="2809900" y="5433525"/>
              <a:ext cx="18100" cy="24275"/>
            </a:xfrm>
            <a:custGeom>
              <a:avLst/>
              <a:gdLst/>
              <a:ahLst/>
              <a:cxnLst/>
              <a:rect l="l" t="t" r="r" b="b"/>
              <a:pathLst>
                <a:path w="724" h="971" extrusionOk="0">
                  <a:moveTo>
                    <a:pt x="1" y="0"/>
                  </a:moveTo>
                  <a:lnTo>
                    <a:pt x="248" y="268"/>
                  </a:lnTo>
                  <a:lnTo>
                    <a:pt x="476" y="516"/>
                  </a:lnTo>
                  <a:lnTo>
                    <a:pt x="620" y="743"/>
                  </a:lnTo>
                  <a:lnTo>
                    <a:pt x="661" y="846"/>
                  </a:lnTo>
                  <a:lnTo>
                    <a:pt x="703" y="970"/>
                  </a:lnTo>
                  <a:lnTo>
                    <a:pt x="723" y="970"/>
                  </a:lnTo>
                  <a:lnTo>
                    <a:pt x="703" y="805"/>
                  </a:lnTo>
                  <a:lnTo>
                    <a:pt x="661" y="640"/>
                  </a:lnTo>
                  <a:lnTo>
                    <a:pt x="579" y="496"/>
                  </a:lnTo>
                  <a:lnTo>
                    <a:pt x="476" y="372"/>
                  </a:lnTo>
                  <a:lnTo>
                    <a:pt x="352" y="268"/>
                  </a:lnTo>
                  <a:lnTo>
                    <a:pt x="228" y="165"/>
                  </a:lnTo>
                  <a:lnTo>
                    <a:pt x="1" y="0"/>
                  </a:lnTo>
                  <a:close/>
                </a:path>
              </a:pathLst>
            </a:custGeom>
            <a:solidFill>
              <a:srgbClr val="FFFFFF"/>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56" name="Google Shape;2856;p212"/>
            <p:cNvSpPr/>
            <p:nvPr/>
          </p:nvSpPr>
          <p:spPr>
            <a:xfrm>
              <a:off x="2809900" y="5433525"/>
              <a:ext cx="18100" cy="24275"/>
            </a:xfrm>
            <a:custGeom>
              <a:avLst/>
              <a:gdLst/>
              <a:ahLst/>
              <a:cxnLst/>
              <a:rect l="l" t="t" r="r" b="b"/>
              <a:pathLst>
                <a:path w="724" h="971" fill="none" extrusionOk="0">
                  <a:moveTo>
                    <a:pt x="1" y="0"/>
                  </a:moveTo>
                  <a:lnTo>
                    <a:pt x="1" y="0"/>
                  </a:lnTo>
                  <a:lnTo>
                    <a:pt x="248" y="268"/>
                  </a:lnTo>
                  <a:lnTo>
                    <a:pt x="476" y="516"/>
                  </a:lnTo>
                  <a:lnTo>
                    <a:pt x="620" y="743"/>
                  </a:lnTo>
                  <a:lnTo>
                    <a:pt x="661" y="846"/>
                  </a:lnTo>
                  <a:lnTo>
                    <a:pt x="703" y="970"/>
                  </a:lnTo>
                  <a:lnTo>
                    <a:pt x="703" y="970"/>
                  </a:lnTo>
                  <a:lnTo>
                    <a:pt x="723" y="970"/>
                  </a:lnTo>
                  <a:lnTo>
                    <a:pt x="723" y="970"/>
                  </a:lnTo>
                  <a:lnTo>
                    <a:pt x="703" y="805"/>
                  </a:lnTo>
                  <a:lnTo>
                    <a:pt x="661" y="640"/>
                  </a:lnTo>
                  <a:lnTo>
                    <a:pt x="579" y="496"/>
                  </a:lnTo>
                  <a:lnTo>
                    <a:pt x="476" y="372"/>
                  </a:lnTo>
                  <a:lnTo>
                    <a:pt x="352" y="268"/>
                  </a:lnTo>
                  <a:lnTo>
                    <a:pt x="228" y="165"/>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57" name="Google Shape;2857;p212"/>
            <p:cNvSpPr/>
            <p:nvPr/>
          </p:nvSpPr>
          <p:spPr>
            <a:xfrm>
              <a:off x="2827450" y="5457775"/>
              <a:ext cx="550" cy="2600"/>
            </a:xfrm>
            <a:custGeom>
              <a:avLst/>
              <a:gdLst/>
              <a:ahLst/>
              <a:cxnLst/>
              <a:rect l="l" t="t" r="r" b="b"/>
              <a:pathLst>
                <a:path w="22" h="104" extrusionOk="0">
                  <a:moveTo>
                    <a:pt x="1" y="0"/>
                  </a:moveTo>
                  <a:lnTo>
                    <a:pt x="21" y="103"/>
                  </a:lnTo>
                  <a:lnTo>
                    <a:pt x="21" y="0"/>
                  </a:lnTo>
                  <a:close/>
                </a:path>
              </a:pathLst>
            </a:custGeom>
            <a:solidFill>
              <a:srgbClr val="A3ABAE"/>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58" name="Google Shape;2858;p212"/>
            <p:cNvSpPr/>
            <p:nvPr/>
          </p:nvSpPr>
          <p:spPr>
            <a:xfrm>
              <a:off x="2827450" y="5457775"/>
              <a:ext cx="550" cy="2600"/>
            </a:xfrm>
            <a:custGeom>
              <a:avLst/>
              <a:gdLst/>
              <a:ahLst/>
              <a:cxnLst/>
              <a:rect l="l" t="t" r="r" b="b"/>
              <a:pathLst>
                <a:path w="22" h="104" fill="none" extrusionOk="0">
                  <a:moveTo>
                    <a:pt x="21" y="0"/>
                  </a:moveTo>
                  <a:lnTo>
                    <a:pt x="21" y="0"/>
                  </a:lnTo>
                  <a:lnTo>
                    <a:pt x="1" y="0"/>
                  </a:lnTo>
                  <a:lnTo>
                    <a:pt x="1" y="0"/>
                  </a:lnTo>
                  <a:lnTo>
                    <a:pt x="21" y="103"/>
                  </a:lnTo>
                  <a:lnTo>
                    <a:pt x="21" y="103"/>
                  </a:lnTo>
                  <a:lnTo>
                    <a:pt x="21" y="103"/>
                  </a:lnTo>
                  <a:lnTo>
                    <a:pt x="2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59" name="Google Shape;2859;p212"/>
            <p:cNvSpPr/>
            <p:nvPr/>
          </p:nvSpPr>
          <p:spPr>
            <a:xfrm>
              <a:off x="2230400" y="5400500"/>
              <a:ext cx="597600" cy="59875"/>
            </a:xfrm>
            <a:custGeom>
              <a:avLst/>
              <a:gdLst/>
              <a:ahLst/>
              <a:cxnLst/>
              <a:rect l="l" t="t" r="r" b="b"/>
              <a:pathLst>
                <a:path w="23904" h="2395" extrusionOk="0">
                  <a:moveTo>
                    <a:pt x="104" y="0"/>
                  </a:moveTo>
                  <a:lnTo>
                    <a:pt x="1" y="1837"/>
                  </a:lnTo>
                  <a:lnTo>
                    <a:pt x="23903" y="2394"/>
                  </a:lnTo>
                  <a:lnTo>
                    <a:pt x="23883" y="2291"/>
                  </a:lnTo>
                  <a:lnTo>
                    <a:pt x="23841" y="2167"/>
                  </a:lnTo>
                  <a:lnTo>
                    <a:pt x="23800" y="2064"/>
                  </a:lnTo>
                  <a:lnTo>
                    <a:pt x="23656" y="1837"/>
                  </a:lnTo>
                  <a:lnTo>
                    <a:pt x="23428" y="1589"/>
                  </a:lnTo>
                  <a:lnTo>
                    <a:pt x="23181" y="1321"/>
                  </a:lnTo>
                  <a:lnTo>
                    <a:pt x="22974" y="1239"/>
                  </a:lnTo>
                  <a:lnTo>
                    <a:pt x="104" y="0"/>
                  </a:lnTo>
                  <a:close/>
                </a:path>
              </a:pathLst>
            </a:custGeom>
            <a:solidFill>
              <a:schemeClr val="lt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60" name="Google Shape;2860;p212"/>
            <p:cNvSpPr/>
            <p:nvPr/>
          </p:nvSpPr>
          <p:spPr>
            <a:xfrm>
              <a:off x="2473975" y="5285425"/>
              <a:ext cx="55225" cy="33550"/>
            </a:xfrm>
            <a:custGeom>
              <a:avLst/>
              <a:gdLst/>
              <a:ahLst/>
              <a:cxnLst/>
              <a:rect l="l" t="t" r="r" b="b"/>
              <a:pathLst>
                <a:path w="2209" h="1342" extrusionOk="0">
                  <a:moveTo>
                    <a:pt x="1796" y="0"/>
                  </a:moveTo>
                  <a:lnTo>
                    <a:pt x="1590" y="21"/>
                  </a:lnTo>
                  <a:lnTo>
                    <a:pt x="1342" y="62"/>
                  </a:lnTo>
                  <a:lnTo>
                    <a:pt x="1094" y="145"/>
                  </a:lnTo>
                  <a:lnTo>
                    <a:pt x="826" y="268"/>
                  </a:lnTo>
                  <a:lnTo>
                    <a:pt x="578" y="434"/>
                  </a:lnTo>
                  <a:lnTo>
                    <a:pt x="372" y="599"/>
                  </a:lnTo>
                  <a:lnTo>
                    <a:pt x="227" y="784"/>
                  </a:lnTo>
                  <a:lnTo>
                    <a:pt x="124" y="950"/>
                  </a:lnTo>
                  <a:lnTo>
                    <a:pt x="42" y="1094"/>
                  </a:lnTo>
                  <a:lnTo>
                    <a:pt x="0" y="1218"/>
                  </a:lnTo>
                  <a:lnTo>
                    <a:pt x="0" y="1321"/>
                  </a:lnTo>
                  <a:lnTo>
                    <a:pt x="0" y="1342"/>
                  </a:lnTo>
                  <a:lnTo>
                    <a:pt x="83" y="1342"/>
                  </a:lnTo>
                  <a:lnTo>
                    <a:pt x="145" y="1301"/>
                  </a:lnTo>
                  <a:lnTo>
                    <a:pt x="351" y="1115"/>
                  </a:lnTo>
                  <a:lnTo>
                    <a:pt x="640" y="867"/>
                  </a:lnTo>
                  <a:lnTo>
                    <a:pt x="826" y="723"/>
                  </a:lnTo>
                  <a:lnTo>
                    <a:pt x="1032" y="599"/>
                  </a:lnTo>
                  <a:lnTo>
                    <a:pt x="1259" y="475"/>
                  </a:lnTo>
                  <a:lnTo>
                    <a:pt x="1466" y="392"/>
                  </a:lnTo>
                  <a:lnTo>
                    <a:pt x="1837" y="268"/>
                  </a:lnTo>
                  <a:lnTo>
                    <a:pt x="2106" y="186"/>
                  </a:lnTo>
                  <a:lnTo>
                    <a:pt x="2188" y="145"/>
                  </a:lnTo>
                  <a:lnTo>
                    <a:pt x="2209" y="103"/>
                  </a:lnTo>
                  <a:lnTo>
                    <a:pt x="2209" y="83"/>
                  </a:lnTo>
                  <a:lnTo>
                    <a:pt x="2188" y="62"/>
                  </a:lnTo>
                  <a:lnTo>
                    <a:pt x="2106" y="41"/>
                  </a:lnTo>
                  <a:lnTo>
                    <a:pt x="1961"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61" name="Google Shape;2861;p212"/>
            <p:cNvSpPr/>
            <p:nvPr/>
          </p:nvSpPr>
          <p:spPr>
            <a:xfrm>
              <a:off x="2550850" y="5312775"/>
              <a:ext cx="40275" cy="43350"/>
            </a:xfrm>
            <a:custGeom>
              <a:avLst/>
              <a:gdLst/>
              <a:ahLst/>
              <a:cxnLst/>
              <a:rect l="l" t="t" r="r" b="b"/>
              <a:pathLst>
                <a:path w="1611" h="1734" extrusionOk="0">
                  <a:moveTo>
                    <a:pt x="1508" y="0"/>
                  </a:moveTo>
                  <a:lnTo>
                    <a:pt x="1363" y="21"/>
                  </a:lnTo>
                  <a:lnTo>
                    <a:pt x="1198" y="41"/>
                  </a:lnTo>
                  <a:lnTo>
                    <a:pt x="1012" y="124"/>
                  </a:lnTo>
                  <a:lnTo>
                    <a:pt x="827" y="207"/>
                  </a:lnTo>
                  <a:lnTo>
                    <a:pt x="620" y="351"/>
                  </a:lnTo>
                  <a:lnTo>
                    <a:pt x="414" y="537"/>
                  </a:lnTo>
                  <a:lnTo>
                    <a:pt x="249" y="764"/>
                  </a:lnTo>
                  <a:lnTo>
                    <a:pt x="125" y="970"/>
                  </a:lnTo>
                  <a:lnTo>
                    <a:pt x="42" y="1177"/>
                  </a:lnTo>
                  <a:lnTo>
                    <a:pt x="1" y="1362"/>
                  </a:lnTo>
                  <a:lnTo>
                    <a:pt x="1" y="1507"/>
                  </a:lnTo>
                  <a:lnTo>
                    <a:pt x="1" y="1631"/>
                  </a:lnTo>
                  <a:lnTo>
                    <a:pt x="22" y="1713"/>
                  </a:lnTo>
                  <a:lnTo>
                    <a:pt x="42" y="1734"/>
                  </a:lnTo>
                  <a:lnTo>
                    <a:pt x="63" y="1734"/>
                  </a:lnTo>
                  <a:lnTo>
                    <a:pt x="104" y="1713"/>
                  </a:lnTo>
                  <a:lnTo>
                    <a:pt x="166" y="1651"/>
                  </a:lnTo>
                  <a:lnTo>
                    <a:pt x="269" y="1445"/>
                  </a:lnTo>
                  <a:lnTo>
                    <a:pt x="455" y="1135"/>
                  </a:lnTo>
                  <a:lnTo>
                    <a:pt x="579" y="970"/>
                  </a:lnTo>
                  <a:lnTo>
                    <a:pt x="723" y="805"/>
                  </a:lnTo>
                  <a:lnTo>
                    <a:pt x="868" y="640"/>
                  </a:lnTo>
                  <a:lnTo>
                    <a:pt x="1033" y="495"/>
                  </a:lnTo>
                  <a:lnTo>
                    <a:pt x="1322" y="289"/>
                  </a:lnTo>
                  <a:lnTo>
                    <a:pt x="1549" y="145"/>
                  </a:lnTo>
                  <a:lnTo>
                    <a:pt x="1590" y="103"/>
                  </a:lnTo>
                  <a:lnTo>
                    <a:pt x="1611" y="62"/>
                  </a:lnTo>
                  <a:lnTo>
                    <a:pt x="1611" y="41"/>
                  </a:lnTo>
                  <a:lnTo>
                    <a:pt x="1590" y="21"/>
                  </a:lnTo>
                  <a:lnTo>
                    <a:pt x="1508"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62" name="Google Shape;2862;p212"/>
            <p:cNvSpPr/>
            <p:nvPr/>
          </p:nvSpPr>
          <p:spPr>
            <a:xfrm>
              <a:off x="2621550" y="5338575"/>
              <a:ext cx="27900" cy="47500"/>
            </a:xfrm>
            <a:custGeom>
              <a:avLst/>
              <a:gdLst/>
              <a:ahLst/>
              <a:cxnLst/>
              <a:rect l="l" t="t" r="r" b="b"/>
              <a:pathLst>
                <a:path w="1116" h="1900" extrusionOk="0">
                  <a:moveTo>
                    <a:pt x="1074" y="0"/>
                  </a:moveTo>
                  <a:lnTo>
                    <a:pt x="992" y="21"/>
                  </a:lnTo>
                  <a:lnTo>
                    <a:pt x="888" y="62"/>
                  </a:lnTo>
                  <a:lnTo>
                    <a:pt x="744" y="145"/>
                  </a:lnTo>
                  <a:lnTo>
                    <a:pt x="620" y="248"/>
                  </a:lnTo>
                  <a:lnTo>
                    <a:pt x="455" y="372"/>
                  </a:lnTo>
                  <a:lnTo>
                    <a:pt x="331" y="557"/>
                  </a:lnTo>
                  <a:lnTo>
                    <a:pt x="187" y="764"/>
                  </a:lnTo>
                  <a:lnTo>
                    <a:pt x="104" y="991"/>
                  </a:lnTo>
                  <a:lnTo>
                    <a:pt x="42" y="1197"/>
                  </a:lnTo>
                  <a:lnTo>
                    <a:pt x="1" y="1383"/>
                  </a:lnTo>
                  <a:lnTo>
                    <a:pt x="1" y="1569"/>
                  </a:lnTo>
                  <a:lnTo>
                    <a:pt x="21" y="1693"/>
                  </a:lnTo>
                  <a:lnTo>
                    <a:pt x="63" y="1817"/>
                  </a:lnTo>
                  <a:lnTo>
                    <a:pt x="104" y="1879"/>
                  </a:lnTo>
                  <a:lnTo>
                    <a:pt x="145" y="1899"/>
                  </a:lnTo>
                  <a:lnTo>
                    <a:pt x="187" y="1879"/>
                  </a:lnTo>
                  <a:lnTo>
                    <a:pt x="207" y="1817"/>
                  </a:lnTo>
                  <a:lnTo>
                    <a:pt x="290" y="1590"/>
                  </a:lnTo>
                  <a:lnTo>
                    <a:pt x="393" y="1280"/>
                  </a:lnTo>
                  <a:lnTo>
                    <a:pt x="475" y="1115"/>
                  </a:lnTo>
                  <a:lnTo>
                    <a:pt x="558" y="929"/>
                  </a:lnTo>
                  <a:lnTo>
                    <a:pt x="661" y="764"/>
                  </a:lnTo>
                  <a:lnTo>
                    <a:pt x="764" y="599"/>
                  </a:lnTo>
                  <a:lnTo>
                    <a:pt x="950" y="330"/>
                  </a:lnTo>
                  <a:lnTo>
                    <a:pt x="1095" y="145"/>
                  </a:lnTo>
                  <a:lnTo>
                    <a:pt x="1115" y="83"/>
                  </a:lnTo>
                  <a:lnTo>
                    <a:pt x="1115" y="21"/>
                  </a:lnTo>
                  <a:lnTo>
                    <a:pt x="1074"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63" name="Google Shape;2863;p212"/>
            <p:cNvSpPr/>
            <p:nvPr/>
          </p:nvSpPr>
          <p:spPr>
            <a:xfrm>
              <a:off x="2463650" y="5211100"/>
              <a:ext cx="61950" cy="12925"/>
            </a:xfrm>
            <a:custGeom>
              <a:avLst/>
              <a:gdLst/>
              <a:ahLst/>
              <a:cxnLst/>
              <a:rect l="l" t="t" r="r" b="b"/>
              <a:pathLst>
                <a:path w="2478" h="517" extrusionOk="0">
                  <a:moveTo>
                    <a:pt x="1218" y="1"/>
                  </a:moveTo>
                  <a:lnTo>
                    <a:pt x="950" y="21"/>
                  </a:lnTo>
                  <a:lnTo>
                    <a:pt x="702" y="63"/>
                  </a:lnTo>
                  <a:lnTo>
                    <a:pt x="475" y="145"/>
                  </a:lnTo>
                  <a:lnTo>
                    <a:pt x="289" y="228"/>
                  </a:lnTo>
                  <a:lnTo>
                    <a:pt x="145" y="310"/>
                  </a:lnTo>
                  <a:lnTo>
                    <a:pt x="62" y="393"/>
                  </a:lnTo>
                  <a:lnTo>
                    <a:pt x="1" y="455"/>
                  </a:lnTo>
                  <a:lnTo>
                    <a:pt x="1" y="476"/>
                  </a:lnTo>
                  <a:lnTo>
                    <a:pt x="1" y="496"/>
                  </a:lnTo>
                  <a:lnTo>
                    <a:pt x="42" y="517"/>
                  </a:lnTo>
                  <a:lnTo>
                    <a:pt x="124" y="517"/>
                  </a:lnTo>
                  <a:lnTo>
                    <a:pt x="393" y="476"/>
                  </a:lnTo>
                  <a:lnTo>
                    <a:pt x="764" y="414"/>
                  </a:lnTo>
                  <a:lnTo>
                    <a:pt x="991" y="393"/>
                  </a:lnTo>
                  <a:lnTo>
                    <a:pt x="1239" y="372"/>
                  </a:lnTo>
                  <a:lnTo>
                    <a:pt x="1487" y="372"/>
                  </a:lnTo>
                  <a:lnTo>
                    <a:pt x="1693" y="393"/>
                  </a:lnTo>
                  <a:lnTo>
                    <a:pt x="2085" y="414"/>
                  </a:lnTo>
                  <a:lnTo>
                    <a:pt x="2354" y="455"/>
                  </a:lnTo>
                  <a:lnTo>
                    <a:pt x="2436" y="434"/>
                  </a:lnTo>
                  <a:lnTo>
                    <a:pt x="2477" y="414"/>
                  </a:lnTo>
                  <a:lnTo>
                    <a:pt x="2477" y="393"/>
                  </a:lnTo>
                  <a:lnTo>
                    <a:pt x="2477" y="372"/>
                  </a:lnTo>
                  <a:lnTo>
                    <a:pt x="2416" y="310"/>
                  </a:lnTo>
                  <a:lnTo>
                    <a:pt x="2312" y="228"/>
                  </a:lnTo>
                  <a:lnTo>
                    <a:pt x="2168" y="166"/>
                  </a:lnTo>
                  <a:lnTo>
                    <a:pt x="1982" y="83"/>
                  </a:lnTo>
                  <a:lnTo>
                    <a:pt x="1755" y="42"/>
                  </a:lnTo>
                  <a:lnTo>
                    <a:pt x="1507"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64" name="Google Shape;2864;p212"/>
            <p:cNvSpPr/>
            <p:nvPr/>
          </p:nvSpPr>
          <p:spPr>
            <a:xfrm>
              <a:off x="2423400" y="5106875"/>
              <a:ext cx="89825" cy="49550"/>
            </a:xfrm>
            <a:custGeom>
              <a:avLst/>
              <a:gdLst/>
              <a:ahLst/>
              <a:cxnLst/>
              <a:rect l="l" t="t" r="r" b="b"/>
              <a:pathLst>
                <a:path w="3593" h="1982" extrusionOk="0">
                  <a:moveTo>
                    <a:pt x="764" y="392"/>
                  </a:moveTo>
                  <a:lnTo>
                    <a:pt x="950" y="434"/>
                  </a:lnTo>
                  <a:lnTo>
                    <a:pt x="1301" y="537"/>
                  </a:lnTo>
                  <a:lnTo>
                    <a:pt x="1631" y="640"/>
                  </a:lnTo>
                  <a:lnTo>
                    <a:pt x="1941" y="785"/>
                  </a:lnTo>
                  <a:lnTo>
                    <a:pt x="2209" y="929"/>
                  </a:lnTo>
                  <a:lnTo>
                    <a:pt x="2457" y="1094"/>
                  </a:lnTo>
                  <a:lnTo>
                    <a:pt x="2684" y="1239"/>
                  </a:lnTo>
                  <a:lnTo>
                    <a:pt x="3035" y="1528"/>
                  </a:lnTo>
                  <a:lnTo>
                    <a:pt x="3303" y="1775"/>
                  </a:lnTo>
                  <a:lnTo>
                    <a:pt x="3333" y="1805"/>
                  </a:lnTo>
                  <a:lnTo>
                    <a:pt x="3333" y="1805"/>
                  </a:lnTo>
                  <a:lnTo>
                    <a:pt x="3282" y="1796"/>
                  </a:lnTo>
                  <a:lnTo>
                    <a:pt x="2932" y="1713"/>
                  </a:lnTo>
                  <a:lnTo>
                    <a:pt x="2457" y="1590"/>
                  </a:lnTo>
                  <a:lnTo>
                    <a:pt x="2209" y="1507"/>
                  </a:lnTo>
                  <a:lnTo>
                    <a:pt x="1920" y="1404"/>
                  </a:lnTo>
                  <a:lnTo>
                    <a:pt x="1631" y="1280"/>
                  </a:lnTo>
                  <a:lnTo>
                    <a:pt x="1322" y="1156"/>
                  </a:lnTo>
                  <a:lnTo>
                    <a:pt x="1012" y="991"/>
                  </a:lnTo>
                  <a:lnTo>
                    <a:pt x="702" y="785"/>
                  </a:lnTo>
                  <a:lnTo>
                    <a:pt x="537" y="681"/>
                  </a:lnTo>
                  <a:lnTo>
                    <a:pt x="434" y="599"/>
                  </a:lnTo>
                  <a:lnTo>
                    <a:pt x="393" y="516"/>
                  </a:lnTo>
                  <a:lnTo>
                    <a:pt x="413" y="454"/>
                  </a:lnTo>
                  <a:lnTo>
                    <a:pt x="455" y="434"/>
                  </a:lnTo>
                  <a:lnTo>
                    <a:pt x="496" y="413"/>
                  </a:lnTo>
                  <a:lnTo>
                    <a:pt x="620" y="392"/>
                  </a:lnTo>
                  <a:close/>
                  <a:moveTo>
                    <a:pt x="599" y="0"/>
                  </a:moveTo>
                  <a:lnTo>
                    <a:pt x="455" y="21"/>
                  </a:lnTo>
                  <a:lnTo>
                    <a:pt x="331" y="62"/>
                  </a:lnTo>
                  <a:lnTo>
                    <a:pt x="186" y="124"/>
                  </a:lnTo>
                  <a:lnTo>
                    <a:pt x="83" y="248"/>
                  </a:lnTo>
                  <a:lnTo>
                    <a:pt x="42" y="310"/>
                  </a:lnTo>
                  <a:lnTo>
                    <a:pt x="0" y="392"/>
                  </a:lnTo>
                  <a:lnTo>
                    <a:pt x="0" y="475"/>
                  </a:lnTo>
                  <a:lnTo>
                    <a:pt x="0" y="558"/>
                  </a:lnTo>
                  <a:lnTo>
                    <a:pt x="21" y="640"/>
                  </a:lnTo>
                  <a:lnTo>
                    <a:pt x="42" y="702"/>
                  </a:lnTo>
                  <a:lnTo>
                    <a:pt x="83" y="785"/>
                  </a:lnTo>
                  <a:lnTo>
                    <a:pt x="124" y="826"/>
                  </a:lnTo>
                  <a:lnTo>
                    <a:pt x="207" y="908"/>
                  </a:lnTo>
                  <a:lnTo>
                    <a:pt x="289" y="991"/>
                  </a:lnTo>
                  <a:lnTo>
                    <a:pt x="475" y="1094"/>
                  </a:lnTo>
                  <a:lnTo>
                    <a:pt x="806" y="1301"/>
                  </a:lnTo>
                  <a:lnTo>
                    <a:pt x="1156" y="1466"/>
                  </a:lnTo>
                  <a:lnTo>
                    <a:pt x="1487" y="1610"/>
                  </a:lnTo>
                  <a:lnTo>
                    <a:pt x="1796" y="1713"/>
                  </a:lnTo>
                  <a:lnTo>
                    <a:pt x="2106" y="1796"/>
                  </a:lnTo>
                  <a:lnTo>
                    <a:pt x="2395" y="1858"/>
                  </a:lnTo>
                  <a:lnTo>
                    <a:pt x="2663" y="1899"/>
                  </a:lnTo>
                  <a:lnTo>
                    <a:pt x="2890" y="1920"/>
                  </a:lnTo>
                  <a:lnTo>
                    <a:pt x="3262" y="1941"/>
                  </a:lnTo>
                  <a:lnTo>
                    <a:pt x="3452" y="1925"/>
                  </a:lnTo>
                  <a:lnTo>
                    <a:pt x="3452" y="1925"/>
                  </a:lnTo>
                  <a:lnTo>
                    <a:pt x="3468" y="1941"/>
                  </a:lnTo>
                  <a:lnTo>
                    <a:pt x="3530" y="1961"/>
                  </a:lnTo>
                  <a:lnTo>
                    <a:pt x="3551" y="1982"/>
                  </a:lnTo>
                  <a:lnTo>
                    <a:pt x="3551" y="1941"/>
                  </a:lnTo>
                  <a:lnTo>
                    <a:pt x="3536" y="1911"/>
                  </a:lnTo>
                  <a:lnTo>
                    <a:pt x="3571" y="1899"/>
                  </a:lnTo>
                  <a:lnTo>
                    <a:pt x="3592" y="1899"/>
                  </a:lnTo>
                  <a:lnTo>
                    <a:pt x="3571" y="1879"/>
                  </a:lnTo>
                  <a:lnTo>
                    <a:pt x="3510" y="1837"/>
                  </a:lnTo>
                  <a:lnTo>
                    <a:pt x="3498" y="1835"/>
                  </a:lnTo>
                  <a:lnTo>
                    <a:pt x="3498" y="1835"/>
                  </a:lnTo>
                  <a:lnTo>
                    <a:pt x="3427" y="1693"/>
                  </a:lnTo>
                  <a:lnTo>
                    <a:pt x="3344" y="1548"/>
                  </a:lnTo>
                  <a:lnTo>
                    <a:pt x="3221" y="1383"/>
                  </a:lnTo>
                  <a:lnTo>
                    <a:pt x="3055" y="1218"/>
                  </a:lnTo>
                  <a:lnTo>
                    <a:pt x="2870" y="1032"/>
                  </a:lnTo>
                  <a:lnTo>
                    <a:pt x="2643" y="847"/>
                  </a:lnTo>
                  <a:lnTo>
                    <a:pt x="2395" y="661"/>
                  </a:lnTo>
                  <a:lnTo>
                    <a:pt x="2106" y="496"/>
                  </a:lnTo>
                  <a:lnTo>
                    <a:pt x="1776" y="330"/>
                  </a:lnTo>
                  <a:lnTo>
                    <a:pt x="1425" y="186"/>
                  </a:lnTo>
                  <a:lnTo>
                    <a:pt x="1053" y="62"/>
                  </a:lnTo>
                  <a:lnTo>
                    <a:pt x="847" y="21"/>
                  </a:lnTo>
                  <a:lnTo>
                    <a:pt x="723"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65" name="Google Shape;2865;p212"/>
            <p:cNvSpPr/>
            <p:nvPr/>
          </p:nvSpPr>
          <p:spPr>
            <a:xfrm>
              <a:off x="2502350" y="5068675"/>
              <a:ext cx="48025" cy="89300"/>
            </a:xfrm>
            <a:custGeom>
              <a:avLst/>
              <a:gdLst/>
              <a:ahLst/>
              <a:cxnLst/>
              <a:rect l="l" t="t" r="r" b="b"/>
              <a:pathLst>
                <a:path w="1921" h="3572" extrusionOk="0">
                  <a:moveTo>
                    <a:pt x="1280" y="1"/>
                  </a:moveTo>
                  <a:lnTo>
                    <a:pt x="1136" y="21"/>
                  </a:lnTo>
                  <a:lnTo>
                    <a:pt x="991" y="83"/>
                  </a:lnTo>
                  <a:lnTo>
                    <a:pt x="888" y="145"/>
                  </a:lnTo>
                  <a:lnTo>
                    <a:pt x="785" y="207"/>
                  </a:lnTo>
                  <a:lnTo>
                    <a:pt x="702" y="290"/>
                  </a:lnTo>
                  <a:lnTo>
                    <a:pt x="620" y="393"/>
                  </a:lnTo>
                  <a:lnTo>
                    <a:pt x="517" y="558"/>
                  </a:lnTo>
                  <a:lnTo>
                    <a:pt x="331" y="888"/>
                  </a:lnTo>
                  <a:lnTo>
                    <a:pt x="186" y="1239"/>
                  </a:lnTo>
                  <a:lnTo>
                    <a:pt x="83" y="1570"/>
                  </a:lnTo>
                  <a:lnTo>
                    <a:pt x="21" y="1900"/>
                  </a:lnTo>
                  <a:lnTo>
                    <a:pt x="1" y="2189"/>
                  </a:lnTo>
                  <a:lnTo>
                    <a:pt x="1" y="2478"/>
                  </a:lnTo>
                  <a:lnTo>
                    <a:pt x="1" y="2725"/>
                  </a:lnTo>
                  <a:lnTo>
                    <a:pt x="42" y="2952"/>
                  </a:lnTo>
                  <a:lnTo>
                    <a:pt x="83" y="3138"/>
                  </a:lnTo>
                  <a:lnTo>
                    <a:pt x="124" y="3303"/>
                  </a:lnTo>
                  <a:lnTo>
                    <a:pt x="228" y="3510"/>
                  </a:lnTo>
                  <a:lnTo>
                    <a:pt x="248" y="3551"/>
                  </a:lnTo>
                  <a:lnTo>
                    <a:pt x="269" y="3572"/>
                  </a:lnTo>
                  <a:lnTo>
                    <a:pt x="290" y="3551"/>
                  </a:lnTo>
                  <a:lnTo>
                    <a:pt x="290" y="3489"/>
                  </a:lnTo>
                  <a:lnTo>
                    <a:pt x="290" y="3262"/>
                  </a:lnTo>
                  <a:lnTo>
                    <a:pt x="269" y="2932"/>
                  </a:lnTo>
                  <a:lnTo>
                    <a:pt x="269" y="2478"/>
                  </a:lnTo>
                  <a:lnTo>
                    <a:pt x="310" y="2230"/>
                  </a:lnTo>
                  <a:lnTo>
                    <a:pt x="352" y="1941"/>
                  </a:lnTo>
                  <a:lnTo>
                    <a:pt x="434" y="1652"/>
                  </a:lnTo>
                  <a:lnTo>
                    <a:pt x="537" y="1363"/>
                  </a:lnTo>
                  <a:lnTo>
                    <a:pt x="682" y="1053"/>
                  </a:lnTo>
                  <a:lnTo>
                    <a:pt x="847" y="744"/>
                  </a:lnTo>
                  <a:lnTo>
                    <a:pt x="950" y="620"/>
                  </a:lnTo>
                  <a:lnTo>
                    <a:pt x="1053" y="496"/>
                  </a:lnTo>
                  <a:lnTo>
                    <a:pt x="1177" y="414"/>
                  </a:lnTo>
                  <a:lnTo>
                    <a:pt x="1239" y="393"/>
                  </a:lnTo>
                  <a:lnTo>
                    <a:pt x="1322" y="393"/>
                  </a:lnTo>
                  <a:lnTo>
                    <a:pt x="1342" y="414"/>
                  </a:lnTo>
                  <a:lnTo>
                    <a:pt x="1404" y="496"/>
                  </a:lnTo>
                  <a:lnTo>
                    <a:pt x="1466" y="641"/>
                  </a:lnTo>
                  <a:lnTo>
                    <a:pt x="1507" y="806"/>
                  </a:lnTo>
                  <a:lnTo>
                    <a:pt x="1528" y="971"/>
                  </a:lnTo>
                  <a:lnTo>
                    <a:pt x="1528" y="1136"/>
                  </a:lnTo>
                  <a:lnTo>
                    <a:pt x="1507" y="1466"/>
                  </a:lnTo>
                  <a:lnTo>
                    <a:pt x="1445" y="1755"/>
                  </a:lnTo>
                  <a:lnTo>
                    <a:pt x="1342" y="2044"/>
                  </a:lnTo>
                  <a:lnTo>
                    <a:pt x="1239" y="2292"/>
                  </a:lnTo>
                  <a:lnTo>
                    <a:pt x="1095" y="2519"/>
                  </a:lnTo>
                  <a:lnTo>
                    <a:pt x="950" y="2705"/>
                  </a:lnTo>
                  <a:lnTo>
                    <a:pt x="826" y="2870"/>
                  </a:lnTo>
                  <a:lnTo>
                    <a:pt x="579" y="3097"/>
                  </a:lnTo>
                  <a:lnTo>
                    <a:pt x="393" y="3262"/>
                  </a:lnTo>
                  <a:lnTo>
                    <a:pt x="352" y="3303"/>
                  </a:lnTo>
                  <a:lnTo>
                    <a:pt x="352" y="3324"/>
                  </a:lnTo>
                  <a:lnTo>
                    <a:pt x="434" y="3324"/>
                  </a:lnTo>
                  <a:lnTo>
                    <a:pt x="537" y="3283"/>
                  </a:lnTo>
                  <a:lnTo>
                    <a:pt x="661" y="3221"/>
                  </a:lnTo>
                  <a:lnTo>
                    <a:pt x="806" y="3138"/>
                  </a:lnTo>
                  <a:lnTo>
                    <a:pt x="971" y="3014"/>
                  </a:lnTo>
                  <a:lnTo>
                    <a:pt x="1157" y="2870"/>
                  </a:lnTo>
                  <a:lnTo>
                    <a:pt x="1322" y="2663"/>
                  </a:lnTo>
                  <a:lnTo>
                    <a:pt x="1507" y="2436"/>
                  </a:lnTo>
                  <a:lnTo>
                    <a:pt x="1652" y="2168"/>
                  </a:lnTo>
                  <a:lnTo>
                    <a:pt x="1776" y="1858"/>
                  </a:lnTo>
                  <a:lnTo>
                    <a:pt x="1838" y="1693"/>
                  </a:lnTo>
                  <a:lnTo>
                    <a:pt x="1879" y="1508"/>
                  </a:lnTo>
                  <a:lnTo>
                    <a:pt x="1900" y="1322"/>
                  </a:lnTo>
                  <a:lnTo>
                    <a:pt x="1920" y="1136"/>
                  </a:lnTo>
                  <a:lnTo>
                    <a:pt x="1920" y="950"/>
                  </a:lnTo>
                  <a:lnTo>
                    <a:pt x="1900" y="744"/>
                  </a:lnTo>
                  <a:lnTo>
                    <a:pt x="1858" y="558"/>
                  </a:lnTo>
                  <a:lnTo>
                    <a:pt x="1817" y="455"/>
                  </a:lnTo>
                  <a:lnTo>
                    <a:pt x="1776" y="331"/>
                  </a:lnTo>
                  <a:lnTo>
                    <a:pt x="1714" y="207"/>
                  </a:lnTo>
                  <a:lnTo>
                    <a:pt x="1590" y="104"/>
                  </a:lnTo>
                  <a:lnTo>
                    <a:pt x="1528" y="63"/>
                  </a:lnTo>
                  <a:lnTo>
                    <a:pt x="1466" y="42"/>
                  </a:lnTo>
                  <a:lnTo>
                    <a:pt x="1384" y="21"/>
                  </a:lnTo>
                  <a:lnTo>
                    <a:pt x="1280"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66" name="Google Shape;2866;p212"/>
            <p:cNvSpPr/>
            <p:nvPr/>
          </p:nvSpPr>
          <p:spPr>
            <a:xfrm>
              <a:off x="1435725" y="4805500"/>
              <a:ext cx="454650" cy="644050"/>
            </a:xfrm>
            <a:custGeom>
              <a:avLst/>
              <a:gdLst/>
              <a:ahLst/>
              <a:cxnLst/>
              <a:rect l="l" t="t" r="r" b="b"/>
              <a:pathLst>
                <a:path w="18186" h="25762" extrusionOk="0">
                  <a:moveTo>
                    <a:pt x="9763" y="1"/>
                  </a:moveTo>
                  <a:lnTo>
                    <a:pt x="0" y="12860"/>
                  </a:lnTo>
                  <a:lnTo>
                    <a:pt x="16885" y="25761"/>
                  </a:lnTo>
                  <a:lnTo>
                    <a:pt x="16926" y="25678"/>
                  </a:lnTo>
                  <a:lnTo>
                    <a:pt x="16967" y="25596"/>
                  </a:lnTo>
                  <a:lnTo>
                    <a:pt x="17009" y="25369"/>
                  </a:lnTo>
                  <a:lnTo>
                    <a:pt x="17009" y="25121"/>
                  </a:lnTo>
                  <a:lnTo>
                    <a:pt x="16967" y="24812"/>
                  </a:lnTo>
                  <a:lnTo>
                    <a:pt x="16905" y="24481"/>
                  </a:lnTo>
                  <a:lnTo>
                    <a:pt x="16802" y="24130"/>
                  </a:lnTo>
                  <a:lnTo>
                    <a:pt x="16658" y="23738"/>
                  </a:lnTo>
                  <a:lnTo>
                    <a:pt x="16513" y="23325"/>
                  </a:lnTo>
                  <a:lnTo>
                    <a:pt x="16327" y="22892"/>
                  </a:lnTo>
                  <a:lnTo>
                    <a:pt x="16121" y="22438"/>
                  </a:lnTo>
                  <a:lnTo>
                    <a:pt x="15667" y="21488"/>
                  </a:lnTo>
                  <a:lnTo>
                    <a:pt x="15171" y="20498"/>
                  </a:lnTo>
                  <a:lnTo>
                    <a:pt x="14635" y="19507"/>
                  </a:lnTo>
                  <a:lnTo>
                    <a:pt x="14077" y="18537"/>
                  </a:lnTo>
                  <a:lnTo>
                    <a:pt x="13541" y="17608"/>
                  </a:lnTo>
                  <a:lnTo>
                    <a:pt x="12550" y="15977"/>
                  </a:lnTo>
                  <a:lnTo>
                    <a:pt x="11848" y="14862"/>
                  </a:lnTo>
                  <a:lnTo>
                    <a:pt x="11580" y="14429"/>
                  </a:lnTo>
                  <a:lnTo>
                    <a:pt x="18185" y="6482"/>
                  </a:lnTo>
                  <a:lnTo>
                    <a:pt x="9763" y="1"/>
                  </a:lnTo>
                  <a:close/>
                </a:path>
              </a:pathLst>
            </a:custGeom>
            <a:solidFill>
              <a:schemeClr val="dk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67" name="Google Shape;2867;p212"/>
            <p:cNvSpPr/>
            <p:nvPr/>
          </p:nvSpPr>
          <p:spPr>
            <a:xfrm>
              <a:off x="1435725" y="4805500"/>
              <a:ext cx="454650" cy="644050"/>
            </a:xfrm>
            <a:custGeom>
              <a:avLst/>
              <a:gdLst/>
              <a:ahLst/>
              <a:cxnLst/>
              <a:rect l="l" t="t" r="r" b="b"/>
              <a:pathLst>
                <a:path w="18186" h="25762" fill="none" extrusionOk="0">
                  <a:moveTo>
                    <a:pt x="9763" y="1"/>
                  </a:moveTo>
                  <a:lnTo>
                    <a:pt x="0" y="12860"/>
                  </a:lnTo>
                  <a:lnTo>
                    <a:pt x="16885" y="25761"/>
                  </a:lnTo>
                  <a:lnTo>
                    <a:pt x="16885" y="25761"/>
                  </a:lnTo>
                  <a:lnTo>
                    <a:pt x="16926" y="25678"/>
                  </a:lnTo>
                  <a:lnTo>
                    <a:pt x="16967" y="25596"/>
                  </a:lnTo>
                  <a:lnTo>
                    <a:pt x="17009" y="25369"/>
                  </a:lnTo>
                  <a:lnTo>
                    <a:pt x="17009" y="25121"/>
                  </a:lnTo>
                  <a:lnTo>
                    <a:pt x="16967" y="24812"/>
                  </a:lnTo>
                  <a:lnTo>
                    <a:pt x="16905" y="24481"/>
                  </a:lnTo>
                  <a:lnTo>
                    <a:pt x="16802" y="24130"/>
                  </a:lnTo>
                  <a:lnTo>
                    <a:pt x="16658" y="23738"/>
                  </a:lnTo>
                  <a:lnTo>
                    <a:pt x="16513" y="23325"/>
                  </a:lnTo>
                  <a:lnTo>
                    <a:pt x="16327" y="22892"/>
                  </a:lnTo>
                  <a:lnTo>
                    <a:pt x="16121" y="22438"/>
                  </a:lnTo>
                  <a:lnTo>
                    <a:pt x="15667" y="21488"/>
                  </a:lnTo>
                  <a:lnTo>
                    <a:pt x="15171" y="20498"/>
                  </a:lnTo>
                  <a:lnTo>
                    <a:pt x="14635" y="19507"/>
                  </a:lnTo>
                  <a:lnTo>
                    <a:pt x="14077" y="18537"/>
                  </a:lnTo>
                  <a:lnTo>
                    <a:pt x="13541" y="17608"/>
                  </a:lnTo>
                  <a:lnTo>
                    <a:pt x="12550" y="15977"/>
                  </a:lnTo>
                  <a:lnTo>
                    <a:pt x="11848" y="14862"/>
                  </a:lnTo>
                  <a:lnTo>
                    <a:pt x="11580" y="14429"/>
                  </a:lnTo>
                  <a:lnTo>
                    <a:pt x="18185" y="6482"/>
                  </a:lnTo>
                  <a:lnTo>
                    <a:pt x="9763"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68" name="Google Shape;2868;p212"/>
            <p:cNvSpPr/>
            <p:nvPr/>
          </p:nvSpPr>
          <p:spPr>
            <a:xfrm>
              <a:off x="1580200" y="5048050"/>
              <a:ext cx="40275" cy="38725"/>
            </a:xfrm>
            <a:custGeom>
              <a:avLst/>
              <a:gdLst/>
              <a:ahLst/>
              <a:cxnLst/>
              <a:rect l="l" t="t" r="r" b="b"/>
              <a:pathLst>
                <a:path w="1611" h="1549" extrusionOk="0">
                  <a:moveTo>
                    <a:pt x="661" y="0"/>
                  </a:moveTo>
                  <a:lnTo>
                    <a:pt x="558" y="21"/>
                  </a:lnTo>
                  <a:lnTo>
                    <a:pt x="455" y="62"/>
                  </a:lnTo>
                  <a:lnTo>
                    <a:pt x="352" y="103"/>
                  </a:lnTo>
                  <a:lnTo>
                    <a:pt x="248" y="165"/>
                  </a:lnTo>
                  <a:lnTo>
                    <a:pt x="166" y="248"/>
                  </a:lnTo>
                  <a:lnTo>
                    <a:pt x="104" y="330"/>
                  </a:lnTo>
                  <a:lnTo>
                    <a:pt x="63" y="434"/>
                  </a:lnTo>
                  <a:lnTo>
                    <a:pt x="1" y="578"/>
                  </a:lnTo>
                  <a:lnTo>
                    <a:pt x="1" y="723"/>
                  </a:lnTo>
                  <a:lnTo>
                    <a:pt x="21" y="888"/>
                  </a:lnTo>
                  <a:lnTo>
                    <a:pt x="63" y="1032"/>
                  </a:lnTo>
                  <a:lnTo>
                    <a:pt x="125" y="1177"/>
                  </a:lnTo>
                  <a:lnTo>
                    <a:pt x="228" y="1301"/>
                  </a:lnTo>
                  <a:lnTo>
                    <a:pt x="352" y="1404"/>
                  </a:lnTo>
                  <a:lnTo>
                    <a:pt x="475" y="1486"/>
                  </a:lnTo>
                  <a:lnTo>
                    <a:pt x="641" y="1528"/>
                  </a:lnTo>
                  <a:lnTo>
                    <a:pt x="806" y="1548"/>
                  </a:lnTo>
                  <a:lnTo>
                    <a:pt x="930" y="1528"/>
                  </a:lnTo>
                  <a:lnTo>
                    <a:pt x="1053" y="1507"/>
                  </a:lnTo>
                  <a:lnTo>
                    <a:pt x="1177" y="1466"/>
                  </a:lnTo>
                  <a:lnTo>
                    <a:pt x="1280" y="1424"/>
                  </a:lnTo>
                  <a:lnTo>
                    <a:pt x="1384" y="1342"/>
                  </a:lnTo>
                  <a:lnTo>
                    <a:pt x="1466" y="1259"/>
                  </a:lnTo>
                  <a:lnTo>
                    <a:pt x="1549" y="1177"/>
                  </a:lnTo>
                  <a:lnTo>
                    <a:pt x="1590" y="1073"/>
                  </a:lnTo>
                  <a:lnTo>
                    <a:pt x="1611" y="929"/>
                  </a:lnTo>
                  <a:lnTo>
                    <a:pt x="1611" y="764"/>
                  </a:lnTo>
                  <a:lnTo>
                    <a:pt x="1569" y="599"/>
                  </a:lnTo>
                  <a:lnTo>
                    <a:pt x="1508" y="434"/>
                  </a:lnTo>
                  <a:lnTo>
                    <a:pt x="1425" y="289"/>
                  </a:lnTo>
                  <a:lnTo>
                    <a:pt x="1301" y="165"/>
                  </a:lnTo>
                  <a:lnTo>
                    <a:pt x="1177" y="83"/>
                  </a:lnTo>
                  <a:lnTo>
                    <a:pt x="1033" y="21"/>
                  </a:lnTo>
                  <a:lnTo>
                    <a:pt x="909" y="0"/>
                  </a:lnTo>
                  <a:close/>
                </a:path>
              </a:pathLst>
            </a:custGeom>
            <a:solidFill>
              <a:schemeClr val="lt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69" name="Google Shape;2869;p212"/>
            <p:cNvSpPr/>
            <p:nvPr/>
          </p:nvSpPr>
          <p:spPr>
            <a:xfrm>
              <a:off x="1580200" y="5048050"/>
              <a:ext cx="40275" cy="38725"/>
            </a:xfrm>
            <a:custGeom>
              <a:avLst/>
              <a:gdLst/>
              <a:ahLst/>
              <a:cxnLst/>
              <a:rect l="l" t="t" r="r" b="b"/>
              <a:pathLst>
                <a:path w="1611" h="1549" fill="none" extrusionOk="0">
                  <a:moveTo>
                    <a:pt x="785" y="0"/>
                  </a:moveTo>
                  <a:lnTo>
                    <a:pt x="785" y="0"/>
                  </a:lnTo>
                  <a:lnTo>
                    <a:pt x="661" y="0"/>
                  </a:lnTo>
                  <a:lnTo>
                    <a:pt x="558" y="21"/>
                  </a:lnTo>
                  <a:lnTo>
                    <a:pt x="455" y="62"/>
                  </a:lnTo>
                  <a:lnTo>
                    <a:pt x="352" y="103"/>
                  </a:lnTo>
                  <a:lnTo>
                    <a:pt x="248" y="165"/>
                  </a:lnTo>
                  <a:lnTo>
                    <a:pt x="166" y="248"/>
                  </a:lnTo>
                  <a:lnTo>
                    <a:pt x="104" y="330"/>
                  </a:lnTo>
                  <a:lnTo>
                    <a:pt x="63" y="434"/>
                  </a:lnTo>
                  <a:lnTo>
                    <a:pt x="63" y="434"/>
                  </a:lnTo>
                  <a:lnTo>
                    <a:pt x="1" y="578"/>
                  </a:lnTo>
                  <a:lnTo>
                    <a:pt x="1" y="723"/>
                  </a:lnTo>
                  <a:lnTo>
                    <a:pt x="21" y="888"/>
                  </a:lnTo>
                  <a:lnTo>
                    <a:pt x="63" y="1032"/>
                  </a:lnTo>
                  <a:lnTo>
                    <a:pt x="125" y="1177"/>
                  </a:lnTo>
                  <a:lnTo>
                    <a:pt x="228" y="1301"/>
                  </a:lnTo>
                  <a:lnTo>
                    <a:pt x="352" y="1404"/>
                  </a:lnTo>
                  <a:lnTo>
                    <a:pt x="475" y="1486"/>
                  </a:lnTo>
                  <a:lnTo>
                    <a:pt x="475" y="1486"/>
                  </a:lnTo>
                  <a:lnTo>
                    <a:pt x="641" y="1528"/>
                  </a:lnTo>
                  <a:lnTo>
                    <a:pt x="806" y="1548"/>
                  </a:lnTo>
                  <a:lnTo>
                    <a:pt x="806" y="1548"/>
                  </a:lnTo>
                  <a:lnTo>
                    <a:pt x="930" y="1528"/>
                  </a:lnTo>
                  <a:lnTo>
                    <a:pt x="1053" y="1507"/>
                  </a:lnTo>
                  <a:lnTo>
                    <a:pt x="1177" y="1466"/>
                  </a:lnTo>
                  <a:lnTo>
                    <a:pt x="1280" y="1424"/>
                  </a:lnTo>
                  <a:lnTo>
                    <a:pt x="1384" y="1342"/>
                  </a:lnTo>
                  <a:lnTo>
                    <a:pt x="1466" y="1259"/>
                  </a:lnTo>
                  <a:lnTo>
                    <a:pt x="1549" y="1177"/>
                  </a:lnTo>
                  <a:lnTo>
                    <a:pt x="1590" y="1073"/>
                  </a:lnTo>
                  <a:lnTo>
                    <a:pt x="1590" y="1073"/>
                  </a:lnTo>
                  <a:lnTo>
                    <a:pt x="1611" y="929"/>
                  </a:lnTo>
                  <a:lnTo>
                    <a:pt x="1611" y="764"/>
                  </a:lnTo>
                  <a:lnTo>
                    <a:pt x="1569" y="599"/>
                  </a:lnTo>
                  <a:lnTo>
                    <a:pt x="1508" y="434"/>
                  </a:lnTo>
                  <a:lnTo>
                    <a:pt x="1425" y="289"/>
                  </a:lnTo>
                  <a:lnTo>
                    <a:pt x="1301" y="165"/>
                  </a:lnTo>
                  <a:lnTo>
                    <a:pt x="1177" y="83"/>
                  </a:lnTo>
                  <a:lnTo>
                    <a:pt x="1033" y="21"/>
                  </a:lnTo>
                  <a:lnTo>
                    <a:pt x="1033" y="21"/>
                  </a:lnTo>
                  <a:lnTo>
                    <a:pt x="909" y="0"/>
                  </a:lnTo>
                  <a:lnTo>
                    <a:pt x="785" y="0"/>
                  </a:lnTo>
                </a:path>
              </a:pathLst>
            </a:custGeom>
            <a:solidFill>
              <a:schemeClr val="lt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70" name="Google Shape;2870;p212"/>
            <p:cNvSpPr/>
            <p:nvPr/>
          </p:nvSpPr>
          <p:spPr>
            <a:xfrm>
              <a:off x="1857825" y="5421125"/>
              <a:ext cx="5200" cy="28425"/>
            </a:xfrm>
            <a:custGeom>
              <a:avLst/>
              <a:gdLst/>
              <a:ahLst/>
              <a:cxnLst/>
              <a:rect l="l" t="t" r="r" b="b"/>
              <a:pathLst>
                <a:path w="208" h="1137" extrusionOk="0">
                  <a:moveTo>
                    <a:pt x="42" y="1"/>
                  </a:moveTo>
                  <a:lnTo>
                    <a:pt x="104" y="352"/>
                  </a:lnTo>
                  <a:lnTo>
                    <a:pt x="125" y="682"/>
                  </a:lnTo>
                  <a:lnTo>
                    <a:pt x="104" y="806"/>
                  </a:lnTo>
                  <a:lnTo>
                    <a:pt x="83" y="930"/>
                  </a:lnTo>
                  <a:lnTo>
                    <a:pt x="63" y="1053"/>
                  </a:lnTo>
                  <a:lnTo>
                    <a:pt x="1" y="1136"/>
                  </a:lnTo>
                  <a:lnTo>
                    <a:pt x="104" y="1012"/>
                  </a:lnTo>
                  <a:lnTo>
                    <a:pt x="166" y="868"/>
                  </a:lnTo>
                  <a:lnTo>
                    <a:pt x="207" y="703"/>
                  </a:lnTo>
                  <a:lnTo>
                    <a:pt x="186" y="558"/>
                  </a:lnTo>
                  <a:lnTo>
                    <a:pt x="166" y="393"/>
                  </a:lnTo>
                  <a:lnTo>
                    <a:pt x="145" y="248"/>
                  </a:lnTo>
                  <a:lnTo>
                    <a:pt x="42" y="1"/>
                  </a:lnTo>
                  <a:close/>
                </a:path>
              </a:pathLst>
            </a:custGeom>
            <a:solidFill>
              <a:srgbClr val="FFC7BE"/>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71" name="Google Shape;2871;p212"/>
            <p:cNvSpPr/>
            <p:nvPr/>
          </p:nvSpPr>
          <p:spPr>
            <a:xfrm>
              <a:off x="1857825" y="5421125"/>
              <a:ext cx="5200" cy="28425"/>
            </a:xfrm>
            <a:custGeom>
              <a:avLst/>
              <a:gdLst/>
              <a:ahLst/>
              <a:cxnLst/>
              <a:rect l="l" t="t" r="r" b="b"/>
              <a:pathLst>
                <a:path w="208" h="1137" fill="none" extrusionOk="0">
                  <a:moveTo>
                    <a:pt x="42" y="1"/>
                  </a:moveTo>
                  <a:lnTo>
                    <a:pt x="42" y="1"/>
                  </a:lnTo>
                  <a:lnTo>
                    <a:pt x="104" y="352"/>
                  </a:lnTo>
                  <a:lnTo>
                    <a:pt x="125" y="682"/>
                  </a:lnTo>
                  <a:lnTo>
                    <a:pt x="104" y="806"/>
                  </a:lnTo>
                  <a:lnTo>
                    <a:pt x="83" y="930"/>
                  </a:lnTo>
                  <a:lnTo>
                    <a:pt x="63" y="1053"/>
                  </a:lnTo>
                  <a:lnTo>
                    <a:pt x="1" y="1136"/>
                  </a:lnTo>
                  <a:lnTo>
                    <a:pt x="1" y="1136"/>
                  </a:lnTo>
                  <a:lnTo>
                    <a:pt x="104" y="1012"/>
                  </a:lnTo>
                  <a:lnTo>
                    <a:pt x="166" y="868"/>
                  </a:lnTo>
                  <a:lnTo>
                    <a:pt x="207" y="703"/>
                  </a:lnTo>
                  <a:lnTo>
                    <a:pt x="186" y="558"/>
                  </a:lnTo>
                  <a:lnTo>
                    <a:pt x="166" y="393"/>
                  </a:lnTo>
                  <a:lnTo>
                    <a:pt x="145" y="248"/>
                  </a:lnTo>
                  <a:lnTo>
                    <a:pt x="42"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72" name="Google Shape;2872;p212"/>
            <p:cNvSpPr/>
            <p:nvPr/>
          </p:nvSpPr>
          <p:spPr>
            <a:xfrm>
              <a:off x="1435725" y="5095525"/>
              <a:ext cx="425225" cy="354025"/>
            </a:xfrm>
            <a:custGeom>
              <a:avLst/>
              <a:gdLst/>
              <a:ahLst/>
              <a:cxnLst/>
              <a:rect l="l" t="t" r="r" b="b"/>
              <a:pathLst>
                <a:path w="17009" h="14161" extrusionOk="0">
                  <a:moveTo>
                    <a:pt x="1032" y="0"/>
                  </a:moveTo>
                  <a:lnTo>
                    <a:pt x="0" y="1259"/>
                  </a:lnTo>
                  <a:lnTo>
                    <a:pt x="16885" y="14160"/>
                  </a:lnTo>
                  <a:lnTo>
                    <a:pt x="16947" y="14077"/>
                  </a:lnTo>
                  <a:lnTo>
                    <a:pt x="16967" y="13954"/>
                  </a:lnTo>
                  <a:lnTo>
                    <a:pt x="16988" y="13830"/>
                  </a:lnTo>
                  <a:lnTo>
                    <a:pt x="17009" y="13706"/>
                  </a:lnTo>
                  <a:lnTo>
                    <a:pt x="16988" y="13376"/>
                  </a:lnTo>
                  <a:lnTo>
                    <a:pt x="16926" y="13025"/>
                  </a:lnTo>
                  <a:lnTo>
                    <a:pt x="16843" y="12839"/>
                  </a:lnTo>
                  <a:lnTo>
                    <a:pt x="1032" y="0"/>
                  </a:lnTo>
                  <a:close/>
                </a:path>
              </a:pathLst>
            </a:custGeom>
            <a:solidFill>
              <a:schemeClr val="lt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73" name="Google Shape;2873;p212"/>
            <p:cNvSpPr/>
            <p:nvPr/>
          </p:nvSpPr>
          <p:spPr>
            <a:xfrm>
              <a:off x="1677725" y="5153825"/>
              <a:ext cx="55775" cy="16025"/>
            </a:xfrm>
            <a:custGeom>
              <a:avLst/>
              <a:gdLst/>
              <a:ahLst/>
              <a:cxnLst/>
              <a:rect l="l" t="t" r="r" b="b"/>
              <a:pathLst>
                <a:path w="2231" h="641" extrusionOk="0">
                  <a:moveTo>
                    <a:pt x="888" y="1"/>
                  </a:moveTo>
                  <a:lnTo>
                    <a:pt x="661" y="42"/>
                  </a:lnTo>
                  <a:lnTo>
                    <a:pt x="455" y="83"/>
                  </a:lnTo>
                  <a:lnTo>
                    <a:pt x="290" y="145"/>
                  </a:lnTo>
                  <a:lnTo>
                    <a:pt x="145" y="207"/>
                  </a:lnTo>
                  <a:lnTo>
                    <a:pt x="63" y="290"/>
                  </a:lnTo>
                  <a:lnTo>
                    <a:pt x="1" y="331"/>
                  </a:lnTo>
                  <a:lnTo>
                    <a:pt x="1" y="372"/>
                  </a:lnTo>
                  <a:lnTo>
                    <a:pt x="42" y="393"/>
                  </a:lnTo>
                  <a:lnTo>
                    <a:pt x="125" y="413"/>
                  </a:lnTo>
                  <a:lnTo>
                    <a:pt x="372" y="372"/>
                  </a:lnTo>
                  <a:lnTo>
                    <a:pt x="703" y="351"/>
                  </a:lnTo>
                  <a:lnTo>
                    <a:pt x="909" y="351"/>
                  </a:lnTo>
                  <a:lnTo>
                    <a:pt x="1136" y="372"/>
                  </a:lnTo>
                  <a:lnTo>
                    <a:pt x="1343" y="393"/>
                  </a:lnTo>
                  <a:lnTo>
                    <a:pt x="1549" y="455"/>
                  </a:lnTo>
                  <a:lnTo>
                    <a:pt x="1879" y="558"/>
                  </a:lnTo>
                  <a:lnTo>
                    <a:pt x="2106" y="640"/>
                  </a:lnTo>
                  <a:lnTo>
                    <a:pt x="2230" y="640"/>
                  </a:lnTo>
                  <a:lnTo>
                    <a:pt x="2230" y="620"/>
                  </a:lnTo>
                  <a:lnTo>
                    <a:pt x="2230" y="599"/>
                  </a:lnTo>
                  <a:lnTo>
                    <a:pt x="2189" y="517"/>
                  </a:lnTo>
                  <a:lnTo>
                    <a:pt x="2106" y="434"/>
                  </a:lnTo>
                  <a:lnTo>
                    <a:pt x="1982" y="331"/>
                  </a:lnTo>
                  <a:lnTo>
                    <a:pt x="1817" y="228"/>
                  </a:lnTo>
                  <a:lnTo>
                    <a:pt x="1632" y="145"/>
                  </a:lnTo>
                  <a:lnTo>
                    <a:pt x="1405" y="63"/>
                  </a:lnTo>
                  <a:lnTo>
                    <a:pt x="1157" y="21"/>
                  </a:lnTo>
                  <a:lnTo>
                    <a:pt x="888"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74" name="Google Shape;2874;p212"/>
            <p:cNvSpPr/>
            <p:nvPr/>
          </p:nvSpPr>
          <p:spPr>
            <a:xfrm>
              <a:off x="1714375" y="5213175"/>
              <a:ext cx="50075" cy="17575"/>
            </a:xfrm>
            <a:custGeom>
              <a:avLst/>
              <a:gdLst/>
              <a:ahLst/>
              <a:cxnLst/>
              <a:rect l="l" t="t" r="r" b="b"/>
              <a:pathLst>
                <a:path w="2003" h="703" extrusionOk="0">
                  <a:moveTo>
                    <a:pt x="1115" y="0"/>
                  </a:moveTo>
                  <a:lnTo>
                    <a:pt x="888" y="21"/>
                  </a:lnTo>
                  <a:lnTo>
                    <a:pt x="640" y="83"/>
                  </a:lnTo>
                  <a:lnTo>
                    <a:pt x="455" y="186"/>
                  </a:lnTo>
                  <a:lnTo>
                    <a:pt x="289" y="289"/>
                  </a:lnTo>
                  <a:lnTo>
                    <a:pt x="166" y="393"/>
                  </a:lnTo>
                  <a:lnTo>
                    <a:pt x="62" y="496"/>
                  </a:lnTo>
                  <a:lnTo>
                    <a:pt x="21" y="599"/>
                  </a:lnTo>
                  <a:lnTo>
                    <a:pt x="0" y="661"/>
                  </a:lnTo>
                  <a:lnTo>
                    <a:pt x="0" y="702"/>
                  </a:lnTo>
                  <a:lnTo>
                    <a:pt x="42" y="702"/>
                  </a:lnTo>
                  <a:lnTo>
                    <a:pt x="124" y="681"/>
                  </a:lnTo>
                  <a:lnTo>
                    <a:pt x="310" y="599"/>
                  </a:lnTo>
                  <a:lnTo>
                    <a:pt x="599" y="475"/>
                  </a:lnTo>
                  <a:lnTo>
                    <a:pt x="785" y="413"/>
                  </a:lnTo>
                  <a:lnTo>
                    <a:pt x="971" y="372"/>
                  </a:lnTo>
                  <a:lnTo>
                    <a:pt x="1156" y="331"/>
                  </a:lnTo>
                  <a:lnTo>
                    <a:pt x="1961" y="331"/>
                  </a:lnTo>
                  <a:lnTo>
                    <a:pt x="2003" y="310"/>
                  </a:lnTo>
                  <a:lnTo>
                    <a:pt x="2003" y="269"/>
                  </a:lnTo>
                  <a:lnTo>
                    <a:pt x="1941" y="207"/>
                  </a:lnTo>
                  <a:lnTo>
                    <a:pt x="1838" y="145"/>
                  </a:lnTo>
                  <a:lnTo>
                    <a:pt x="1714" y="83"/>
                  </a:lnTo>
                  <a:lnTo>
                    <a:pt x="1549" y="42"/>
                  </a:lnTo>
                  <a:lnTo>
                    <a:pt x="1342"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75" name="Google Shape;2875;p212"/>
            <p:cNvSpPr/>
            <p:nvPr/>
          </p:nvSpPr>
          <p:spPr>
            <a:xfrm>
              <a:off x="1750500" y="5266325"/>
              <a:ext cx="42325" cy="23750"/>
            </a:xfrm>
            <a:custGeom>
              <a:avLst/>
              <a:gdLst/>
              <a:ahLst/>
              <a:cxnLst/>
              <a:rect l="l" t="t" r="r" b="b"/>
              <a:pathLst>
                <a:path w="1693" h="950" extrusionOk="0">
                  <a:moveTo>
                    <a:pt x="1239" y="0"/>
                  </a:moveTo>
                  <a:lnTo>
                    <a:pt x="1053" y="21"/>
                  </a:lnTo>
                  <a:lnTo>
                    <a:pt x="867" y="83"/>
                  </a:lnTo>
                  <a:lnTo>
                    <a:pt x="661" y="166"/>
                  </a:lnTo>
                  <a:lnTo>
                    <a:pt x="475" y="269"/>
                  </a:lnTo>
                  <a:lnTo>
                    <a:pt x="331" y="393"/>
                  </a:lnTo>
                  <a:lnTo>
                    <a:pt x="207" y="516"/>
                  </a:lnTo>
                  <a:lnTo>
                    <a:pt x="104" y="640"/>
                  </a:lnTo>
                  <a:lnTo>
                    <a:pt x="42" y="743"/>
                  </a:lnTo>
                  <a:lnTo>
                    <a:pt x="0" y="847"/>
                  </a:lnTo>
                  <a:lnTo>
                    <a:pt x="0" y="909"/>
                  </a:lnTo>
                  <a:lnTo>
                    <a:pt x="21" y="950"/>
                  </a:lnTo>
                  <a:lnTo>
                    <a:pt x="62" y="950"/>
                  </a:lnTo>
                  <a:lnTo>
                    <a:pt x="124" y="929"/>
                  </a:lnTo>
                  <a:lnTo>
                    <a:pt x="289" y="805"/>
                  </a:lnTo>
                  <a:lnTo>
                    <a:pt x="537" y="640"/>
                  </a:lnTo>
                  <a:lnTo>
                    <a:pt x="681" y="558"/>
                  </a:lnTo>
                  <a:lnTo>
                    <a:pt x="826" y="475"/>
                  </a:lnTo>
                  <a:lnTo>
                    <a:pt x="991" y="393"/>
                  </a:lnTo>
                  <a:lnTo>
                    <a:pt x="1156" y="331"/>
                  </a:lnTo>
                  <a:lnTo>
                    <a:pt x="1425" y="248"/>
                  </a:lnTo>
                  <a:lnTo>
                    <a:pt x="1631" y="186"/>
                  </a:lnTo>
                  <a:lnTo>
                    <a:pt x="1672" y="145"/>
                  </a:lnTo>
                  <a:lnTo>
                    <a:pt x="1693" y="124"/>
                  </a:lnTo>
                  <a:lnTo>
                    <a:pt x="1672" y="83"/>
                  </a:lnTo>
                  <a:lnTo>
                    <a:pt x="1610" y="42"/>
                  </a:lnTo>
                  <a:lnTo>
                    <a:pt x="1528" y="21"/>
                  </a:lnTo>
                  <a:lnTo>
                    <a:pt x="1383"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76" name="Google Shape;2876;p212"/>
            <p:cNvSpPr/>
            <p:nvPr/>
          </p:nvSpPr>
          <p:spPr>
            <a:xfrm>
              <a:off x="1720050" y="5087250"/>
              <a:ext cx="45950" cy="32550"/>
            </a:xfrm>
            <a:custGeom>
              <a:avLst/>
              <a:gdLst/>
              <a:ahLst/>
              <a:cxnLst/>
              <a:rect l="l" t="t" r="r" b="b"/>
              <a:pathLst>
                <a:path w="1838" h="1302" extrusionOk="0">
                  <a:moveTo>
                    <a:pt x="207" y="1"/>
                  </a:moveTo>
                  <a:lnTo>
                    <a:pt x="104" y="22"/>
                  </a:lnTo>
                  <a:lnTo>
                    <a:pt x="21" y="22"/>
                  </a:lnTo>
                  <a:lnTo>
                    <a:pt x="0" y="63"/>
                  </a:lnTo>
                  <a:lnTo>
                    <a:pt x="21" y="104"/>
                  </a:lnTo>
                  <a:lnTo>
                    <a:pt x="83" y="145"/>
                  </a:lnTo>
                  <a:lnTo>
                    <a:pt x="289" y="249"/>
                  </a:lnTo>
                  <a:lnTo>
                    <a:pt x="599" y="414"/>
                  </a:lnTo>
                  <a:lnTo>
                    <a:pt x="764" y="517"/>
                  </a:lnTo>
                  <a:lnTo>
                    <a:pt x="950" y="620"/>
                  </a:lnTo>
                  <a:lnTo>
                    <a:pt x="1136" y="744"/>
                  </a:lnTo>
                  <a:lnTo>
                    <a:pt x="1280" y="868"/>
                  </a:lnTo>
                  <a:lnTo>
                    <a:pt x="1549" y="1095"/>
                  </a:lnTo>
                  <a:lnTo>
                    <a:pt x="1714" y="1260"/>
                  </a:lnTo>
                  <a:lnTo>
                    <a:pt x="1776" y="1301"/>
                  </a:lnTo>
                  <a:lnTo>
                    <a:pt x="1817" y="1301"/>
                  </a:lnTo>
                  <a:lnTo>
                    <a:pt x="1838" y="1281"/>
                  </a:lnTo>
                  <a:lnTo>
                    <a:pt x="1838" y="1198"/>
                  </a:lnTo>
                  <a:lnTo>
                    <a:pt x="1796" y="1095"/>
                  </a:lnTo>
                  <a:lnTo>
                    <a:pt x="1734" y="950"/>
                  </a:lnTo>
                  <a:lnTo>
                    <a:pt x="1631" y="806"/>
                  </a:lnTo>
                  <a:lnTo>
                    <a:pt x="1507" y="661"/>
                  </a:lnTo>
                  <a:lnTo>
                    <a:pt x="1342" y="496"/>
                  </a:lnTo>
                  <a:lnTo>
                    <a:pt x="1136" y="352"/>
                  </a:lnTo>
                  <a:lnTo>
                    <a:pt x="929" y="207"/>
                  </a:lnTo>
                  <a:lnTo>
                    <a:pt x="723" y="125"/>
                  </a:lnTo>
                  <a:lnTo>
                    <a:pt x="537" y="63"/>
                  </a:lnTo>
                  <a:lnTo>
                    <a:pt x="351" y="22"/>
                  </a:lnTo>
                  <a:lnTo>
                    <a:pt x="207"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77" name="Google Shape;2877;p212"/>
            <p:cNvSpPr/>
            <p:nvPr/>
          </p:nvSpPr>
          <p:spPr>
            <a:xfrm>
              <a:off x="1743275" y="4988700"/>
              <a:ext cx="48525" cy="77425"/>
            </a:xfrm>
            <a:custGeom>
              <a:avLst/>
              <a:gdLst/>
              <a:ahLst/>
              <a:cxnLst/>
              <a:rect l="l" t="t" r="r" b="b"/>
              <a:pathLst>
                <a:path w="1941" h="3097" extrusionOk="0">
                  <a:moveTo>
                    <a:pt x="496" y="351"/>
                  </a:moveTo>
                  <a:lnTo>
                    <a:pt x="599" y="413"/>
                  </a:lnTo>
                  <a:lnTo>
                    <a:pt x="702" y="496"/>
                  </a:lnTo>
                  <a:lnTo>
                    <a:pt x="805" y="620"/>
                  </a:lnTo>
                  <a:lnTo>
                    <a:pt x="1012" y="867"/>
                  </a:lnTo>
                  <a:lnTo>
                    <a:pt x="1177" y="1136"/>
                  </a:lnTo>
                  <a:lnTo>
                    <a:pt x="1342" y="1383"/>
                  </a:lnTo>
                  <a:lnTo>
                    <a:pt x="1445" y="1631"/>
                  </a:lnTo>
                  <a:lnTo>
                    <a:pt x="1548" y="1879"/>
                  </a:lnTo>
                  <a:lnTo>
                    <a:pt x="1631" y="2106"/>
                  </a:lnTo>
                  <a:lnTo>
                    <a:pt x="1734" y="2519"/>
                  </a:lnTo>
                  <a:lnTo>
                    <a:pt x="1796" y="2808"/>
                  </a:lnTo>
                  <a:lnTo>
                    <a:pt x="1806" y="2859"/>
                  </a:lnTo>
                  <a:lnTo>
                    <a:pt x="1775" y="2828"/>
                  </a:lnTo>
                  <a:lnTo>
                    <a:pt x="1569" y="2581"/>
                  </a:lnTo>
                  <a:lnTo>
                    <a:pt x="1301" y="2250"/>
                  </a:lnTo>
                  <a:lnTo>
                    <a:pt x="991" y="1837"/>
                  </a:lnTo>
                  <a:lnTo>
                    <a:pt x="847" y="1590"/>
                  </a:lnTo>
                  <a:lnTo>
                    <a:pt x="702" y="1321"/>
                  </a:lnTo>
                  <a:lnTo>
                    <a:pt x="558" y="1053"/>
                  </a:lnTo>
                  <a:lnTo>
                    <a:pt x="434" y="743"/>
                  </a:lnTo>
                  <a:lnTo>
                    <a:pt x="393" y="599"/>
                  </a:lnTo>
                  <a:lnTo>
                    <a:pt x="351" y="454"/>
                  </a:lnTo>
                  <a:lnTo>
                    <a:pt x="372" y="393"/>
                  </a:lnTo>
                  <a:lnTo>
                    <a:pt x="413" y="351"/>
                  </a:lnTo>
                  <a:close/>
                  <a:moveTo>
                    <a:pt x="434" y="0"/>
                  </a:moveTo>
                  <a:lnTo>
                    <a:pt x="289" y="21"/>
                  </a:lnTo>
                  <a:lnTo>
                    <a:pt x="207" y="62"/>
                  </a:lnTo>
                  <a:lnTo>
                    <a:pt x="145" y="104"/>
                  </a:lnTo>
                  <a:lnTo>
                    <a:pt x="104" y="145"/>
                  </a:lnTo>
                  <a:lnTo>
                    <a:pt x="62" y="207"/>
                  </a:lnTo>
                  <a:lnTo>
                    <a:pt x="21" y="351"/>
                  </a:lnTo>
                  <a:lnTo>
                    <a:pt x="0" y="475"/>
                  </a:lnTo>
                  <a:lnTo>
                    <a:pt x="21" y="578"/>
                  </a:lnTo>
                  <a:lnTo>
                    <a:pt x="62" y="682"/>
                  </a:lnTo>
                  <a:lnTo>
                    <a:pt x="124" y="847"/>
                  </a:lnTo>
                  <a:lnTo>
                    <a:pt x="269" y="1177"/>
                  </a:lnTo>
                  <a:lnTo>
                    <a:pt x="413" y="1466"/>
                  </a:lnTo>
                  <a:lnTo>
                    <a:pt x="578" y="1734"/>
                  </a:lnTo>
                  <a:lnTo>
                    <a:pt x="764" y="1982"/>
                  </a:lnTo>
                  <a:lnTo>
                    <a:pt x="929" y="2209"/>
                  </a:lnTo>
                  <a:lnTo>
                    <a:pt x="1115" y="2395"/>
                  </a:lnTo>
                  <a:lnTo>
                    <a:pt x="1425" y="2704"/>
                  </a:lnTo>
                  <a:lnTo>
                    <a:pt x="1693" y="2911"/>
                  </a:lnTo>
                  <a:lnTo>
                    <a:pt x="1836" y="3006"/>
                  </a:lnTo>
                  <a:lnTo>
                    <a:pt x="1836" y="3006"/>
                  </a:lnTo>
                  <a:lnTo>
                    <a:pt x="1837" y="3014"/>
                  </a:lnTo>
                  <a:lnTo>
                    <a:pt x="1858" y="3076"/>
                  </a:lnTo>
                  <a:lnTo>
                    <a:pt x="1879" y="3097"/>
                  </a:lnTo>
                  <a:lnTo>
                    <a:pt x="1899" y="3076"/>
                  </a:lnTo>
                  <a:lnTo>
                    <a:pt x="1908" y="3049"/>
                  </a:lnTo>
                  <a:lnTo>
                    <a:pt x="1908" y="3049"/>
                  </a:lnTo>
                  <a:lnTo>
                    <a:pt x="1920" y="3055"/>
                  </a:lnTo>
                  <a:lnTo>
                    <a:pt x="1941" y="3055"/>
                  </a:lnTo>
                  <a:lnTo>
                    <a:pt x="1941" y="3014"/>
                  </a:lnTo>
                  <a:lnTo>
                    <a:pt x="1923" y="2980"/>
                  </a:lnTo>
                  <a:lnTo>
                    <a:pt x="1941" y="2808"/>
                  </a:lnTo>
                  <a:lnTo>
                    <a:pt x="1941" y="2498"/>
                  </a:lnTo>
                  <a:lnTo>
                    <a:pt x="1920" y="2292"/>
                  </a:lnTo>
                  <a:lnTo>
                    <a:pt x="1879" y="2065"/>
                  </a:lnTo>
                  <a:lnTo>
                    <a:pt x="1817" y="1817"/>
                  </a:lnTo>
                  <a:lnTo>
                    <a:pt x="1734" y="1548"/>
                  </a:lnTo>
                  <a:lnTo>
                    <a:pt x="1610" y="1259"/>
                  </a:lnTo>
                  <a:lnTo>
                    <a:pt x="1466" y="991"/>
                  </a:lnTo>
                  <a:lnTo>
                    <a:pt x="1280" y="702"/>
                  </a:lnTo>
                  <a:lnTo>
                    <a:pt x="1074" y="413"/>
                  </a:lnTo>
                  <a:lnTo>
                    <a:pt x="950" y="269"/>
                  </a:lnTo>
                  <a:lnTo>
                    <a:pt x="785" y="124"/>
                  </a:lnTo>
                  <a:lnTo>
                    <a:pt x="682" y="62"/>
                  </a:lnTo>
                  <a:lnTo>
                    <a:pt x="558" y="21"/>
                  </a:lnTo>
                  <a:lnTo>
                    <a:pt x="434"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78" name="Google Shape;2878;p212"/>
            <p:cNvSpPr/>
            <p:nvPr/>
          </p:nvSpPr>
          <p:spPr>
            <a:xfrm>
              <a:off x="1787125" y="5011925"/>
              <a:ext cx="69700" cy="53675"/>
            </a:xfrm>
            <a:custGeom>
              <a:avLst/>
              <a:gdLst/>
              <a:ahLst/>
              <a:cxnLst/>
              <a:rect l="l" t="t" r="r" b="b"/>
              <a:pathLst>
                <a:path w="2788" h="2147" extrusionOk="0">
                  <a:moveTo>
                    <a:pt x="2127" y="0"/>
                  </a:moveTo>
                  <a:lnTo>
                    <a:pt x="1920" y="42"/>
                  </a:lnTo>
                  <a:lnTo>
                    <a:pt x="1735" y="103"/>
                  </a:lnTo>
                  <a:lnTo>
                    <a:pt x="1425" y="248"/>
                  </a:lnTo>
                  <a:lnTo>
                    <a:pt x="1157" y="434"/>
                  </a:lnTo>
                  <a:lnTo>
                    <a:pt x="909" y="619"/>
                  </a:lnTo>
                  <a:lnTo>
                    <a:pt x="703" y="805"/>
                  </a:lnTo>
                  <a:lnTo>
                    <a:pt x="517" y="1012"/>
                  </a:lnTo>
                  <a:lnTo>
                    <a:pt x="372" y="1218"/>
                  </a:lnTo>
                  <a:lnTo>
                    <a:pt x="249" y="1404"/>
                  </a:lnTo>
                  <a:lnTo>
                    <a:pt x="166" y="1569"/>
                  </a:lnTo>
                  <a:lnTo>
                    <a:pt x="83" y="1734"/>
                  </a:lnTo>
                  <a:lnTo>
                    <a:pt x="42" y="1879"/>
                  </a:lnTo>
                  <a:lnTo>
                    <a:pt x="1" y="2064"/>
                  </a:lnTo>
                  <a:lnTo>
                    <a:pt x="1" y="2126"/>
                  </a:lnTo>
                  <a:lnTo>
                    <a:pt x="1" y="2147"/>
                  </a:lnTo>
                  <a:lnTo>
                    <a:pt x="21" y="2147"/>
                  </a:lnTo>
                  <a:lnTo>
                    <a:pt x="63" y="2106"/>
                  </a:lnTo>
                  <a:lnTo>
                    <a:pt x="166" y="1941"/>
                  </a:lnTo>
                  <a:lnTo>
                    <a:pt x="331" y="1672"/>
                  </a:lnTo>
                  <a:lnTo>
                    <a:pt x="579" y="1363"/>
                  </a:lnTo>
                  <a:lnTo>
                    <a:pt x="723" y="1197"/>
                  </a:lnTo>
                  <a:lnTo>
                    <a:pt x="909" y="1032"/>
                  </a:lnTo>
                  <a:lnTo>
                    <a:pt x="1115" y="847"/>
                  </a:lnTo>
                  <a:lnTo>
                    <a:pt x="1343" y="702"/>
                  </a:lnTo>
                  <a:lnTo>
                    <a:pt x="1611" y="558"/>
                  </a:lnTo>
                  <a:lnTo>
                    <a:pt x="1900" y="413"/>
                  </a:lnTo>
                  <a:lnTo>
                    <a:pt x="2024" y="372"/>
                  </a:lnTo>
                  <a:lnTo>
                    <a:pt x="2168" y="351"/>
                  </a:lnTo>
                  <a:lnTo>
                    <a:pt x="2292" y="351"/>
                  </a:lnTo>
                  <a:lnTo>
                    <a:pt x="2395" y="392"/>
                  </a:lnTo>
                  <a:lnTo>
                    <a:pt x="2416" y="413"/>
                  </a:lnTo>
                  <a:lnTo>
                    <a:pt x="2437" y="434"/>
                  </a:lnTo>
                  <a:lnTo>
                    <a:pt x="2416" y="537"/>
                  </a:lnTo>
                  <a:lnTo>
                    <a:pt x="2395" y="661"/>
                  </a:lnTo>
                  <a:lnTo>
                    <a:pt x="2333" y="805"/>
                  </a:lnTo>
                  <a:lnTo>
                    <a:pt x="2168" y="1053"/>
                  </a:lnTo>
                  <a:lnTo>
                    <a:pt x="1982" y="1280"/>
                  </a:lnTo>
                  <a:lnTo>
                    <a:pt x="1776" y="1466"/>
                  </a:lnTo>
                  <a:lnTo>
                    <a:pt x="1570" y="1610"/>
                  </a:lnTo>
                  <a:lnTo>
                    <a:pt x="1363" y="1734"/>
                  </a:lnTo>
                  <a:lnTo>
                    <a:pt x="1136" y="1817"/>
                  </a:lnTo>
                  <a:lnTo>
                    <a:pt x="950" y="1879"/>
                  </a:lnTo>
                  <a:lnTo>
                    <a:pt x="765" y="1920"/>
                  </a:lnTo>
                  <a:lnTo>
                    <a:pt x="455" y="1961"/>
                  </a:lnTo>
                  <a:lnTo>
                    <a:pt x="249" y="1982"/>
                  </a:lnTo>
                  <a:lnTo>
                    <a:pt x="207" y="2002"/>
                  </a:lnTo>
                  <a:lnTo>
                    <a:pt x="187" y="2002"/>
                  </a:lnTo>
                  <a:lnTo>
                    <a:pt x="187" y="2023"/>
                  </a:lnTo>
                  <a:lnTo>
                    <a:pt x="249" y="2044"/>
                  </a:lnTo>
                  <a:lnTo>
                    <a:pt x="331" y="2085"/>
                  </a:lnTo>
                  <a:lnTo>
                    <a:pt x="455" y="2106"/>
                  </a:lnTo>
                  <a:lnTo>
                    <a:pt x="620" y="2126"/>
                  </a:lnTo>
                  <a:lnTo>
                    <a:pt x="785" y="2126"/>
                  </a:lnTo>
                  <a:lnTo>
                    <a:pt x="992" y="2106"/>
                  </a:lnTo>
                  <a:lnTo>
                    <a:pt x="1239" y="2044"/>
                  </a:lnTo>
                  <a:lnTo>
                    <a:pt x="1466" y="1982"/>
                  </a:lnTo>
                  <a:lnTo>
                    <a:pt x="1735" y="1858"/>
                  </a:lnTo>
                  <a:lnTo>
                    <a:pt x="1982" y="1713"/>
                  </a:lnTo>
                  <a:lnTo>
                    <a:pt x="2230" y="1507"/>
                  </a:lnTo>
                  <a:lnTo>
                    <a:pt x="2333" y="1383"/>
                  </a:lnTo>
                  <a:lnTo>
                    <a:pt x="2457" y="1259"/>
                  </a:lnTo>
                  <a:lnTo>
                    <a:pt x="2540" y="1115"/>
                  </a:lnTo>
                  <a:lnTo>
                    <a:pt x="2643" y="970"/>
                  </a:lnTo>
                  <a:lnTo>
                    <a:pt x="2725" y="805"/>
                  </a:lnTo>
                  <a:lnTo>
                    <a:pt x="2746" y="702"/>
                  </a:lnTo>
                  <a:lnTo>
                    <a:pt x="2767" y="599"/>
                  </a:lnTo>
                  <a:lnTo>
                    <a:pt x="2787" y="496"/>
                  </a:lnTo>
                  <a:lnTo>
                    <a:pt x="2767" y="351"/>
                  </a:lnTo>
                  <a:lnTo>
                    <a:pt x="2705" y="227"/>
                  </a:lnTo>
                  <a:lnTo>
                    <a:pt x="2643" y="165"/>
                  </a:lnTo>
                  <a:lnTo>
                    <a:pt x="2602" y="124"/>
                  </a:lnTo>
                  <a:lnTo>
                    <a:pt x="2457" y="42"/>
                  </a:lnTo>
                  <a:lnTo>
                    <a:pt x="2354" y="21"/>
                  </a:lnTo>
                  <a:lnTo>
                    <a:pt x="2230"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79" name="Google Shape;2879;p212"/>
            <p:cNvSpPr/>
            <p:nvPr/>
          </p:nvSpPr>
          <p:spPr>
            <a:xfrm>
              <a:off x="1751000" y="2864200"/>
              <a:ext cx="958300" cy="2351575"/>
            </a:xfrm>
            <a:custGeom>
              <a:avLst/>
              <a:gdLst/>
              <a:ahLst/>
              <a:cxnLst/>
              <a:rect l="l" t="t" r="r" b="b"/>
              <a:pathLst>
                <a:path w="38332" h="94063" extrusionOk="0">
                  <a:moveTo>
                    <a:pt x="29518" y="0"/>
                  </a:moveTo>
                  <a:lnTo>
                    <a:pt x="1" y="5883"/>
                  </a:lnTo>
                  <a:lnTo>
                    <a:pt x="2911" y="15337"/>
                  </a:lnTo>
                  <a:lnTo>
                    <a:pt x="3056" y="15791"/>
                  </a:lnTo>
                  <a:lnTo>
                    <a:pt x="3221" y="16245"/>
                  </a:lnTo>
                  <a:lnTo>
                    <a:pt x="3386" y="16678"/>
                  </a:lnTo>
                  <a:lnTo>
                    <a:pt x="3572" y="17112"/>
                  </a:lnTo>
                  <a:lnTo>
                    <a:pt x="3778" y="17545"/>
                  </a:lnTo>
                  <a:lnTo>
                    <a:pt x="3985" y="17979"/>
                  </a:lnTo>
                  <a:lnTo>
                    <a:pt x="4212" y="18392"/>
                  </a:lnTo>
                  <a:lnTo>
                    <a:pt x="4459" y="18805"/>
                  </a:lnTo>
                  <a:lnTo>
                    <a:pt x="4707" y="19197"/>
                  </a:lnTo>
                  <a:lnTo>
                    <a:pt x="4975" y="19589"/>
                  </a:lnTo>
                  <a:lnTo>
                    <a:pt x="5244" y="19981"/>
                  </a:lnTo>
                  <a:lnTo>
                    <a:pt x="5533" y="20353"/>
                  </a:lnTo>
                  <a:lnTo>
                    <a:pt x="5842" y="20724"/>
                  </a:lnTo>
                  <a:lnTo>
                    <a:pt x="6152" y="21075"/>
                  </a:lnTo>
                  <a:lnTo>
                    <a:pt x="6462" y="21426"/>
                  </a:lnTo>
                  <a:lnTo>
                    <a:pt x="6792" y="21756"/>
                  </a:lnTo>
                  <a:lnTo>
                    <a:pt x="9578" y="24543"/>
                  </a:lnTo>
                  <a:lnTo>
                    <a:pt x="10652" y="25616"/>
                  </a:lnTo>
                  <a:lnTo>
                    <a:pt x="11230" y="26256"/>
                  </a:lnTo>
                  <a:lnTo>
                    <a:pt x="20064" y="54865"/>
                  </a:lnTo>
                  <a:lnTo>
                    <a:pt x="18000" y="93030"/>
                  </a:lnTo>
                  <a:lnTo>
                    <a:pt x="33213" y="94063"/>
                  </a:lnTo>
                  <a:lnTo>
                    <a:pt x="33460" y="92391"/>
                  </a:lnTo>
                  <a:lnTo>
                    <a:pt x="34121" y="87891"/>
                  </a:lnTo>
                  <a:lnTo>
                    <a:pt x="35050" y="81430"/>
                  </a:lnTo>
                  <a:lnTo>
                    <a:pt x="35566" y="77715"/>
                  </a:lnTo>
                  <a:lnTo>
                    <a:pt x="36082" y="73834"/>
                  </a:lnTo>
                  <a:lnTo>
                    <a:pt x="36577" y="69871"/>
                  </a:lnTo>
                  <a:lnTo>
                    <a:pt x="37052" y="65949"/>
                  </a:lnTo>
                  <a:lnTo>
                    <a:pt x="37485" y="62172"/>
                  </a:lnTo>
                  <a:lnTo>
                    <a:pt x="37857" y="58642"/>
                  </a:lnTo>
                  <a:lnTo>
                    <a:pt x="38001" y="56991"/>
                  </a:lnTo>
                  <a:lnTo>
                    <a:pt x="38125" y="55463"/>
                  </a:lnTo>
                  <a:lnTo>
                    <a:pt x="38208" y="54039"/>
                  </a:lnTo>
                  <a:lnTo>
                    <a:pt x="38290" y="52739"/>
                  </a:lnTo>
                  <a:lnTo>
                    <a:pt x="38332" y="51562"/>
                  </a:lnTo>
                  <a:lnTo>
                    <a:pt x="38332" y="50571"/>
                  </a:lnTo>
                  <a:lnTo>
                    <a:pt x="38290" y="49725"/>
                  </a:lnTo>
                  <a:lnTo>
                    <a:pt x="38270" y="49374"/>
                  </a:lnTo>
                  <a:lnTo>
                    <a:pt x="38229" y="49065"/>
                  </a:lnTo>
                  <a:lnTo>
                    <a:pt x="36701" y="39301"/>
                  </a:lnTo>
                  <a:lnTo>
                    <a:pt x="34307" y="23676"/>
                  </a:lnTo>
                  <a:lnTo>
                    <a:pt x="31128" y="2808"/>
                  </a:lnTo>
                  <a:lnTo>
                    <a:pt x="29518" y="0"/>
                  </a:lnTo>
                  <a:close/>
                </a:path>
              </a:pathLst>
            </a:custGeom>
            <a:solidFill>
              <a:schemeClr val="accent3"/>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80" name="Google Shape;2880;p212"/>
            <p:cNvSpPr/>
            <p:nvPr/>
          </p:nvSpPr>
          <p:spPr>
            <a:xfrm>
              <a:off x="1751000" y="2864200"/>
              <a:ext cx="958300" cy="2351575"/>
            </a:xfrm>
            <a:custGeom>
              <a:avLst/>
              <a:gdLst/>
              <a:ahLst/>
              <a:cxnLst/>
              <a:rect l="l" t="t" r="r" b="b"/>
              <a:pathLst>
                <a:path w="38332" h="94063" fill="none" extrusionOk="0">
                  <a:moveTo>
                    <a:pt x="1" y="5883"/>
                  </a:moveTo>
                  <a:lnTo>
                    <a:pt x="2911" y="15337"/>
                  </a:lnTo>
                  <a:lnTo>
                    <a:pt x="2911" y="15337"/>
                  </a:lnTo>
                  <a:lnTo>
                    <a:pt x="3056" y="15791"/>
                  </a:lnTo>
                  <a:lnTo>
                    <a:pt x="3221" y="16245"/>
                  </a:lnTo>
                  <a:lnTo>
                    <a:pt x="3386" y="16678"/>
                  </a:lnTo>
                  <a:lnTo>
                    <a:pt x="3572" y="17112"/>
                  </a:lnTo>
                  <a:lnTo>
                    <a:pt x="3778" y="17545"/>
                  </a:lnTo>
                  <a:lnTo>
                    <a:pt x="3985" y="17979"/>
                  </a:lnTo>
                  <a:lnTo>
                    <a:pt x="4212" y="18392"/>
                  </a:lnTo>
                  <a:lnTo>
                    <a:pt x="4459" y="18805"/>
                  </a:lnTo>
                  <a:lnTo>
                    <a:pt x="4707" y="19197"/>
                  </a:lnTo>
                  <a:lnTo>
                    <a:pt x="4975" y="19589"/>
                  </a:lnTo>
                  <a:lnTo>
                    <a:pt x="5244" y="19981"/>
                  </a:lnTo>
                  <a:lnTo>
                    <a:pt x="5533" y="20353"/>
                  </a:lnTo>
                  <a:lnTo>
                    <a:pt x="5842" y="20724"/>
                  </a:lnTo>
                  <a:lnTo>
                    <a:pt x="6152" y="21075"/>
                  </a:lnTo>
                  <a:lnTo>
                    <a:pt x="6462" y="21426"/>
                  </a:lnTo>
                  <a:lnTo>
                    <a:pt x="6792" y="21756"/>
                  </a:lnTo>
                  <a:lnTo>
                    <a:pt x="6792" y="21756"/>
                  </a:lnTo>
                  <a:lnTo>
                    <a:pt x="9578" y="24543"/>
                  </a:lnTo>
                  <a:lnTo>
                    <a:pt x="10652" y="25616"/>
                  </a:lnTo>
                  <a:lnTo>
                    <a:pt x="11230" y="26256"/>
                  </a:lnTo>
                  <a:lnTo>
                    <a:pt x="20064" y="54865"/>
                  </a:lnTo>
                  <a:lnTo>
                    <a:pt x="18000" y="93030"/>
                  </a:lnTo>
                  <a:lnTo>
                    <a:pt x="33213" y="94063"/>
                  </a:lnTo>
                  <a:lnTo>
                    <a:pt x="33213" y="94063"/>
                  </a:lnTo>
                  <a:lnTo>
                    <a:pt x="33460" y="92391"/>
                  </a:lnTo>
                  <a:lnTo>
                    <a:pt x="34121" y="87891"/>
                  </a:lnTo>
                  <a:lnTo>
                    <a:pt x="35050" y="81430"/>
                  </a:lnTo>
                  <a:lnTo>
                    <a:pt x="35566" y="77715"/>
                  </a:lnTo>
                  <a:lnTo>
                    <a:pt x="36082" y="73834"/>
                  </a:lnTo>
                  <a:lnTo>
                    <a:pt x="36577" y="69871"/>
                  </a:lnTo>
                  <a:lnTo>
                    <a:pt x="37052" y="65949"/>
                  </a:lnTo>
                  <a:lnTo>
                    <a:pt x="37485" y="62172"/>
                  </a:lnTo>
                  <a:lnTo>
                    <a:pt x="37857" y="58642"/>
                  </a:lnTo>
                  <a:lnTo>
                    <a:pt x="38001" y="56991"/>
                  </a:lnTo>
                  <a:lnTo>
                    <a:pt x="38125" y="55463"/>
                  </a:lnTo>
                  <a:lnTo>
                    <a:pt x="38208" y="54039"/>
                  </a:lnTo>
                  <a:lnTo>
                    <a:pt x="38290" y="52739"/>
                  </a:lnTo>
                  <a:lnTo>
                    <a:pt x="38332" y="51562"/>
                  </a:lnTo>
                  <a:lnTo>
                    <a:pt x="38332" y="50571"/>
                  </a:lnTo>
                  <a:lnTo>
                    <a:pt x="38290" y="49725"/>
                  </a:lnTo>
                  <a:lnTo>
                    <a:pt x="38270" y="49374"/>
                  </a:lnTo>
                  <a:lnTo>
                    <a:pt x="38229" y="49065"/>
                  </a:lnTo>
                  <a:lnTo>
                    <a:pt x="38229" y="49065"/>
                  </a:lnTo>
                  <a:lnTo>
                    <a:pt x="36701" y="39301"/>
                  </a:lnTo>
                  <a:lnTo>
                    <a:pt x="34307" y="23676"/>
                  </a:lnTo>
                  <a:lnTo>
                    <a:pt x="31128" y="2808"/>
                  </a:lnTo>
                  <a:lnTo>
                    <a:pt x="29518" y="0"/>
                  </a:lnTo>
                  <a:lnTo>
                    <a:pt x="1" y="5883"/>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81" name="Google Shape;2881;p212"/>
            <p:cNvSpPr/>
            <p:nvPr/>
          </p:nvSpPr>
          <p:spPr>
            <a:xfrm>
              <a:off x="1523950" y="3434925"/>
              <a:ext cx="1005250" cy="1717375"/>
            </a:xfrm>
            <a:custGeom>
              <a:avLst/>
              <a:gdLst/>
              <a:ahLst/>
              <a:cxnLst/>
              <a:rect l="l" t="t" r="r" b="b"/>
              <a:pathLst>
                <a:path w="40210" h="68695" extrusionOk="0">
                  <a:moveTo>
                    <a:pt x="40210" y="1"/>
                  </a:moveTo>
                  <a:lnTo>
                    <a:pt x="21757" y="4438"/>
                  </a:lnTo>
                  <a:lnTo>
                    <a:pt x="20209" y="32572"/>
                  </a:lnTo>
                  <a:lnTo>
                    <a:pt x="1" y="60046"/>
                  </a:lnTo>
                  <a:lnTo>
                    <a:pt x="12675" y="68695"/>
                  </a:lnTo>
                  <a:lnTo>
                    <a:pt x="39942" y="36845"/>
                  </a:lnTo>
                  <a:lnTo>
                    <a:pt x="40210" y="1"/>
                  </a:lnTo>
                  <a:close/>
                </a:path>
              </a:pathLst>
            </a:custGeom>
            <a:solidFill>
              <a:schemeClr val="accent3"/>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82" name="Google Shape;2882;p212"/>
            <p:cNvSpPr/>
            <p:nvPr/>
          </p:nvSpPr>
          <p:spPr>
            <a:xfrm>
              <a:off x="1523950" y="3434925"/>
              <a:ext cx="1005250" cy="1717375"/>
            </a:xfrm>
            <a:custGeom>
              <a:avLst/>
              <a:gdLst/>
              <a:ahLst/>
              <a:cxnLst/>
              <a:rect l="l" t="t" r="r" b="b"/>
              <a:pathLst>
                <a:path w="40210" h="68695" fill="none" extrusionOk="0">
                  <a:moveTo>
                    <a:pt x="21757" y="4438"/>
                  </a:moveTo>
                  <a:lnTo>
                    <a:pt x="20209" y="32572"/>
                  </a:lnTo>
                  <a:lnTo>
                    <a:pt x="1" y="60046"/>
                  </a:lnTo>
                  <a:lnTo>
                    <a:pt x="12675" y="68695"/>
                  </a:lnTo>
                  <a:lnTo>
                    <a:pt x="39942" y="36845"/>
                  </a:lnTo>
                  <a:lnTo>
                    <a:pt x="40210" y="1"/>
                  </a:lnTo>
                  <a:lnTo>
                    <a:pt x="21757" y="4438"/>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83" name="Google Shape;2883;p212"/>
            <p:cNvSpPr/>
            <p:nvPr/>
          </p:nvSpPr>
          <p:spPr>
            <a:xfrm>
              <a:off x="2031725" y="3520600"/>
              <a:ext cx="224500" cy="1646150"/>
            </a:xfrm>
            <a:custGeom>
              <a:avLst/>
              <a:gdLst/>
              <a:ahLst/>
              <a:cxnLst/>
              <a:rect l="l" t="t" r="r" b="b"/>
              <a:pathLst>
                <a:path w="8980" h="65846" extrusionOk="0">
                  <a:moveTo>
                    <a:pt x="1" y="0"/>
                  </a:moveTo>
                  <a:lnTo>
                    <a:pt x="42" y="124"/>
                  </a:lnTo>
                  <a:lnTo>
                    <a:pt x="166" y="537"/>
                  </a:lnTo>
                  <a:lnTo>
                    <a:pt x="641" y="2085"/>
                  </a:lnTo>
                  <a:lnTo>
                    <a:pt x="2457" y="7823"/>
                  </a:lnTo>
                  <a:lnTo>
                    <a:pt x="8709" y="27155"/>
                  </a:lnTo>
                  <a:lnTo>
                    <a:pt x="8443" y="32221"/>
                  </a:lnTo>
                  <a:lnTo>
                    <a:pt x="7246" y="56000"/>
                  </a:lnTo>
                  <a:lnTo>
                    <a:pt x="6916" y="63204"/>
                  </a:lnTo>
                  <a:lnTo>
                    <a:pt x="6833" y="65164"/>
                  </a:lnTo>
                  <a:lnTo>
                    <a:pt x="6833" y="65680"/>
                  </a:lnTo>
                  <a:lnTo>
                    <a:pt x="6833" y="65846"/>
                  </a:lnTo>
                  <a:lnTo>
                    <a:pt x="6854" y="65680"/>
                  </a:lnTo>
                  <a:lnTo>
                    <a:pt x="6895" y="65164"/>
                  </a:lnTo>
                  <a:lnTo>
                    <a:pt x="7019" y="63204"/>
                  </a:lnTo>
                  <a:lnTo>
                    <a:pt x="7432" y="56000"/>
                  </a:lnTo>
                  <a:lnTo>
                    <a:pt x="8711" y="32242"/>
                  </a:lnTo>
                  <a:lnTo>
                    <a:pt x="8980" y="27123"/>
                  </a:lnTo>
                  <a:lnTo>
                    <a:pt x="8980" y="27102"/>
                  </a:lnTo>
                  <a:lnTo>
                    <a:pt x="8980" y="27081"/>
                  </a:lnTo>
                  <a:lnTo>
                    <a:pt x="2643" y="7761"/>
                  </a:lnTo>
                  <a:lnTo>
                    <a:pt x="723" y="2044"/>
                  </a:lnTo>
                  <a:lnTo>
                    <a:pt x="207" y="516"/>
                  </a:lnTo>
                  <a:lnTo>
                    <a:pt x="63" y="124"/>
                  </a:lnTo>
                  <a:lnTo>
                    <a:pt x="1" y="0"/>
                  </a:lnTo>
                  <a:close/>
                </a:path>
              </a:pathLst>
            </a:custGeom>
            <a:solidFill>
              <a:srgbClr val="375A64"/>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84" name="Google Shape;2884;p212"/>
            <p:cNvSpPr/>
            <p:nvPr/>
          </p:nvSpPr>
          <p:spPr>
            <a:xfrm>
              <a:off x="2031725" y="3520600"/>
              <a:ext cx="224500" cy="1646150"/>
            </a:xfrm>
            <a:custGeom>
              <a:avLst/>
              <a:gdLst/>
              <a:ahLst/>
              <a:cxnLst/>
              <a:rect l="l" t="t" r="r" b="b"/>
              <a:pathLst>
                <a:path w="8980" h="65846" fill="none" extrusionOk="0">
                  <a:moveTo>
                    <a:pt x="1" y="0"/>
                  </a:moveTo>
                  <a:lnTo>
                    <a:pt x="1" y="0"/>
                  </a:lnTo>
                  <a:lnTo>
                    <a:pt x="63" y="124"/>
                  </a:lnTo>
                  <a:lnTo>
                    <a:pt x="63" y="124"/>
                  </a:lnTo>
                  <a:lnTo>
                    <a:pt x="207" y="516"/>
                  </a:lnTo>
                  <a:lnTo>
                    <a:pt x="207" y="516"/>
                  </a:lnTo>
                  <a:lnTo>
                    <a:pt x="723" y="2044"/>
                  </a:lnTo>
                  <a:lnTo>
                    <a:pt x="723" y="2044"/>
                  </a:lnTo>
                  <a:lnTo>
                    <a:pt x="2643" y="7761"/>
                  </a:lnTo>
                  <a:lnTo>
                    <a:pt x="2643" y="7761"/>
                  </a:lnTo>
                  <a:lnTo>
                    <a:pt x="8980" y="27081"/>
                  </a:lnTo>
                  <a:lnTo>
                    <a:pt x="8980" y="27102"/>
                  </a:lnTo>
                  <a:lnTo>
                    <a:pt x="8980" y="27123"/>
                  </a:lnTo>
                  <a:lnTo>
                    <a:pt x="8980" y="27123"/>
                  </a:lnTo>
                  <a:lnTo>
                    <a:pt x="8711" y="32242"/>
                  </a:lnTo>
                  <a:lnTo>
                    <a:pt x="8711" y="32242"/>
                  </a:lnTo>
                  <a:lnTo>
                    <a:pt x="7432" y="56000"/>
                  </a:lnTo>
                  <a:lnTo>
                    <a:pt x="7432" y="56000"/>
                  </a:lnTo>
                  <a:lnTo>
                    <a:pt x="7019" y="63204"/>
                  </a:lnTo>
                  <a:lnTo>
                    <a:pt x="7019" y="63204"/>
                  </a:lnTo>
                  <a:lnTo>
                    <a:pt x="6895" y="65164"/>
                  </a:lnTo>
                  <a:lnTo>
                    <a:pt x="6895" y="65164"/>
                  </a:lnTo>
                  <a:lnTo>
                    <a:pt x="6854" y="65680"/>
                  </a:lnTo>
                  <a:lnTo>
                    <a:pt x="6854" y="65680"/>
                  </a:lnTo>
                  <a:lnTo>
                    <a:pt x="6833" y="65846"/>
                  </a:lnTo>
                  <a:lnTo>
                    <a:pt x="6833" y="65846"/>
                  </a:lnTo>
                  <a:lnTo>
                    <a:pt x="6833" y="65680"/>
                  </a:lnTo>
                  <a:lnTo>
                    <a:pt x="6833" y="65680"/>
                  </a:lnTo>
                  <a:lnTo>
                    <a:pt x="6833" y="65164"/>
                  </a:lnTo>
                  <a:lnTo>
                    <a:pt x="6833" y="65164"/>
                  </a:lnTo>
                  <a:lnTo>
                    <a:pt x="6916" y="63204"/>
                  </a:lnTo>
                  <a:lnTo>
                    <a:pt x="6916" y="63204"/>
                  </a:lnTo>
                  <a:lnTo>
                    <a:pt x="7246" y="56000"/>
                  </a:lnTo>
                  <a:lnTo>
                    <a:pt x="7246" y="56000"/>
                  </a:lnTo>
                  <a:lnTo>
                    <a:pt x="8443" y="32221"/>
                  </a:lnTo>
                  <a:lnTo>
                    <a:pt x="8443" y="32221"/>
                  </a:lnTo>
                  <a:lnTo>
                    <a:pt x="8711" y="27102"/>
                  </a:lnTo>
                  <a:lnTo>
                    <a:pt x="8711" y="27164"/>
                  </a:lnTo>
                  <a:lnTo>
                    <a:pt x="8711" y="27164"/>
                  </a:lnTo>
                  <a:lnTo>
                    <a:pt x="2457" y="7823"/>
                  </a:lnTo>
                  <a:lnTo>
                    <a:pt x="2457" y="7823"/>
                  </a:lnTo>
                  <a:lnTo>
                    <a:pt x="641" y="2085"/>
                  </a:lnTo>
                  <a:lnTo>
                    <a:pt x="641" y="2085"/>
                  </a:lnTo>
                  <a:lnTo>
                    <a:pt x="166" y="537"/>
                  </a:lnTo>
                  <a:lnTo>
                    <a:pt x="166" y="537"/>
                  </a:lnTo>
                  <a:lnTo>
                    <a:pt x="42" y="124"/>
                  </a:lnTo>
                  <a:lnTo>
                    <a:pt x="42" y="124"/>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85" name="Google Shape;2885;p212"/>
            <p:cNvSpPr/>
            <p:nvPr/>
          </p:nvSpPr>
          <p:spPr>
            <a:xfrm>
              <a:off x="1525500" y="1610250"/>
              <a:ext cx="1039825" cy="1557925"/>
            </a:xfrm>
            <a:custGeom>
              <a:avLst/>
              <a:gdLst/>
              <a:ahLst/>
              <a:cxnLst/>
              <a:rect l="l" t="t" r="r" b="b"/>
              <a:pathLst>
                <a:path w="41593" h="62317" extrusionOk="0">
                  <a:moveTo>
                    <a:pt x="4150" y="0"/>
                  </a:moveTo>
                  <a:lnTo>
                    <a:pt x="3943" y="351"/>
                  </a:lnTo>
                  <a:lnTo>
                    <a:pt x="3696" y="764"/>
                  </a:lnTo>
                  <a:lnTo>
                    <a:pt x="3386" y="1321"/>
                  </a:lnTo>
                  <a:lnTo>
                    <a:pt x="3035" y="2002"/>
                  </a:lnTo>
                  <a:lnTo>
                    <a:pt x="2622" y="2807"/>
                  </a:lnTo>
                  <a:lnTo>
                    <a:pt x="2209" y="3716"/>
                  </a:lnTo>
                  <a:lnTo>
                    <a:pt x="1776" y="4706"/>
                  </a:lnTo>
                  <a:lnTo>
                    <a:pt x="1363" y="5780"/>
                  </a:lnTo>
                  <a:lnTo>
                    <a:pt x="1177" y="6337"/>
                  </a:lnTo>
                  <a:lnTo>
                    <a:pt x="971" y="6915"/>
                  </a:lnTo>
                  <a:lnTo>
                    <a:pt x="806" y="7493"/>
                  </a:lnTo>
                  <a:lnTo>
                    <a:pt x="641" y="8091"/>
                  </a:lnTo>
                  <a:lnTo>
                    <a:pt x="496" y="8711"/>
                  </a:lnTo>
                  <a:lnTo>
                    <a:pt x="352" y="9330"/>
                  </a:lnTo>
                  <a:lnTo>
                    <a:pt x="248" y="9949"/>
                  </a:lnTo>
                  <a:lnTo>
                    <a:pt x="145" y="10568"/>
                  </a:lnTo>
                  <a:lnTo>
                    <a:pt x="83" y="11188"/>
                  </a:lnTo>
                  <a:lnTo>
                    <a:pt x="21" y="11828"/>
                  </a:lnTo>
                  <a:lnTo>
                    <a:pt x="1" y="12447"/>
                  </a:lnTo>
                  <a:lnTo>
                    <a:pt x="21" y="13066"/>
                  </a:lnTo>
                  <a:lnTo>
                    <a:pt x="63" y="13685"/>
                  </a:lnTo>
                  <a:lnTo>
                    <a:pt x="125" y="14304"/>
                  </a:lnTo>
                  <a:lnTo>
                    <a:pt x="207" y="14697"/>
                  </a:lnTo>
                  <a:lnTo>
                    <a:pt x="310" y="15254"/>
                  </a:lnTo>
                  <a:lnTo>
                    <a:pt x="661" y="16823"/>
                  </a:lnTo>
                  <a:lnTo>
                    <a:pt x="1136" y="18907"/>
                  </a:lnTo>
                  <a:lnTo>
                    <a:pt x="1735" y="21405"/>
                  </a:lnTo>
                  <a:lnTo>
                    <a:pt x="3200" y="27308"/>
                  </a:lnTo>
                  <a:lnTo>
                    <a:pt x="4810" y="33810"/>
                  </a:lnTo>
                  <a:lnTo>
                    <a:pt x="7782" y="45617"/>
                  </a:lnTo>
                  <a:lnTo>
                    <a:pt x="9124" y="50881"/>
                  </a:lnTo>
                  <a:lnTo>
                    <a:pt x="9021" y="62316"/>
                  </a:lnTo>
                  <a:lnTo>
                    <a:pt x="41593" y="55587"/>
                  </a:lnTo>
                  <a:lnTo>
                    <a:pt x="38311" y="43987"/>
                  </a:lnTo>
                  <a:lnTo>
                    <a:pt x="28651" y="9763"/>
                  </a:lnTo>
                  <a:lnTo>
                    <a:pt x="17257" y="165"/>
                  </a:lnTo>
                  <a:lnTo>
                    <a:pt x="4150" y="0"/>
                  </a:lnTo>
                  <a:close/>
                </a:path>
              </a:pathLst>
            </a:custGeom>
            <a:solidFill>
              <a:schemeClr val="lt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86" name="Google Shape;2886;p212"/>
            <p:cNvSpPr/>
            <p:nvPr/>
          </p:nvSpPr>
          <p:spPr>
            <a:xfrm>
              <a:off x="1525500" y="1610250"/>
              <a:ext cx="1039825" cy="1557925"/>
            </a:xfrm>
            <a:custGeom>
              <a:avLst/>
              <a:gdLst/>
              <a:ahLst/>
              <a:cxnLst/>
              <a:rect l="l" t="t" r="r" b="b"/>
              <a:pathLst>
                <a:path w="41593" h="62317" fill="none" extrusionOk="0">
                  <a:moveTo>
                    <a:pt x="4150" y="0"/>
                  </a:moveTo>
                  <a:lnTo>
                    <a:pt x="4150" y="0"/>
                  </a:lnTo>
                  <a:lnTo>
                    <a:pt x="3943" y="351"/>
                  </a:lnTo>
                  <a:lnTo>
                    <a:pt x="3696" y="764"/>
                  </a:lnTo>
                  <a:lnTo>
                    <a:pt x="3386" y="1321"/>
                  </a:lnTo>
                  <a:lnTo>
                    <a:pt x="3035" y="2002"/>
                  </a:lnTo>
                  <a:lnTo>
                    <a:pt x="2622" y="2807"/>
                  </a:lnTo>
                  <a:lnTo>
                    <a:pt x="2209" y="3716"/>
                  </a:lnTo>
                  <a:lnTo>
                    <a:pt x="1776" y="4706"/>
                  </a:lnTo>
                  <a:lnTo>
                    <a:pt x="1363" y="5780"/>
                  </a:lnTo>
                  <a:lnTo>
                    <a:pt x="1177" y="6337"/>
                  </a:lnTo>
                  <a:lnTo>
                    <a:pt x="971" y="6915"/>
                  </a:lnTo>
                  <a:lnTo>
                    <a:pt x="806" y="7493"/>
                  </a:lnTo>
                  <a:lnTo>
                    <a:pt x="641" y="8091"/>
                  </a:lnTo>
                  <a:lnTo>
                    <a:pt x="496" y="8711"/>
                  </a:lnTo>
                  <a:lnTo>
                    <a:pt x="352" y="9330"/>
                  </a:lnTo>
                  <a:lnTo>
                    <a:pt x="248" y="9949"/>
                  </a:lnTo>
                  <a:lnTo>
                    <a:pt x="145" y="10568"/>
                  </a:lnTo>
                  <a:lnTo>
                    <a:pt x="83" y="11188"/>
                  </a:lnTo>
                  <a:lnTo>
                    <a:pt x="21" y="11828"/>
                  </a:lnTo>
                  <a:lnTo>
                    <a:pt x="1" y="12447"/>
                  </a:lnTo>
                  <a:lnTo>
                    <a:pt x="21" y="13066"/>
                  </a:lnTo>
                  <a:lnTo>
                    <a:pt x="63" y="13685"/>
                  </a:lnTo>
                  <a:lnTo>
                    <a:pt x="125" y="14304"/>
                  </a:lnTo>
                  <a:lnTo>
                    <a:pt x="125" y="14304"/>
                  </a:lnTo>
                  <a:lnTo>
                    <a:pt x="207" y="14697"/>
                  </a:lnTo>
                  <a:lnTo>
                    <a:pt x="310" y="15254"/>
                  </a:lnTo>
                  <a:lnTo>
                    <a:pt x="661" y="16823"/>
                  </a:lnTo>
                  <a:lnTo>
                    <a:pt x="1136" y="18907"/>
                  </a:lnTo>
                  <a:lnTo>
                    <a:pt x="1735" y="21405"/>
                  </a:lnTo>
                  <a:lnTo>
                    <a:pt x="3200" y="27308"/>
                  </a:lnTo>
                  <a:lnTo>
                    <a:pt x="4810" y="33810"/>
                  </a:lnTo>
                  <a:lnTo>
                    <a:pt x="7782" y="45617"/>
                  </a:lnTo>
                  <a:lnTo>
                    <a:pt x="9124" y="50881"/>
                  </a:lnTo>
                  <a:lnTo>
                    <a:pt x="9021" y="62316"/>
                  </a:lnTo>
                  <a:lnTo>
                    <a:pt x="41593" y="55587"/>
                  </a:lnTo>
                  <a:lnTo>
                    <a:pt x="38311" y="43987"/>
                  </a:lnTo>
                  <a:lnTo>
                    <a:pt x="28651" y="9763"/>
                  </a:lnTo>
                  <a:lnTo>
                    <a:pt x="17257" y="165"/>
                  </a:lnTo>
                  <a:lnTo>
                    <a:pt x="4150"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87" name="Google Shape;2887;p212"/>
            <p:cNvSpPr/>
            <p:nvPr/>
          </p:nvSpPr>
          <p:spPr>
            <a:xfrm>
              <a:off x="2352700" y="2247025"/>
              <a:ext cx="14475" cy="52150"/>
            </a:xfrm>
            <a:custGeom>
              <a:avLst/>
              <a:gdLst/>
              <a:ahLst/>
              <a:cxnLst/>
              <a:rect l="l" t="t" r="r" b="b"/>
              <a:pathLst>
                <a:path w="579" h="2086" extrusionOk="0">
                  <a:moveTo>
                    <a:pt x="1" y="0"/>
                  </a:moveTo>
                  <a:lnTo>
                    <a:pt x="579" y="2085"/>
                  </a:lnTo>
                  <a:lnTo>
                    <a:pt x="1" y="0"/>
                  </a:lnTo>
                  <a:close/>
                </a:path>
              </a:pathLst>
            </a:custGeom>
            <a:solidFill>
              <a:srgbClr val="B2B2B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88" name="Google Shape;2888;p212"/>
            <p:cNvSpPr/>
            <p:nvPr/>
          </p:nvSpPr>
          <p:spPr>
            <a:xfrm>
              <a:off x="2352700" y="2247025"/>
              <a:ext cx="14475" cy="52150"/>
            </a:xfrm>
            <a:custGeom>
              <a:avLst/>
              <a:gdLst/>
              <a:ahLst/>
              <a:cxnLst/>
              <a:rect l="l" t="t" r="r" b="b"/>
              <a:pathLst>
                <a:path w="579" h="2086" fill="none" extrusionOk="0">
                  <a:moveTo>
                    <a:pt x="1" y="0"/>
                  </a:moveTo>
                  <a:lnTo>
                    <a:pt x="579" y="2085"/>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89" name="Google Shape;2889;p212"/>
            <p:cNvSpPr/>
            <p:nvPr/>
          </p:nvSpPr>
          <p:spPr>
            <a:xfrm>
              <a:off x="1719525" y="2029775"/>
              <a:ext cx="651275" cy="281250"/>
            </a:xfrm>
            <a:custGeom>
              <a:avLst/>
              <a:gdLst/>
              <a:ahLst/>
              <a:cxnLst/>
              <a:rect l="l" t="t" r="r" b="b"/>
              <a:pathLst>
                <a:path w="26051" h="11250" extrusionOk="0">
                  <a:moveTo>
                    <a:pt x="1" y="0"/>
                  </a:moveTo>
                  <a:lnTo>
                    <a:pt x="682" y="475"/>
                  </a:lnTo>
                  <a:lnTo>
                    <a:pt x="2519" y="1734"/>
                  </a:lnTo>
                  <a:lnTo>
                    <a:pt x="3799" y="2581"/>
                  </a:lnTo>
                  <a:lnTo>
                    <a:pt x="5244" y="3509"/>
                  </a:lnTo>
                  <a:lnTo>
                    <a:pt x="6812" y="4521"/>
                  </a:lnTo>
                  <a:lnTo>
                    <a:pt x="8505" y="5553"/>
                  </a:lnTo>
                  <a:lnTo>
                    <a:pt x="10260" y="6585"/>
                  </a:lnTo>
                  <a:lnTo>
                    <a:pt x="12035" y="7596"/>
                  </a:lnTo>
                  <a:lnTo>
                    <a:pt x="12922" y="8071"/>
                  </a:lnTo>
                  <a:lnTo>
                    <a:pt x="13810" y="8546"/>
                  </a:lnTo>
                  <a:lnTo>
                    <a:pt x="14677" y="8979"/>
                  </a:lnTo>
                  <a:lnTo>
                    <a:pt x="15544" y="9372"/>
                  </a:lnTo>
                  <a:lnTo>
                    <a:pt x="16369" y="9743"/>
                  </a:lnTo>
                  <a:lnTo>
                    <a:pt x="17174" y="10094"/>
                  </a:lnTo>
                  <a:lnTo>
                    <a:pt x="17959" y="10383"/>
                  </a:lnTo>
                  <a:lnTo>
                    <a:pt x="18702" y="10631"/>
                  </a:lnTo>
                  <a:lnTo>
                    <a:pt x="19404" y="10837"/>
                  </a:lnTo>
                  <a:lnTo>
                    <a:pt x="20064" y="10982"/>
                  </a:lnTo>
                  <a:lnTo>
                    <a:pt x="20374" y="11044"/>
                  </a:lnTo>
                  <a:lnTo>
                    <a:pt x="20683" y="11085"/>
                  </a:lnTo>
                  <a:lnTo>
                    <a:pt x="20952" y="11105"/>
                  </a:lnTo>
                  <a:lnTo>
                    <a:pt x="21323" y="11105"/>
                  </a:lnTo>
                  <a:lnTo>
                    <a:pt x="26050" y="11250"/>
                  </a:lnTo>
                  <a:lnTo>
                    <a:pt x="25906" y="10775"/>
                  </a:lnTo>
                  <a:lnTo>
                    <a:pt x="25328" y="8690"/>
                  </a:lnTo>
                  <a:lnTo>
                    <a:pt x="1" y="0"/>
                  </a:lnTo>
                  <a:close/>
                </a:path>
              </a:pathLst>
            </a:custGeom>
            <a:solidFill>
              <a:srgbClr val="000000">
                <a:alpha val="26260"/>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90" name="Google Shape;2890;p212"/>
            <p:cNvSpPr/>
            <p:nvPr/>
          </p:nvSpPr>
          <p:spPr>
            <a:xfrm>
              <a:off x="1719525" y="2029775"/>
              <a:ext cx="651275" cy="281250"/>
            </a:xfrm>
            <a:custGeom>
              <a:avLst/>
              <a:gdLst/>
              <a:ahLst/>
              <a:cxnLst/>
              <a:rect l="l" t="t" r="r" b="b"/>
              <a:pathLst>
                <a:path w="26051" h="11250" fill="none" extrusionOk="0">
                  <a:moveTo>
                    <a:pt x="1" y="0"/>
                  </a:moveTo>
                  <a:lnTo>
                    <a:pt x="1" y="0"/>
                  </a:lnTo>
                  <a:lnTo>
                    <a:pt x="682" y="475"/>
                  </a:lnTo>
                  <a:lnTo>
                    <a:pt x="2519" y="1734"/>
                  </a:lnTo>
                  <a:lnTo>
                    <a:pt x="3799" y="2581"/>
                  </a:lnTo>
                  <a:lnTo>
                    <a:pt x="5244" y="3509"/>
                  </a:lnTo>
                  <a:lnTo>
                    <a:pt x="6812" y="4521"/>
                  </a:lnTo>
                  <a:lnTo>
                    <a:pt x="8505" y="5553"/>
                  </a:lnTo>
                  <a:lnTo>
                    <a:pt x="10260" y="6585"/>
                  </a:lnTo>
                  <a:lnTo>
                    <a:pt x="12035" y="7596"/>
                  </a:lnTo>
                  <a:lnTo>
                    <a:pt x="12922" y="8071"/>
                  </a:lnTo>
                  <a:lnTo>
                    <a:pt x="13810" y="8546"/>
                  </a:lnTo>
                  <a:lnTo>
                    <a:pt x="14677" y="8979"/>
                  </a:lnTo>
                  <a:lnTo>
                    <a:pt x="15544" y="9372"/>
                  </a:lnTo>
                  <a:lnTo>
                    <a:pt x="16369" y="9743"/>
                  </a:lnTo>
                  <a:lnTo>
                    <a:pt x="17174" y="10094"/>
                  </a:lnTo>
                  <a:lnTo>
                    <a:pt x="17959" y="10383"/>
                  </a:lnTo>
                  <a:lnTo>
                    <a:pt x="18702" y="10631"/>
                  </a:lnTo>
                  <a:lnTo>
                    <a:pt x="19404" y="10837"/>
                  </a:lnTo>
                  <a:lnTo>
                    <a:pt x="20064" y="10982"/>
                  </a:lnTo>
                  <a:lnTo>
                    <a:pt x="20374" y="11044"/>
                  </a:lnTo>
                  <a:lnTo>
                    <a:pt x="20683" y="11085"/>
                  </a:lnTo>
                  <a:lnTo>
                    <a:pt x="20952" y="11105"/>
                  </a:lnTo>
                  <a:lnTo>
                    <a:pt x="21241" y="11105"/>
                  </a:lnTo>
                  <a:lnTo>
                    <a:pt x="21241" y="11105"/>
                  </a:lnTo>
                  <a:lnTo>
                    <a:pt x="21323" y="11105"/>
                  </a:lnTo>
                  <a:lnTo>
                    <a:pt x="26050" y="11250"/>
                  </a:lnTo>
                  <a:lnTo>
                    <a:pt x="25906" y="10775"/>
                  </a:lnTo>
                  <a:lnTo>
                    <a:pt x="25328" y="8690"/>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91" name="Google Shape;2891;p212"/>
            <p:cNvSpPr/>
            <p:nvPr/>
          </p:nvSpPr>
          <p:spPr>
            <a:xfrm>
              <a:off x="1569375" y="2072600"/>
              <a:ext cx="232750" cy="85175"/>
            </a:xfrm>
            <a:custGeom>
              <a:avLst/>
              <a:gdLst/>
              <a:ahLst/>
              <a:cxnLst/>
              <a:rect l="l" t="t" r="r" b="b"/>
              <a:pathLst>
                <a:path w="9310" h="3407" extrusionOk="0">
                  <a:moveTo>
                    <a:pt x="9289" y="1"/>
                  </a:moveTo>
                  <a:lnTo>
                    <a:pt x="9206" y="21"/>
                  </a:lnTo>
                  <a:lnTo>
                    <a:pt x="8959" y="166"/>
                  </a:lnTo>
                  <a:lnTo>
                    <a:pt x="8009" y="641"/>
                  </a:lnTo>
                  <a:lnTo>
                    <a:pt x="7349" y="971"/>
                  </a:lnTo>
                  <a:lnTo>
                    <a:pt x="6585" y="1322"/>
                  </a:lnTo>
                  <a:lnTo>
                    <a:pt x="5718" y="1693"/>
                  </a:lnTo>
                  <a:lnTo>
                    <a:pt x="4789" y="2065"/>
                  </a:lnTo>
                  <a:lnTo>
                    <a:pt x="3840" y="2374"/>
                  </a:lnTo>
                  <a:lnTo>
                    <a:pt x="2952" y="2663"/>
                  </a:lnTo>
                  <a:lnTo>
                    <a:pt x="2126" y="2890"/>
                  </a:lnTo>
                  <a:lnTo>
                    <a:pt x="1424" y="3056"/>
                  </a:lnTo>
                  <a:lnTo>
                    <a:pt x="372" y="3303"/>
                  </a:lnTo>
                  <a:lnTo>
                    <a:pt x="83" y="3365"/>
                  </a:lnTo>
                  <a:lnTo>
                    <a:pt x="21" y="3386"/>
                  </a:lnTo>
                  <a:lnTo>
                    <a:pt x="0" y="3406"/>
                  </a:lnTo>
                  <a:lnTo>
                    <a:pt x="103" y="3406"/>
                  </a:lnTo>
                  <a:lnTo>
                    <a:pt x="392" y="3386"/>
                  </a:lnTo>
                  <a:lnTo>
                    <a:pt x="847" y="3324"/>
                  </a:lnTo>
                  <a:lnTo>
                    <a:pt x="1445" y="3241"/>
                  </a:lnTo>
                  <a:lnTo>
                    <a:pt x="2188" y="3076"/>
                  </a:lnTo>
                  <a:lnTo>
                    <a:pt x="3014" y="2870"/>
                  </a:lnTo>
                  <a:lnTo>
                    <a:pt x="3922" y="2622"/>
                  </a:lnTo>
                  <a:lnTo>
                    <a:pt x="4872" y="2292"/>
                  </a:lnTo>
                  <a:lnTo>
                    <a:pt x="5821" y="1920"/>
                  </a:lnTo>
                  <a:lnTo>
                    <a:pt x="6667" y="1528"/>
                  </a:lnTo>
                  <a:lnTo>
                    <a:pt x="7431" y="1157"/>
                  </a:lnTo>
                  <a:lnTo>
                    <a:pt x="8092" y="806"/>
                  </a:lnTo>
                  <a:lnTo>
                    <a:pt x="8608" y="496"/>
                  </a:lnTo>
                  <a:lnTo>
                    <a:pt x="9000" y="248"/>
                  </a:lnTo>
                  <a:lnTo>
                    <a:pt x="9248" y="63"/>
                  </a:lnTo>
                  <a:lnTo>
                    <a:pt x="9309"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92" name="Google Shape;2892;p212"/>
            <p:cNvSpPr/>
            <p:nvPr/>
          </p:nvSpPr>
          <p:spPr>
            <a:xfrm>
              <a:off x="1686000" y="2409575"/>
              <a:ext cx="704400" cy="180125"/>
            </a:xfrm>
            <a:custGeom>
              <a:avLst/>
              <a:gdLst/>
              <a:ahLst/>
              <a:cxnLst/>
              <a:rect l="l" t="t" r="r" b="b"/>
              <a:pathLst>
                <a:path w="28176" h="7205" extrusionOk="0">
                  <a:moveTo>
                    <a:pt x="28093" y="0"/>
                  </a:moveTo>
                  <a:lnTo>
                    <a:pt x="27866" y="42"/>
                  </a:lnTo>
                  <a:lnTo>
                    <a:pt x="27040" y="248"/>
                  </a:lnTo>
                  <a:lnTo>
                    <a:pt x="24027" y="971"/>
                  </a:lnTo>
                  <a:lnTo>
                    <a:pt x="19527" y="2085"/>
                  </a:lnTo>
                  <a:lnTo>
                    <a:pt x="14057" y="3489"/>
                  </a:lnTo>
                  <a:lnTo>
                    <a:pt x="8566" y="4892"/>
                  </a:lnTo>
                  <a:lnTo>
                    <a:pt x="4087" y="6069"/>
                  </a:lnTo>
                  <a:lnTo>
                    <a:pt x="1094" y="6874"/>
                  </a:lnTo>
                  <a:lnTo>
                    <a:pt x="268" y="7122"/>
                  </a:lnTo>
                  <a:lnTo>
                    <a:pt x="62" y="7184"/>
                  </a:lnTo>
                  <a:lnTo>
                    <a:pt x="0" y="7204"/>
                  </a:lnTo>
                  <a:lnTo>
                    <a:pt x="62" y="7204"/>
                  </a:lnTo>
                  <a:lnTo>
                    <a:pt x="289" y="7163"/>
                  </a:lnTo>
                  <a:lnTo>
                    <a:pt x="1115" y="6977"/>
                  </a:lnTo>
                  <a:lnTo>
                    <a:pt x="4128" y="6234"/>
                  </a:lnTo>
                  <a:lnTo>
                    <a:pt x="8628" y="5119"/>
                  </a:lnTo>
                  <a:lnTo>
                    <a:pt x="14119" y="3736"/>
                  </a:lnTo>
                  <a:lnTo>
                    <a:pt x="19589" y="2312"/>
                  </a:lnTo>
                  <a:lnTo>
                    <a:pt x="24068" y="1136"/>
                  </a:lnTo>
                  <a:lnTo>
                    <a:pt x="27081" y="331"/>
                  </a:lnTo>
                  <a:lnTo>
                    <a:pt x="27886" y="104"/>
                  </a:lnTo>
                  <a:lnTo>
                    <a:pt x="28093" y="42"/>
                  </a:lnTo>
                  <a:lnTo>
                    <a:pt x="28175"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93" name="Google Shape;2893;p212"/>
            <p:cNvSpPr/>
            <p:nvPr/>
          </p:nvSpPr>
          <p:spPr>
            <a:xfrm>
              <a:off x="1762375" y="2795050"/>
              <a:ext cx="738450" cy="178050"/>
            </a:xfrm>
            <a:custGeom>
              <a:avLst/>
              <a:gdLst/>
              <a:ahLst/>
              <a:cxnLst/>
              <a:rect l="l" t="t" r="r" b="b"/>
              <a:pathLst>
                <a:path w="29538" h="7122" extrusionOk="0">
                  <a:moveTo>
                    <a:pt x="29455" y="0"/>
                  </a:moveTo>
                  <a:lnTo>
                    <a:pt x="29228" y="21"/>
                  </a:lnTo>
                  <a:lnTo>
                    <a:pt x="28340" y="145"/>
                  </a:lnTo>
                  <a:lnTo>
                    <a:pt x="26958" y="372"/>
                  </a:lnTo>
                  <a:lnTo>
                    <a:pt x="26111" y="537"/>
                  </a:lnTo>
                  <a:lnTo>
                    <a:pt x="25141" y="723"/>
                  </a:lnTo>
                  <a:lnTo>
                    <a:pt x="24088" y="950"/>
                  </a:lnTo>
                  <a:lnTo>
                    <a:pt x="22953" y="1198"/>
                  </a:lnTo>
                  <a:lnTo>
                    <a:pt x="20435" y="1796"/>
                  </a:lnTo>
                  <a:lnTo>
                    <a:pt x="17669" y="2498"/>
                  </a:lnTo>
                  <a:lnTo>
                    <a:pt x="14697" y="3262"/>
                  </a:lnTo>
                  <a:lnTo>
                    <a:pt x="4314" y="6028"/>
                  </a:lnTo>
                  <a:lnTo>
                    <a:pt x="1156" y="6812"/>
                  </a:lnTo>
                  <a:lnTo>
                    <a:pt x="310" y="7039"/>
                  </a:lnTo>
                  <a:lnTo>
                    <a:pt x="83" y="7101"/>
                  </a:lnTo>
                  <a:lnTo>
                    <a:pt x="0" y="7122"/>
                  </a:lnTo>
                  <a:lnTo>
                    <a:pt x="83" y="7122"/>
                  </a:lnTo>
                  <a:lnTo>
                    <a:pt x="310" y="7080"/>
                  </a:lnTo>
                  <a:lnTo>
                    <a:pt x="1177" y="6915"/>
                  </a:lnTo>
                  <a:lnTo>
                    <a:pt x="2560" y="6606"/>
                  </a:lnTo>
                  <a:lnTo>
                    <a:pt x="4355" y="6193"/>
                  </a:lnTo>
                  <a:lnTo>
                    <a:pt x="6543" y="5656"/>
                  </a:lnTo>
                  <a:lnTo>
                    <a:pt x="9041" y="4996"/>
                  </a:lnTo>
                  <a:lnTo>
                    <a:pt x="14759" y="3509"/>
                  </a:lnTo>
                  <a:lnTo>
                    <a:pt x="17731" y="2725"/>
                  </a:lnTo>
                  <a:lnTo>
                    <a:pt x="20497" y="2023"/>
                  </a:lnTo>
                  <a:lnTo>
                    <a:pt x="22994" y="1404"/>
                  </a:lnTo>
                  <a:lnTo>
                    <a:pt x="25182" y="909"/>
                  </a:lnTo>
                  <a:lnTo>
                    <a:pt x="26999" y="516"/>
                  </a:lnTo>
                  <a:lnTo>
                    <a:pt x="28361" y="227"/>
                  </a:lnTo>
                  <a:lnTo>
                    <a:pt x="29228" y="62"/>
                  </a:lnTo>
                  <a:lnTo>
                    <a:pt x="29455" y="21"/>
                  </a:lnTo>
                  <a:lnTo>
                    <a:pt x="29538"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94" name="Google Shape;2894;p212"/>
            <p:cNvSpPr/>
            <p:nvPr/>
          </p:nvSpPr>
          <p:spPr>
            <a:xfrm>
              <a:off x="1762375" y="2795050"/>
              <a:ext cx="738450" cy="178050"/>
            </a:xfrm>
            <a:custGeom>
              <a:avLst/>
              <a:gdLst/>
              <a:ahLst/>
              <a:cxnLst/>
              <a:rect l="l" t="t" r="r" b="b"/>
              <a:pathLst>
                <a:path w="29538" h="7122" fill="none" extrusionOk="0">
                  <a:moveTo>
                    <a:pt x="29538" y="0"/>
                  </a:moveTo>
                  <a:lnTo>
                    <a:pt x="29538" y="0"/>
                  </a:lnTo>
                  <a:lnTo>
                    <a:pt x="29455" y="21"/>
                  </a:lnTo>
                  <a:lnTo>
                    <a:pt x="29228" y="62"/>
                  </a:lnTo>
                  <a:lnTo>
                    <a:pt x="29228" y="62"/>
                  </a:lnTo>
                  <a:lnTo>
                    <a:pt x="28361" y="227"/>
                  </a:lnTo>
                  <a:lnTo>
                    <a:pt x="28361" y="227"/>
                  </a:lnTo>
                  <a:lnTo>
                    <a:pt x="26999" y="516"/>
                  </a:lnTo>
                  <a:lnTo>
                    <a:pt x="25182" y="909"/>
                  </a:lnTo>
                  <a:lnTo>
                    <a:pt x="25182" y="909"/>
                  </a:lnTo>
                  <a:lnTo>
                    <a:pt x="22994" y="1404"/>
                  </a:lnTo>
                  <a:lnTo>
                    <a:pt x="20497" y="2023"/>
                  </a:lnTo>
                  <a:lnTo>
                    <a:pt x="17731" y="2725"/>
                  </a:lnTo>
                  <a:lnTo>
                    <a:pt x="14759" y="3509"/>
                  </a:lnTo>
                  <a:lnTo>
                    <a:pt x="14759" y="3509"/>
                  </a:lnTo>
                  <a:lnTo>
                    <a:pt x="9041" y="4996"/>
                  </a:lnTo>
                  <a:lnTo>
                    <a:pt x="6543" y="5656"/>
                  </a:lnTo>
                  <a:lnTo>
                    <a:pt x="4355" y="6193"/>
                  </a:lnTo>
                  <a:lnTo>
                    <a:pt x="4355" y="6193"/>
                  </a:lnTo>
                  <a:lnTo>
                    <a:pt x="2560" y="6606"/>
                  </a:lnTo>
                  <a:lnTo>
                    <a:pt x="1177" y="6915"/>
                  </a:lnTo>
                  <a:lnTo>
                    <a:pt x="1177" y="6915"/>
                  </a:lnTo>
                  <a:lnTo>
                    <a:pt x="310" y="7080"/>
                  </a:lnTo>
                  <a:lnTo>
                    <a:pt x="310" y="7080"/>
                  </a:lnTo>
                  <a:lnTo>
                    <a:pt x="83" y="7122"/>
                  </a:lnTo>
                  <a:lnTo>
                    <a:pt x="0" y="7122"/>
                  </a:lnTo>
                  <a:lnTo>
                    <a:pt x="0" y="7122"/>
                  </a:lnTo>
                  <a:lnTo>
                    <a:pt x="83" y="7101"/>
                  </a:lnTo>
                  <a:lnTo>
                    <a:pt x="310" y="7039"/>
                  </a:lnTo>
                  <a:lnTo>
                    <a:pt x="310" y="7039"/>
                  </a:lnTo>
                  <a:lnTo>
                    <a:pt x="1156" y="6812"/>
                  </a:lnTo>
                  <a:lnTo>
                    <a:pt x="1156" y="6812"/>
                  </a:lnTo>
                  <a:lnTo>
                    <a:pt x="4314" y="6028"/>
                  </a:lnTo>
                  <a:lnTo>
                    <a:pt x="4314" y="6028"/>
                  </a:lnTo>
                  <a:lnTo>
                    <a:pt x="14697" y="3262"/>
                  </a:lnTo>
                  <a:lnTo>
                    <a:pt x="14697" y="3262"/>
                  </a:lnTo>
                  <a:lnTo>
                    <a:pt x="17669" y="2498"/>
                  </a:lnTo>
                  <a:lnTo>
                    <a:pt x="20435" y="1796"/>
                  </a:lnTo>
                  <a:lnTo>
                    <a:pt x="22953" y="1198"/>
                  </a:lnTo>
                  <a:lnTo>
                    <a:pt x="24088" y="950"/>
                  </a:lnTo>
                  <a:lnTo>
                    <a:pt x="25141" y="723"/>
                  </a:lnTo>
                  <a:lnTo>
                    <a:pt x="25141" y="723"/>
                  </a:lnTo>
                  <a:lnTo>
                    <a:pt x="26111" y="537"/>
                  </a:lnTo>
                  <a:lnTo>
                    <a:pt x="26958" y="372"/>
                  </a:lnTo>
                  <a:lnTo>
                    <a:pt x="28340" y="145"/>
                  </a:lnTo>
                  <a:lnTo>
                    <a:pt x="28340" y="145"/>
                  </a:lnTo>
                  <a:lnTo>
                    <a:pt x="29228" y="21"/>
                  </a:lnTo>
                  <a:lnTo>
                    <a:pt x="29228" y="21"/>
                  </a:lnTo>
                  <a:lnTo>
                    <a:pt x="29455" y="0"/>
                  </a:lnTo>
                  <a:lnTo>
                    <a:pt x="29538"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95" name="Google Shape;2895;p212"/>
            <p:cNvSpPr/>
            <p:nvPr/>
          </p:nvSpPr>
          <p:spPr>
            <a:xfrm>
              <a:off x="3026125" y="1535925"/>
              <a:ext cx="506250" cy="385500"/>
            </a:xfrm>
            <a:custGeom>
              <a:avLst/>
              <a:gdLst/>
              <a:ahLst/>
              <a:cxnLst/>
              <a:rect l="l" t="t" r="r" b="b"/>
              <a:pathLst>
                <a:path w="20250" h="15420" extrusionOk="0">
                  <a:moveTo>
                    <a:pt x="7782" y="1"/>
                  </a:moveTo>
                  <a:lnTo>
                    <a:pt x="7679" y="21"/>
                  </a:lnTo>
                  <a:lnTo>
                    <a:pt x="7576" y="63"/>
                  </a:lnTo>
                  <a:lnTo>
                    <a:pt x="7493" y="145"/>
                  </a:lnTo>
                  <a:lnTo>
                    <a:pt x="7431" y="269"/>
                  </a:lnTo>
                  <a:lnTo>
                    <a:pt x="7369" y="414"/>
                  </a:lnTo>
                  <a:lnTo>
                    <a:pt x="7349" y="620"/>
                  </a:lnTo>
                  <a:lnTo>
                    <a:pt x="7349" y="723"/>
                  </a:lnTo>
                  <a:lnTo>
                    <a:pt x="7328" y="826"/>
                  </a:lnTo>
                  <a:lnTo>
                    <a:pt x="7246" y="1053"/>
                  </a:lnTo>
                  <a:lnTo>
                    <a:pt x="7122" y="1281"/>
                  </a:lnTo>
                  <a:lnTo>
                    <a:pt x="6957" y="1508"/>
                  </a:lnTo>
                  <a:lnTo>
                    <a:pt x="6750" y="1755"/>
                  </a:lnTo>
                  <a:lnTo>
                    <a:pt x="6523" y="2024"/>
                  </a:lnTo>
                  <a:lnTo>
                    <a:pt x="6028" y="2540"/>
                  </a:lnTo>
                  <a:lnTo>
                    <a:pt x="5470" y="3076"/>
                  </a:lnTo>
                  <a:lnTo>
                    <a:pt x="4934" y="3634"/>
                  </a:lnTo>
                  <a:lnTo>
                    <a:pt x="4686" y="3902"/>
                  </a:lnTo>
                  <a:lnTo>
                    <a:pt x="4438" y="4170"/>
                  </a:lnTo>
                  <a:lnTo>
                    <a:pt x="4232" y="4439"/>
                  </a:lnTo>
                  <a:lnTo>
                    <a:pt x="4046" y="4707"/>
                  </a:lnTo>
                  <a:lnTo>
                    <a:pt x="3902" y="4955"/>
                  </a:lnTo>
                  <a:lnTo>
                    <a:pt x="3757" y="5223"/>
                  </a:lnTo>
                  <a:lnTo>
                    <a:pt x="3530" y="5718"/>
                  </a:lnTo>
                  <a:lnTo>
                    <a:pt x="3344" y="6152"/>
                  </a:lnTo>
                  <a:lnTo>
                    <a:pt x="3220" y="6565"/>
                  </a:lnTo>
                  <a:lnTo>
                    <a:pt x="3138" y="6895"/>
                  </a:lnTo>
                  <a:lnTo>
                    <a:pt x="3097" y="7143"/>
                  </a:lnTo>
                  <a:lnTo>
                    <a:pt x="3055" y="7370"/>
                  </a:lnTo>
                  <a:lnTo>
                    <a:pt x="0" y="8422"/>
                  </a:lnTo>
                  <a:lnTo>
                    <a:pt x="2147" y="15420"/>
                  </a:lnTo>
                  <a:lnTo>
                    <a:pt x="3551" y="14945"/>
                  </a:lnTo>
                  <a:lnTo>
                    <a:pt x="4851" y="14512"/>
                  </a:lnTo>
                  <a:lnTo>
                    <a:pt x="6193" y="14037"/>
                  </a:lnTo>
                  <a:lnTo>
                    <a:pt x="7018" y="13665"/>
                  </a:lnTo>
                  <a:lnTo>
                    <a:pt x="8628" y="12943"/>
                  </a:lnTo>
                  <a:lnTo>
                    <a:pt x="13108" y="10879"/>
                  </a:lnTo>
                  <a:lnTo>
                    <a:pt x="17463" y="8835"/>
                  </a:lnTo>
                  <a:lnTo>
                    <a:pt x="18949" y="8113"/>
                  </a:lnTo>
                  <a:lnTo>
                    <a:pt x="19403" y="7906"/>
                  </a:lnTo>
                  <a:lnTo>
                    <a:pt x="19589" y="7783"/>
                  </a:lnTo>
                  <a:lnTo>
                    <a:pt x="19754" y="7659"/>
                  </a:lnTo>
                  <a:lnTo>
                    <a:pt x="19857" y="7555"/>
                  </a:lnTo>
                  <a:lnTo>
                    <a:pt x="19940" y="7452"/>
                  </a:lnTo>
                  <a:lnTo>
                    <a:pt x="19981" y="7349"/>
                  </a:lnTo>
                  <a:lnTo>
                    <a:pt x="20002" y="7246"/>
                  </a:lnTo>
                  <a:lnTo>
                    <a:pt x="19981" y="7163"/>
                  </a:lnTo>
                  <a:lnTo>
                    <a:pt x="19961" y="7081"/>
                  </a:lnTo>
                  <a:lnTo>
                    <a:pt x="19919" y="6998"/>
                  </a:lnTo>
                  <a:lnTo>
                    <a:pt x="19816" y="6874"/>
                  </a:lnTo>
                  <a:lnTo>
                    <a:pt x="19713" y="6771"/>
                  </a:lnTo>
                  <a:lnTo>
                    <a:pt x="19589" y="6709"/>
                  </a:lnTo>
                  <a:lnTo>
                    <a:pt x="15296" y="7514"/>
                  </a:lnTo>
                  <a:lnTo>
                    <a:pt x="16658" y="7081"/>
                  </a:lnTo>
                  <a:lnTo>
                    <a:pt x="16968" y="6957"/>
                  </a:lnTo>
                  <a:lnTo>
                    <a:pt x="17401" y="6750"/>
                  </a:lnTo>
                  <a:lnTo>
                    <a:pt x="17876" y="6503"/>
                  </a:lnTo>
                  <a:lnTo>
                    <a:pt x="18412" y="6193"/>
                  </a:lnTo>
                  <a:lnTo>
                    <a:pt x="18908" y="5884"/>
                  </a:lnTo>
                  <a:lnTo>
                    <a:pt x="19362" y="5574"/>
                  </a:lnTo>
                  <a:lnTo>
                    <a:pt x="19548" y="5409"/>
                  </a:lnTo>
                  <a:lnTo>
                    <a:pt x="19713" y="5264"/>
                  </a:lnTo>
                  <a:lnTo>
                    <a:pt x="19837" y="5140"/>
                  </a:lnTo>
                  <a:lnTo>
                    <a:pt x="19919" y="5017"/>
                  </a:lnTo>
                  <a:lnTo>
                    <a:pt x="20002" y="4872"/>
                  </a:lnTo>
                  <a:lnTo>
                    <a:pt x="20043" y="4707"/>
                  </a:lnTo>
                  <a:lnTo>
                    <a:pt x="20064" y="4583"/>
                  </a:lnTo>
                  <a:lnTo>
                    <a:pt x="20064" y="4459"/>
                  </a:lnTo>
                  <a:lnTo>
                    <a:pt x="20043" y="4335"/>
                  </a:lnTo>
                  <a:lnTo>
                    <a:pt x="20022" y="4232"/>
                  </a:lnTo>
                  <a:lnTo>
                    <a:pt x="19919" y="4046"/>
                  </a:lnTo>
                  <a:lnTo>
                    <a:pt x="19816" y="3902"/>
                  </a:lnTo>
                  <a:lnTo>
                    <a:pt x="19713" y="3799"/>
                  </a:lnTo>
                  <a:lnTo>
                    <a:pt x="19672" y="3716"/>
                  </a:lnTo>
                  <a:lnTo>
                    <a:pt x="19672" y="3696"/>
                  </a:lnTo>
                  <a:lnTo>
                    <a:pt x="19713" y="3675"/>
                  </a:lnTo>
                  <a:lnTo>
                    <a:pt x="19775" y="3634"/>
                  </a:lnTo>
                  <a:lnTo>
                    <a:pt x="19857" y="3592"/>
                  </a:lnTo>
                  <a:lnTo>
                    <a:pt x="20002" y="3448"/>
                  </a:lnTo>
                  <a:lnTo>
                    <a:pt x="20126" y="3262"/>
                  </a:lnTo>
                  <a:lnTo>
                    <a:pt x="20208" y="3076"/>
                  </a:lnTo>
                  <a:lnTo>
                    <a:pt x="20250" y="2973"/>
                  </a:lnTo>
                  <a:lnTo>
                    <a:pt x="20250" y="2870"/>
                  </a:lnTo>
                  <a:lnTo>
                    <a:pt x="20229" y="2787"/>
                  </a:lnTo>
                  <a:lnTo>
                    <a:pt x="20208" y="2705"/>
                  </a:lnTo>
                  <a:lnTo>
                    <a:pt x="20146" y="2643"/>
                  </a:lnTo>
                  <a:lnTo>
                    <a:pt x="20064" y="2581"/>
                  </a:lnTo>
                  <a:lnTo>
                    <a:pt x="19940" y="2540"/>
                  </a:lnTo>
                  <a:lnTo>
                    <a:pt x="19775" y="2519"/>
                  </a:lnTo>
                  <a:lnTo>
                    <a:pt x="19568" y="2540"/>
                  </a:lnTo>
                  <a:lnTo>
                    <a:pt x="19259" y="2581"/>
                  </a:lnTo>
                  <a:lnTo>
                    <a:pt x="18867" y="2684"/>
                  </a:lnTo>
                  <a:lnTo>
                    <a:pt x="18392" y="2787"/>
                  </a:lnTo>
                  <a:lnTo>
                    <a:pt x="17318" y="3097"/>
                  </a:lnTo>
                  <a:lnTo>
                    <a:pt x="16142" y="3448"/>
                  </a:lnTo>
                  <a:lnTo>
                    <a:pt x="14057" y="4129"/>
                  </a:lnTo>
                  <a:lnTo>
                    <a:pt x="13128" y="4439"/>
                  </a:lnTo>
                  <a:lnTo>
                    <a:pt x="14429" y="3221"/>
                  </a:lnTo>
                  <a:lnTo>
                    <a:pt x="15399" y="2313"/>
                  </a:lnTo>
                  <a:lnTo>
                    <a:pt x="15956" y="1755"/>
                  </a:lnTo>
                  <a:lnTo>
                    <a:pt x="16142" y="1569"/>
                  </a:lnTo>
                  <a:lnTo>
                    <a:pt x="16369" y="1404"/>
                  </a:lnTo>
                  <a:lnTo>
                    <a:pt x="16575" y="1198"/>
                  </a:lnTo>
                  <a:lnTo>
                    <a:pt x="16782" y="1012"/>
                  </a:lnTo>
                  <a:lnTo>
                    <a:pt x="16864" y="909"/>
                  </a:lnTo>
                  <a:lnTo>
                    <a:pt x="16926" y="806"/>
                  </a:lnTo>
                  <a:lnTo>
                    <a:pt x="16968" y="703"/>
                  </a:lnTo>
                  <a:lnTo>
                    <a:pt x="16988" y="599"/>
                  </a:lnTo>
                  <a:lnTo>
                    <a:pt x="16968" y="496"/>
                  </a:lnTo>
                  <a:lnTo>
                    <a:pt x="16926" y="393"/>
                  </a:lnTo>
                  <a:lnTo>
                    <a:pt x="16844" y="290"/>
                  </a:lnTo>
                  <a:lnTo>
                    <a:pt x="16720" y="187"/>
                  </a:lnTo>
                  <a:lnTo>
                    <a:pt x="16658" y="145"/>
                  </a:lnTo>
                  <a:lnTo>
                    <a:pt x="16555" y="125"/>
                  </a:lnTo>
                  <a:lnTo>
                    <a:pt x="16452" y="125"/>
                  </a:lnTo>
                  <a:lnTo>
                    <a:pt x="16328" y="145"/>
                  </a:lnTo>
                  <a:lnTo>
                    <a:pt x="16039" y="207"/>
                  </a:lnTo>
                  <a:lnTo>
                    <a:pt x="15688" y="352"/>
                  </a:lnTo>
                  <a:lnTo>
                    <a:pt x="15296" y="517"/>
                  </a:lnTo>
                  <a:lnTo>
                    <a:pt x="14883" y="723"/>
                  </a:lnTo>
                  <a:lnTo>
                    <a:pt x="14449" y="971"/>
                  </a:lnTo>
                  <a:lnTo>
                    <a:pt x="13995" y="1239"/>
                  </a:lnTo>
                  <a:lnTo>
                    <a:pt x="13520" y="1528"/>
                  </a:lnTo>
                  <a:lnTo>
                    <a:pt x="13066" y="1817"/>
                  </a:lnTo>
                  <a:lnTo>
                    <a:pt x="12199" y="2416"/>
                  </a:lnTo>
                  <a:lnTo>
                    <a:pt x="11828" y="2725"/>
                  </a:lnTo>
                  <a:lnTo>
                    <a:pt x="11477" y="2994"/>
                  </a:lnTo>
                  <a:lnTo>
                    <a:pt x="11188" y="3262"/>
                  </a:lnTo>
                  <a:lnTo>
                    <a:pt x="10961" y="3468"/>
                  </a:lnTo>
                  <a:lnTo>
                    <a:pt x="10755" y="3675"/>
                  </a:lnTo>
                  <a:lnTo>
                    <a:pt x="10527" y="3840"/>
                  </a:lnTo>
                  <a:lnTo>
                    <a:pt x="10280" y="4005"/>
                  </a:lnTo>
                  <a:lnTo>
                    <a:pt x="10032" y="4129"/>
                  </a:lnTo>
                  <a:lnTo>
                    <a:pt x="9764" y="4253"/>
                  </a:lnTo>
                  <a:lnTo>
                    <a:pt x="9516" y="4356"/>
                  </a:lnTo>
                  <a:lnTo>
                    <a:pt x="9268" y="4439"/>
                  </a:lnTo>
                  <a:lnTo>
                    <a:pt x="9021" y="4501"/>
                  </a:lnTo>
                  <a:lnTo>
                    <a:pt x="8567" y="4604"/>
                  </a:lnTo>
                  <a:lnTo>
                    <a:pt x="8195" y="4666"/>
                  </a:lnTo>
                  <a:lnTo>
                    <a:pt x="7844" y="4686"/>
                  </a:lnTo>
                  <a:lnTo>
                    <a:pt x="8009" y="4273"/>
                  </a:lnTo>
                  <a:lnTo>
                    <a:pt x="8340" y="3303"/>
                  </a:lnTo>
                  <a:lnTo>
                    <a:pt x="8525" y="2746"/>
                  </a:lnTo>
                  <a:lnTo>
                    <a:pt x="8670" y="2168"/>
                  </a:lnTo>
                  <a:lnTo>
                    <a:pt x="8711" y="1920"/>
                  </a:lnTo>
                  <a:lnTo>
                    <a:pt x="8752" y="1673"/>
                  </a:lnTo>
                  <a:lnTo>
                    <a:pt x="8773" y="1466"/>
                  </a:lnTo>
                  <a:lnTo>
                    <a:pt x="8773" y="1301"/>
                  </a:lnTo>
                  <a:lnTo>
                    <a:pt x="8732" y="1053"/>
                  </a:lnTo>
                  <a:lnTo>
                    <a:pt x="8670" y="847"/>
                  </a:lnTo>
                  <a:lnTo>
                    <a:pt x="8587" y="661"/>
                  </a:lnTo>
                  <a:lnTo>
                    <a:pt x="8484" y="476"/>
                  </a:lnTo>
                  <a:lnTo>
                    <a:pt x="8381" y="331"/>
                  </a:lnTo>
                  <a:lnTo>
                    <a:pt x="8278" y="207"/>
                  </a:lnTo>
                  <a:lnTo>
                    <a:pt x="8154" y="125"/>
                  </a:lnTo>
                  <a:lnTo>
                    <a:pt x="8030" y="42"/>
                  </a:lnTo>
                  <a:lnTo>
                    <a:pt x="7906" y="1"/>
                  </a:lnTo>
                  <a:close/>
                </a:path>
              </a:pathLst>
            </a:custGeom>
            <a:solidFill>
              <a:srgbClr val="FFBF9D"/>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96" name="Google Shape;2896;p212"/>
            <p:cNvSpPr/>
            <p:nvPr/>
          </p:nvSpPr>
          <p:spPr>
            <a:xfrm>
              <a:off x="3347100" y="1627275"/>
              <a:ext cx="171850" cy="84125"/>
            </a:xfrm>
            <a:custGeom>
              <a:avLst/>
              <a:gdLst/>
              <a:ahLst/>
              <a:cxnLst/>
              <a:rect l="l" t="t" r="r" b="b"/>
              <a:pathLst>
                <a:path w="6874" h="3365" extrusionOk="0">
                  <a:moveTo>
                    <a:pt x="6833" y="0"/>
                  </a:moveTo>
                  <a:lnTo>
                    <a:pt x="6791" y="21"/>
                  </a:lnTo>
                  <a:lnTo>
                    <a:pt x="6585" y="103"/>
                  </a:lnTo>
                  <a:lnTo>
                    <a:pt x="5842" y="454"/>
                  </a:lnTo>
                  <a:lnTo>
                    <a:pt x="3427" y="1652"/>
                  </a:lnTo>
                  <a:lnTo>
                    <a:pt x="991" y="2828"/>
                  </a:lnTo>
                  <a:lnTo>
                    <a:pt x="269" y="3200"/>
                  </a:lnTo>
                  <a:lnTo>
                    <a:pt x="62" y="3303"/>
                  </a:lnTo>
                  <a:lnTo>
                    <a:pt x="21" y="3323"/>
                  </a:lnTo>
                  <a:lnTo>
                    <a:pt x="0" y="3344"/>
                  </a:lnTo>
                  <a:lnTo>
                    <a:pt x="21" y="3365"/>
                  </a:lnTo>
                  <a:lnTo>
                    <a:pt x="83" y="3344"/>
                  </a:lnTo>
                  <a:lnTo>
                    <a:pt x="310" y="3303"/>
                  </a:lnTo>
                  <a:lnTo>
                    <a:pt x="640" y="3179"/>
                  </a:lnTo>
                  <a:lnTo>
                    <a:pt x="1074" y="3014"/>
                  </a:lnTo>
                  <a:lnTo>
                    <a:pt x="1610" y="2787"/>
                  </a:lnTo>
                  <a:lnTo>
                    <a:pt x="2188" y="2539"/>
                  </a:lnTo>
                  <a:lnTo>
                    <a:pt x="2849" y="2230"/>
                  </a:lnTo>
                  <a:lnTo>
                    <a:pt x="3551" y="1899"/>
                  </a:lnTo>
                  <a:lnTo>
                    <a:pt x="4232" y="1548"/>
                  </a:lnTo>
                  <a:lnTo>
                    <a:pt x="4872" y="1218"/>
                  </a:lnTo>
                  <a:lnTo>
                    <a:pt x="5924" y="640"/>
                  </a:lnTo>
                  <a:lnTo>
                    <a:pt x="6626" y="207"/>
                  </a:lnTo>
                  <a:lnTo>
                    <a:pt x="6812" y="83"/>
                  </a:lnTo>
                  <a:lnTo>
                    <a:pt x="6853" y="42"/>
                  </a:lnTo>
                  <a:lnTo>
                    <a:pt x="6874" y="21"/>
                  </a:lnTo>
                  <a:lnTo>
                    <a:pt x="6833" y="0"/>
                  </a:lnTo>
                  <a:close/>
                </a:path>
              </a:pathLst>
            </a:custGeom>
            <a:solidFill>
              <a:srgbClr val="FF9A6C"/>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97" name="Google Shape;2897;p212"/>
            <p:cNvSpPr/>
            <p:nvPr/>
          </p:nvSpPr>
          <p:spPr>
            <a:xfrm>
              <a:off x="1560600" y="1658750"/>
              <a:ext cx="1599725" cy="588300"/>
            </a:xfrm>
            <a:custGeom>
              <a:avLst/>
              <a:gdLst/>
              <a:ahLst/>
              <a:cxnLst/>
              <a:rect l="l" t="t" r="r" b="b"/>
              <a:pathLst>
                <a:path w="63989" h="23532" extrusionOk="0">
                  <a:moveTo>
                    <a:pt x="7411" y="0"/>
                  </a:moveTo>
                  <a:lnTo>
                    <a:pt x="6833" y="83"/>
                  </a:lnTo>
                  <a:lnTo>
                    <a:pt x="6255" y="186"/>
                  </a:lnTo>
                  <a:lnTo>
                    <a:pt x="5677" y="351"/>
                  </a:lnTo>
                  <a:lnTo>
                    <a:pt x="5099" y="537"/>
                  </a:lnTo>
                  <a:lnTo>
                    <a:pt x="4541" y="785"/>
                  </a:lnTo>
                  <a:lnTo>
                    <a:pt x="4005" y="1053"/>
                  </a:lnTo>
                  <a:lnTo>
                    <a:pt x="3489" y="1383"/>
                  </a:lnTo>
                  <a:lnTo>
                    <a:pt x="2993" y="1734"/>
                  </a:lnTo>
                  <a:lnTo>
                    <a:pt x="2539" y="2106"/>
                  </a:lnTo>
                  <a:lnTo>
                    <a:pt x="2106" y="2519"/>
                  </a:lnTo>
                  <a:lnTo>
                    <a:pt x="1693" y="2952"/>
                  </a:lnTo>
                  <a:lnTo>
                    <a:pt x="1321" y="3427"/>
                  </a:lnTo>
                  <a:lnTo>
                    <a:pt x="991" y="3922"/>
                  </a:lnTo>
                  <a:lnTo>
                    <a:pt x="702" y="4438"/>
                  </a:lnTo>
                  <a:lnTo>
                    <a:pt x="578" y="4707"/>
                  </a:lnTo>
                  <a:lnTo>
                    <a:pt x="454" y="4975"/>
                  </a:lnTo>
                  <a:lnTo>
                    <a:pt x="351" y="5243"/>
                  </a:lnTo>
                  <a:lnTo>
                    <a:pt x="269" y="5532"/>
                  </a:lnTo>
                  <a:lnTo>
                    <a:pt x="186" y="5821"/>
                  </a:lnTo>
                  <a:lnTo>
                    <a:pt x="124" y="6110"/>
                  </a:lnTo>
                  <a:lnTo>
                    <a:pt x="62" y="6399"/>
                  </a:lnTo>
                  <a:lnTo>
                    <a:pt x="42" y="6688"/>
                  </a:lnTo>
                  <a:lnTo>
                    <a:pt x="21" y="6977"/>
                  </a:lnTo>
                  <a:lnTo>
                    <a:pt x="0" y="7287"/>
                  </a:lnTo>
                  <a:lnTo>
                    <a:pt x="21" y="7576"/>
                  </a:lnTo>
                  <a:lnTo>
                    <a:pt x="42" y="7885"/>
                  </a:lnTo>
                  <a:lnTo>
                    <a:pt x="83" y="8195"/>
                  </a:lnTo>
                  <a:lnTo>
                    <a:pt x="124" y="8505"/>
                  </a:lnTo>
                  <a:lnTo>
                    <a:pt x="207" y="8814"/>
                  </a:lnTo>
                  <a:lnTo>
                    <a:pt x="310" y="9124"/>
                  </a:lnTo>
                  <a:lnTo>
                    <a:pt x="413" y="9433"/>
                  </a:lnTo>
                  <a:lnTo>
                    <a:pt x="537" y="9764"/>
                  </a:lnTo>
                  <a:lnTo>
                    <a:pt x="682" y="10073"/>
                  </a:lnTo>
                  <a:lnTo>
                    <a:pt x="847" y="10383"/>
                  </a:lnTo>
                  <a:lnTo>
                    <a:pt x="1032" y="10693"/>
                  </a:lnTo>
                  <a:lnTo>
                    <a:pt x="1239" y="11023"/>
                  </a:lnTo>
                  <a:lnTo>
                    <a:pt x="1466" y="11332"/>
                  </a:lnTo>
                  <a:lnTo>
                    <a:pt x="1714" y="11642"/>
                  </a:lnTo>
                  <a:lnTo>
                    <a:pt x="1982" y="11952"/>
                  </a:lnTo>
                  <a:lnTo>
                    <a:pt x="2271" y="12261"/>
                  </a:lnTo>
                  <a:lnTo>
                    <a:pt x="2580" y="12571"/>
                  </a:lnTo>
                  <a:lnTo>
                    <a:pt x="2911" y="12881"/>
                  </a:lnTo>
                  <a:lnTo>
                    <a:pt x="3840" y="13438"/>
                  </a:lnTo>
                  <a:lnTo>
                    <a:pt x="4934" y="14057"/>
                  </a:lnTo>
                  <a:lnTo>
                    <a:pt x="6378" y="14841"/>
                  </a:lnTo>
                  <a:lnTo>
                    <a:pt x="8154" y="15791"/>
                  </a:lnTo>
                  <a:lnTo>
                    <a:pt x="10156" y="16823"/>
                  </a:lnTo>
                  <a:lnTo>
                    <a:pt x="11250" y="17360"/>
                  </a:lnTo>
                  <a:lnTo>
                    <a:pt x="12385" y="17896"/>
                  </a:lnTo>
                  <a:lnTo>
                    <a:pt x="13582" y="18454"/>
                  </a:lnTo>
                  <a:lnTo>
                    <a:pt x="14779" y="18990"/>
                  </a:lnTo>
                  <a:lnTo>
                    <a:pt x="16039" y="19527"/>
                  </a:lnTo>
                  <a:lnTo>
                    <a:pt x="17298" y="20064"/>
                  </a:lnTo>
                  <a:lnTo>
                    <a:pt x="18577" y="20559"/>
                  </a:lnTo>
                  <a:lnTo>
                    <a:pt x="19878" y="21054"/>
                  </a:lnTo>
                  <a:lnTo>
                    <a:pt x="21178" y="21509"/>
                  </a:lnTo>
                  <a:lnTo>
                    <a:pt x="22479" y="21942"/>
                  </a:lnTo>
                  <a:lnTo>
                    <a:pt x="23779" y="22314"/>
                  </a:lnTo>
                  <a:lnTo>
                    <a:pt x="25059" y="22664"/>
                  </a:lnTo>
                  <a:lnTo>
                    <a:pt x="26318" y="22953"/>
                  </a:lnTo>
                  <a:lnTo>
                    <a:pt x="26937" y="23077"/>
                  </a:lnTo>
                  <a:lnTo>
                    <a:pt x="27556" y="23181"/>
                  </a:lnTo>
                  <a:lnTo>
                    <a:pt x="28155" y="23284"/>
                  </a:lnTo>
                  <a:lnTo>
                    <a:pt x="28754" y="23366"/>
                  </a:lnTo>
                  <a:lnTo>
                    <a:pt x="29332" y="23428"/>
                  </a:lnTo>
                  <a:lnTo>
                    <a:pt x="29930" y="23490"/>
                  </a:lnTo>
                  <a:lnTo>
                    <a:pt x="30487" y="23511"/>
                  </a:lnTo>
                  <a:lnTo>
                    <a:pt x="31045" y="23531"/>
                  </a:lnTo>
                  <a:lnTo>
                    <a:pt x="31581" y="23531"/>
                  </a:lnTo>
                  <a:lnTo>
                    <a:pt x="32118" y="23490"/>
                  </a:lnTo>
                  <a:lnTo>
                    <a:pt x="32634" y="23449"/>
                  </a:lnTo>
                  <a:lnTo>
                    <a:pt x="33150" y="23387"/>
                  </a:lnTo>
                  <a:lnTo>
                    <a:pt x="33646" y="23304"/>
                  </a:lnTo>
                  <a:lnTo>
                    <a:pt x="34100" y="23201"/>
                  </a:lnTo>
                  <a:lnTo>
                    <a:pt x="35070" y="22933"/>
                  </a:lnTo>
                  <a:lnTo>
                    <a:pt x="36081" y="22644"/>
                  </a:lnTo>
                  <a:lnTo>
                    <a:pt x="37134" y="22314"/>
                  </a:lnTo>
                  <a:lnTo>
                    <a:pt x="38249" y="21963"/>
                  </a:lnTo>
                  <a:lnTo>
                    <a:pt x="39384" y="21570"/>
                  </a:lnTo>
                  <a:lnTo>
                    <a:pt x="40540" y="21178"/>
                  </a:lnTo>
                  <a:lnTo>
                    <a:pt x="42955" y="20311"/>
                  </a:lnTo>
                  <a:lnTo>
                    <a:pt x="45432" y="19383"/>
                  </a:lnTo>
                  <a:lnTo>
                    <a:pt x="47929" y="18412"/>
                  </a:lnTo>
                  <a:lnTo>
                    <a:pt x="50386" y="17422"/>
                  </a:lnTo>
                  <a:lnTo>
                    <a:pt x="52780" y="16451"/>
                  </a:lnTo>
                  <a:lnTo>
                    <a:pt x="55051" y="15502"/>
                  </a:lnTo>
                  <a:lnTo>
                    <a:pt x="57156" y="14594"/>
                  </a:lnTo>
                  <a:lnTo>
                    <a:pt x="60727" y="13066"/>
                  </a:lnTo>
                  <a:lnTo>
                    <a:pt x="63121" y="12014"/>
                  </a:lnTo>
                  <a:lnTo>
                    <a:pt x="63988" y="11621"/>
                  </a:lnTo>
                  <a:lnTo>
                    <a:pt x="59385" y="847"/>
                  </a:lnTo>
                  <a:lnTo>
                    <a:pt x="32820" y="10404"/>
                  </a:lnTo>
                  <a:lnTo>
                    <a:pt x="29786" y="8979"/>
                  </a:lnTo>
                  <a:lnTo>
                    <a:pt x="26607" y="7514"/>
                  </a:lnTo>
                  <a:lnTo>
                    <a:pt x="22809" y="5801"/>
                  </a:lnTo>
                  <a:lnTo>
                    <a:pt x="18825" y="4025"/>
                  </a:lnTo>
                  <a:lnTo>
                    <a:pt x="16906" y="3158"/>
                  </a:lnTo>
                  <a:lnTo>
                    <a:pt x="15068" y="2374"/>
                  </a:lnTo>
                  <a:lnTo>
                    <a:pt x="13376" y="1652"/>
                  </a:lnTo>
                  <a:lnTo>
                    <a:pt x="11890" y="1053"/>
                  </a:lnTo>
                  <a:lnTo>
                    <a:pt x="10672" y="578"/>
                  </a:lnTo>
                  <a:lnTo>
                    <a:pt x="10156" y="393"/>
                  </a:lnTo>
                  <a:lnTo>
                    <a:pt x="9722" y="269"/>
                  </a:lnTo>
                  <a:lnTo>
                    <a:pt x="9454" y="186"/>
                  </a:lnTo>
                  <a:lnTo>
                    <a:pt x="9165" y="124"/>
                  </a:lnTo>
                  <a:lnTo>
                    <a:pt x="8876" y="62"/>
                  </a:lnTo>
                  <a:lnTo>
                    <a:pt x="8587" y="21"/>
                  </a:lnTo>
                  <a:lnTo>
                    <a:pt x="8298" y="0"/>
                  </a:lnTo>
                  <a:close/>
                </a:path>
              </a:pathLst>
            </a:custGeom>
            <a:solidFill>
              <a:schemeClr val="lt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98" name="Google Shape;2898;p212"/>
            <p:cNvSpPr/>
            <p:nvPr/>
          </p:nvSpPr>
          <p:spPr>
            <a:xfrm>
              <a:off x="1633350" y="1675775"/>
              <a:ext cx="1531600" cy="573850"/>
            </a:xfrm>
            <a:custGeom>
              <a:avLst/>
              <a:gdLst/>
              <a:ahLst/>
              <a:cxnLst/>
              <a:rect l="l" t="t" r="r" b="b"/>
              <a:pathLst>
                <a:path w="61264" h="22954" extrusionOk="0">
                  <a:moveTo>
                    <a:pt x="56558" y="1"/>
                  </a:moveTo>
                  <a:lnTo>
                    <a:pt x="56434" y="42"/>
                  </a:lnTo>
                  <a:lnTo>
                    <a:pt x="29924" y="9607"/>
                  </a:lnTo>
                  <a:lnTo>
                    <a:pt x="29924" y="9607"/>
                  </a:lnTo>
                  <a:lnTo>
                    <a:pt x="26525" y="8009"/>
                  </a:lnTo>
                  <a:lnTo>
                    <a:pt x="23470" y="6585"/>
                  </a:lnTo>
                  <a:lnTo>
                    <a:pt x="20786" y="5367"/>
                  </a:lnTo>
                  <a:lnTo>
                    <a:pt x="18557" y="4356"/>
                  </a:lnTo>
                  <a:lnTo>
                    <a:pt x="16761" y="3592"/>
                  </a:lnTo>
                  <a:lnTo>
                    <a:pt x="15420" y="3035"/>
                  </a:lnTo>
                  <a:lnTo>
                    <a:pt x="14945" y="2849"/>
                  </a:lnTo>
                  <a:lnTo>
                    <a:pt x="14615" y="2725"/>
                  </a:lnTo>
                  <a:lnTo>
                    <a:pt x="14326" y="2622"/>
                  </a:lnTo>
                  <a:lnTo>
                    <a:pt x="14594" y="2746"/>
                  </a:lnTo>
                  <a:lnTo>
                    <a:pt x="15399" y="3097"/>
                  </a:lnTo>
                  <a:lnTo>
                    <a:pt x="16720" y="3654"/>
                  </a:lnTo>
                  <a:lnTo>
                    <a:pt x="18516" y="4459"/>
                  </a:lnTo>
                  <a:lnTo>
                    <a:pt x="20745" y="5491"/>
                  </a:lnTo>
                  <a:lnTo>
                    <a:pt x="23408" y="6730"/>
                  </a:lnTo>
                  <a:lnTo>
                    <a:pt x="26442" y="8154"/>
                  </a:lnTo>
                  <a:lnTo>
                    <a:pt x="29869" y="9805"/>
                  </a:lnTo>
                  <a:lnTo>
                    <a:pt x="29910" y="9826"/>
                  </a:lnTo>
                  <a:lnTo>
                    <a:pt x="29951" y="9805"/>
                  </a:lnTo>
                  <a:lnTo>
                    <a:pt x="56404" y="330"/>
                  </a:lnTo>
                  <a:lnTo>
                    <a:pt x="56404" y="330"/>
                  </a:lnTo>
                  <a:lnTo>
                    <a:pt x="60908" y="10873"/>
                  </a:lnTo>
                  <a:lnTo>
                    <a:pt x="60908" y="10873"/>
                  </a:lnTo>
                  <a:lnTo>
                    <a:pt x="57177" y="12509"/>
                  </a:lnTo>
                  <a:lnTo>
                    <a:pt x="54267" y="13768"/>
                  </a:lnTo>
                  <a:lnTo>
                    <a:pt x="51397" y="14965"/>
                  </a:lnTo>
                  <a:lnTo>
                    <a:pt x="48570" y="16142"/>
                  </a:lnTo>
                  <a:lnTo>
                    <a:pt x="45783" y="17277"/>
                  </a:lnTo>
                  <a:lnTo>
                    <a:pt x="43017" y="18351"/>
                  </a:lnTo>
                  <a:lnTo>
                    <a:pt x="40292" y="19383"/>
                  </a:lnTo>
                  <a:lnTo>
                    <a:pt x="38951" y="19878"/>
                  </a:lnTo>
                  <a:lnTo>
                    <a:pt x="37630" y="20353"/>
                  </a:lnTo>
                  <a:lnTo>
                    <a:pt x="36309" y="20807"/>
                  </a:lnTo>
                  <a:lnTo>
                    <a:pt x="34988" y="21261"/>
                  </a:lnTo>
                  <a:lnTo>
                    <a:pt x="33687" y="21674"/>
                  </a:lnTo>
                  <a:lnTo>
                    <a:pt x="33047" y="21860"/>
                  </a:lnTo>
                  <a:lnTo>
                    <a:pt x="32387" y="22045"/>
                  </a:lnTo>
                  <a:lnTo>
                    <a:pt x="31128" y="22396"/>
                  </a:lnTo>
                  <a:lnTo>
                    <a:pt x="30488" y="22541"/>
                  </a:lnTo>
                  <a:lnTo>
                    <a:pt x="30158" y="22582"/>
                  </a:lnTo>
                  <a:lnTo>
                    <a:pt x="29848" y="22623"/>
                  </a:lnTo>
                  <a:lnTo>
                    <a:pt x="29208" y="22685"/>
                  </a:lnTo>
                  <a:lnTo>
                    <a:pt x="28568" y="22706"/>
                  </a:lnTo>
                  <a:lnTo>
                    <a:pt x="27928" y="22727"/>
                  </a:lnTo>
                  <a:lnTo>
                    <a:pt x="27309" y="22706"/>
                  </a:lnTo>
                  <a:lnTo>
                    <a:pt x="26669" y="22644"/>
                  </a:lnTo>
                  <a:lnTo>
                    <a:pt x="26050" y="22582"/>
                  </a:lnTo>
                  <a:lnTo>
                    <a:pt x="25451" y="22520"/>
                  </a:lnTo>
                  <a:lnTo>
                    <a:pt x="24832" y="22417"/>
                  </a:lnTo>
                  <a:lnTo>
                    <a:pt x="23656" y="22211"/>
                  </a:lnTo>
                  <a:lnTo>
                    <a:pt x="22500" y="21942"/>
                  </a:lnTo>
                  <a:lnTo>
                    <a:pt x="21364" y="21653"/>
                  </a:lnTo>
                  <a:lnTo>
                    <a:pt x="20270" y="21344"/>
                  </a:lnTo>
                  <a:lnTo>
                    <a:pt x="19197" y="21013"/>
                  </a:lnTo>
                  <a:lnTo>
                    <a:pt x="18144" y="20683"/>
                  </a:lnTo>
                  <a:lnTo>
                    <a:pt x="17133" y="20332"/>
                  </a:lnTo>
                  <a:lnTo>
                    <a:pt x="16142" y="19961"/>
                  </a:lnTo>
                  <a:lnTo>
                    <a:pt x="14264" y="19218"/>
                  </a:lnTo>
                  <a:lnTo>
                    <a:pt x="12489" y="18474"/>
                  </a:lnTo>
                  <a:lnTo>
                    <a:pt x="10817" y="17752"/>
                  </a:lnTo>
                  <a:lnTo>
                    <a:pt x="9269" y="17030"/>
                  </a:lnTo>
                  <a:lnTo>
                    <a:pt x="7844" y="16348"/>
                  </a:lnTo>
                  <a:lnTo>
                    <a:pt x="6523" y="15688"/>
                  </a:lnTo>
                  <a:lnTo>
                    <a:pt x="4212" y="14511"/>
                  </a:lnTo>
                  <a:lnTo>
                    <a:pt x="2395" y="13541"/>
                  </a:lnTo>
                  <a:lnTo>
                    <a:pt x="1074" y="12798"/>
                  </a:lnTo>
                  <a:lnTo>
                    <a:pt x="269" y="12344"/>
                  </a:lnTo>
                  <a:lnTo>
                    <a:pt x="1" y="12200"/>
                  </a:lnTo>
                  <a:lnTo>
                    <a:pt x="269" y="12365"/>
                  </a:lnTo>
                  <a:lnTo>
                    <a:pt x="1053" y="12860"/>
                  </a:lnTo>
                  <a:lnTo>
                    <a:pt x="2354" y="13603"/>
                  </a:lnTo>
                  <a:lnTo>
                    <a:pt x="4170" y="14594"/>
                  </a:lnTo>
                  <a:lnTo>
                    <a:pt x="5244" y="15172"/>
                  </a:lnTo>
                  <a:lnTo>
                    <a:pt x="6461" y="15812"/>
                  </a:lnTo>
                  <a:lnTo>
                    <a:pt x="7762" y="16472"/>
                  </a:lnTo>
                  <a:lnTo>
                    <a:pt x="9207" y="17174"/>
                  </a:lnTo>
                  <a:lnTo>
                    <a:pt x="10755" y="17897"/>
                  </a:lnTo>
                  <a:lnTo>
                    <a:pt x="12406" y="18640"/>
                  </a:lnTo>
                  <a:lnTo>
                    <a:pt x="14181" y="19403"/>
                  </a:lnTo>
                  <a:lnTo>
                    <a:pt x="16080" y="20146"/>
                  </a:lnTo>
                  <a:lnTo>
                    <a:pt x="17071" y="20518"/>
                  </a:lnTo>
                  <a:lnTo>
                    <a:pt x="18082" y="20869"/>
                  </a:lnTo>
                  <a:lnTo>
                    <a:pt x="19135" y="21220"/>
                  </a:lnTo>
                  <a:lnTo>
                    <a:pt x="20209" y="21550"/>
                  </a:lnTo>
                  <a:lnTo>
                    <a:pt x="21303" y="21880"/>
                  </a:lnTo>
                  <a:lnTo>
                    <a:pt x="22438" y="22169"/>
                  </a:lnTo>
                  <a:lnTo>
                    <a:pt x="23614" y="22417"/>
                  </a:lnTo>
                  <a:lnTo>
                    <a:pt x="24812" y="22644"/>
                  </a:lnTo>
                  <a:lnTo>
                    <a:pt x="25410" y="22747"/>
                  </a:lnTo>
                  <a:lnTo>
                    <a:pt x="26029" y="22830"/>
                  </a:lnTo>
                  <a:lnTo>
                    <a:pt x="26649" y="22892"/>
                  </a:lnTo>
                  <a:lnTo>
                    <a:pt x="27288" y="22933"/>
                  </a:lnTo>
                  <a:lnTo>
                    <a:pt x="27928" y="22954"/>
                  </a:lnTo>
                  <a:lnTo>
                    <a:pt x="28568" y="22954"/>
                  </a:lnTo>
                  <a:lnTo>
                    <a:pt x="29208" y="22933"/>
                  </a:lnTo>
                  <a:lnTo>
                    <a:pt x="29869" y="22871"/>
                  </a:lnTo>
                  <a:lnTo>
                    <a:pt x="30199" y="22830"/>
                  </a:lnTo>
                  <a:lnTo>
                    <a:pt x="30529" y="22768"/>
                  </a:lnTo>
                  <a:lnTo>
                    <a:pt x="31169" y="22644"/>
                  </a:lnTo>
                  <a:lnTo>
                    <a:pt x="32469" y="22293"/>
                  </a:lnTo>
                  <a:lnTo>
                    <a:pt x="33109" y="22107"/>
                  </a:lnTo>
                  <a:lnTo>
                    <a:pt x="33770" y="21901"/>
                  </a:lnTo>
                  <a:lnTo>
                    <a:pt x="35070" y="21488"/>
                  </a:lnTo>
                  <a:lnTo>
                    <a:pt x="36391" y="21055"/>
                  </a:lnTo>
                  <a:lnTo>
                    <a:pt x="37712" y="20601"/>
                  </a:lnTo>
                  <a:lnTo>
                    <a:pt x="39033" y="20126"/>
                  </a:lnTo>
                  <a:lnTo>
                    <a:pt x="40396" y="19630"/>
                  </a:lnTo>
                  <a:lnTo>
                    <a:pt x="43120" y="18598"/>
                  </a:lnTo>
                  <a:lnTo>
                    <a:pt x="45866" y="17525"/>
                  </a:lnTo>
                  <a:lnTo>
                    <a:pt x="48673" y="16390"/>
                  </a:lnTo>
                  <a:lnTo>
                    <a:pt x="51521" y="15234"/>
                  </a:lnTo>
                  <a:lnTo>
                    <a:pt x="54390" y="14016"/>
                  </a:lnTo>
                  <a:lnTo>
                    <a:pt x="57280" y="12757"/>
                  </a:lnTo>
                  <a:lnTo>
                    <a:pt x="61140" y="11064"/>
                  </a:lnTo>
                  <a:lnTo>
                    <a:pt x="61264" y="11002"/>
                  </a:lnTo>
                  <a:lnTo>
                    <a:pt x="61223" y="10878"/>
                  </a:lnTo>
                  <a:lnTo>
                    <a:pt x="56599" y="104"/>
                  </a:lnTo>
                  <a:lnTo>
                    <a:pt x="56558"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899" name="Google Shape;2899;p212"/>
            <p:cNvSpPr/>
            <p:nvPr/>
          </p:nvSpPr>
          <p:spPr>
            <a:xfrm>
              <a:off x="1580725" y="1664950"/>
              <a:ext cx="316350" cy="169275"/>
            </a:xfrm>
            <a:custGeom>
              <a:avLst/>
              <a:gdLst/>
              <a:ahLst/>
              <a:cxnLst/>
              <a:rect l="l" t="t" r="r" b="b"/>
              <a:pathLst>
                <a:path w="12654" h="6771" extrusionOk="0">
                  <a:moveTo>
                    <a:pt x="6771" y="0"/>
                  </a:moveTo>
                  <a:lnTo>
                    <a:pt x="6378" y="21"/>
                  </a:lnTo>
                  <a:lnTo>
                    <a:pt x="5966" y="62"/>
                  </a:lnTo>
                  <a:lnTo>
                    <a:pt x="5532" y="124"/>
                  </a:lnTo>
                  <a:lnTo>
                    <a:pt x="5119" y="206"/>
                  </a:lnTo>
                  <a:lnTo>
                    <a:pt x="4707" y="330"/>
                  </a:lnTo>
                  <a:lnTo>
                    <a:pt x="4294" y="475"/>
                  </a:lnTo>
                  <a:lnTo>
                    <a:pt x="3902" y="661"/>
                  </a:lnTo>
                  <a:lnTo>
                    <a:pt x="3509" y="867"/>
                  </a:lnTo>
                  <a:lnTo>
                    <a:pt x="3158" y="1115"/>
                  </a:lnTo>
                  <a:lnTo>
                    <a:pt x="2828" y="1362"/>
                  </a:lnTo>
                  <a:lnTo>
                    <a:pt x="2539" y="1651"/>
                  </a:lnTo>
                  <a:lnTo>
                    <a:pt x="2271" y="1940"/>
                  </a:lnTo>
                  <a:lnTo>
                    <a:pt x="2044" y="2271"/>
                  </a:lnTo>
                  <a:lnTo>
                    <a:pt x="2044" y="2250"/>
                  </a:lnTo>
                  <a:lnTo>
                    <a:pt x="1693" y="2663"/>
                  </a:lnTo>
                  <a:lnTo>
                    <a:pt x="1383" y="3096"/>
                  </a:lnTo>
                  <a:lnTo>
                    <a:pt x="1115" y="3509"/>
                  </a:lnTo>
                  <a:lnTo>
                    <a:pt x="888" y="3922"/>
                  </a:lnTo>
                  <a:lnTo>
                    <a:pt x="682" y="4314"/>
                  </a:lnTo>
                  <a:lnTo>
                    <a:pt x="516" y="4706"/>
                  </a:lnTo>
                  <a:lnTo>
                    <a:pt x="372" y="5057"/>
                  </a:lnTo>
                  <a:lnTo>
                    <a:pt x="269" y="5387"/>
                  </a:lnTo>
                  <a:lnTo>
                    <a:pt x="124" y="5965"/>
                  </a:lnTo>
                  <a:lnTo>
                    <a:pt x="42" y="6399"/>
                  </a:lnTo>
                  <a:lnTo>
                    <a:pt x="0" y="6667"/>
                  </a:lnTo>
                  <a:lnTo>
                    <a:pt x="0" y="6770"/>
                  </a:lnTo>
                  <a:lnTo>
                    <a:pt x="21" y="6750"/>
                  </a:lnTo>
                  <a:lnTo>
                    <a:pt x="42" y="6667"/>
                  </a:lnTo>
                  <a:lnTo>
                    <a:pt x="104" y="6419"/>
                  </a:lnTo>
                  <a:lnTo>
                    <a:pt x="227" y="5986"/>
                  </a:lnTo>
                  <a:lnTo>
                    <a:pt x="393" y="5429"/>
                  </a:lnTo>
                  <a:lnTo>
                    <a:pt x="516" y="5119"/>
                  </a:lnTo>
                  <a:lnTo>
                    <a:pt x="661" y="4768"/>
                  </a:lnTo>
                  <a:lnTo>
                    <a:pt x="847" y="4397"/>
                  </a:lnTo>
                  <a:lnTo>
                    <a:pt x="1053" y="4004"/>
                  </a:lnTo>
                  <a:lnTo>
                    <a:pt x="1280" y="3612"/>
                  </a:lnTo>
                  <a:lnTo>
                    <a:pt x="1569" y="3220"/>
                  </a:lnTo>
                  <a:lnTo>
                    <a:pt x="1879" y="2807"/>
                  </a:lnTo>
                  <a:lnTo>
                    <a:pt x="2209" y="2394"/>
                  </a:lnTo>
                  <a:lnTo>
                    <a:pt x="2230" y="2394"/>
                  </a:lnTo>
                  <a:lnTo>
                    <a:pt x="2457" y="2085"/>
                  </a:lnTo>
                  <a:lnTo>
                    <a:pt x="2704" y="1816"/>
                  </a:lnTo>
                  <a:lnTo>
                    <a:pt x="2993" y="1548"/>
                  </a:lnTo>
                  <a:lnTo>
                    <a:pt x="3303" y="1300"/>
                  </a:lnTo>
                  <a:lnTo>
                    <a:pt x="3654" y="1094"/>
                  </a:lnTo>
                  <a:lnTo>
                    <a:pt x="4005" y="888"/>
                  </a:lnTo>
                  <a:lnTo>
                    <a:pt x="4376" y="723"/>
                  </a:lnTo>
                  <a:lnTo>
                    <a:pt x="4789" y="557"/>
                  </a:lnTo>
                  <a:lnTo>
                    <a:pt x="5181" y="454"/>
                  </a:lnTo>
                  <a:lnTo>
                    <a:pt x="5594" y="351"/>
                  </a:lnTo>
                  <a:lnTo>
                    <a:pt x="5986" y="289"/>
                  </a:lnTo>
                  <a:lnTo>
                    <a:pt x="6378" y="248"/>
                  </a:lnTo>
                  <a:lnTo>
                    <a:pt x="7163" y="248"/>
                  </a:lnTo>
                  <a:lnTo>
                    <a:pt x="7534" y="268"/>
                  </a:lnTo>
                  <a:lnTo>
                    <a:pt x="7906" y="310"/>
                  </a:lnTo>
                  <a:lnTo>
                    <a:pt x="8257" y="372"/>
                  </a:lnTo>
                  <a:lnTo>
                    <a:pt x="8608" y="434"/>
                  </a:lnTo>
                  <a:lnTo>
                    <a:pt x="9268" y="578"/>
                  </a:lnTo>
                  <a:lnTo>
                    <a:pt x="9867" y="764"/>
                  </a:lnTo>
                  <a:lnTo>
                    <a:pt x="10424" y="950"/>
                  </a:lnTo>
                  <a:lnTo>
                    <a:pt x="10920" y="1156"/>
                  </a:lnTo>
                  <a:lnTo>
                    <a:pt x="11353" y="1321"/>
                  </a:lnTo>
                  <a:lnTo>
                    <a:pt x="12055" y="1631"/>
                  </a:lnTo>
                  <a:lnTo>
                    <a:pt x="12488" y="1837"/>
                  </a:lnTo>
                  <a:lnTo>
                    <a:pt x="12612" y="1878"/>
                  </a:lnTo>
                  <a:lnTo>
                    <a:pt x="12653" y="1878"/>
                  </a:lnTo>
                  <a:lnTo>
                    <a:pt x="12633" y="1858"/>
                  </a:lnTo>
                  <a:lnTo>
                    <a:pt x="12530" y="1775"/>
                  </a:lnTo>
                  <a:lnTo>
                    <a:pt x="12096" y="1548"/>
                  </a:lnTo>
                  <a:lnTo>
                    <a:pt x="11415" y="1197"/>
                  </a:lnTo>
                  <a:lnTo>
                    <a:pt x="10981" y="1011"/>
                  </a:lnTo>
                  <a:lnTo>
                    <a:pt x="10486" y="805"/>
                  </a:lnTo>
                  <a:lnTo>
                    <a:pt x="9929" y="578"/>
                  </a:lnTo>
                  <a:lnTo>
                    <a:pt x="9330" y="392"/>
                  </a:lnTo>
                  <a:lnTo>
                    <a:pt x="8649" y="206"/>
                  </a:lnTo>
                  <a:lnTo>
                    <a:pt x="8298" y="145"/>
                  </a:lnTo>
                  <a:lnTo>
                    <a:pt x="7947" y="83"/>
                  </a:lnTo>
                  <a:lnTo>
                    <a:pt x="7555" y="41"/>
                  </a:lnTo>
                  <a:lnTo>
                    <a:pt x="7184"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00" name="Google Shape;2900;p212"/>
            <p:cNvSpPr/>
            <p:nvPr/>
          </p:nvSpPr>
          <p:spPr>
            <a:xfrm>
              <a:off x="1965675" y="1808900"/>
              <a:ext cx="156400" cy="331850"/>
            </a:xfrm>
            <a:custGeom>
              <a:avLst/>
              <a:gdLst/>
              <a:ahLst/>
              <a:cxnLst/>
              <a:rect l="l" t="t" r="r" b="b"/>
              <a:pathLst>
                <a:path w="6256" h="13274" extrusionOk="0">
                  <a:moveTo>
                    <a:pt x="6255" y="1"/>
                  </a:moveTo>
                  <a:lnTo>
                    <a:pt x="6234" y="22"/>
                  </a:lnTo>
                  <a:lnTo>
                    <a:pt x="6172" y="125"/>
                  </a:lnTo>
                  <a:lnTo>
                    <a:pt x="5987" y="517"/>
                  </a:lnTo>
                  <a:lnTo>
                    <a:pt x="5347" y="1941"/>
                  </a:lnTo>
                  <a:lnTo>
                    <a:pt x="4397" y="4067"/>
                  </a:lnTo>
                  <a:lnTo>
                    <a:pt x="3200" y="6668"/>
                  </a:lnTo>
                  <a:lnTo>
                    <a:pt x="1962" y="9248"/>
                  </a:lnTo>
                  <a:lnTo>
                    <a:pt x="930" y="11333"/>
                  </a:lnTo>
                  <a:lnTo>
                    <a:pt x="248" y="12757"/>
                  </a:lnTo>
                  <a:lnTo>
                    <a:pt x="63" y="13129"/>
                  </a:lnTo>
                  <a:lnTo>
                    <a:pt x="21" y="13232"/>
                  </a:lnTo>
                  <a:lnTo>
                    <a:pt x="1" y="13273"/>
                  </a:lnTo>
                  <a:lnTo>
                    <a:pt x="42" y="13253"/>
                  </a:lnTo>
                  <a:lnTo>
                    <a:pt x="104" y="13170"/>
                  </a:lnTo>
                  <a:lnTo>
                    <a:pt x="331" y="12799"/>
                  </a:lnTo>
                  <a:lnTo>
                    <a:pt x="661" y="12200"/>
                  </a:lnTo>
                  <a:lnTo>
                    <a:pt x="1095" y="11416"/>
                  </a:lnTo>
                  <a:lnTo>
                    <a:pt x="1611" y="10466"/>
                  </a:lnTo>
                  <a:lnTo>
                    <a:pt x="2168" y="9351"/>
                  </a:lnTo>
                  <a:lnTo>
                    <a:pt x="2787" y="8113"/>
                  </a:lnTo>
                  <a:lnTo>
                    <a:pt x="3427" y="6771"/>
                  </a:lnTo>
                  <a:lnTo>
                    <a:pt x="4046" y="5430"/>
                  </a:lnTo>
                  <a:lnTo>
                    <a:pt x="4604" y="4171"/>
                  </a:lnTo>
                  <a:lnTo>
                    <a:pt x="5099" y="3015"/>
                  </a:lnTo>
                  <a:lnTo>
                    <a:pt x="5512" y="2003"/>
                  </a:lnTo>
                  <a:lnTo>
                    <a:pt x="5842" y="1178"/>
                  </a:lnTo>
                  <a:lnTo>
                    <a:pt x="6069" y="538"/>
                  </a:lnTo>
                  <a:lnTo>
                    <a:pt x="6214" y="145"/>
                  </a:lnTo>
                  <a:lnTo>
                    <a:pt x="6255" y="22"/>
                  </a:lnTo>
                  <a:lnTo>
                    <a:pt x="6255"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01" name="Google Shape;2901;p212"/>
            <p:cNvSpPr/>
            <p:nvPr/>
          </p:nvSpPr>
          <p:spPr>
            <a:xfrm>
              <a:off x="2381600" y="1929150"/>
              <a:ext cx="43375" cy="298300"/>
            </a:xfrm>
            <a:custGeom>
              <a:avLst/>
              <a:gdLst/>
              <a:ahLst/>
              <a:cxnLst/>
              <a:rect l="l" t="t" r="r" b="b"/>
              <a:pathLst>
                <a:path w="1735" h="11932" extrusionOk="0">
                  <a:moveTo>
                    <a:pt x="1" y="0"/>
                  </a:moveTo>
                  <a:lnTo>
                    <a:pt x="1" y="21"/>
                  </a:lnTo>
                  <a:lnTo>
                    <a:pt x="1" y="124"/>
                  </a:lnTo>
                  <a:lnTo>
                    <a:pt x="21" y="475"/>
                  </a:lnTo>
                  <a:lnTo>
                    <a:pt x="166" y="1755"/>
                  </a:lnTo>
                  <a:lnTo>
                    <a:pt x="413" y="3654"/>
                  </a:lnTo>
                  <a:lnTo>
                    <a:pt x="744" y="5986"/>
                  </a:lnTo>
                  <a:lnTo>
                    <a:pt x="1095" y="8298"/>
                  </a:lnTo>
                  <a:lnTo>
                    <a:pt x="1384" y="10197"/>
                  </a:lnTo>
                  <a:lnTo>
                    <a:pt x="1611" y="11477"/>
                  </a:lnTo>
                  <a:lnTo>
                    <a:pt x="1693" y="11828"/>
                  </a:lnTo>
                  <a:lnTo>
                    <a:pt x="1714" y="11910"/>
                  </a:lnTo>
                  <a:lnTo>
                    <a:pt x="1734" y="11931"/>
                  </a:lnTo>
                  <a:lnTo>
                    <a:pt x="1734" y="11910"/>
                  </a:lnTo>
                  <a:lnTo>
                    <a:pt x="1734" y="11807"/>
                  </a:lnTo>
                  <a:lnTo>
                    <a:pt x="1714" y="11456"/>
                  </a:lnTo>
                  <a:lnTo>
                    <a:pt x="1569" y="10177"/>
                  </a:lnTo>
                  <a:lnTo>
                    <a:pt x="1322" y="8278"/>
                  </a:lnTo>
                  <a:lnTo>
                    <a:pt x="991" y="5945"/>
                  </a:lnTo>
                  <a:lnTo>
                    <a:pt x="640" y="3633"/>
                  </a:lnTo>
                  <a:lnTo>
                    <a:pt x="351" y="1734"/>
                  </a:lnTo>
                  <a:lnTo>
                    <a:pt x="124" y="454"/>
                  </a:lnTo>
                  <a:lnTo>
                    <a:pt x="42" y="104"/>
                  </a:lnTo>
                  <a:lnTo>
                    <a:pt x="21" y="21"/>
                  </a:lnTo>
                  <a:lnTo>
                    <a:pt x="1"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02" name="Google Shape;2902;p212"/>
            <p:cNvSpPr/>
            <p:nvPr/>
          </p:nvSpPr>
          <p:spPr>
            <a:xfrm>
              <a:off x="2704625" y="1807375"/>
              <a:ext cx="135750" cy="279175"/>
            </a:xfrm>
            <a:custGeom>
              <a:avLst/>
              <a:gdLst/>
              <a:ahLst/>
              <a:cxnLst/>
              <a:rect l="l" t="t" r="r" b="b"/>
              <a:pathLst>
                <a:path w="5430" h="11167" extrusionOk="0">
                  <a:moveTo>
                    <a:pt x="1" y="0"/>
                  </a:moveTo>
                  <a:lnTo>
                    <a:pt x="1" y="21"/>
                  </a:lnTo>
                  <a:lnTo>
                    <a:pt x="22" y="124"/>
                  </a:lnTo>
                  <a:lnTo>
                    <a:pt x="166" y="454"/>
                  </a:lnTo>
                  <a:lnTo>
                    <a:pt x="703" y="1672"/>
                  </a:lnTo>
                  <a:lnTo>
                    <a:pt x="1549" y="3447"/>
                  </a:lnTo>
                  <a:lnTo>
                    <a:pt x="2602" y="5635"/>
                  </a:lnTo>
                  <a:lnTo>
                    <a:pt x="3675" y="7802"/>
                  </a:lnTo>
                  <a:lnTo>
                    <a:pt x="4563" y="9557"/>
                  </a:lnTo>
                  <a:lnTo>
                    <a:pt x="5161" y="10734"/>
                  </a:lnTo>
                  <a:lnTo>
                    <a:pt x="5347" y="11064"/>
                  </a:lnTo>
                  <a:lnTo>
                    <a:pt x="5409" y="11126"/>
                  </a:lnTo>
                  <a:lnTo>
                    <a:pt x="5430" y="11167"/>
                  </a:lnTo>
                  <a:lnTo>
                    <a:pt x="5430" y="11126"/>
                  </a:lnTo>
                  <a:lnTo>
                    <a:pt x="5388" y="11043"/>
                  </a:lnTo>
                  <a:lnTo>
                    <a:pt x="5264" y="10692"/>
                  </a:lnTo>
                  <a:lnTo>
                    <a:pt x="4707" y="9495"/>
                  </a:lnTo>
                  <a:lnTo>
                    <a:pt x="3882" y="7699"/>
                  </a:lnTo>
                  <a:lnTo>
                    <a:pt x="2829" y="5532"/>
                  </a:lnTo>
                  <a:lnTo>
                    <a:pt x="1755" y="3344"/>
                  </a:lnTo>
                  <a:lnTo>
                    <a:pt x="868" y="1589"/>
                  </a:lnTo>
                  <a:lnTo>
                    <a:pt x="249" y="413"/>
                  </a:lnTo>
                  <a:lnTo>
                    <a:pt x="63" y="103"/>
                  </a:lnTo>
                  <a:lnTo>
                    <a:pt x="22" y="21"/>
                  </a:lnTo>
                  <a:lnTo>
                    <a:pt x="1"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03" name="Google Shape;2903;p212"/>
            <p:cNvSpPr/>
            <p:nvPr/>
          </p:nvSpPr>
          <p:spPr>
            <a:xfrm>
              <a:off x="2827975" y="4747700"/>
              <a:ext cx="631125" cy="712675"/>
            </a:xfrm>
            <a:custGeom>
              <a:avLst/>
              <a:gdLst/>
              <a:ahLst/>
              <a:cxnLst/>
              <a:rect l="l" t="t" r="r" b="b"/>
              <a:pathLst>
                <a:path w="25245" h="28507" extrusionOk="0">
                  <a:moveTo>
                    <a:pt x="0" y="1"/>
                  </a:moveTo>
                  <a:lnTo>
                    <a:pt x="12922" y="28506"/>
                  </a:lnTo>
                  <a:lnTo>
                    <a:pt x="19155" y="28506"/>
                  </a:lnTo>
                  <a:lnTo>
                    <a:pt x="20043" y="26339"/>
                  </a:lnTo>
                  <a:lnTo>
                    <a:pt x="21157" y="28506"/>
                  </a:lnTo>
                  <a:lnTo>
                    <a:pt x="25244" y="28506"/>
                  </a:lnTo>
                  <a:lnTo>
                    <a:pt x="24770" y="11870"/>
                  </a:lnTo>
                  <a:lnTo>
                    <a:pt x="24563" y="2024"/>
                  </a:lnTo>
                  <a:lnTo>
                    <a:pt x="0" y="1"/>
                  </a:lnTo>
                  <a:close/>
                </a:path>
              </a:pathLst>
            </a:custGeom>
            <a:solidFill>
              <a:srgbClr val="FF735D"/>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04" name="Google Shape;2904;p212"/>
            <p:cNvSpPr/>
            <p:nvPr/>
          </p:nvSpPr>
          <p:spPr>
            <a:xfrm>
              <a:off x="2827975" y="4747700"/>
              <a:ext cx="631125" cy="712675"/>
            </a:xfrm>
            <a:custGeom>
              <a:avLst/>
              <a:gdLst/>
              <a:ahLst/>
              <a:cxnLst/>
              <a:rect l="l" t="t" r="r" b="b"/>
              <a:pathLst>
                <a:path w="25245" h="28507" fill="none" extrusionOk="0">
                  <a:moveTo>
                    <a:pt x="0" y="1"/>
                  </a:moveTo>
                  <a:lnTo>
                    <a:pt x="12922" y="28506"/>
                  </a:lnTo>
                  <a:lnTo>
                    <a:pt x="19155" y="28506"/>
                  </a:lnTo>
                  <a:lnTo>
                    <a:pt x="20043" y="26339"/>
                  </a:lnTo>
                  <a:lnTo>
                    <a:pt x="21157" y="28506"/>
                  </a:lnTo>
                  <a:lnTo>
                    <a:pt x="25244" y="28506"/>
                  </a:lnTo>
                  <a:lnTo>
                    <a:pt x="24770" y="11870"/>
                  </a:lnTo>
                  <a:lnTo>
                    <a:pt x="24563" y="2024"/>
                  </a:lnTo>
                  <a:lnTo>
                    <a:pt x="0"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05" name="Google Shape;2905;p212"/>
            <p:cNvSpPr/>
            <p:nvPr/>
          </p:nvSpPr>
          <p:spPr>
            <a:xfrm>
              <a:off x="2858425" y="4814275"/>
              <a:ext cx="600675" cy="646100"/>
            </a:xfrm>
            <a:custGeom>
              <a:avLst/>
              <a:gdLst/>
              <a:ahLst/>
              <a:cxnLst/>
              <a:rect l="l" t="t" r="r" b="b"/>
              <a:pathLst>
                <a:path w="24027" h="25844" extrusionOk="0">
                  <a:moveTo>
                    <a:pt x="0" y="1"/>
                  </a:moveTo>
                  <a:lnTo>
                    <a:pt x="11704" y="25843"/>
                  </a:lnTo>
                  <a:lnTo>
                    <a:pt x="17937" y="25843"/>
                  </a:lnTo>
                  <a:lnTo>
                    <a:pt x="18825" y="23676"/>
                  </a:lnTo>
                  <a:lnTo>
                    <a:pt x="19939" y="25843"/>
                  </a:lnTo>
                  <a:lnTo>
                    <a:pt x="24026" y="25843"/>
                  </a:lnTo>
                  <a:lnTo>
                    <a:pt x="24026" y="25720"/>
                  </a:lnTo>
                  <a:lnTo>
                    <a:pt x="23614" y="11333"/>
                  </a:lnTo>
                  <a:lnTo>
                    <a:pt x="21983" y="10837"/>
                  </a:lnTo>
                  <a:lnTo>
                    <a:pt x="20373" y="10321"/>
                  </a:lnTo>
                  <a:lnTo>
                    <a:pt x="18784" y="9764"/>
                  </a:lnTo>
                  <a:lnTo>
                    <a:pt x="17215" y="9186"/>
                  </a:lnTo>
                  <a:lnTo>
                    <a:pt x="15646" y="8587"/>
                  </a:lnTo>
                  <a:lnTo>
                    <a:pt x="14119" y="7948"/>
                  </a:lnTo>
                  <a:lnTo>
                    <a:pt x="12612" y="7266"/>
                  </a:lnTo>
                  <a:lnTo>
                    <a:pt x="11105" y="6565"/>
                  </a:lnTo>
                  <a:lnTo>
                    <a:pt x="9640" y="5842"/>
                  </a:lnTo>
                  <a:lnTo>
                    <a:pt x="8195" y="5099"/>
                  </a:lnTo>
                  <a:lnTo>
                    <a:pt x="6770" y="4315"/>
                  </a:lnTo>
                  <a:lnTo>
                    <a:pt x="5367" y="3510"/>
                  </a:lnTo>
                  <a:lnTo>
                    <a:pt x="3984" y="2663"/>
                  </a:lnTo>
                  <a:lnTo>
                    <a:pt x="2642" y="1796"/>
                  </a:lnTo>
                  <a:lnTo>
                    <a:pt x="1300" y="909"/>
                  </a:lnTo>
                  <a:lnTo>
                    <a:pt x="0" y="1"/>
                  </a:lnTo>
                  <a:close/>
                </a:path>
              </a:pathLst>
            </a:custGeom>
            <a:solidFill>
              <a:srgbClr val="4869B7"/>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06" name="Google Shape;2906;p212"/>
            <p:cNvSpPr/>
            <p:nvPr/>
          </p:nvSpPr>
          <p:spPr>
            <a:xfrm>
              <a:off x="2858425" y="4814275"/>
              <a:ext cx="600675" cy="646100"/>
            </a:xfrm>
            <a:custGeom>
              <a:avLst/>
              <a:gdLst/>
              <a:ahLst/>
              <a:cxnLst/>
              <a:rect l="l" t="t" r="r" b="b"/>
              <a:pathLst>
                <a:path w="24027" h="25844" fill="none" extrusionOk="0">
                  <a:moveTo>
                    <a:pt x="0" y="1"/>
                  </a:moveTo>
                  <a:lnTo>
                    <a:pt x="11704" y="25843"/>
                  </a:lnTo>
                  <a:lnTo>
                    <a:pt x="17937" y="25843"/>
                  </a:lnTo>
                  <a:lnTo>
                    <a:pt x="18825" y="23676"/>
                  </a:lnTo>
                  <a:lnTo>
                    <a:pt x="19939" y="25843"/>
                  </a:lnTo>
                  <a:lnTo>
                    <a:pt x="24026" y="25843"/>
                  </a:lnTo>
                  <a:lnTo>
                    <a:pt x="24026" y="25720"/>
                  </a:lnTo>
                  <a:lnTo>
                    <a:pt x="23614" y="11333"/>
                  </a:lnTo>
                  <a:lnTo>
                    <a:pt x="23614" y="11333"/>
                  </a:lnTo>
                  <a:lnTo>
                    <a:pt x="21983" y="10837"/>
                  </a:lnTo>
                  <a:lnTo>
                    <a:pt x="20373" y="10321"/>
                  </a:lnTo>
                  <a:lnTo>
                    <a:pt x="18784" y="9764"/>
                  </a:lnTo>
                  <a:lnTo>
                    <a:pt x="17215" y="9186"/>
                  </a:lnTo>
                  <a:lnTo>
                    <a:pt x="15646" y="8587"/>
                  </a:lnTo>
                  <a:lnTo>
                    <a:pt x="14119" y="7948"/>
                  </a:lnTo>
                  <a:lnTo>
                    <a:pt x="12612" y="7266"/>
                  </a:lnTo>
                  <a:lnTo>
                    <a:pt x="11105" y="6565"/>
                  </a:lnTo>
                  <a:lnTo>
                    <a:pt x="9640" y="5842"/>
                  </a:lnTo>
                  <a:lnTo>
                    <a:pt x="8195" y="5099"/>
                  </a:lnTo>
                  <a:lnTo>
                    <a:pt x="6770" y="4315"/>
                  </a:lnTo>
                  <a:lnTo>
                    <a:pt x="5367" y="3510"/>
                  </a:lnTo>
                  <a:lnTo>
                    <a:pt x="3984" y="2663"/>
                  </a:lnTo>
                  <a:lnTo>
                    <a:pt x="2642" y="1796"/>
                  </a:lnTo>
                  <a:lnTo>
                    <a:pt x="1300" y="909"/>
                  </a:lnTo>
                  <a:lnTo>
                    <a:pt x="0"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07" name="Google Shape;2907;p212"/>
            <p:cNvSpPr/>
            <p:nvPr/>
          </p:nvSpPr>
          <p:spPr>
            <a:xfrm>
              <a:off x="4240850" y="4824075"/>
              <a:ext cx="623400" cy="636300"/>
            </a:xfrm>
            <a:custGeom>
              <a:avLst/>
              <a:gdLst/>
              <a:ahLst/>
              <a:cxnLst/>
              <a:rect l="l" t="t" r="r" b="b"/>
              <a:pathLst>
                <a:path w="24936" h="25452" extrusionOk="0">
                  <a:moveTo>
                    <a:pt x="1" y="1"/>
                  </a:moveTo>
                  <a:lnTo>
                    <a:pt x="12613" y="25451"/>
                  </a:lnTo>
                  <a:lnTo>
                    <a:pt x="18846" y="25451"/>
                  </a:lnTo>
                  <a:lnTo>
                    <a:pt x="19734" y="23470"/>
                  </a:lnTo>
                  <a:lnTo>
                    <a:pt x="20828" y="25451"/>
                  </a:lnTo>
                  <a:lnTo>
                    <a:pt x="24936" y="25451"/>
                  </a:lnTo>
                  <a:lnTo>
                    <a:pt x="24461" y="10218"/>
                  </a:lnTo>
                  <a:lnTo>
                    <a:pt x="24254" y="1219"/>
                  </a:lnTo>
                  <a:lnTo>
                    <a:pt x="1" y="1"/>
                  </a:lnTo>
                  <a:close/>
                </a:path>
              </a:pathLst>
            </a:custGeom>
            <a:solidFill>
              <a:srgbClr val="FF735D"/>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08" name="Google Shape;2908;p212"/>
            <p:cNvSpPr/>
            <p:nvPr/>
          </p:nvSpPr>
          <p:spPr>
            <a:xfrm>
              <a:off x="4240850" y="4824075"/>
              <a:ext cx="623400" cy="636300"/>
            </a:xfrm>
            <a:custGeom>
              <a:avLst/>
              <a:gdLst/>
              <a:ahLst/>
              <a:cxnLst/>
              <a:rect l="l" t="t" r="r" b="b"/>
              <a:pathLst>
                <a:path w="24936" h="25452" fill="none" extrusionOk="0">
                  <a:moveTo>
                    <a:pt x="1" y="1"/>
                  </a:moveTo>
                  <a:lnTo>
                    <a:pt x="12613" y="25451"/>
                  </a:lnTo>
                  <a:lnTo>
                    <a:pt x="18846" y="25451"/>
                  </a:lnTo>
                  <a:lnTo>
                    <a:pt x="19734" y="23470"/>
                  </a:lnTo>
                  <a:lnTo>
                    <a:pt x="20828" y="25451"/>
                  </a:lnTo>
                  <a:lnTo>
                    <a:pt x="24936" y="25451"/>
                  </a:lnTo>
                  <a:lnTo>
                    <a:pt x="24461" y="10218"/>
                  </a:lnTo>
                  <a:lnTo>
                    <a:pt x="24254" y="1219"/>
                  </a:lnTo>
                  <a:lnTo>
                    <a:pt x="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09" name="Google Shape;2909;p212"/>
            <p:cNvSpPr/>
            <p:nvPr/>
          </p:nvSpPr>
          <p:spPr>
            <a:xfrm>
              <a:off x="4404450" y="5048050"/>
              <a:ext cx="459800" cy="412325"/>
            </a:xfrm>
            <a:custGeom>
              <a:avLst/>
              <a:gdLst/>
              <a:ahLst/>
              <a:cxnLst/>
              <a:rect l="l" t="t" r="r" b="b"/>
              <a:pathLst>
                <a:path w="18392" h="16493" extrusionOk="0">
                  <a:moveTo>
                    <a:pt x="17876" y="0"/>
                  </a:moveTo>
                  <a:lnTo>
                    <a:pt x="16823" y="351"/>
                  </a:lnTo>
                  <a:lnTo>
                    <a:pt x="15749" y="702"/>
                  </a:lnTo>
                  <a:lnTo>
                    <a:pt x="14676" y="1032"/>
                  </a:lnTo>
                  <a:lnTo>
                    <a:pt x="13582" y="1362"/>
                  </a:lnTo>
                  <a:lnTo>
                    <a:pt x="12488" y="1672"/>
                  </a:lnTo>
                  <a:lnTo>
                    <a:pt x="11394" y="1982"/>
                  </a:lnTo>
                  <a:lnTo>
                    <a:pt x="10280" y="2250"/>
                  </a:lnTo>
                  <a:lnTo>
                    <a:pt x="9165" y="2518"/>
                  </a:lnTo>
                  <a:lnTo>
                    <a:pt x="8030" y="2787"/>
                  </a:lnTo>
                  <a:lnTo>
                    <a:pt x="6915" y="3034"/>
                  </a:lnTo>
                  <a:lnTo>
                    <a:pt x="5780" y="3261"/>
                  </a:lnTo>
                  <a:lnTo>
                    <a:pt x="4624" y="3488"/>
                  </a:lnTo>
                  <a:lnTo>
                    <a:pt x="3468" y="3695"/>
                  </a:lnTo>
                  <a:lnTo>
                    <a:pt x="2312" y="3881"/>
                  </a:lnTo>
                  <a:lnTo>
                    <a:pt x="1156" y="4066"/>
                  </a:lnTo>
                  <a:lnTo>
                    <a:pt x="0" y="4232"/>
                  </a:lnTo>
                  <a:lnTo>
                    <a:pt x="6069" y="16492"/>
                  </a:lnTo>
                  <a:lnTo>
                    <a:pt x="12302" y="16492"/>
                  </a:lnTo>
                  <a:lnTo>
                    <a:pt x="13190" y="14511"/>
                  </a:lnTo>
                  <a:lnTo>
                    <a:pt x="14284" y="16492"/>
                  </a:lnTo>
                  <a:lnTo>
                    <a:pt x="18392" y="16492"/>
                  </a:lnTo>
                  <a:lnTo>
                    <a:pt x="17917" y="1259"/>
                  </a:lnTo>
                  <a:lnTo>
                    <a:pt x="17876" y="0"/>
                  </a:lnTo>
                  <a:close/>
                </a:path>
              </a:pathLst>
            </a:custGeom>
            <a:solidFill>
              <a:srgbClr val="4869B7"/>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10" name="Google Shape;2910;p212"/>
            <p:cNvSpPr/>
            <p:nvPr/>
          </p:nvSpPr>
          <p:spPr>
            <a:xfrm>
              <a:off x="4404450" y="5048050"/>
              <a:ext cx="459800" cy="412325"/>
            </a:xfrm>
            <a:custGeom>
              <a:avLst/>
              <a:gdLst/>
              <a:ahLst/>
              <a:cxnLst/>
              <a:rect l="l" t="t" r="r" b="b"/>
              <a:pathLst>
                <a:path w="18392" h="16493" fill="none" extrusionOk="0">
                  <a:moveTo>
                    <a:pt x="17876" y="0"/>
                  </a:moveTo>
                  <a:lnTo>
                    <a:pt x="17876" y="0"/>
                  </a:lnTo>
                  <a:lnTo>
                    <a:pt x="16823" y="351"/>
                  </a:lnTo>
                  <a:lnTo>
                    <a:pt x="15749" y="702"/>
                  </a:lnTo>
                  <a:lnTo>
                    <a:pt x="14676" y="1032"/>
                  </a:lnTo>
                  <a:lnTo>
                    <a:pt x="13582" y="1362"/>
                  </a:lnTo>
                  <a:lnTo>
                    <a:pt x="12488" y="1672"/>
                  </a:lnTo>
                  <a:lnTo>
                    <a:pt x="11394" y="1982"/>
                  </a:lnTo>
                  <a:lnTo>
                    <a:pt x="10280" y="2250"/>
                  </a:lnTo>
                  <a:lnTo>
                    <a:pt x="9165" y="2518"/>
                  </a:lnTo>
                  <a:lnTo>
                    <a:pt x="8030" y="2787"/>
                  </a:lnTo>
                  <a:lnTo>
                    <a:pt x="6915" y="3034"/>
                  </a:lnTo>
                  <a:lnTo>
                    <a:pt x="5780" y="3261"/>
                  </a:lnTo>
                  <a:lnTo>
                    <a:pt x="4624" y="3488"/>
                  </a:lnTo>
                  <a:lnTo>
                    <a:pt x="3468" y="3695"/>
                  </a:lnTo>
                  <a:lnTo>
                    <a:pt x="2312" y="3881"/>
                  </a:lnTo>
                  <a:lnTo>
                    <a:pt x="1156" y="4066"/>
                  </a:lnTo>
                  <a:lnTo>
                    <a:pt x="0" y="4232"/>
                  </a:lnTo>
                  <a:lnTo>
                    <a:pt x="6069" y="16492"/>
                  </a:lnTo>
                  <a:lnTo>
                    <a:pt x="12302" y="16492"/>
                  </a:lnTo>
                  <a:lnTo>
                    <a:pt x="13190" y="14511"/>
                  </a:lnTo>
                  <a:lnTo>
                    <a:pt x="14284" y="16492"/>
                  </a:lnTo>
                  <a:lnTo>
                    <a:pt x="18392" y="16492"/>
                  </a:lnTo>
                  <a:lnTo>
                    <a:pt x="17917" y="1259"/>
                  </a:lnTo>
                  <a:lnTo>
                    <a:pt x="17876"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11" name="Google Shape;2911;p212"/>
            <p:cNvSpPr/>
            <p:nvPr/>
          </p:nvSpPr>
          <p:spPr>
            <a:xfrm>
              <a:off x="5763150" y="2948300"/>
              <a:ext cx="366400" cy="427825"/>
            </a:xfrm>
            <a:custGeom>
              <a:avLst/>
              <a:gdLst/>
              <a:ahLst/>
              <a:cxnLst/>
              <a:rect l="l" t="t" r="r" b="b"/>
              <a:pathLst>
                <a:path w="14656" h="17113" extrusionOk="0">
                  <a:moveTo>
                    <a:pt x="7246" y="6462"/>
                  </a:moveTo>
                  <a:lnTo>
                    <a:pt x="7535" y="6482"/>
                  </a:lnTo>
                  <a:lnTo>
                    <a:pt x="7803" y="6544"/>
                  </a:lnTo>
                  <a:lnTo>
                    <a:pt x="8092" y="6627"/>
                  </a:lnTo>
                  <a:lnTo>
                    <a:pt x="8360" y="6730"/>
                  </a:lnTo>
                  <a:lnTo>
                    <a:pt x="8608" y="6854"/>
                  </a:lnTo>
                  <a:lnTo>
                    <a:pt x="8856" y="6998"/>
                  </a:lnTo>
                  <a:lnTo>
                    <a:pt x="9083" y="7163"/>
                  </a:lnTo>
                  <a:lnTo>
                    <a:pt x="9310" y="7349"/>
                  </a:lnTo>
                  <a:lnTo>
                    <a:pt x="9516" y="7535"/>
                  </a:lnTo>
                  <a:lnTo>
                    <a:pt x="9702" y="7741"/>
                  </a:lnTo>
                  <a:lnTo>
                    <a:pt x="9888" y="7968"/>
                  </a:lnTo>
                  <a:lnTo>
                    <a:pt x="10053" y="8195"/>
                  </a:lnTo>
                  <a:lnTo>
                    <a:pt x="10197" y="8422"/>
                  </a:lnTo>
                  <a:lnTo>
                    <a:pt x="10321" y="8670"/>
                  </a:lnTo>
                  <a:lnTo>
                    <a:pt x="10445" y="8918"/>
                  </a:lnTo>
                  <a:lnTo>
                    <a:pt x="10548" y="9186"/>
                  </a:lnTo>
                  <a:lnTo>
                    <a:pt x="10631" y="9434"/>
                  </a:lnTo>
                  <a:lnTo>
                    <a:pt x="10713" y="9702"/>
                  </a:lnTo>
                  <a:lnTo>
                    <a:pt x="10775" y="9971"/>
                  </a:lnTo>
                  <a:lnTo>
                    <a:pt x="10817" y="10239"/>
                  </a:lnTo>
                  <a:lnTo>
                    <a:pt x="10837" y="10487"/>
                  </a:lnTo>
                  <a:lnTo>
                    <a:pt x="10858" y="10755"/>
                  </a:lnTo>
                  <a:lnTo>
                    <a:pt x="10858" y="11023"/>
                  </a:lnTo>
                  <a:lnTo>
                    <a:pt x="10839" y="11266"/>
                  </a:lnTo>
                  <a:lnTo>
                    <a:pt x="10839" y="11266"/>
                  </a:lnTo>
                  <a:lnTo>
                    <a:pt x="10569" y="11395"/>
                  </a:lnTo>
                  <a:lnTo>
                    <a:pt x="10074" y="11581"/>
                  </a:lnTo>
                  <a:lnTo>
                    <a:pt x="9805" y="11663"/>
                  </a:lnTo>
                  <a:lnTo>
                    <a:pt x="9557" y="11725"/>
                  </a:lnTo>
                  <a:lnTo>
                    <a:pt x="9289" y="11766"/>
                  </a:lnTo>
                  <a:lnTo>
                    <a:pt x="9000" y="11808"/>
                  </a:lnTo>
                  <a:lnTo>
                    <a:pt x="8732" y="11828"/>
                  </a:lnTo>
                  <a:lnTo>
                    <a:pt x="8464" y="11849"/>
                  </a:lnTo>
                  <a:lnTo>
                    <a:pt x="8175" y="11849"/>
                  </a:lnTo>
                  <a:lnTo>
                    <a:pt x="7906" y="11828"/>
                  </a:lnTo>
                  <a:lnTo>
                    <a:pt x="7638" y="11787"/>
                  </a:lnTo>
                  <a:lnTo>
                    <a:pt x="7349" y="11746"/>
                  </a:lnTo>
                  <a:lnTo>
                    <a:pt x="7081" y="11684"/>
                  </a:lnTo>
                  <a:lnTo>
                    <a:pt x="6812" y="11601"/>
                  </a:lnTo>
                  <a:lnTo>
                    <a:pt x="6544" y="11498"/>
                  </a:lnTo>
                  <a:lnTo>
                    <a:pt x="6276" y="11395"/>
                  </a:lnTo>
                  <a:lnTo>
                    <a:pt x="6028" y="11250"/>
                  </a:lnTo>
                  <a:lnTo>
                    <a:pt x="5801" y="11085"/>
                  </a:lnTo>
                  <a:lnTo>
                    <a:pt x="5574" y="10920"/>
                  </a:lnTo>
                  <a:lnTo>
                    <a:pt x="5367" y="10714"/>
                  </a:lnTo>
                  <a:lnTo>
                    <a:pt x="5182" y="10507"/>
                  </a:lnTo>
                  <a:lnTo>
                    <a:pt x="4996" y="10280"/>
                  </a:lnTo>
                  <a:lnTo>
                    <a:pt x="4851" y="10012"/>
                  </a:lnTo>
                  <a:lnTo>
                    <a:pt x="4748" y="9744"/>
                  </a:lnTo>
                  <a:lnTo>
                    <a:pt x="4645" y="9475"/>
                  </a:lnTo>
                  <a:lnTo>
                    <a:pt x="4583" y="9186"/>
                  </a:lnTo>
                  <a:lnTo>
                    <a:pt x="4562" y="8897"/>
                  </a:lnTo>
                  <a:lnTo>
                    <a:pt x="4562" y="8608"/>
                  </a:lnTo>
                  <a:lnTo>
                    <a:pt x="4604" y="8319"/>
                  </a:lnTo>
                  <a:lnTo>
                    <a:pt x="4666" y="8051"/>
                  </a:lnTo>
                  <a:lnTo>
                    <a:pt x="4789" y="7783"/>
                  </a:lnTo>
                  <a:lnTo>
                    <a:pt x="4934" y="7514"/>
                  </a:lnTo>
                  <a:lnTo>
                    <a:pt x="5120" y="7287"/>
                  </a:lnTo>
                  <a:lnTo>
                    <a:pt x="5347" y="7101"/>
                  </a:lnTo>
                  <a:lnTo>
                    <a:pt x="5574" y="6916"/>
                  </a:lnTo>
                  <a:lnTo>
                    <a:pt x="5821" y="6771"/>
                  </a:lnTo>
                  <a:lnTo>
                    <a:pt x="6110" y="6647"/>
                  </a:lnTo>
                  <a:lnTo>
                    <a:pt x="6379" y="6565"/>
                  </a:lnTo>
                  <a:lnTo>
                    <a:pt x="6668" y="6482"/>
                  </a:lnTo>
                  <a:lnTo>
                    <a:pt x="6957" y="6462"/>
                  </a:lnTo>
                  <a:close/>
                  <a:moveTo>
                    <a:pt x="10755" y="1"/>
                  </a:moveTo>
                  <a:lnTo>
                    <a:pt x="10775" y="22"/>
                  </a:lnTo>
                  <a:lnTo>
                    <a:pt x="10858" y="63"/>
                  </a:lnTo>
                  <a:lnTo>
                    <a:pt x="11188" y="228"/>
                  </a:lnTo>
                  <a:lnTo>
                    <a:pt x="11415" y="372"/>
                  </a:lnTo>
                  <a:lnTo>
                    <a:pt x="11684" y="538"/>
                  </a:lnTo>
                  <a:lnTo>
                    <a:pt x="11973" y="765"/>
                  </a:lnTo>
                  <a:lnTo>
                    <a:pt x="12303" y="1033"/>
                  </a:lnTo>
                  <a:lnTo>
                    <a:pt x="12654" y="1363"/>
                  </a:lnTo>
                  <a:lnTo>
                    <a:pt x="13005" y="1776"/>
                  </a:lnTo>
                  <a:lnTo>
                    <a:pt x="13170" y="1982"/>
                  </a:lnTo>
                  <a:lnTo>
                    <a:pt x="13335" y="2230"/>
                  </a:lnTo>
                  <a:lnTo>
                    <a:pt x="13500" y="2478"/>
                  </a:lnTo>
                  <a:lnTo>
                    <a:pt x="13665" y="2746"/>
                  </a:lnTo>
                  <a:lnTo>
                    <a:pt x="13810" y="3035"/>
                  </a:lnTo>
                  <a:lnTo>
                    <a:pt x="13954" y="3345"/>
                  </a:lnTo>
                  <a:lnTo>
                    <a:pt x="14078" y="3675"/>
                  </a:lnTo>
                  <a:lnTo>
                    <a:pt x="14202" y="4005"/>
                  </a:lnTo>
                  <a:lnTo>
                    <a:pt x="14305" y="4377"/>
                  </a:lnTo>
                  <a:lnTo>
                    <a:pt x="14367" y="4728"/>
                  </a:lnTo>
                  <a:lnTo>
                    <a:pt x="14429" y="5120"/>
                  </a:lnTo>
                  <a:lnTo>
                    <a:pt x="14470" y="5512"/>
                  </a:lnTo>
                  <a:lnTo>
                    <a:pt x="14470" y="5925"/>
                  </a:lnTo>
                  <a:lnTo>
                    <a:pt x="14449" y="6338"/>
                  </a:lnTo>
                  <a:lnTo>
                    <a:pt x="14388" y="6751"/>
                  </a:lnTo>
                  <a:lnTo>
                    <a:pt x="14305" y="7184"/>
                  </a:lnTo>
                  <a:lnTo>
                    <a:pt x="14181" y="7597"/>
                  </a:lnTo>
                  <a:lnTo>
                    <a:pt x="14016" y="8030"/>
                  </a:lnTo>
                  <a:lnTo>
                    <a:pt x="13810" y="8443"/>
                  </a:lnTo>
                  <a:lnTo>
                    <a:pt x="13583" y="8856"/>
                  </a:lnTo>
                  <a:lnTo>
                    <a:pt x="13314" y="9248"/>
                  </a:lnTo>
                  <a:lnTo>
                    <a:pt x="13025" y="9620"/>
                  </a:lnTo>
                  <a:lnTo>
                    <a:pt x="12695" y="9991"/>
                  </a:lnTo>
                  <a:lnTo>
                    <a:pt x="12323" y="10321"/>
                  </a:lnTo>
                  <a:lnTo>
                    <a:pt x="11931" y="10631"/>
                  </a:lnTo>
                  <a:lnTo>
                    <a:pt x="11498" y="10920"/>
                  </a:lnTo>
                  <a:lnTo>
                    <a:pt x="11076" y="11150"/>
                  </a:lnTo>
                  <a:lnTo>
                    <a:pt x="11076" y="11150"/>
                  </a:lnTo>
                  <a:lnTo>
                    <a:pt x="11085" y="11023"/>
                  </a:lnTo>
                  <a:lnTo>
                    <a:pt x="11085" y="10755"/>
                  </a:lnTo>
                  <a:lnTo>
                    <a:pt x="11064" y="10487"/>
                  </a:lnTo>
                  <a:lnTo>
                    <a:pt x="11044" y="10198"/>
                  </a:lnTo>
                  <a:lnTo>
                    <a:pt x="11002" y="9929"/>
                  </a:lnTo>
                  <a:lnTo>
                    <a:pt x="10940" y="9640"/>
                  </a:lnTo>
                  <a:lnTo>
                    <a:pt x="10858" y="9372"/>
                  </a:lnTo>
                  <a:lnTo>
                    <a:pt x="10775" y="9104"/>
                  </a:lnTo>
                  <a:lnTo>
                    <a:pt x="10651" y="8835"/>
                  </a:lnTo>
                  <a:lnTo>
                    <a:pt x="10548" y="8567"/>
                  </a:lnTo>
                  <a:lnTo>
                    <a:pt x="10404" y="8299"/>
                  </a:lnTo>
                  <a:lnTo>
                    <a:pt x="10239" y="8051"/>
                  </a:lnTo>
                  <a:lnTo>
                    <a:pt x="10074" y="7824"/>
                  </a:lnTo>
                  <a:lnTo>
                    <a:pt x="9888" y="7597"/>
                  </a:lnTo>
                  <a:lnTo>
                    <a:pt x="9681" y="7370"/>
                  </a:lnTo>
                  <a:lnTo>
                    <a:pt x="9475" y="7163"/>
                  </a:lnTo>
                  <a:lnTo>
                    <a:pt x="9248" y="6978"/>
                  </a:lnTo>
                  <a:lnTo>
                    <a:pt x="9000" y="6792"/>
                  </a:lnTo>
                  <a:lnTo>
                    <a:pt x="8732" y="6647"/>
                  </a:lnTo>
                  <a:lnTo>
                    <a:pt x="8464" y="6503"/>
                  </a:lnTo>
                  <a:lnTo>
                    <a:pt x="8175" y="6379"/>
                  </a:lnTo>
                  <a:lnTo>
                    <a:pt x="7865" y="6296"/>
                  </a:lnTo>
                  <a:lnTo>
                    <a:pt x="7576" y="6235"/>
                  </a:lnTo>
                  <a:lnTo>
                    <a:pt x="7246" y="6214"/>
                  </a:lnTo>
                  <a:lnTo>
                    <a:pt x="6936" y="6214"/>
                  </a:lnTo>
                  <a:lnTo>
                    <a:pt x="6626" y="6255"/>
                  </a:lnTo>
                  <a:lnTo>
                    <a:pt x="6317" y="6317"/>
                  </a:lnTo>
                  <a:lnTo>
                    <a:pt x="6007" y="6420"/>
                  </a:lnTo>
                  <a:lnTo>
                    <a:pt x="5718" y="6544"/>
                  </a:lnTo>
                  <a:lnTo>
                    <a:pt x="5450" y="6709"/>
                  </a:lnTo>
                  <a:lnTo>
                    <a:pt x="5182" y="6895"/>
                  </a:lnTo>
                  <a:lnTo>
                    <a:pt x="4954" y="7122"/>
                  </a:lnTo>
                  <a:lnTo>
                    <a:pt x="4748" y="7390"/>
                  </a:lnTo>
                  <a:lnTo>
                    <a:pt x="4645" y="7514"/>
                  </a:lnTo>
                  <a:lnTo>
                    <a:pt x="4562" y="7659"/>
                  </a:lnTo>
                  <a:lnTo>
                    <a:pt x="4438" y="7968"/>
                  </a:lnTo>
                  <a:lnTo>
                    <a:pt x="4356" y="8278"/>
                  </a:lnTo>
                  <a:lnTo>
                    <a:pt x="4315" y="8588"/>
                  </a:lnTo>
                  <a:lnTo>
                    <a:pt x="4315" y="8918"/>
                  </a:lnTo>
                  <a:lnTo>
                    <a:pt x="4335" y="9228"/>
                  </a:lnTo>
                  <a:lnTo>
                    <a:pt x="4418" y="9537"/>
                  </a:lnTo>
                  <a:lnTo>
                    <a:pt x="4521" y="9847"/>
                  </a:lnTo>
                  <a:lnTo>
                    <a:pt x="4645" y="10136"/>
                  </a:lnTo>
                  <a:lnTo>
                    <a:pt x="4789" y="10404"/>
                  </a:lnTo>
                  <a:lnTo>
                    <a:pt x="4975" y="10652"/>
                  </a:lnTo>
                  <a:lnTo>
                    <a:pt x="5182" y="10899"/>
                  </a:lnTo>
                  <a:lnTo>
                    <a:pt x="5409" y="11106"/>
                  </a:lnTo>
                  <a:lnTo>
                    <a:pt x="5656" y="11292"/>
                  </a:lnTo>
                  <a:lnTo>
                    <a:pt x="5904" y="11457"/>
                  </a:lnTo>
                  <a:lnTo>
                    <a:pt x="6172" y="11601"/>
                  </a:lnTo>
                  <a:lnTo>
                    <a:pt x="6461" y="11725"/>
                  </a:lnTo>
                  <a:lnTo>
                    <a:pt x="6730" y="11828"/>
                  </a:lnTo>
                  <a:lnTo>
                    <a:pt x="7019" y="11911"/>
                  </a:lnTo>
                  <a:lnTo>
                    <a:pt x="7308" y="11973"/>
                  </a:lnTo>
                  <a:lnTo>
                    <a:pt x="7597" y="12035"/>
                  </a:lnTo>
                  <a:lnTo>
                    <a:pt x="7886" y="12055"/>
                  </a:lnTo>
                  <a:lnTo>
                    <a:pt x="8175" y="12076"/>
                  </a:lnTo>
                  <a:lnTo>
                    <a:pt x="8752" y="12076"/>
                  </a:lnTo>
                  <a:lnTo>
                    <a:pt x="9041" y="12035"/>
                  </a:lnTo>
                  <a:lnTo>
                    <a:pt x="9310" y="11993"/>
                  </a:lnTo>
                  <a:lnTo>
                    <a:pt x="9599" y="11952"/>
                  </a:lnTo>
                  <a:lnTo>
                    <a:pt x="9867" y="11890"/>
                  </a:lnTo>
                  <a:lnTo>
                    <a:pt x="10135" y="11808"/>
                  </a:lnTo>
                  <a:lnTo>
                    <a:pt x="10404" y="11704"/>
                  </a:lnTo>
                  <a:lnTo>
                    <a:pt x="10651" y="11622"/>
                  </a:lnTo>
                  <a:lnTo>
                    <a:pt x="10818" y="11538"/>
                  </a:lnTo>
                  <a:lnTo>
                    <a:pt x="10818" y="11538"/>
                  </a:lnTo>
                  <a:lnTo>
                    <a:pt x="10817" y="11560"/>
                  </a:lnTo>
                  <a:lnTo>
                    <a:pt x="10734" y="12055"/>
                  </a:lnTo>
                  <a:lnTo>
                    <a:pt x="10631" y="12571"/>
                  </a:lnTo>
                  <a:lnTo>
                    <a:pt x="10466" y="13046"/>
                  </a:lnTo>
                  <a:lnTo>
                    <a:pt x="10259" y="13500"/>
                  </a:lnTo>
                  <a:lnTo>
                    <a:pt x="10032" y="13934"/>
                  </a:lnTo>
                  <a:lnTo>
                    <a:pt x="9785" y="14347"/>
                  </a:lnTo>
                  <a:lnTo>
                    <a:pt x="9496" y="14739"/>
                  </a:lnTo>
                  <a:lnTo>
                    <a:pt x="9207" y="15090"/>
                  </a:lnTo>
                  <a:lnTo>
                    <a:pt x="8876" y="15399"/>
                  </a:lnTo>
                  <a:lnTo>
                    <a:pt x="8525" y="15688"/>
                  </a:lnTo>
                  <a:lnTo>
                    <a:pt x="8175" y="15957"/>
                  </a:lnTo>
                  <a:lnTo>
                    <a:pt x="7782" y="16163"/>
                  </a:lnTo>
                  <a:lnTo>
                    <a:pt x="7411" y="16369"/>
                  </a:lnTo>
                  <a:lnTo>
                    <a:pt x="7019" y="16514"/>
                  </a:lnTo>
                  <a:lnTo>
                    <a:pt x="6647" y="16658"/>
                  </a:lnTo>
                  <a:lnTo>
                    <a:pt x="6255" y="16762"/>
                  </a:lnTo>
                  <a:lnTo>
                    <a:pt x="5883" y="16844"/>
                  </a:lnTo>
                  <a:lnTo>
                    <a:pt x="5512" y="16906"/>
                  </a:lnTo>
                  <a:lnTo>
                    <a:pt x="5140" y="16927"/>
                  </a:lnTo>
                  <a:lnTo>
                    <a:pt x="4789" y="16947"/>
                  </a:lnTo>
                  <a:lnTo>
                    <a:pt x="4438" y="16947"/>
                  </a:lnTo>
                  <a:lnTo>
                    <a:pt x="4088" y="16927"/>
                  </a:lnTo>
                  <a:lnTo>
                    <a:pt x="3778" y="16906"/>
                  </a:lnTo>
                  <a:lnTo>
                    <a:pt x="3468" y="16865"/>
                  </a:lnTo>
                  <a:lnTo>
                    <a:pt x="3159" y="16823"/>
                  </a:lnTo>
                  <a:lnTo>
                    <a:pt x="2601" y="16679"/>
                  </a:lnTo>
                  <a:lnTo>
                    <a:pt x="2085" y="16535"/>
                  </a:lnTo>
                  <a:lnTo>
                    <a:pt x="1652" y="16369"/>
                  </a:lnTo>
                  <a:lnTo>
                    <a:pt x="1260" y="16184"/>
                  </a:lnTo>
                  <a:lnTo>
                    <a:pt x="909" y="16018"/>
                  </a:lnTo>
                  <a:lnTo>
                    <a:pt x="640" y="15874"/>
                  </a:lnTo>
                  <a:lnTo>
                    <a:pt x="413" y="15730"/>
                  </a:lnTo>
                  <a:lnTo>
                    <a:pt x="104" y="15523"/>
                  </a:lnTo>
                  <a:lnTo>
                    <a:pt x="21" y="15482"/>
                  </a:lnTo>
                  <a:lnTo>
                    <a:pt x="1" y="15461"/>
                  </a:lnTo>
                  <a:lnTo>
                    <a:pt x="83" y="15544"/>
                  </a:lnTo>
                  <a:lnTo>
                    <a:pt x="372" y="15771"/>
                  </a:lnTo>
                  <a:lnTo>
                    <a:pt x="599" y="15915"/>
                  </a:lnTo>
                  <a:lnTo>
                    <a:pt x="888" y="16080"/>
                  </a:lnTo>
                  <a:lnTo>
                    <a:pt x="1218" y="16266"/>
                  </a:lnTo>
                  <a:lnTo>
                    <a:pt x="1611" y="16452"/>
                  </a:lnTo>
                  <a:lnTo>
                    <a:pt x="2065" y="16638"/>
                  </a:lnTo>
                  <a:lnTo>
                    <a:pt x="2560" y="16803"/>
                  </a:lnTo>
                  <a:lnTo>
                    <a:pt x="3138" y="16947"/>
                  </a:lnTo>
                  <a:lnTo>
                    <a:pt x="3448" y="16989"/>
                  </a:lnTo>
                  <a:lnTo>
                    <a:pt x="3757" y="17051"/>
                  </a:lnTo>
                  <a:lnTo>
                    <a:pt x="4088" y="17071"/>
                  </a:lnTo>
                  <a:lnTo>
                    <a:pt x="4438" y="17092"/>
                  </a:lnTo>
                  <a:lnTo>
                    <a:pt x="4789" y="17112"/>
                  </a:lnTo>
                  <a:lnTo>
                    <a:pt x="5161" y="17092"/>
                  </a:lnTo>
                  <a:lnTo>
                    <a:pt x="5532" y="17051"/>
                  </a:lnTo>
                  <a:lnTo>
                    <a:pt x="5904" y="17009"/>
                  </a:lnTo>
                  <a:lnTo>
                    <a:pt x="6296" y="16927"/>
                  </a:lnTo>
                  <a:lnTo>
                    <a:pt x="6688" y="16823"/>
                  </a:lnTo>
                  <a:lnTo>
                    <a:pt x="7101" y="16700"/>
                  </a:lnTo>
                  <a:lnTo>
                    <a:pt x="7493" y="16535"/>
                  </a:lnTo>
                  <a:lnTo>
                    <a:pt x="7886" y="16328"/>
                  </a:lnTo>
                  <a:lnTo>
                    <a:pt x="8278" y="16122"/>
                  </a:lnTo>
                  <a:lnTo>
                    <a:pt x="8649" y="15853"/>
                  </a:lnTo>
                  <a:lnTo>
                    <a:pt x="9000" y="15564"/>
                  </a:lnTo>
                  <a:lnTo>
                    <a:pt x="9351" y="15213"/>
                  </a:lnTo>
                  <a:lnTo>
                    <a:pt x="9661" y="14863"/>
                  </a:lnTo>
                  <a:lnTo>
                    <a:pt x="9950" y="14470"/>
                  </a:lnTo>
                  <a:lnTo>
                    <a:pt x="10218" y="14037"/>
                  </a:lnTo>
                  <a:lnTo>
                    <a:pt x="10466" y="13583"/>
                  </a:lnTo>
                  <a:lnTo>
                    <a:pt x="10672" y="13129"/>
                  </a:lnTo>
                  <a:lnTo>
                    <a:pt x="10837" y="12633"/>
                  </a:lnTo>
                  <a:lnTo>
                    <a:pt x="10961" y="12117"/>
                  </a:lnTo>
                  <a:lnTo>
                    <a:pt x="11044" y="11581"/>
                  </a:lnTo>
                  <a:lnTo>
                    <a:pt x="11056" y="11420"/>
                  </a:lnTo>
                  <a:lnTo>
                    <a:pt x="11147" y="11374"/>
                  </a:lnTo>
                  <a:lnTo>
                    <a:pt x="11622" y="11106"/>
                  </a:lnTo>
                  <a:lnTo>
                    <a:pt x="12055" y="10817"/>
                  </a:lnTo>
                  <a:lnTo>
                    <a:pt x="12468" y="10487"/>
                  </a:lnTo>
                  <a:lnTo>
                    <a:pt x="12839" y="10136"/>
                  </a:lnTo>
                  <a:lnTo>
                    <a:pt x="13190" y="9764"/>
                  </a:lnTo>
                  <a:lnTo>
                    <a:pt x="13500" y="9372"/>
                  </a:lnTo>
                  <a:lnTo>
                    <a:pt x="13768" y="8959"/>
                  </a:lnTo>
                  <a:lnTo>
                    <a:pt x="13995" y="8526"/>
                  </a:lnTo>
                  <a:lnTo>
                    <a:pt x="14202" y="8113"/>
                  </a:lnTo>
                  <a:lnTo>
                    <a:pt x="14367" y="7659"/>
                  </a:lnTo>
                  <a:lnTo>
                    <a:pt x="14491" y="7225"/>
                  </a:lnTo>
                  <a:lnTo>
                    <a:pt x="14573" y="6792"/>
                  </a:lnTo>
                  <a:lnTo>
                    <a:pt x="14635" y="6358"/>
                  </a:lnTo>
                  <a:lnTo>
                    <a:pt x="14656" y="5925"/>
                  </a:lnTo>
                  <a:lnTo>
                    <a:pt x="14635" y="5512"/>
                  </a:lnTo>
                  <a:lnTo>
                    <a:pt x="14594" y="5099"/>
                  </a:lnTo>
                  <a:lnTo>
                    <a:pt x="14532" y="4707"/>
                  </a:lnTo>
                  <a:lnTo>
                    <a:pt x="14449" y="4336"/>
                  </a:lnTo>
                  <a:lnTo>
                    <a:pt x="14346" y="3964"/>
                  </a:lnTo>
                  <a:lnTo>
                    <a:pt x="14222" y="3613"/>
                  </a:lnTo>
                  <a:lnTo>
                    <a:pt x="14099" y="3283"/>
                  </a:lnTo>
                  <a:lnTo>
                    <a:pt x="13954" y="2973"/>
                  </a:lnTo>
                  <a:lnTo>
                    <a:pt x="13789" y="2684"/>
                  </a:lnTo>
                  <a:lnTo>
                    <a:pt x="13624" y="2416"/>
                  </a:lnTo>
                  <a:lnTo>
                    <a:pt x="13438" y="2148"/>
                  </a:lnTo>
                  <a:lnTo>
                    <a:pt x="13273" y="1921"/>
                  </a:lnTo>
                  <a:lnTo>
                    <a:pt x="13087" y="1693"/>
                  </a:lnTo>
                  <a:lnTo>
                    <a:pt x="12736" y="1301"/>
                  </a:lnTo>
                  <a:lnTo>
                    <a:pt x="12365" y="971"/>
                  </a:lnTo>
                  <a:lnTo>
                    <a:pt x="12034" y="703"/>
                  </a:lnTo>
                  <a:lnTo>
                    <a:pt x="11725" y="476"/>
                  </a:lnTo>
                  <a:lnTo>
                    <a:pt x="11436" y="310"/>
                  </a:lnTo>
                  <a:lnTo>
                    <a:pt x="11209" y="187"/>
                  </a:lnTo>
                  <a:lnTo>
                    <a:pt x="10858" y="42"/>
                  </a:lnTo>
                  <a:lnTo>
                    <a:pt x="10755" y="1"/>
                  </a:lnTo>
                  <a:close/>
                </a:path>
              </a:pathLst>
            </a:custGeom>
            <a:solidFill>
              <a:schemeClr val="dk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12" name="Google Shape;2912;p212"/>
            <p:cNvSpPr/>
            <p:nvPr/>
          </p:nvSpPr>
          <p:spPr>
            <a:xfrm>
              <a:off x="2216475" y="2108725"/>
              <a:ext cx="3662800" cy="3069900"/>
            </a:xfrm>
            <a:custGeom>
              <a:avLst/>
              <a:gdLst/>
              <a:ahLst/>
              <a:cxnLst/>
              <a:rect l="l" t="t" r="r" b="b"/>
              <a:pathLst>
                <a:path w="146512" h="122796" extrusionOk="0">
                  <a:moveTo>
                    <a:pt x="72699" y="1"/>
                  </a:moveTo>
                  <a:lnTo>
                    <a:pt x="70820" y="21"/>
                  </a:lnTo>
                  <a:lnTo>
                    <a:pt x="68963" y="83"/>
                  </a:lnTo>
                  <a:lnTo>
                    <a:pt x="67105" y="186"/>
                  </a:lnTo>
                  <a:lnTo>
                    <a:pt x="65268" y="310"/>
                  </a:lnTo>
                  <a:lnTo>
                    <a:pt x="63452" y="496"/>
                  </a:lnTo>
                  <a:lnTo>
                    <a:pt x="61635" y="702"/>
                  </a:lnTo>
                  <a:lnTo>
                    <a:pt x="59839" y="950"/>
                  </a:lnTo>
                  <a:lnTo>
                    <a:pt x="58064" y="1239"/>
                  </a:lnTo>
                  <a:lnTo>
                    <a:pt x="56289" y="1569"/>
                  </a:lnTo>
                  <a:lnTo>
                    <a:pt x="54535" y="1941"/>
                  </a:lnTo>
                  <a:lnTo>
                    <a:pt x="52801" y="2333"/>
                  </a:lnTo>
                  <a:lnTo>
                    <a:pt x="51087" y="2766"/>
                  </a:lnTo>
                  <a:lnTo>
                    <a:pt x="49395" y="3221"/>
                  </a:lnTo>
                  <a:lnTo>
                    <a:pt x="47702" y="3716"/>
                  </a:lnTo>
                  <a:lnTo>
                    <a:pt x="46051" y="4253"/>
                  </a:lnTo>
                  <a:lnTo>
                    <a:pt x="44400" y="4831"/>
                  </a:lnTo>
                  <a:lnTo>
                    <a:pt x="42790" y="5429"/>
                  </a:lnTo>
                  <a:lnTo>
                    <a:pt x="41180" y="6048"/>
                  </a:lnTo>
                  <a:lnTo>
                    <a:pt x="39611" y="6709"/>
                  </a:lnTo>
                  <a:lnTo>
                    <a:pt x="38063" y="7411"/>
                  </a:lnTo>
                  <a:lnTo>
                    <a:pt x="36515" y="8133"/>
                  </a:lnTo>
                  <a:lnTo>
                    <a:pt x="35008" y="8897"/>
                  </a:lnTo>
                  <a:lnTo>
                    <a:pt x="33522" y="9681"/>
                  </a:lnTo>
                  <a:lnTo>
                    <a:pt x="32056" y="10486"/>
                  </a:lnTo>
                  <a:lnTo>
                    <a:pt x="30632" y="11333"/>
                  </a:lnTo>
                  <a:lnTo>
                    <a:pt x="29208" y="12200"/>
                  </a:lnTo>
                  <a:lnTo>
                    <a:pt x="27825" y="13087"/>
                  </a:lnTo>
                  <a:lnTo>
                    <a:pt x="26462" y="14016"/>
                  </a:lnTo>
                  <a:lnTo>
                    <a:pt x="25121" y="14965"/>
                  </a:lnTo>
                  <a:lnTo>
                    <a:pt x="23820" y="15956"/>
                  </a:lnTo>
                  <a:lnTo>
                    <a:pt x="22541" y="16947"/>
                  </a:lnTo>
                  <a:lnTo>
                    <a:pt x="21302" y="17979"/>
                  </a:lnTo>
                  <a:lnTo>
                    <a:pt x="20084" y="19032"/>
                  </a:lnTo>
                  <a:lnTo>
                    <a:pt x="18887" y="20126"/>
                  </a:lnTo>
                  <a:lnTo>
                    <a:pt x="17731" y="21220"/>
                  </a:lnTo>
                  <a:lnTo>
                    <a:pt x="16617" y="22334"/>
                  </a:lnTo>
                  <a:lnTo>
                    <a:pt x="15523" y="23490"/>
                  </a:lnTo>
                  <a:lnTo>
                    <a:pt x="14449" y="24667"/>
                  </a:lnTo>
                  <a:lnTo>
                    <a:pt x="13417" y="25864"/>
                  </a:lnTo>
                  <a:lnTo>
                    <a:pt x="12426" y="27061"/>
                  </a:lnTo>
                  <a:lnTo>
                    <a:pt x="11456" y="28300"/>
                  </a:lnTo>
                  <a:lnTo>
                    <a:pt x="10527" y="29559"/>
                  </a:lnTo>
                  <a:lnTo>
                    <a:pt x="9640" y="30839"/>
                  </a:lnTo>
                  <a:lnTo>
                    <a:pt x="8773" y="32139"/>
                  </a:lnTo>
                  <a:lnTo>
                    <a:pt x="7968" y="33439"/>
                  </a:lnTo>
                  <a:lnTo>
                    <a:pt x="7184" y="34781"/>
                  </a:lnTo>
                  <a:lnTo>
                    <a:pt x="6420" y="36123"/>
                  </a:lnTo>
                  <a:lnTo>
                    <a:pt x="5718" y="37506"/>
                  </a:lnTo>
                  <a:lnTo>
                    <a:pt x="5057" y="38889"/>
                  </a:lnTo>
                  <a:lnTo>
                    <a:pt x="4418" y="40292"/>
                  </a:lnTo>
                  <a:lnTo>
                    <a:pt x="3819" y="41717"/>
                  </a:lnTo>
                  <a:lnTo>
                    <a:pt x="3282" y="43141"/>
                  </a:lnTo>
                  <a:lnTo>
                    <a:pt x="2766" y="44586"/>
                  </a:lnTo>
                  <a:lnTo>
                    <a:pt x="2292" y="46051"/>
                  </a:lnTo>
                  <a:lnTo>
                    <a:pt x="1879" y="47537"/>
                  </a:lnTo>
                  <a:lnTo>
                    <a:pt x="1487" y="49024"/>
                  </a:lnTo>
                  <a:lnTo>
                    <a:pt x="1136" y="50530"/>
                  </a:lnTo>
                  <a:lnTo>
                    <a:pt x="847" y="52058"/>
                  </a:lnTo>
                  <a:lnTo>
                    <a:pt x="599" y="53585"/>
                  </a:lnTo>
                  <a:lnTo>
                    <a:pt x="393" y="55113"/>
                  </a:lnTo>
                  <a:lnTo>
                    <a:pt x="227" y="56681"/>
                  </a:lnTo>
                  <a:lnTo>
                    <a:pt x="104" y="58250"/>
                  </a:lnTo>
                  <a:lnTo>
                    <a:pt x="42" y="59819"/>
                  </a:lnTo>
                  <a:lnTo>
                    <a:pt x="0" y="61408"/>
                  </a:lnTo>
                  <a:lnTo>
                    <a:pt x="42" y="62977"/>
                  </a:lnTo>
                  <a:lnTo>
                    <a:pt x="104" y="64566"/>
                  </a:lnTo>
                  <a:lnTo>
                    <a:pt x="227" y="66114"/>
                  </a:lnTo>
                  <a:lnTo>
                    <a:pt x="393" y="67683"/>
                  </a:lnTo>
                  <a:lnTo>
                    <a:pt x="599" y="69211"/>
                  </a:lnTo>
                  <a:lnTo>
                    <a:pt x="847" y="70759"/>
                  </a:lnTo>
                  <a:lnTo>
                    <a:pt x="1136" y="72266"/>
                  </a:lnTo>
                  <a:lnTo>
                    <a:pt x="1487" y="73772"/>
                  </a:lnTo>
                  <a:lnTo>
                    <a:pt x="1879" y="75259"/>
                  </a:lnTo>
                  <a:lnTo>
                    <a:pt x="2292" y="76745"/>
                  </a:lnTo>
                  <a:lnTo>
                    <a:pt x="2766" y="78210"/>
                  </a:lnTo>
                  <a:lnTo>
                    <a:pt x="3282" y="79655"/>
                  </a:lnTo>
                  <a:lnTo>
                    <a:pt x="3819" y="81100"/>
                  </a:lnTo>
                  <a:lnTo>
                    <a:pt x="4418" y="82504"/>
                  </a:lnTo>
                  <a:lnTo>
                    <a:pt x="5057" y="83907"/>
                  </a:lnTo>
                  <a:lnTo>
                    <a:pt x="5718" y="85290"/>
                  </a:lnTo>
                  <a:lnTo>
                    <a:pt x="6420" y="86673"/>
                  </a:lnTo>
                  <a:lnTo>
                    <a:pt x="7184" y="88015"/>
                  </a:lnTo>
                  <a:lnTo>
                    <a:pt x="7968" y="89357"/>
                  </a:lnTo>
                  <a:lnTo>
                    <a:pt x="8773" y="90657"/>
                  </a:lnTo>
                  <a:lnTo>
                    <a:pt x="9640" y="91957"/>
                  </a:lnTo>
                  <a:lnTo>
                    <a:pt x="10527" y="93237"/>
                  </a:lnTo>
                  <a:lnTo>
                    <a:pt x="11456" y="94496"/>
                  </a:lnTo>
                  <a:lnTo>
                    <a:pt x="12426" y="95735"/>
                  </a:lnTo>
                  <a:lnTo>
                    <a:pt x="13417" y="96953"/>
                  </a:lnTo>
                  <a:lnTo>
                    <a:pt x="14449" y="98129"/>
                  </a:lnTo>
                  <a:lnTo>
                    <a:pt x="15523" y="99306"/>
                  </a:lnTo>
                  <a:lnTo>
                    <a:pt x="16617" y="100462"/>
                  </a:lnTo>
                  <a:lnTo>
                    <a:pt x="17731" y="101576"/>
                  </a:lnTo>
                  <a:lnTo>
                    <a:pt x="18887" y="102691"/>
                  </a:lnTo>
                  <a:lnTo>
                    <a:pt x="20084" y="103764"/>
                  </a:lnTo>
                  <a:lnTo>
                    <a:pt x="21302" y="104817"/>
                  </a:lnTo>
                  <a:lnTo>
                    <a:pt x="22541" y="105849"/>
                  </a:lnTo>
                  <a:lnTo>
                    <a:pt x="23820" y="106840"/>
                  </a:lnTo>
                  <a:lnTo>
                    <a:pt x="25121" y="107830"/>
                  </a:lnTo>
                  <a:lnTo>
                    <a:pt x="26462" y="108780"/>
                  </a:lnTo>
                  <a:lnTo>
                    <a:pt x="27825" y="109709"/>
                  </a:lnTo>
                  <a:lnTo>
                    <a:pt x="29208" y="110596"/>
                  </a:lnTo>
                  <a:lnTo>
                    <a:pt x="30632" y="111463"/>
                  </a:lnTo>
                  <a:lnTo>
                    <a:pt x="32056" y="112310"/>
                  </a:lnTo>
                  <a:lnTo>
                    <a:pt x="33522" y="113135"/>
                  </a:lnTo>
                  <a:lnTo>
                    <a:pt x="35008" y="113920"/>
                  </a:lnTo>
                  <a:lnTo>
                    <a:pt x="36515" y="114663"/>
                  </a:lnTo>
                  <a:lnTo>
                    <a:pt x="38063" y="115385"/>
                  </a:lnTo>
                  <a:lnTo>
                    <a:pt x="39611" y="116087"/>
                  </a:lnTo>
                  <a:lnTo>
                    <a:pt x="41180" y="116747"/>
                  </a:lnTo>
                  <a:lnTo>
                    <a:pt x="42790" y="117367"/>
                  </a:lnTo>
                  <a:lnTo>
                    <a:pt x="44400" y="117965"/>
                  </a:lnTo>
                  <a:lnTo>
                    <a:pt x="46051" y="118543"/>
                  </a:lnTo>
                  <a:lnTo>
                    <a:pt x="47702" y="119080"/>
                  </a:lnTo>
                  <a:lnTo>
                    <a:pt x="49395" y="119575"/>
                  </a:lnTo>
                  <a:lnTo>
                    <a:pt x="51087" y="120029"/>
                  </a:lnTo>
                  <a:lnTo>
                    <a:pt x="52801" y="120463"/>
                  </a:lnTo>
                  <a:lnTo>
                    <a:pt x="54535" y="120876"/>
                  </a:lnTo>
                  <a:lnTo>
                    <a:pt x="56289" y="121227"/>
                  </a:lnTo>
                  <a:lnTo>
                    <a:pt x="58064" y="121557"/>
                  </a:lnTo>
                  <a:lnTo>
                    <a:pt x="59839" y="121846"/>
                  </a:lnTo>
                  <a:lnTo>
                    <a:pt x="61635" y="122094"/>
                  </a:lnTo>
                  <a:lnTo>
                    <a:pt x="63452" y="122300"/>
                  </a:lnTo>
                  <a:lnTo>
                    <a:pt x="65268" y="122486"/>
                  </a:lnTo>
                  <a:lnTo>
                    <a:pt x="67105" y="122630"/>
                  </a:lnTo>
                  <a:lnTo>
                    <a:pt x="68963" y="122713"/>
                  </a:lnTo>
                  <a:lnTo>
                    <a:pt x="70820" y="122775"/>
                  </a:lnTo>
                  <a:lnTo>
                    <a:pt x="72699" y="122795"/>
                  </a:lnTo>
                  <a:lnTo>
                    <a:pt x="74577" y="122775"/>
                  </a:lnTo>
                  <a:lnTo>
                    <a:pt x="76456" y="122733"/>
                  </a:lnTo>
                  <a:lnTo>
                    <a:pt x="78313" y="122651"/>
                  </a:lnTo>
                  <a:lnTo>
                    <a:pt x="80171" y="122548"/>
                  </a:lnTo>
                  <a:lnTo>
                    <a:pt x="82008" y="122403"/>
                  </a:lnTo>
                  <a:lnTo>
                    <a:pt x="83845" y="122238"/>
                  </a:lnTo>
                  <a:lnTo>
                    <a:pt x="85662" y="122052"/>
                  </a:lnTo>
                  <a:lnTo>
                    <a:pt x="87478" y="121805"/>
                  </a:lnTo>
                  <a:lnTo>
                    <a:pt x="89274" y="121557"/>
                  </a:lnTo>
                  <a:lnTo>
                    <a:pt x="91049" y="121247"/>
                  </a:lnTo>
                  <a:lnTo>
                    <a:pt x="92824" y="120938"/>
                  </a:lnTo>
                  <a:lnTo>
                    <a:pt x="94579" y="120566"/>
                  </a:lnTo>
                  <a:lnTo>
                    <a:pt x="96312" y="120195"/>
                  </a:lnTo>
                  <a:lnTo>
                    <a:pt x="98046" y="119761"/>
                  </a:lnTo>
                  <a:lnTo>
                    <a:pt x="99739" y="119328"/>
                  </a:lnTo>
                  <a:lnTo>
                    <a:pt x="101431" y="118832"/>
                  </a:lnTo>
                  <a:lnTo>
                    <a:pt x="103103" y="118337"/>
                  </a:lnTo>
                  <a:lnTo>
                    <a:pt x="104755" y="117780"/>
                  </a:lnTo>
                  <a:lnTo>
                    <a:pt x="106365" y="117222"/>
                  </a:lnTo>
                  <a:lnTo>
                    <a:pt x="107975" y="116603"/>
                  </a:lnTo>
                  <a:lnTo>
                    <a:pt x="109564" y="115984"/>
                  </a:lnTo>
                  <a:lnTo>
                    <a:pt x="111133" y="115303"/>
                  </a:lnTo>
                  <a:lnTo>
                    <a:pt x="112660" y="114621"/>
                  </a:lnTo>
                  <a:lnTo>
                    <a:pt x="114167" y="113899"/>
                  </a:lnTo>
                  <a:lnTo>
                    <a:pt x="115674" y="113135"/>
                  </a:lnTo>
                  <a:lnTo>
                    <a:pt x="117139" y="112351"/>
                  </a:lnTo>
                  <a:lnTo>
                    <a:pt x="118564" y="111525"/>
                  </a:lnTo>
                  <a:lnTo>
                    <a:pt x="119988" y="110679"/>
                  </a:lnTo>
                  <a:lnTo>
                    <a:pt x="121371" y="109791"/>
                  </a:lnTo>
                  <a:lnTo>
                    <a:pt x="122713" y="108883"/>
                  </a:lnTo>
                  <a:lnTo>
                    <a:pt x="124034" y="107934"/>
                  </a:lnTo>
                  <a:lnTo>
                    <a:pt x="125334" y="106964"/>
                  </a:lnTo>
                  <a:lnTo>
                    <a:pt x="126593" y="105952"/>
                  </a:lnTo>
                  <a:lnTo>
                    <a:pt x="127832" y="104920"/>
                  </a:lnTo>
                  <a:lnTo>
                    <a:pt x="129029" y="103847"/>
                  </a:lnTo>
                  <a:lnTo>
                    <a:pt x="130205" y="102753"/>
                  </a:lnTo>
                  <a:lnTo>
                    <a:pt x="131341" y="101617"/>
                  </a:lnTo>
                  <a:lnTo>
                    <a:pt x="132435" y="100462"/>
                  </a:lnTo>
                  <a:lnTo>
                    <a:pt x="133508" y="99264"/>
                  </a:lnTo>
                  <a:lnTo>
                    <a:pt x="134519" y="98047"/>
                  </a:lnTo>
                  <a:lnTo>
                    <a:pt x="135510" y="96787"/>
                  </a:lnTo>
                  <a:lnTo>
                    <a:pt x="136480" y="95508"/>
                  </a:lnTo>
                  <a:lnTo>
                    <a:pt x="136934" y="94847"/>
                  </a:lnTo>
                  <a:lnTo>
                    <a:pt x="137388" y="94187"/>
                  </a:lnTo>
                  <a:lnTo>
                    <a:pt x="137822" y="93505"/>
                  </a:lnTo>
                  <a:lnTo>
                    <a:pt x="138255" y="92845"/>
                  </a:lnTo>
                  <a:lnTo>
                    <a:pt x="138689" y="92143"/>
                  </a:lnTo>
                  <a:lnTo>
                    <a:pt x="139102" y="91462"/>
                  </a:lnTo>
                  <a:lnTo>
                    <a:pt x="139494" y="90760"/>
                  </a:lnTo>
                  <a:lnTo>
                    <a:pt x="139907" y="90058"/>
                  </a:lnTo>
                  <a:lnTo>
                    <a:pt x="140278" y="89336"/>
                  </a:lnTo>
                  <a:lnTo>
                    <a:pt x="140650" y="88613"/>
                  </a:lnTo>
                  <a:lnTo>
                    <a:pt x="141021" y="87870"/>
                  </a:lnTo>
                  <a:lnTo>
                    <a:pt x="141372" y="87148"/>
                  </a:lnTo>
                  <a:lnTo>
                    <a:pt x="141702" y="86384"/>
                  </a:lnTo>
                  <a:lnTo>
                    <a:pt x="142033" y="85641"/>
                  </a:lnTo>
                  <a:lnTo>
                    <a:pt x="142363" y="84877"/>
                  </a:lnTo>
                  <a:lnTo>
                    <a:pt x="142652" y="84093"/>
                  </a:lnTo>
                  <a:lnTo>
                    <a:pt x="142962" y="83329"/>
                  </a:lnTo>
                  <a:lnTo>
                    <a:pt x="143251" y="82545"/>
                  </a:lnTo>
                  <a:lnTo>
                    <a:pt x="143519" y="81740"/>
                  </a:lnTo>
                  <a:lnTo>
                    <a:pt x="143787" y="80935"/>
                  </a:lnTo>
                  <a:lnTo>
                    <a:pt x="144035" y="80130"/>
                  </a:lnTo>
                  <a:lnTo>
                    <a:pt x="144283" y="79325"/>
                  </a:lnTo>
                  <a:lnTo>
                    <a:pt x="144510" y="78499"/>
                  </a:lnTo>
                  <a:lnTo>
                    <a:pt x="144716" y="77653"/>
                  </a:lnTo>
                  <a:lnTo>
                    <a:pt x="144923" y="76827"/>
                  </a:lnTo>
                  <a:lnTo>
                    <a:pt x="145108" y="75981"/>
                  </a:lnTo>
                  <a:lnTo>
                    <a:pt x="145294" y="75114"/>
                  </a:lnTo>
                  <a:lnTo>
                    <a:pt x="145459" y="74247"/>
                  </a:lnTo>
                  <a:lnTo>
                    <a:pt x="145624" y="73380"/>
                  </a:lnTo>
                  <a:lnTo>
                    <a:pt x="145769" y="72493"/>
                  </a:lnTo>
                  <a:lnTo>
                    <a:pt x="145893" y="71605"/>
                  </a:lnTo>
                  <a:lnTo>
                    <a:pt x="146016" y="70717"/>
                  </a:lnTo>
                  <a:lnTo>
                    <a:pt x="146120" y="69809"/>
                  </a:lnTo>
                  <a:lnTo>
                    <a:pt x="146223" y="68901"/>
                  </a:lnTo>
                  <a:lnTo>
                    <a:pt x="146305" y="67993"/>
                  </a:lnTo>
                  <a:lnTo>
                    <a:pt x="146367" y="67064"/>
                  </a:lnTo>
                  <a:lnTo>
                    <a:pt x="146429" y="66135"/>
                  </a:lnTo>
                  <a:lnTo>
                    <a:pt x="146471" y="65186"/>
                  </a:lnTo>
                  <a:lnTo>
                    <a:pt x="146491" y="64236"/>
                  </a:lnTo>
                  <a:lnTo>
                    <a:pt x="146512" y="63287"/>
                  </a:lnTo>
                  <a:lnTo>
                    <a:pt x="146512" y="62316"/>
                  </a:lnTo>
                  <a:lnTo>
                    <a:pt x="146512" y="61346"/>
                  </a:lnTo>
                  <a:lnTo>
                    <a:pt x="146491" y="60376"/>
                  </a:lnTo>
                  <a:lnTo>
                    <a:pt x="146450" y="59385"/>
                  </a:lnTo>
                  <a:lnTo>
                    <a:pt x="146347" y="57796"/>
                  </a:lnTo>
                  <a:lnTo>
                    <a:pt x="146223" y="56227"/>
                  </a:lnTo>
                  <a:lnTo>
                    <a:pt x="146037" y="54679"/>
                  </a:lnTo>
                  <a:lnTo>
                    <a:pt x="145810" y="53131"/>
                  </a:lnTo>
                  <a:lnTo>
                    <a:pt x="145542" y="51604"/>
                  </a:lnTo>
                  <a:lnTo>
                    <a:pt x="145232" y="50097"/>
                  </a:lnTo>
                  <a:lnTo>
                    <a:pt x="144881" y="48590"/>
                  </a:lnTo>
                  <a:lnTo>
                    <a:pt x="144489" y="47104"/>
                  </a:lnTo>
                  <a:lnTo>
                    <a:pt x="144056" y="45638"/>
                  </a:lnTo>
                  <a:lnTo>
                    <a:pt x="143601" y="44173"/>
                  </a:lnTo>
                  <a:lnTo>
                    <a:pt x="143085" y="42749"/>
                  </a:lnTo>
                  <a:lnTo>
                    <a:pt x="142528" y="41324"/>
                  </a:lnTo>
                  <a:lnTo>
                    <a:pt x="141930" y="39921"/>
                  </a:lnTo>
                  <a:lnTo>
                    <a:pt x="141310" y="38538"/>
                  </a:lnTo>
                  <a:lnTo>
                    <a:pt x="140650" y="37155"/>
                  </a:lnTo>
                  <a:lnTo>
                    <a:pt x="139948" y="35813"/>
                  </a:lnTo>
                  <a:lnTo>
                    <a:pt x="139205" y="34471"/>
                  </a:lnTo>
                  <a:lnTo>
                    <a:pt x="138421" y="33171"/>
                  </a:lnTo>
                  <a:lnTo>
                    <a:pt x="137616" y="31871"/>
                  </a:lnTo>
                  <a:lnTo>
                    <a:pt x="136769" y="30591"/>
                  </a:lnTo>
                  <a:lnTo>
                    <a:pt x="135882" y="29332"/>
                  </a:lnTo>
                  <a:lnTo>
                    <a:pt x="134973" y="28114"/>
                  </a:lnTo>
                  <a:lnTo>
                    <a:pt x="134024" y="26896"/>
                  </a:lnTo>
                  <a:lnTo>
                    <a:pt x="133033" y="25699"/>
                  </a:lnTo>
                  <a:lnTo>
                    <a:pt x="132022" y="24543"/>
                  </a:lnTo>
                  <a:lnTo>
                    <a:pt x="130990" y="23387"/>
                  </a:lnTo>
                  <a:lnTo>
                    <a:pt x="129916" y="22252"/>
                  </a:lnTo>
                  <a:lnTo>
                    <a:pt x="128802" y="21158"/>
                  </a:lnTo>
                  <a:lnTo>
                    <a:pt x="127666" y="20084"/>
                  </a:lnTo>
                  <a:lnTo>
                    <a:pt x="126490" y="19032"/>
                  </a:lnTo>
                  <a:lnTo>
                    <a:pt x="125293" y="18000"/>
                  </a:lnTo>
                  <a:lnTo>
                    <a:pt x="124075" y="16988"/>
                  </a:lnTo>
                  <a:lnTo>
                    <a:pt x="122816" y="15998"/>
                  </a:lnTo>
                  <a:lnTo>
                    <a:pt x="121536" y="15048"/>
                  </a:lnTo>
                  <a:lnTo>
                    <a:pt x="120215" y="14119"/>
                  </a:lnTo>
                  <a:lnTo>
                    <a:pt x="118894" y="13211"/>
                  </a:lnTo>
                  <a:lnTo>
                    <a:pt x="117532" y="12323"/>
                  </a:lnTo>
                  <a:lnTo>
                    <a:pt x="116149" y="11477"/>
                  </a:lnTo>
                  <a:lnTo>
                    <a:pt x="114724" y="10651"/>
                  </a:lnTo>
                  <a:lnTo>
                    <a:pt x="113279" y="9846"/>
                  </a:lnTo>
                  <a:lnTo>
                    <a:pt x="111835" y="9083"/>
                  </a:lnTo>
                  <a:lnTo>
                    <a:pt x="110348" y="8340"/>
                  </a:lnTo>
                  <a:lnTo>
                    <a:pt x="108821" y="7638"/>
                  </a:lnTo>
                  <a:lnTo>
                    <a:pt x="107294" y="6957"/>
                  </a:lnTo>
                  <a:lnTo>
                    <a:pt x="105745" y="6296"/>
                  </a:lnTo>
                  <a:lnTo>
                    <a:pt x="104177" y="5677"/>
                  </a:lnTo>
                  <a:lnTo>
                    <a:pt x="102567" y="5078"/>
                  </a:lnTo>
                  <a:lnTo>
                    <a:pt x="100957" y="4521"/>
                  </a:lnTo>
                  <a:lnTo>
                    <a:pt x="99326" y="3984"/>
                  </a:lnTo>
                  <a:lnTo>
                    <a:pt x="97654" y="3489"/>
                  </a:lnTo>
                  <a:lnTo>
                    <a:pt x="95982" y="3014"/>
                  </a:lnTo>
                  <a:lnTo>
                    <a:pt x="94290" y="2581"/>
                  </a:lnTo>
                  <a:lnTo>
                    <a:pt x="92576" y="2168"/>
                  </a:lnTo>
                  <a:lnTo>
                    <a:pt x="90842" y="1796"/>
                  </a:lnTo>
                  <a:lnTo>
                    <a:pt x="89109" y="1466"/>
                  </a:lnTo>
                  <a:lnTo>
                    <a:pt x="87333" y="1156"/>
                  </a:lnTo>
                  <a:lnTo>
                    <a:pt x="85558" y="888"/>
                  </a:lnTo>
                  <a:lnTo>
                    <a:pt x="83763" y="661"/>
                  </a:lnTo>
                  <a:lnTo>
                    <a:pt x="81967" y="455"/>
                  </a:lnTo>
                  <a:lnTo>
                    <a:pt x="80130" y="290"/>
                  </a:lnTo>
                  <a:lnTo>
                    <a:pt x="78293" y="166"/>
                  </a:lnTo>
                  <a:lnTo>
                    <a:pt x="76456" y="83"/>
                  </a:lnTo>
                  <a:lnTo>
                    <a:pt x="74577" y="21"/>
                  </a:lnTo>
                  <a:lnTo>
                    <a:pt x="72699" y="1"/>
                  </a:lnTo>
                  <a:close/>
                </a:path>
              </a:pathLst>
            </a:custGeom>
            <a:solidFill>
              <a:schemeClr val="dk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13" name="Google Shape;2913;p212"/>
            <p:cNvSpPr/>
            <p:nvPr/>
          </p:nvSpPr>
          <p:spPr>
            <a:xfrm>
              <a:off x="2216475" y="2108725"/>
              <a:ext cx="3662800" cy="3069900"/>
            </a:xfrm>
            <a:custGeom>
              <a:avLst/>
              <a:gdLst/>
              <a:ahLst/>
              <a:cxnLst/>
              <a:rect l="l" t="t" r="r" b="b"/>
              <a:pathLst>
                <a:path w="146512" h="122796" fill="none" extrusionOk="0">
                  <a:moveTo>
                    <a:pt x="146450" y="59385"/>
                  </a:moveTo>
                  <a:lnTo>
                    <a:pt x="146450" y="59385"/>
                  </a:lnTo>
                  <a:lnTo>
                    <a:pt x="146491" y="60376"/>
                  </a:lnTo>
                  <a:lnTo>
                    <a:pt x="146512" y="61346"/>
                  </a:lnTo>
                  <a:lnTo>
                    <a:pt x="146512" y="62316"/>
                  </a:lnTo>
                  <a:lnTo>
                    <a:pt x="146512" y="63287"/>
                  </a:lnTo>
                  <a:lnTo>
                    <a:pt x="146491" y="64236"/>
                  </a:lnTo>
                  <a:lnTo>
                    <a:pt x="146471" y="65186"/>
                  </a:lnTo>
                  <a:lnTo>
                    <a:pt x="146429" y="66135"/>
                  </a:lnTo>
                  <a:lnTo>
                    <a:pt x="146367" y="67064"/>
                  </a:lnTo>
                  <a:lnTo>
                    <a:pt x="146305" y="67993"/>
                  </a:lnTo>
                  <a:lnTo>
                    <a:pt x="146223" y="68901"/>
                  </a:lnTo>
                  <a:lnTo>
                    <a:pt x="146120" y="69809"/>
                  </a:lnTo>
                  <a:lnTo>
                    <a:pt x="146016" y="70717"/>
                  </a:lnTo>
                  <a:lnTo>
                    <a:pt x="145893" y="71605"/>
                  </a:lnTo>
                  <a:lnTo>
                    <a:pt x="145769" y="72493"/>
                  </a:lnTo>
                  <a:lnTo>
                    <a:pt x="145624" y="73380"/>
                  </a:lnTo>
                  <a:lnTo>
                    <a:pt x="145459" y="74247"/>
                  </a:lnTo>
                  <a:lnTo>
                    <a:pt x="145294" y="75114"/>
                  </a:lnTo>
                  <a:lnTo>
                    <a:pt x="145108" y="75981"/>
                  </a:lnTo>
                  <a:lnTo>
                    <a:pt x="144923" y="76827"/>
                  </a:lnTo>
                  <a:lnTo>
                    <a:pt x="144716" y="77653"/>
                  </a:lnTo>
                  <a:lnTo>
                    <a:pt x="144510" y="78499"/>
                  </a:lnTo>
                  <a:lnTo>
                    <a:pt x="144283" y="79325"/>
                  </a:lnTo>
                  <a:lnTo>
                    <a:pt x="144035" y="80130"/>
                  </a:lnTo>
                  <a:lnTo>
                    <a:pt x="143787" y="80935"/>
                  </a:lnTo>
                  <a:lnTo>
                    <a:pt x="143519" y="81740"/>
                  </a:lnTo>
                  <a:lnTo>
                    <a:pt x="143251" y="82545"/>
                  </a:lnTo>
                  <a:lnTo>
                    <a:pt x="142962" y="83329"/>
                  </a:lnTo>
                  <a:lnTo>
                    <a:pt x="142652" y="84093"/>
                  </a:lnTo>
                  <a:lnTo>
                    <a:pt x="142363" y="84877"/>
                  </a:lnTo>
                  <a:lnTo>
                    <a:pt x="142033" y="85641"/>
                  </a:lnTo>
                  <a:lnTo>
                    <a:pt x="141702" y="86384"/>
                  </a:lnTo>
                  <a:lnTo>
                    <a:pt x="141372" y="87148"/>
                  </a:lnTo>
                  <a:lnTo>
                    <a:pt x="141021" y="87870"/>
                  </a:lnTo>
                  <a:lnTo>
                    <a:pt x="140650" y="88613"/>
                  </a:lnTo>
                  <a:lnTo>
                    <a:pt x="140278" y="89336"/>
                  </a:lnTo>
                  <a:lnTo>
                    <a:pt x="139907" y="90058"/>
                  </a:lnTo>
                  <a:lnTo>
                    <a:pt x="139494" y="90760"/>
                  </a:lnTo>
                  <a:lnTo>
                    <a:pt x="139102" y="91462"/>
                  </a:lnTo>
                  <a:lnTo>
                    <a:pt x="138689" y="92143"/>
                  </a:lnTo>
                  <a:lnTo>
                    <a:pt x="138255" y="92845"/>
                  </a:lnTo>
                  <a:lnTo>
                    <a:pt x="137822" y="93505"/>
                  </a:lnTo>
                  <a:lnTo>
                    <a:pt x="137388" y="94187"/>
                  </a:lnTo>
                  <a:lnTo>
                    <a:pt x="136934" y="94847"/>
                  </a:lnTo>
                  <a:lnTo>
                    <a:pt x="136480" y="95508"/>
                  </a:lnTo>
                  <a:lnTo>
                    <a:pt x="135510" y="96787"/>
                  </a:lnTo>
                  <a:lnTo>
                    <a:pt x="134519" y="98047"/>
                  </a:lnTo>
                  <a:lnTo>
                    <a:pt x="133508" y="99264"/>
                  </a:lnTo>
                  <a:lnTo>
                    <a:pt x="132435" y="100462"/>
                  </a:lnTo>
                  <a:lnTo>
                    <a:pt x="131341" y="101617"/>
                  </a:lnTo>
                  <a:lnTo>
                    <a:pt x="130205" y="102753"/>
                  </a:lnTo>
                  <a:lnTo>
                    <a:pt x="129029" y="103847"/>
                  </a:lnTo>
                  <a:lnTo>
                    <a:pt x="127832" y="104920"/>
                  </a:lnTo>
                  <a:lnTo>
                    <a:pt x="126593" y="105952"/>
                  </a:lnTo>
                  <a:lnTo>
                    <a:pt x="125334" y="106964"/>
                  </a:lnTo>
                  <a:lnTo>
                    <a:pt x="124034" y="107934"/>
                  </a:lnTo>
                  <a:lnTo>
                    <a:pt x="122713" y="108883"/>
                  </a:lnTo>
                  <a:lnTo>
                    <a:pt x="121371" y="109791"/>
                  </a:lnTo>
                  <a:lnTo>
                    <a:pt x="119988" y="110679"/>
                  </a:lnTo>
                  <a:lnTo>
                    <a:pt x="118564" y="111525"/>
                  </a:lnTo>
                  <a:lnTo>
                    <a:pt x="117139" y="112351"/>
                  </a:lnTo>
                  <a:lnTo>
                    <a:pt x="115674" y="113135"/>
                  </a:lnTo>
                  <a:lnTo>
                    <a:pt x="114167" y="113899"/>
                  </a:lnTo>
                  <a:lnTo>
                    <a:pt x="112660" y="114621"/>
                  </a:lnTo>
                  <a:lnTo>
                    <a:pt x="111133" y="115303"/>
                  </a:lnTo>
                  <a:lnTo>
                    <a:pt x="109564" y="115984"/>
                  </a:lnTo>
                  <a:lnTo>
                    <a:pt x="107975" y="116603"/>
                  </a:lnTo>
                  <a:lnTo>
                    <a:pt x="106365" y="117222"/>
                  </a:lnTo>
                  <a:lnTo>
                    <a:pt x="104755" y="117780"/>
                  </a:lnTo>
                  <a:lnTo>
                    <a:pt x="103103" y="118337"/>
                  </a:lnTo>
                  <a:lnTo>
                    <a:pt x="101431" y="118832"/>
                  </a:lnTo>
                  <a:lnTo>
                    <a:pt x="99739" y="119328"/>
                  </a:lnTo>
                  <a:lnTo>
                    <a:pt x="98046" y="119761"/>
                  </a:lnTo>
                  <a:lnTo>
                    <a:pt x="96312" y="120195"/>
                  </a:lnTo>
                  <a:lnTo>
                    <a:pt x="94579" y="120566"/>
                  </a:lnTo>
                  <a:lnTo>
                    <a:pt x="92824" y="120938"/>
                  </a:lnTo>
                  <a:lnTo>
                    <a:pt x="91049" y="121247"/>
                  </a:lnTo>
                  <a:lnTo>
                    <a:pt x="89274" y="121557"/>
                  </a:lnTo>
                  <a:lnTo>
                    <a:pt x="87478" y="121805"/>
                  </a:lnTo>
                  <a:lnTo>
                    <a:pt x="85662" y="122052"/>
                  </a:lnTo>
                  <a:lnTo>
                    <a:pt x="83845" y="122238"/>
                  </a:lnTo>
                  <a:lnTo>
                    <a:pt x="82008" y="122403"/>
                  </a:lnTo>
                  <a:lnTo>
                    <a:pt x="80171" y="122548"/>
                  </a:lnTo>
                  <a:lnTo>
                    <a:pt x="78313" y="122651"/>
                  </a:lnTo>
                  <a:lnTo>
                    <a:pt x="76456" y="122733"/>
                  </a:lnTo>
                  <a:lnTo>
                    <a:pt x="74577" y="122775"/>
                  </a:lnTo>
                  <a:lnTo>
                    <a:pt x="72699" y="122795"/>
                  </a:lnTo>
                  <a:lnTo>
                    <a:pt x="72699" y="122795"/>
                  </a:lnTo>
                  <a:lnTo>
                    <a:pt x="70820" y="122775"/>
                  </a:lnTo>
                  <a:lnTo>
                    <a:pt x="68963" y="122713"/>
                  </a:lnTo>
                  <a:lnTo>
                    <a:pt x="67105" y="122630"/>
                  </a:lnTo>
                  <a:lnTo>
                    <a:pt x="65268" y="122486"/>
                  </a:lnTo>
                  <a:lnTo>
                    <a:pt x="63452" y="122300"/>
                  </a:lnTo>
                  <a:lnTo>
                    <a:pt x="61635" y="122094"/>
                  </a:lnTo>
                  <a:lnTo>
                    <a:pt x="59839" y="121846"/>
                  </a:lnTo>
                  <a:lnTo>
                    <a:pt x="58064" y="121557"/>
                  </a:lnTo>
                  <a:lnTo>
                    <a:pt x="56289" y="121227"/>
                  </a:lnTo>
                  <a:lnTo>
                    <a:pt x="54535" y="120876"/>
                  </a:lnTo>
                  <a:lnTo>
                    <a:pt x="52801" y="120463"/>
                  </a:lnTo>
                  <a:lnTo>
                    <a:pt x="51087" y="120029"/>
                  </a:lnTo>
                  <a:lnTo>
                    <a:pt x="49395" y="119575"/>
                  </a:lnTo>
                  <a:lnTo>
                    <a:pt x="47702" y="119080"/>
                  </a:lnTo>
                  <a:lnTo>
                    <a:pt x="46051" y="118543"/>
                  </a:lnTo>
                  <a:lnTo>
                    <a:pt x="44400" y="117965"/>
                  </a:lnTo>
                  <a:lnTo>
                    <a:pt x="42790" y="117367"/>
                  </a:lnTo>
                  <a:lnTo>
                    <a:pt x="41180" y="116747"/>
                  </a:lnTo>
                  <a:lnTo>
                    <a:pt x="39611" y="116087"/>
                  </a:lnTo>
                  <a:lnTo>
                    <a:pt x="38063" y="115385"/>
                  </a:lnTo>
                  <a:lnTo>
                    <a:pt x="36515" y="114663"/>
                  </a:lnTo>
                  <a:lnTo>
                    <a:pt x="35008" y="113920"/>
                  </a:lnTo>
                  <a:lnTo>
                    <a:pt x="33522" y="113135"/>
                  </a:lnTo>
                  <a:lnTo>
                    <a:pt x="32056" y="112310"/>
                  </a:lnTo>
                  <a:lnTo>
                    <a:pt x="30632" y="111463"/>
                  </a:lnTo>
                  <a:lnTo>
                    <a:pt x="29208" y="110596"/>
                  </a:lnTo>
                  <a:lnTo>
                    <a:pt x="27825" y="109709"/>
                  </a:lnTo>
                  <a:lnTo>
                    <a:pt x="26462" y="108780"/>
                  </a:lnTo>
                  <a:lnTo>
                    <a:pt x="25121" y="107830"/>
                  </a:lnTo>
                  <a:lnTo>
                    <a:pt x="23820" y="106840"/>
                  </a:lnTo>
                  <a:lnTo>
                    <a:pt x="22541" y="105849"/>
                  </a:lnTo>
                  <a:lnTo>
                    <a:pt x="21302" y="104817"/>
                  </a:lnTo>
                  <a:lnTo>
                    <a:pt x="20084" y="103764"/>
                  </a:lnTo>
                  <a:lnTo>
                    <a:pt x="18887" y="102691"/>
                  </a:lnTo>
                  <a:lnTo>
                    <a:pt x="17731" y="101576"/>
                  </a:lnTo>
                  <a:lnTo>
                    <a:pt x="16617" y="100462"/>
                  </a:lnTo>
                  <a:lnTo>
                    <a:pt x="15523" y="99306"/>
                  </a:lnTo>
                  <a:lnTo>
                    <a:pt x="14449" y="98129"/>
                  </a:lnTo>
                  <a:lnTo>
                    <a:pt x="13417" y="96953"/>
                  </a:lnTo>
                  <a:lnTo>
                    <a:pt x="12426" y="95735"/>
                  </a:lnTo>
                  <a:lnTo>
                    <a:pt x="11456" y="94496"/>
                  </a:lnTo>
                  <a:lnTo>
                    <a:pt x="10527" y="93237"/>
                  </a:lnTo>
                  <a:lnTo>
                    <a:pt x="9640" y="91957"/>
                  </a:lnTo>
                  <a:lnTo>
                    <a:pt x="8773" y="90657"/>
                  </a:lnTo>
                  <a:lnTo>
                    <a:pt x="7968" y="89357"/>
                  </a:lnTo>
                  <a:lnTo>
                    <a:pt x="7184" y="88015"/>
                  </a:lnTo>
                  <a:lnTo>
                    <a:pt x="6420" y="86673"/>
                  </a:lnTo>
                  <a:lnTo>
                    <a:pt x="5718" y="85290"/>
                  </a:lnTo>
                  <a:lnTo>
                    <a:pt x="5057" y="83907"/>
                  </a:lnTo>
                  <a:lnTo>
                    <a:pt x="4418" y="82504"/>
                  </a:lnTo>
                  <a:lnTo>
                    <a:pt x="3819" y="81100"/>
                  </a:lnTo>
                  <a:lnTo>
                    <a:pt x="3282" y="79655"/>
                  </a:lnTo>
                  <a:lnTo>
                    <a:pt x="2766" y="78210"/>
                  </a:lnTo>
                  <a:lnTo>
                    <a:pt x="2292" y="76745"/>
                  </a:lnTo>
                  <a:lnTo>
                    <a:pt x="1879" y="75259"/>
                  </a:lnTo>
                  <a:lnTo>
                    <a:pt x="1487" y="73772"/>
                  </a:lnTo>
                  <a:lnTo>
                    <a:pt x="1136" y="72266"/>
                  </a:lnTo>
                  <a:lnTo>
                    <a:pt x="847" y="70759"/>
                  </a:lnTo>
                  <a:lnTo>
                    <a:pt x="599" y="69211"/>
                  </a:lnTo>
                  <a:lnTo>
                    <a:pt x="393" y="67683"/>
                  </a:lnTo>
                  <a:lnTo>
                    <a:pt x="227" y="66114"/>
                  </a:lnTo>
                  <a:lnTo>
                    <a:pt x="104" y="64566"/>
                  </a:lnTo>
                  <a:lnTo>
                    <a:pt x="42" y="62977"/>
                  </a:lnTo>
                  <a:lnTo>
                    <a:pt x="0" y="61408"/>
                  </a:lnTo>
                  <a:lnTo>
                    <a:pt x="0" y="61408"/>
                  </a:lnTo>
                  <a:lnTo>
                    <a:pt x="42" y="59819"/>
                  </a:lnTo>
                  <a:lnTo>
                    <a:pt x="104" y="58250"/>
                  </a:lnTo>
                  <a:lnTo>
                    <a:pt x="227" y="56681"/>
                  </a:lnTo>
                  <a:lnTo>
                    <a:pt x="393" y="55113"/>
                  </a:lnTo>
                  <a:lnTo>
                    <a:pt x="599" y="53585"/>
                  </a:lnTo>
                  <a:lnTo>
                    <a:pt x="847" y="52058"/>
                  </a:lnTo>
                  <a:lnTo>
                    <a:pt x="1136" y="50530"/>
                  </a:lnTo>
                  <a:lnTo>
                    <a:pt x="1487" y="49024"/>
                  </a:lnTo>
                  <a:lnTo>
                    <a:pt x="1879" y="47537"/>
                  </a:lnTo>
                  <a:lnTo>
                    <a:pt x="2292" y="46051"/>
                  </a:lnTo>
                  <a:lnTo>
                    <a:pt x="2766" y="44586"/>
                  </a:lnTo>
                  <a:lnTo>
                    <a:pt x="3282" y="43141"/>
                  </a:lnTo>
                  <a:lnTo>
                    <a:pt x="3819" y="41717"/>
                  </a:lnTo>
                  <a:lnTo>
                    <a:pt x="4418" y="40292"/>
                  </a:lnTo>
                  <a:lnTo>
                    <a:pt x="5057" y="38889"/>
                  </a:lnTo>
                  <a:lnTo>
                    <a:pt x="5718" y="37506"/>
                  </a:lnTo>
                  <a:lnTo>
                    <a:pt x="6420" y="36123"/>
                  </a:lnTo>
                  <a:lnTo>
                    <a:pt x="7184" y="34781"/>
                  </a:lnTo>
                  <a:lnTo>
                    <a:pt x="7968" y="33439"/>
                  </a:lnTo>
                  <a:lnTo>
                    <a:pt x="8773" y="32139"/>
                  </a:lnTo>
                  <a:lnTo>
                    <a:pt x="9640" y="30839"/>
                  </a:lnTo>
                  <a:lnTo>
                    <a:pt x="10527" y="29559"/>
                  </a:lnTo>
                  <a:lnTo>
                    <a:pt x="11456" y="28300"/>
                  </a:lnTo>
                  <a:lnTo>
                    <a:pt x="12426" y="27061"/>
                  </a:lnTo>
                  <a:lnTo>
                    <a:pt x="13417" y="25864"/>
                  </a:lnTo>
                  <a:lnTo>
                    <a:pt x="14449" y="24667"/>
                  </a:lnTo>
                  <a:lnTo>
                    <a:pt x="15523" y="23490"/>
                  </a:lnTo>
                  <a:lnTo>
                    <a:pt x="16617" y="22334"/>
                  </a:lnTo>
                  <a:lnTo>
                    <a:pt x="17731" y="21220"/>
                  </a:lnTo>
                  <a:lnTo>
                    <a:pt x="18887" y="20126"/>
                  </a:lnTo>
                  <a:lnTo>
                    <a:pt x="20084" y="19032"/>
                  </a:lnTo>
                  <a:lnTo>
                    <a:pt x="21302" y="17979"/>
                  </a:lnTo>
                  <a:lnTo>
                    <a:pt x="22541" y="16947"/>
                  </a:lnTo>
                  <a:lnTo>
                    <a:pt x="23820" y="15956"/>
                  </a:lnTo>
                  <a:lnTo>
                    <a:pt x="25121" y="14965"/>
                  </a:lnTo>
                  <a:lnTo>
                    <a:pt x="26462" y="14016"/>
                  </a:lnTo>
                  <a:lnTo>
                    <a:pt x="27825" y="13087"/>
                  </a:lnTo>
                  <a:lnTo>
                    <a:pt x="29208" y="12200"/>
                  </a:lnTo>
                  <a:lnTo>
                    <a:pt x="30632" y="11333"/>
                  </a:lnTo>
                  <a:lnTo>
                    <a:pt x="32056" y="10486"/>
                  </a:lnTo>
                  <a:lnTo>
                    <a:pt x="33522" y="9681"/>
                  </a:lnTo>
                  <a:lnTo>
                    <a:pt x="35008" y="8897"/>
                  </a:lnTo>
                  <a:lnTo>
                    <a:pt x="36515" y="8133"/>
                  </a:lnTo>
                  <a:lnTo>
                    <a:pt x="38063" y="7411"/>
                  </a:lnTo>
                  <a:lnTo>
                    <a:pt x="39611" y="6709"/>
                  </a:lnTo>
                  <a:lnTo>
                    <a:pt x="41180" y="6048"/>
                  </a:lnTo>
                  <a:lnTo>
                    <a:pt x="42790" y="5429"/>
                  </a:lnTo>
                  <a:lnTo>
                    <a:pt x="44400" y="4831"/>
                  </a:lnTo>
                  <a:lnTo>
                    <a:pt x="46051" y="4253"/>
                  </a:lnTo>
                  <a:lnTo>
                    <a:pt x="47702" y="3716"/>
                  </a:lnTo>
                  <a:lnTo>
                    <a:pt x="49395" y="3221"/>
                  </a:lnTo>
                  <a:lnTo>
                    <a:pt x="51087" y="2766"/>
                  </a:lnTo>
                  <a:lnTo>
                    <a:pt x="52801" y="2333"/>
                  </a:lnTo>
                  <a:lnTo>
                    <a:pt x="54535" y="1941"/>
                  </a:lnTo>
                  <a:lnTo>
                    <a:pt x="56289" y="1569"/>
                  </a:lnTo>
                  <a:lnTo>
                    <a:pt x="58064" y="1239"/>
                  </a:lnTo>
                  <a:lnTo>
                    <a:pt x="59839" y="950"/>
                  </a:lnTo>
                  <a:lnTo>
                    <a:pt x="61635" y="702"/>
                  </a:lnTo>
                  <a:lnTo>
                    <a:pt x="63452" y="496"/>
                  </a:lnTo>
                  <a:lnTo>
                    <a:pt x="65268" y="310"/>
                  </a:lnTo>
                  <a:lnTo>
                    <a:pt x="67105" y="186"/>
                  </a:lnTo>
                  <a:lnTo>
                    <a:pt x="68963" y="83"/>
                  </a:lnTo>
                  <a:lnTo>
                    <a:pt x="70820" y="21"/>
                  </a:lnTo>
                  <a:lnTo>
                    <a:pt x="72699" y="1"/>
                  </a:lnTo>
                  <a:lnTo>
                    <a:pt x="72699" y="1"/>
                  </a:lnTo>
                  <a:lnTo>
                    <a:pt x="74577" y="21"/>
                  </a:lnTo>
                  <a:lnTo>
                    <a:pt x="76456" y="83"/>
                  </a:lnTo>
                  <a:lnTo>
                    <a:pt x="78293" y="166"/>
                  </a:lnTo>
                  <a:lnTo>
                    <a:pt x="80130" y="290"/>
                  </a:lnTo>
                  <a:lnTo>
                    <a:pt x="81967" y="455"/>
                  </a:lnTo>
                  <a:lnTo>
                    <a:pt x="83763" y="661"/>
                  </a:lnTo>
                  <a:lnTo>
                    <a:pt x="85558" y="888"/>
                  </a:lnTo>
                  <a:lnTo>
                    <a:pt x="87333" y="1156"/>
                  </a:lnTo>
                  <a:lnTo>
                    <a:pt x="89109" y="1466"/>
                  </a:lnTo>
                  <a:lnTo>
                    <a:pt x="90842" y="1796"/>
                  </a:lnTo>
                  <a:lnTo>
                    <a:pt x="92576" y="2168"/>
                  </a:lnTo>
                  <a:lnTo>
                    <a:pt x="94290" y="2581"/>
                  </a:lnTo>
                  <a:lnTo>
                    <a:pt x="95982" y="3014"/>
                  </a:lnTo>
                  <a:lnTo>
                    <a:pt x="97654" y="3489"/>
                  </a:lnTo>
                  <a:lnTo>
                    <a:pt x="99326" y="3984"/>
                  </a:lnTo>
                  <a:lnTo>
                    <a:pt x="100957" y="4521"/>
                  </a:lnTo>
                  <a:lnTo>
                    <a:pt x="102567" y="5078"/>
                  </a:lnTo>
                  <a:lnTo>
                    <a:pt x="104177" y="5677"/>
                  </a:lnTo>
                  <a:lnTo>
                    <a:pt x="105745" y="6296"/>
                  </a:lnTo>
                  <a:lnTo>
                    <a:pt x="107294" y="6957"/>
                  </a:lnTo>
                  <a:lnTo>
                    <a:pt x="108821" y="7638"/>
                  </a:lnTo>
                  <a:lnTo>
                    <a:pt x="110348" y="8340"/>
                  </a:lnTo>
                  <a:lnTo>
                    <a:pt x="111835" y="9083"/>
                  </a:lnTo>
                  <a:lnTo>
                    <a:pt x="113279" y="9846"/>
                  </a:lnTo>
                  <a:lnTo>
                    <a:pt x="114724" y="10651"/>
                  </a:lnTo>
                  <a:lnTo>
                    <a:pt x="116149" y="11477"/>
                  </a:lnTo>
                  <a:lnTo>
                    <a:pt x="117532" y="12323"/>
                  </a:lnTo>
                  <a:lnTo>
                    <a:pt x="118894" y="13211"/>
                  </a:lnTo>
                  <a:lnTo>
                    <a:pt x="120215" y="14119"/>
                  </a:lnTo>
                  <a:lnTo>
                    <a:pt x="121536" y="15048"/>
                  </a:lnTo>
                  <a:lnTo>
                    <a:pt x="122816" y="15998"/>
                  </a:lnTo>
                  <a:lnTo>
                    <a:pt x="124075" y="16988"/>
                  </a:lnTo>
                  <a:lnTo>
                    <a:pt x="125293" y="18000"/>
                  </a:lnTo>
                  <a:lnTo>
                    <a:pt x="126490" y="19032"/>
                  </a:lnTo>
                  <a:lnTo>
                    <a:pt x="127666" y="20084"/>
                  </a:lnTo>
                  <a:lnTo>
                    <a:pt x="128802" y="21158"/>
                  </a:lnTo>
                  <a:lnTo>
                    <a:pt x="129916" y="22252"/>
                  </a:lnTo>
                  <a:lnTo>
                    <a:pt x="130990" y="23387"/>
                  </a:lnTo>
                  <a:lnTo>
                    <a:pt x="132022" y="24543"/>
                  </a:lnTo>
                  <a:lnTo>
                    <a:pt x="133033" y="25699"/>
                  </a:lnTo>
                  <a:lnTo>
                    <a:pt x="134024" y="26896"/>
                  </a:lnTo>
                  <a:lnTo>
                    <a:pt x="134973" y="28114"/>
                  </a:lnTo>
                  <a:lnTo>
                    <a:pt x="135882" y="29332"/>
                  </a:lnTo>
                  <a:lnTo>
                    <a:pt x="136769" y="30591"/>
                  </a:lnTo>
                  <a:lnTo>
                    <a:pt x="137616" y="31871"/>
                  </a:lnTo>
                  <a:lnTo>
                    <a:pt x="138421" y="33171"/>
                  </a:lnTo>
                  <a:lnTo>
                    <a:pt x="139205" y="34471"/>
                  </a:lnTo>
                  <a:lnTo>
                    <a:pt x="139948" y="35813"/>
                  </a:lnTo>
                  <a:lnTo>
                    <a:pt x="140650" y="37155"/>
                  </a:lnTo>
                  <a:lnTo>
                    <a:pt x="141310" y="38538"/>
                  </a:lnTo>
                  <a:lnTo>
                    <a:pt x="141930" y="39921"/>
                  </a:lnTo>
                  <a:lnTo>
                    <a:pt x="142528" y="41324"/>
                  </a:lnTo>
                  <a:lnTo>
                    <a:pt x="143085" y="42749"/>
                  </a:lnTo>
                  <a:lnTo>
                    <a:pt x="143601" y="44173"/>
                  </a:lnTo>
                  <a:lnTo>
                    <a:pt x="144056" y="45638"/>
                  </a:lnTo>
                  <a:lnTo>
                    <a:pt x="144489" y="47104"/>
                  </a:lnTo>
                  <a:lnTo>
                    <a:pt x="144881" y="48590"/>
                  </a:lnTo>
                  <a:lnTo>
                    <a:pt x="145232" y="50097"/>
                  </a:lnTo>
                  <a:lnTo>
                    <a:pt x="145542" y="51604"/>
                  </a:lnTo>
                  <a:lnTo>
                    <a:pt x="145810" y="53131"/>
                  </a:lnTo>
                  <a:lnTo>
                    <a:pt x="146037" y="54679"/>
                  </a:lnTo>
                  <a:lnTo>
                    <a:pt x="146223" y="56227"/>
                  </a:lnTo>
                  <a:lnTo>
                    <a:pt x="146347" y="57796"/>
                  </a:lnTo>
                  <a:lnTo>
                    <a:pt x="146450" y="59385"/>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14" name="Google Shape;2914;p212"/>
            <p:cNvSpPr/>
            <p:nvPr/>
          </p:nvSpPr>
          <p:spPr>
            <a:xfrm>
              <a:off x="3907500" y="2482325"/>
              <a:ext cx="503150" cy="598125"/>
            </a:xfrm>
            <a:custGeom>
              <a:avLst/>
              <a:gdLst/>
              <a:ahLst/>
              <a:cxnLst/>
              <a:rect l="l" t="t" r="r" b="b"/>
              <a:pathLst>
                <a:path w="20126" h="23925" extrusionOk="0">
                  <a:moveTo>
                    <a:pt x="1755" y="1"/>
                  </a:moveTo>
                  <a:lnTo>
                    <a:pt x="1384" y="21"/>
                  </a:lnTo>
                  <a:lnTo>
                    <a:pt x="1033" y="42"/>
                  </a:lnTo>
                  <a:lnTo>
                    <a:pt x="723" y="63"/>
                  </a:lnTo>
                  <a:lnTo>
                    <a:pt x="475" y="104"/>
                  </a:lnTo>
                  <a:lnTo>
                    <a:pt x="125" y="187"/>
                  </a:lnTo>
                  <a:lnTo>
                    <a:pt x="1" y="228"/>
                  </a:lnTo>
                  <a:lnTo>
                    <a:pt x="14697" y="23924"/>
                  </a:lnTo>
                  <a:lnTo>
                    <a:pt x="15275" y="23656"/>
                  </a:lnTo>
                  <a:lnTo>
                    <a:pt x="15833" y="23387"/>
                  </a:lnTo>
                  <a:lnTo>
                    <a:pt x="16349" y="23078"/>
                  </a:lnTo>
                  <a:lnTo>
                    <a:pt x="16823" y="22768"/>
                  </a:lnTo>
                  <a:lnTo>
                    <a:pt x="17257" y="22438"/>
                  </a:lnTo>
                  <a:lnTo>
                    <a:pt x="17670" y="22087"/>
                  </a:lnTo>
                  <a:lnTo>
                    <a:pt x="18062" y="21695"/>
                  </a:lnTo>
                  <a:lnTo>
                    <a:pt x="18392" y="21323"/>
                  </a:lnTo>
                  <a:lnTo>
                    <a:pt x="18722" y="20910"/>
                  </a:lnTo>
                  <a:lnTo>
                    <a:pt x="18991" y="20477"/>
                  </a:lnTo>
                  <a:lnTo>
                    <a:pt x="19259" y="20043"/>
                  </a:lnTo>
                  <a:lnTo>
                    <a:pt x="19486" y="19569"/>
                  </a:lnTo>
                  <a:lnTo>
                    <a:pt x="19692" y="19094"/>
                  </a:lnTo>
                  <a:lnTo>
                    <a:pt x="19858" y="18599"/>
                  </a:lnTo>
                  <a:lnTo>
                    <a:pt x="20002" y="18103"/>
                  </a:lnTo>
                  <a:lnTo>
                    <a:pt x="20126" y="17567"/>
                  </a:lnTo>
                  <a:lnTo>
                    <a:pt x="19073" y="16142"/>
                  </a:lnTo>
                  <a:lnTo>
                    <a:pt x="17897" y="14553"/>
                  </a:lnTo>
                  <a:lnTo>
                    <a:pt x="16410" y="12592"/>
                  </a:lnTo>
                  <a:lnTo>
                    <a:pt x="14718" y="10383"/>
                  </a:lnTo>
                  <a:lnTo>
                    <a:pt x="12922" y="8092"/>
                  </a:lnTo>
                  <a:lnTo>
                    <a:pt x="11993" y="6957"/>
                  </a:lnTo>
                  <a:lnTo>
                    <a:pt x="11085" y="5842"/>
                  </a:lnTo>
                  <a:lnTo>
                    <a:pt x="10197" y="4790"/>
                  </a:lnTo>
                  <a:lnTo>
                    <a:pt x="9331" y="3778"/>
                  </a:lnTo>
                  <a:lnTo>
                    <a:pt x="8794" y="3221"/>
                  </a:lnTo>
                  <a:lnTo>
                    <a:pt x="8278" y="2705"/>
                  </a:lnTo>
                  <a:lnTo>
                    <a:pt x="7741" y="2251"/>
                  </a:lnTo>
                  <a:lnTo>
                    <a:pt x="7204" y="1859"/>
                  </a:lnTo>
                  <a:lnTo>
                    <a:pt x="6688" y="1508"/>
                  </a:lnTo>
                  <a:lnTo>
                    <a:pt x="6172" y="1198"/>
                  </a:lnTo>
                  <a:lnTo>
                    <a:pt x="5677" y="930"/>
                  </a:lnTo>
                  <a:lnTo>
                    <a:pt x="5161" y="703"/>
                  </a:lnTo>
                  <a:lnTo>
                    <a:pt x="4686" y="517"/>
                  </a:lnTo>
                  <a:lnTo>
                    <a:pt x="4212" y="352"/>
                  </a:lnTo>
                  <a:lnTo>
                    <a:pt x="3757" y="249"/>
                  </a:lnTo>
                  <a:lnTo>
                    <a:pt x="3303" y="145"/>
                  </a:lnTo>
                  <a:lnTo>
                    <a:pt x="2890" y="83"/>
                  </a:lnTo>
                  <a:lnTo>
                    <a:pt x="2498" y="42"/>
                  </a:lnTo>
                  <a:lnTo>
                    <a:pt x="2106" y="21"/>
                  </a:lnTo>
                  <a:lnTo>
                    <a:pt x="1755" y="1"/>
                  </a:lnTo>
                  <a:close/>
                </a:path>
              </a:pathLst>
            </a:custGeom>
            <a:solidFill>
              <a:schemeClr val="dk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15" name="Google Shape;2915;p212"/>
            <p:cNvSpPr/>
            <p:nvPr/>
          </p:nvSpPr>
          <p:spPr>
            <a:xfrm>
              <a:off x="3907500" y="2482325"/>
              <a:ext cx="503150" cy="598125"/>
            </a:xfrm>
            <a:custGeom>
              <a:avLst/>
              <a:gdLst/>
              <a:ahLst/>
              <a:cxnLst/>
              <a:rect l="l" t="t" r="r" b="b"/>
              <a:pathLst>
                <a:path w="20126" h="23925" fill="none" extrusionOk="0">
                  <a:moveTo>
                    <a:pt x="1755" y="1"/>
                  </a:moveTo>
                  <a:lnTo>
                    <a:pt x="1755" y="1"/>
                  </a:lnTo>
                  <a:lnTo>
                    <a:pt x="1384" y="21"/>
                  </a:lnTo>
                  <a:lnTo>
                    <a:pt x="1033" y="42"/>
                  </a:lnTo>
                  <a:lnTo>
                    <a:pt x="723" y="63"/>
                  </a:lnTo>
                  <a:lnTo>
                    <a:pt x="475" y="104"/>
                  </a:lnTo>
                  <a:lnTo>
                    <a:pt x="125" y="187"/>
                  </a:lnTo>
                  <a:lnTo>
                    <a:pt x="1" y="228"/>
                  </a:lnTo>
                  <a:lnTo>
                    <a:pt x="14697" y="23924"/>
                  </a:lnTo>
                  <a:lnTo>
                    <a:pt x="14697" y="23924"/>
                  </a:lnTo>
                  <a:lnTo>
                    <a:pt x="15275" y="23656"/>
                  </a:lnTo>
                  <a:lnTo>
                    <a:pt x="15833" y="23387"/>
                  </a:lnTo>
                  <a:lnTo>
                    <a:pt x="16349" y="23078"/>
                  </a:lnTo>
                  <a:lnTo>
                    <a:pt x="16823" y="22768"/>
                  </a:lnTo>
                  <a:lnTo>
                    <a:pt x="17257" y="22438"/>
                  </a:lnTo>
                  <a:lnTo>
                    <a:pt x="17670" y="22087"/>
                  </a:lnTo>
                  <a:lnTo>
                    <a:pt x="18062" y="21695"/>
                  </a:lnTo>
                  <a:lnTo>
                    <a:pt x="18392" y="21323"/>
                  </a:lnTo>
                  <a:lnTo>
                    <a:pt x="18722" y="20910"/>
                  </a:lnTo>
                  <a:lnTo>
                    <a:pt x="18991" y="20477"/>
                  </a:lnTo>
                  <a:lnTo>
                    <a:pt x="19259" y="20043"/>
                  </a:lnTo>
                  <a:lnTo>
                    <a:pt x="19486" y="19569"/>
                  </a:lnTo>
                  <a:lnTo>
                    <a:pt x="19692" y="19094"/>
                  </a:lnTo>
                  <a:lnTo>
                    <a:pt x="19858" y="18599"/>
                  </a:lnTo>
                  <a:lnTo>
                    <a:pt x="20002" y="18103"/>
                  </a:lnTo>
                  <a:lnTo>
                    <a:pt x="20126" y="17567"/>
                  </a:lnTo>
                  <a:lnTo>
                    <a:pt x="20126" y="17567"/>
                  </a:lnTo>
                  <a:lnTo>
                    <a:pt x="19073" y="16142"/>
                  </a:lnTo>
                  <a:lnTo>
                    <a:pt x="17897" y="14553"/>
                  </a:lnTo>
                  <a:lnTo>
                    <a:pt x="16410" y="12592"/>
                  </a:lnTo>
                  <a:lnTo>
                    <a:pt x="14718" y="10383"/>
                  </a:lnTo>
                  <a:lnTo>
                    <a:pt x="12922" y="8092"/>
                  </a:lnTo>
                  <a:lnTo>
                    <a:pt x="11993" y="6957"/>
                  </a:lnTo>
                  <a:lnTo>
                    <a:pt x="11085" y="5842"/>
                  </a:lnTo>
                  <a:lnTo>
                    <a:pt x="10197" y="4790"/>
                  </a:lnTo>
                  <a:lnTo>
                    <a:pt x="9331" y="3778"/>
                  </a:lnTo>
                  <a:lnTo>
                    <a:pt x="9331" y="3778"/>
                  </a:lnTo>
                  <a:lnTo>
                    <a:pt x="8794" y="3221"/>
                  </a:lnTo>
                  <a:lnTo>
                    <a:pt x="8278" y="2705"/>
                  </a:lnTo>
                  <a:lnTo>
                    <a:pt x="7741" y="2251"/>
                  </a:lnTo>
                  <a:lnTo>
                    <a:pt x="7204" y="1859"/>
                  </a:lnTo>
                  <a:lnTo>
                    <a:pt x="6688" y="1508"/>
                  </a:lnTo>
                  <a:lnTo>
                    <a:pt x="6172" y="1198"/>
                  </a:lnTo>
                  <a:lnTo>
                    <a:pt x="5677" y="930"/>
                  </a:lnTo>
                  <a:lnTo>
                    <a:pt x="5161" y="703"/>
                  </a:lnTo>
                  <a:lnTo>
                    <a:pt x="4686" y="517"/>
                  </a:lnTo>
                  <a:lnTo>
                    <a:pt x="4212" y="352"/>
                  </a:lnTo>
                  <a:lnTo>
                    <a:pt x="3757" y="249"/>
                  </a:lnTo>
                  <a:lnTo>
                    <a:pt x="3303" y="145"/>
                  </a:lnTo>
                  <a:lnTo>
                    <a:pt x="2890" y="83"/>
                  </a:lnTo>
                  <a:lnTo>
                    <a:pt x="2498" y="42"/>
                  </a:lnTo>
                  <a:lnTo>
                    <a:pt x="2106" y="21"/>
                  </a:lnTo>
                  <a:lnTo>
                    <a:pt x="1755"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16" name="Google Shape;2916;p212"/>
            <p:cNvSpPr/>
            <p:nvPr/>
          </p:nvSpPr>
          <p:spPr>
            <a:xfrm>
              <a:off x="2216475" y="3789450"/>
              <a:ext cx="1244700" cy="954150"/>
            </a:xfrm>
            <a:custGeom>
              <a:avLst/>
              <a:gdLst/>
              <a:ahLst/>
              <a:cxnLst/>
              <a:rect l="l" t="t" r="r" b="b"/>
              <a:pathLst>
                <a:path w="49788" h="38166" extrusionOk="0">
                  <a:moveTo>
                    <a:pt x="24894" y="0"/>
                  </a:moveTo>
                  <a:lnTo>
                    <a:pt x="24254" y="21"/>
                  </a:lnTo>
                  <a:lnTo>
                    <a:pt x="23614" y="21"/>
                  </a:lnTo>
                  <a:lnTo>
                    <a:pt x="22355" y="103"/>
                  </a:lnTo>
                  <a:lnTo>
                    <a:pt x="21116" y="227"/>
                  </a:lnTo>
                  <a:lnTo>
                    <a:pt x="19878" y="392"/>
                  </a:lnTo>
                  <a:lnTo>
                    <a:pt x="18681" y="599"/>
                  </a:lnTo>
                  <a:lnTo>
                    <a:pt x="17504" y="867"/>
                  </a:lnTo>
                  <a:lnTo>
                    <a:pt x="16348" y="1156"/>
                  </a:lnTo>
                  <a:lnTo>
                    <a:pt x="15213" y="1507"/>
                  </a:lnTo>
                  <a:lnTo>
                    <a:pt x="14119" y="1878"/>
                  </a:lnTo>
                  <a:lnTo>
                    <a:pt x="13046" y="2312"/>
                  </a:lnTo>
                  <a:lnTo>
                    <a:pt x="11993" y="2766"/>
                  </a:lnTo>
                  <a:lnTo>
                    <a:pt x="10981" y="3261"/>
                  </a:lnTo>
                  <a:lnTo>
                    <a:pt x="10011" y="3798"/>
                  </a:lnTo>
                  <a:lnTo>
                    <a:pt x="9062" y="4355"/>
                  </a:lnTo>
                  <a:lnTo>
                    <a:pt x="8154" y="4954"/>
                  </a:lnTo>
                  <a:lnTo>
                    <a:pt x="7307" y="5594"/>
                  </a:lnTo>
                  <a:lnTo>
                    <a:pt x="6482" y="6254"/>
                  </a:lnTo>
                  <a:lnTo>
                    <a:pt x="6069" y="6605"/>
                  </a:lnTo>
                  <a:lnTo>
                    <a:pt x="5697" y="6956"/>
                  </a:lnTo>
                  <a:lnTo>
                    <a:pt x="5326" y="7307"/>
                  </a:lnTo>
                  <a:lnTo>
                    <a:pt x="4954" y="7679"/>
                  </a:lnTo>
                  <a:lnTo>
                    <a:pt x="4603" y="8030"/>
                  </a:lnTo>
                  <a:lnTo>
                    <a:pt x="4252" y="8422"/>
                  </a:lnTo>
                  <a:lnTo>
                    <a:pt x="3922" y="8793"/>
                  </a:lnTo>
                  <a:lnTo>
                    <a:pt x="3613" y="9185"/>
                  </a:lnTo>
                  <a:lnTo>
                    <a:pt x="3303" y="9578"/>
                  </a:lnTo>
                  <a:lnTo>
                    <a:pt x="3014" y="9990"/>
                  </a:lnTo>
                  <a:lnTo>
                    <a:pt x="2725" y="10403"/>
                  </a:lnTo>
                  <a:lnTo>
                    <a:pt x="2457" y="10816"/>
                  </a:lnTo>
                  <a:lnTo>
                    <a:pt x="2209" y="11229"/>
                  </a:lnTo>
                  <a:lnTo>
                    <a:pt x="1961" y="11662"/>
                  </a:lnTo>
                  <a:lnTo>
                    <a:pt x="1734" y="12096"/>
                  </a:lnTo>
                  <a:lnTo>
                    <a:pt x="1528" y="12529"/>
                  </a:lnTo>
                  <a:lnTo>
                    <a:pt x="1321" y="12963"/>
                  </a:lnTo>
                  <a:lnTo>
                    <a:pt x="1136" y="13417"/>
                  </a:lnTo>
                  <a:lnTo>
                    <a:pt x="950" y="13850"/>
                  </a:lnTo>
                  <a:lnTo>
                    <a:pt x="785" y="14325"/>
                  </a:lnTo>
                  <a:lnTo>
                    <a:pt x="640" y="14779"/>
                  </a:lnTo>
                  <a:lnTo>
                    <a:pt x="516" y="15233"/>
                  </a:lnTo>
                  <a:lnTo>
                    <a:pt x="393" y="15708"/>
                  </a:lnTo>
                  <a:lnTo>
                    <a:pt x="289" y="16183"/>
                  </a:lnTo>
                  <a:lnTo>
                    <a:pt x="207" y="16658"/>
                  </a:lnTo>
                  <a:lnTo>
                    <a:pt x="145" y="17132"/>
                  </a:lnTo>
                  <a:lnTo>
                    <a:pt x="83" y="17607"/>
                  </a:lnTo>
                  <a:lnTo>
                    <a:pt x="42" y="18102"/>
                  </a:lnTo>
                  <a:lnTo>
                    <a:pt x="21" y="18598"/>
                  </a:lnTo>
                  <a:lnTo>
                    <a:pt x="0" y="19093"/>
                  </a:lnTo>
                  <a:lnTo>
                    <a:pt x="21" y="19568"/>
                  </a:lnTo>
                  <a:lnTo>
                    <a:pt x="42" y="20063"/>
                  </a:lnTo>
                  <a:lnTo>
                    <a:pt x="83" y="20559"/>
                  </a:lnTo>
                  <a:lnTo>
                    <a:pt x="145" y="21034"/>
                  </a:lnTo>
                  <a:lnTo>
                    <a:pt x="207" y="21508"/>
                  </a:lnTo>
                  <a:lnTo>
                    <a:pt x="289" y="21983"/>
                  </a:lnTo>
                  <a:lnTo>
                    <a:pt x="393" y="22458"/>
                  </a:lnTo>
                  <a:lnTo>
                    <a:pt x="516" y="22933"/>
                  </a:lnTo>
                  <a:lnTo>
                    <a:pt x="640" y="23387"/>
                  </a:lnTo>
                  <a:lnTo>
                    <a:pt x="785" y="23861"/>
                  </a:lnTo>
                  <a:lnTo>
                    <a:pt x="950" y="24316"/>
                  </a:lnTo>
                  <a:lnTo>
                    <a:pt x="1136" y="24749"/>
                  </a:lnTo>
                  <a:lnTo>
                    <a:pt x="1321" y="25203"/>
                  </a:lnTo>
                  <a:lnTo>
                    <a:pt x="1528" y="25637"/>
                  </a:lnTo>
                  <a:lnTo>
                    <a:pt x="1734" y="26070"/>
                  </a:lnTo>
                  <a:lnTo>
                    <a:pt x="1961" y="26503"/>
                  </a:lnTo>
                  <a:lnTo>
                    <a:pt x="2209" y="26937"/>
                  </a:lnTo>
                  <a:lnTo>
                    <a:pt x="2457" y="27350"/>
                  </a:lnTo>
                  <a:lnTo>
                    <a:pt x="2725" y="27763"/>
                  </a:lnTo>
                  <a:lnTo>
                    <a:pt x="3014" y="28175"/>
                  </a:lnTo>
                  <a:lnTo>
                    <a:pt x="3303" y="28588"/>
                  </a:lnTo>
                  <a:lnTo>
                    <a:pt x="3613" y="28980"/>
                  </a:lnTo>
                  <a:lnTo>
                    <a:pt x="3922" y="29373"/>
                  </a:lnTo>
                  <a:lnTo>
                    <a:pt x="4252" y="29744"/>
                  </a:lnTo>
                  <a:lnTo>
                    <a:pt x="4603" y="30136"/>
                  </a:lnTo>
                  <a:lnTo>
                    <a:pt x="4954" y="30508"/>
                  </a:lnTo>
                  <a:lnTo>
                    <a:pt x="5326" y="30859"/>
                  </a:lnTo>
                  <a:lnTo>
                    <a:pt x="5697" y="31210"/>
                  </a:lnTo>
                  <a:lnTo>
                    <a:pt x="6069" y="31561"/>
                  </a:lnTo>
                  <a:lnTo>
                    <a:pt x="6482" y="31911"/>
                  </a:lnTo>
                  <a:lnTo>
                    <a:pt x="7307" y="32572"/>
                  </a:lnTo>
                  <a:lnTo>
                    <a:pt x="8154" y="33212"/>
                  </a:lnTo>
                  <a:lnTo>
                    <a:pt x="9062" y="33810"/>
                  </a:lnTo>
                  <a:lnTo>
                    <a:pt x="10011" y="34368"/>
                  </a:lnTo>
                  <a:lnTo>
                    <a:pt x="10981" y="34904"/>
                  </a:lnTo>
                  <a:lnTo>
                    <a:pt x="11993" y="35400"/>
                  </a:lnTo>
                  <a:lnTo>
                    <a:pt x="13046" y="35854"/>
                  </a:lnTo>
                  <a:lnTo>
                    <a:pt x="14119" y="36287"/>
                  </a:lnTo>
                  <a:lnTo>
                    <a:pt x="15213" y="36659"/>
                  </a:lnTo>
                  <a:lnTo>
                    <a:pt x="16348" y="37010"/>
                  </a:lnTo>
                  <a:lnTo>
                    <a:pt x="17504" y="37299"/>
                  </a:lnTo>
                  <a:lnTo>
                    <a:pt x="18681" y="37567"/>
                  </a:lnTo>
                  <a:lnTo>
                    <a:pt x="19878" y="37774"/>
                  </a:lnTo>
                  <a:lnTo>
                    <a:pt x="21116" y="37939"/>
                  </a:lnTo>
                  <a:lnTo>
                    <a:pt x="22355" y="38063"/>
                  </a:lnTo>
                  <a:lnTo>
                    <a:pt x="23614" y="38145"/>
                  </a:lnTo>
                  <a:lnTo>
                    <a:pt x="24254" y="38166"/>
                  </a:lnTo>
                  <a:lnTo>
                    <a:pt x="25534" y="38166"/>
                  </a:lnTo>
                  <a:lnTo>
                    <a:pt x="26173" y="38145"/>
                  </a:lnTo>
                  <a:lnTo>
                    <a:pt x="27453" y="38063"/>
                  </a:lnTo>
                  <a:lnTo>
                    <a:pt x="28692" y="37939"/>
                  </a:lnTo>
                  <a:lnTo>
                    <a:pt x="29910" y="37774"/>
                  </a:lnTo>
                  <a:lnTo>
                    <a:pt x="31127" y="37567"/>
                  </a:lnTo>
                  <a:lnTo>
                    <a:pt x="32304" y="37299"/>
                  </a:lnTo>
                  <a:lnTo>
                    <a:pt x="33460" y="37010"/>
                  </a:lnTo>
                  <a:lnTo>
                    <a:pt x="34595" y="36659"/>
                  </a:lnTo>
                  <a:lnTo>
                    <a:pt x="35689" y="36287"/>
                  </a:lnTo>
                  <a:lnTo>
                    <a:pt x="36762" y="35854"/>
                  </a:lnTo>
                  <a:lnTo>
                    <a:pt x="37815" y="35400"/>
                  </a:lnTo>
                  <a:lnTo>
                    <a:pt x="38827" y="34904"/>
                  </a:lnTo>
                  <a:lnTo>
                    <a:pt x="39797" y="34368"/>
                  </a:lnTo>
                  <a:lnTo>
                    <a:pt x="40726" y="33810"/>
                  </a:lnTo>
                  <a:lnTo>
                    <a:pt x="41634" y="33212"/>
                  </a:lnTo>
                  <a:lnTo>
                    <a:pt x="42501" y="32572"/>
                  </a:lnTo>
                  <a:lnTo>
                    <a:pt x="43326" y="31911"/>
                  </a:lnTo>
                  <a:lnTo>
                    <a:pt x="43719" y="31561"/>
                  </a:lnTo>
                  <a:lnTo>
                    <a:pt x="44111" y="31210"/>
                  </a:lnTo>
                  <a:lnTo>
                    <a:pt x="44482" y="30859"/>
                  </a:lnTo>
                  <a:lnTo>
                    <a:pt x="44854" y="30508"/>
                  </a:lnTo>
                  <a:lnTo>
                    <a:pt x="45205" y="30136"/>
                  </a:lnTo>
                  <a:lnTo>
                    <a:pt x="45535" y="29744"/>
                  </a:lnTo>
                  <a:lnTo>
                    <a:pt x="45865" y="29373"/>
                  </a:lnTo>
                  <a:lnTo>
                    <a:pt x="46195" y="28980"/>
                  </a:lnTo>
                  <a:lnTo>
                    <a:pt x="46505" y="28588"/>
                  </a:lnTo>
                  <a:lnTo>
                    <a:pt x="46794" y="28175"/>
                  </a:lnTo>
                  <a:lnTo>
                    <a:pt x="47062" y="27763"/>
                  </a:lnTo>
                  <a:lnTo>
                    <a:pt x="47331" y="27350"/>
                  </a:lnTo>
                  <a:lnTo>
                    <a:pt x="47599" y="26937"/>
                  </a:lnTo>
                  <a:lnTo>
                    <a:pt x="47847" y="26503"/>
                  </a:lnTo>
                  <a:lnTo>
                    <a:pt x="48074" y="26070"/>
                  </a:lnTo>
                  <a:lnTo>
                    <a:pt x="48280" y="25637"/>
                  </a:lnTo>
                  <a:lnTo>
                    <a:pt x="48487" y="25203"/>
                  </a:lnTo>
                  <a:lnTo>
                    <a:pt x="48672" y="24749"/>
                  </a:lnTo>
                  <a:lnTo>
                    <a:pt x="48858" y="24316"/>
                  </a:lnTo>
                  <a:lnTo>
                    <a:pt x="49003" y="23861"/>
                  </a:lnTo>
                  <a:lnTo>
                    <a:pt x="49147" y="23387"/>
                  </a:lnTo>
                  <a:lnTo>
                    <a:pt x="49292" y="22933"/>
                  </a:lnTo>
                  <a:lnTo>
                    <a:pt x="49415" y="22458"/>
                  </a:lnTo>
                  <a:lnTo>
                    <a:pt x="49498" y="21983"/>
                  </a:lnTo>
                  <a:lnTo>
                    <a:pt x="49601" y="21508"/>
                  </a:lnTo>
                  <a:lnTo>
                    <a:pt x="49663" y="21034"/>
                  </a:lnTo>
                  <a:lnTo>
                    <a:pt x="49725" y="20559"/>
                  </a:lnTo>
                  <a:lnTo>
                    <a:pt x="49766" y="20063"/>
                  </a:lnTo>
                  <a:lnTo>
                    <a:pt x="49787" y="19568"/>
                  </a:lnTo>
                  <a:lnTo>
                    <a:pt x="49787" y="19093"/>
                  </a:lnTo>
                  <a:lnTo>
                    <a:pt x="49787" y="18598"/>
                  </a:lnTo>
                  <a:lnTo>
                    <a:pt x="49766" y="18102"/>
                  </a:lnTo>
                  <a:lnTo>
                    <a:pt x="49725" y="17607"/>
                  </a:lnTo>
                  <a:lnTo>
                    <a:pt x="49663" y="17132"/>
                  </a:lnTo>
                  <a:lnTo>
                    <a:pt x="49601" y="16658"/>
                  </a:lnTo>
                  <a:lnTo>
                    <a:pt x="49498" y="16183"/>
                  </a:lnTo>
                  <a:lnTo>
                    <a:pt x="49415" y="15708"/>
                  </a:lnTo>
                  <a:lnTo>
                    <a:pt x="49292" y="15233"/>
                  </a:lnTo>
                  <a:lnTo>
                    <a:pt x="49147" y="14779"/>
                  </a:lnTo>
                  <a:lnTo>
                    <a:pt x="49003" y="14325"/>
                  </a:lnTo>
                  <a:lnTo>
                    <a:pt x="48858" y="13850"/>
                  </a:lnTo>
                  <a:lnTo>
                    <a:pt x="48672" y="13417"/>
                  </a:lnTo>
                  <a:lnTo>
                    <a:pt x="48487" y="12963"/>
                  </a:lnTo>
                  <a:lnTo>
                    <a:pt x="48280" y="12529"/>
                  </a:lnTo>
                  <a:lnTo>
                    <a:pt x="48074" y="12096"/>
                  </a:lnTo>
                  <a:lnTo>
                    <a:pt x="47847" y="11662"/>
                  </a:lnTo>
                  <a:lnTo>
                    <a:pt x="47599" y="11229"/>
                  </a:lnTo>
                  <a:lnTo>
                    <a:pt x="47331" y="10816"/>
                  </a:lnTo>
                  <a:lnTo>
                    <a:pt x="47062" y="10403"/>
                  </a:lnTo>
                  <a:lnTo>
                    <a:pt x="46794" y="9990"/>
                  </a:lnTo>
                  <a:lnTo>
                    <a:pt x="46505" y="9578"/>
                  </a:lnTo>
                  <a:lnTo>
                    <a:pt x="46195" y="9185"/>
                  </a:lnTo>
                  <a:lnTo>
                    <a:pt x="45865" y="8793"/>
                  </a:lnTo>
                  <a:lnTo>
                    <a:pt x="45535" y="8422"/>
                  </a:lnTo>
                  <a:lnTo>
                    <a:pt x="45205" y="8030"/>
                  </a:lnTo>
                  <a:lnTo>
                    <a:pt x="44854" y="7679"/>
                  </a:lnTo>
                  <a:lnTo>
                    <a:pt x="44482" y="7307"/>
                  </a:lnTo>
                  <a:lnTo>
                    <a:pt x="44111" y="6956"/>
                  </a:lnTo>
                  <a:lnTo>
                    <a:pt x="43719" y="6605"/>
                  </a:lnTo>
                  <a:lnTo>
                    <a:pt x="43326" y="6254"/>
                  </a:lnTo>
                  <a:lnTo>
                    <a:pt x="42501" y="5594"/>
                  </a:lnTo>
                  <a:lnTo>
                    <a:pt x="41634" y="4954"/>
                  </a:lnTo>
                  <a:lnTo>
                    <a:pt x="40726" y="4355"/>
                  </a:lnTo>
                  <a:lnTo>
                    <a:pt x="39797" y="3798"/>
                  </a:lnTo>
                  <a:lnTo>
                    <a:pt x="38827" y="3261"/>
                  </a:lnTo>
                  <a:lnTo>
                    <a:pt x="37815" y="2766"/>
                  </a:lnTo>
                  <a:lnTo>
                    <a:pt x="36762" y="2312"/>
                  </a:lnTo>
                  <a:lnTo>
                    <a:pt x="35689" y="1878"/>
                  </a:lnTo>
                  <a:lnTo>
                    <a:pt x="34595" y="1507"/>
                  </a:lnTo>
                  <a:lnTo>
                    <a:pt x="33460" y="1156"/>
                  </a:lnTo>
                  <a:lnTo>
                    <a:pt x="32304" y="867"/>
                  </a:lnTo>
                  <a:lnTo>
                    <a:pt x="31127" y="599"/>
                  </a:lnTo>
                  <a:lnTo>
                    <a:pt x="29910" y="392"/>
                  </a:lnTo>
                  <a:lnTo>
                    <a:pt x="28692" y="227"/>
                  </a:lnTo>
                  <a:lnTo>
                    <a:pt x="27453" y="103"/>
                  </a:lnTo>
                  <a:lnTo>
                    <a:pt x="26173" y="21"/>
                  </a:lnTo>
                  <a:lnTo>
                    <a:pt x="25534" y="21"/>
                  </a:lnTo>
                  <a:lnTo>
                    <a:pt x="24894" y="0"/>
                  </a:lnTo>
                  <a:close/>
                </a:path>
              </a:pathLst>
            </a:custGeom>
            <a:solidFill>
              <a:srgbClr val="FF735D"/>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17" name="Google Shape;2917;p212"/>
            <p:cNvSpPr/>
            <p:nvPr/>
          </p:nvSpPr>
          <p:spPr>
            <a:xfrm>
              <a:off x="2216475" y="3789450"/>
              <a:ext cx="1244700" cy="954150"/>
            </a:xfrm>
            <a:custGeom>
              <a:avLst/>
              <a:gdLst/>
              <a:ahLst/>
              <a:cxnLst/>
              <a:rect l="l" t="t" r="r" b="b"/>
              <a:pathLst>
                <a:path w="49788" h="38166" fill="none" extrusionOk="0">
                  <a:moveTo>
                    <a:pt x="49787" y="19093"/>
                  </a:moveTo>
                  <a:lnTo>
                    <a:pt x="49787" y="19093"/>
                  </a:lnTo>
                  <a:lnTo>
                    <a:pt x="49787" y="19568"/>
                  </a:lnTo>
                  <a:lnTo>
                    <a:pt x="49766" y="20063"/>
                  </a:lnTo>
                  <a:lnTo>
                    <a:pt x="49725" y="20559"/>
                  </a:lnTo>
                  <a:lnTo>
                    <a:pt x="49663" y="21034"/>
                  </a:lnTo>
                  <a:lnTo>
                    <a:pt x="49601" y="21508"/>
                  </a:lnTo>
                  <a:lnTo>
                    <a:pt x="49498" y="21983"/>
                  </a:lnTo>
                  <a:lnTo>
                    <a:pt x="49415" y="22458"/>
                  </a:lnTo>
                  <a:lnTo>
                    <a:pt x="49292" y="22933"/>
                  </a:lnTo>
                  <a:lnTo>
                    <a:pt x="49147" y="23387"/>
                  </a:lnTo>
                  <a:lnTo>
                    <a:pt x="49003" y="23861"/>
                  </a:lnTo>
                  <a:lnTo>
                    <a:pt x="48858" y="24316"/>
                  </a:lnTo>
                  <a:lnTo>
                    <a:pt x="48672" y="24749"/>
                  </a:lnTo>
                  <a:lnTo>
                    <a:pt x="48487" y="25203"/>
                  </a:lnTo>
                  <a:lnTo>
                    <a:pt x="48280" y="25637"/>
                  </a:lnTo>
                  <a:lnTo>
                    <a:pt x="48074" y="26070"/>
                  </a:lnTo>
                  <a:lnTo>
                    <a:pt x="47847" y="26503"/>
                  </a:lnTo>
                  <a:lnTo>
                    <a:pt x="47599" y="26937"/>
                  </a:lnTo>
                  <a:lnTo>
                    <a:pt x="47331" y="27350"/>
                  </a:lnTo>
                  <a:lnTo>
                    <a:pt x="47062" y="27763"/>
                  </a:lnTo>
                  <a:lnTo>
                    <a:pt x="46794" y="28175"/>
                  </a:lnTo>
                  <a:lnTo>
                    <a:pt x="46505" y="28588"/>
                  </a:lnTo>
                  <a:lnTo>
                    <a:pt x="46195" y="28980"/>
                  </a:lnTo>
                  <a:lnTo>
                    <a:pt x="45865" y="29373"/>
                  </a:lnTo>
                  <a:lnTo>
                    <a:pt x="45535" y="29744"/>
                  </a:lnTo>
                  <a:lnTo>
                    <a:pt x="45205" y="30136"/>
                  </a:lnTo>
                  <a:lnTo>
                    <a:pt x="44854" y="30508"/>
                  </a:lnTo>
                  <a:lnTo>
                    <a:pt x="44482" y="30859"/>
                  </a:lnTo>
                  <a:lnTo>
                    <a:pt x="44111" y="31210"/>
                  </a:lnTo>
                  <a:lnTo>
                    <a:pt x="43719" y="31561"/>
                  </a:lnTo>
                  <a:lnTo>
                    <a:pt x="43326" y="31911"/>
                  </a:lnTo>
                  <a:lnTo>
                    <a:pt x="42501" y="32572"/>
                  </a:lnTo>
                  <a:lnTo>
                    <a:pt x="41634" y="33212"/>
                  </a:lnTo>
                  <a:lnTo>
                    <a:pt x="40726" y="33810"/>
                  </a:lnTo>
                  <a:lnTo>
                    <a:pt x="39797" y="34368"/>
                  </a:lnTo>
                  <a:lnTo>
                    <a:pt x="38827" y="34904"/>
                  </a:lnTo>
                  <a:lnTo>
                    <a:pt x="37815" y="35400"/>
                  </a:lnTo>
                  <a:lnTo>
                    <a:pt x="36762" y="35854"/>
                  </a:lnTo>
                  <a:lnTo>
                    <a:pt x="35689" y="36287"/>
                  </a:lnTo>
                  <a:lnTo>
                    <a:pt x="34595" y="36659"/>
                  </a:lnTo>
                  <a:lnTo>
                    <a:pt x="33460" y="37010"/>
                  </a:lnTo>
                  <a:lnTo>
                    <a:pt x="32304" y="37299"/>
                  </a:lnTo>
                  <a:lnTo>
                    <a:pt x="31127" y="37567"/>
                  </a:lnTo>
                  <a:lnTo>
                    <a:pt x="29910" y="37774"/>
                  </a:lnTo>
                  <a:lnTo>
                    <a:pt x="28692" y="37939"/>
                  </a:lnTo>
                  <a:lnTo>
                    <a:pt x="27453" y="38063"/>
                  </a:lnTo>
                  <a:lnTo>
                    <a:pt x="26173" y="38145"/>
                  </a:lnTo>
                  <a:lnTo>
                    <a:pt x="25534" y="38166"/>
                  </a:lnTo>
                  <a:lnTo>
                    <a:pt x="24894" y="38166"/>
                  </a:lnTo>
                  <a:lnTo>
                    <a:pt x="24894" y="38166"/>
                  </a:lnTo>
                  <a:lnTo>
                    <a:pt x="24254" y="38166"/>
                  </a:lnTo>
                  <a:lnTo>
                    <a:pt x="23614" y="38145"/>
                  </a:lnTo>
                  <a:lnTo>
                    <a:pt x="22355" y="38063"/>
                  </a:lnTo>
                  <a:lnTo>
                    <a:pt x="21116" y="37939"/>
                  </a:lnTo>
                  <a:lnTo>
                    <a:pt x="19878" y="37774"/>
                  </a:lnTo>
                  <a:lnTo>
                    <a:pt x="18681" y="37567"/>
                  </a:lnTo>
                  <a:lnTo>
                    <a:pt x="17504" y="37299"/>
                  </a:lnTo>
                  <a:lnTo>
                    <a:pt x="16348" y="37010"/>
                  </a:lnTo>
                  <a:lnTo>
                    <a:pt x="15213" y="36659"/>
                  </a:lnTo>
                  <a:lnTo>
                    <a:pt x="14119" y="36287"/>
                  </a:lnTo>
                  <a:lnTo>
                    <a:pt x="13046" y="35854"/>
                  </a:lnTo>
                  <a:lnTo>
                    <a:pt x="11993" y="35400"/>
                  </a:lnTo>
                  <a:lnTo>
                    <a:pt x="10981" y="34904"/>
                  </a:lnTo>
                  <a:lnTo>
                    <a:pt x="10011" y="34368"/>
                  </a:lnTo>
                  <a:lnTo>
                    <a:pt x="9062" y="33810"/>
                  </a:lnTo>
                  <a:lnTo>
                    <a:pt x="8154" y="33212"/>
                  </a:lnTo>
                  <a:lnTo>
                    <a:pt x="7307" y="32572"/>
                  </a:lnTo>
                  <a:lnTo>
                    <a:pt x="6482" y="31911"/>
                  </a:lnTo>
                  <a:lnTo>
                    <a:pt x="6069" y="31561"/>
                  </a:lnTo>
                  <a:lnTo>
                    <a:pt x="5697" y="31210"/>
                  </a:lnTo>
                  <a:lnTo>
                    <a:pt x="5326" y="30859"/>
                  </a:lnTo>
                  <a:lnTo>
                    <a:pt x="4954" y="30508"/>
                  </a:lnTo>
                  <a:lnTo>
                    <a:pt x="4603" y="30136"/>
                  </a:lnTo>
                  <a:lnTo>
                    <a:pt x="4252" y="29744"/>
                  </a:lnTo>
                  <a:lnTo>
                    <a:pt x="3922" y="29373"/>
                  </a:lnTo>
                  <a:lnTo>
                    <a:pt x="3613" y="28980"/>
                  </a:lnTo>
                  <a:lnTo>
                    <a:pt x="3303" y="28588"/>
                  </a:lnTo>
                  <a:lnTo>
                    <a:pt x="3014" y="28175"/>
                  </a:lnTo>
                  <a:lnTo>
                    <a:pt x="2725" y="27763"/>
                  </a:lnTo>
                  <a:lnTo>
                    <a:pt x="2457" y="27350"/>
                  </a:lnTo>
                  <a:lnTo>
                    <a:pt x="2209" y="26937"/>
                  </a:lnTo>
                  <a:lnTo>
                    <a:pt x="1961" y="26503"/>
                  </a:lnTo>
                  <a:lnTo>
                    <a:pt x="1734" y="26070"/>
                  </a:lnTo>
                  <a:lnTo>
                    <a:pt x="1528" y="25637"/>
                  </a:lnTo>
                  <a:lnTo>
                    <a:pt x="1321" y="25203"/>
                  </a:lnTo>
                  <a:lnTo>
                    <a:pt x="1136" y="24749"/>
                  </a:lnTo>
                  <a:lnTo>
                    <a:pt x="950" y="24316"/>
                  </a:lnTo>
                  <a:lnTo>
                    <a:pt x="785" y="23861"/>
                  </a:lnTo>
                  <a:lnTo>
                    <a:pt x="640" y="23387"/>
                  </a:lnTo>
                  <a:lnTo>
                    <a:pt x="516" y="22933"/>
                  </a:lnTo>
                  <a:lnTo>
                    <a:pt x="393" y="22458"/>
                  </a:lnTo>
                  <a:lnTo>
                    <a:pt x="289" y="21983"/>
                  </a:lnTo>
                  <a:lnTo>
                    <a:pt x="207" y="21508"/>
                  </a:lnTo>
                  <a:lnTo>
                    <a:pt x="145" y="21034"/>
                  </a:lnTo>
                  <a:lnTo>
                    <a:pt x="83" y="20559"/>
                  </a:lnTo>
                  <a:lnTo>
                    <a:pt x="42" y="20063"/>
                  </a:lnTo>
                  <a:lnTo>
                    <a:pt x="21" y="19568"/>
                  </a:lnTo>
                  <a:lnTo>
                    <a:pt x="0" y="19093"/>
                  </a:lnTo>
                  <a:lnTo>
                    <a:pt x="0" y="19093"/>
                  </a:lnTo>
                  <a:lnTo>
                    <a:pt x="21" y="18598"/>
                  </a:lnTo>
                  <a:lnTo>
                    <a:pt x="42" y="18102"/>
                  </a:lnTo>
                  <a:lnTo>
                    <a:pt x="83" y="17607"/>
                  </a:lnTo>
                  <a:lnTo>
                    <a:pt x="145" y="17132"/>
                  </a:lnTo>
                  <a:lnTo>
                    <a:pt x="207" y="16658"/>
                  </a:lnTo>
                  <a:lnTo>
                    <a:pt x="289" y="16183"/>
                  </a:lnTo>
                  <a:lnTo>
                    <a:pt x="393" y="15708"/>
                  </a:lnTo>
                  <a:lnTo>
                    <a:pt x="516" y="15233"/>
                  </a:lnTo>
                  <a:lnTo>
                    <a:pt x="640" y="14779"/>
                  </a:lnTo>
                  <a:lnTo>
                    <a:pt x="785" y="14325"/>
                  </a:lnTo>
                  <a:lnTo>
                    <a:pt x="950" y="13850"/>
                  </a:lnTo>
                  <a:lnTo>
                    <a:pt x="1136" y="13417"/>
                  </a:lnTo>
                  <a:lnTo>
                    <a:pt x="1321" y="12963"/>
                  </a:lnTo>
                  <a:lnTo>
                    <a:pt x="1528" y="12529"/>
                  </a:lnTo>
                  <a:lnTo>
                    <a:pt x="1734" y="12096"/>
                  </a:lnTo>
                  <a:lnTo>
                    <a:pt x="1961" y="11662"/>
                  </a:lnTo>
                  <a:lnTo>
                    <a:pt x="2209" y="11229"/>
                  </a:lnTo>
                  <a:lnTo>
                    <a:pt x="2457" y="10816"/>
                  </a:lnTo>
                  <a:lnTo>
                    <a:pt x="2725" y="10403"/>
                  </a:lnTo>
                  <a:lnTo>
                    <a:pt x="3014" y="9990"/>
                  </a:lnTo>
                  <a:lnTo>
                    <a:pt x="3303" y="9578"/>
                  </a:lnTo>
                  <a:lnTo>
                    <a:pt x="3613" y="9185"/>
                  </a:lnTo>
                  <a:lnTo>
                    <a:pt x="3922" y="8793"/>
                  </a:lnTo>
                  <a:lnTo>
                    <a:pt x="4252" y="8422"/>
                  </a:lnTo>
                  <a:lnTo>
                    <a:pt x="4603" y="8030"/>
                  </a:lnTo>
                  <a:lnTo>
                    <a:pt x="4954" y="7679"/>
                  </a:lnTo>
                  <a:lnTo>
                    <a:pt x="5326" y="7307"/>
                  </a:lnTo>
                  <a:lnTo>
                    <a:pt x="5697" y="6956"/>
                  </a:lnTo>
                  <a:lnTo>
                    <a:pt x="6069" y="6605"/>
                  </a:lnTo>
                  <a:lnTo>
                    <a:pt x="6482" y="6254"/>
                  </a:lnTo>
                  <a:lnTo>
                    <a:pt x="7307" y="5594"/>
                  </a:lnTo>
                  <a:lnTo>
                    <a:pt x="8154" y="4954"/>
                  </a:lnTo>
                  <a:lnTo>
                    <a:pt x="9062" y="4355"/>
                  </a:lnTo>
                  <a:lnTo>
                    <a:pt x="10011" y="3798"/>
                  </a:lnTo>
                  <a:lnTo>
                    <a:pt x="10981" y="3261"/>
                  </a:lnTo>
                  <a:lnTo>
                    <a:pt x="11993" y="2766"/>
                  </a:lnTo>
                  <a:lnTo>
                    <a:pt x="13046" y="2312"/>
                  </a:lnTo>
                  <a:lnTo>
                    <a:pt x="14119" y="1878"/>
                  </a:lnTo>
                  <a:lnTo>
                    <a:pt x="15213" y="1507"/>
                  </a:lnTo>
                  <a:lnTo>
                    <a:pt x="16348" y="1156"/>
                  </a:lnTo>
                  <a:lnTo>
                    <a:pt x="17504" y="867"/>
                  </a:lnTo>
                  <a:lnTo>
                    <a:pt x="18681" y="599"/>
                  </a:lnTo>
                  <a:lnTo>
                    <a:pt x="19878" y="392"/>
                  </a:lnTo>
                  <a:lnTo>
                    <a:pt x="21116" y="227"/>
                  </a:lnTo>
                  <a:lnTo>
                    <a:pt x="22355" y="103"/>
                  </a:lnTo>
                  <a:lnTo>
                    <a:pt x="23614" y="21"/>
                  </a:lnTo>
                  <a:lnTo>
                    <a:pt x="24254" y="21"/>
                  </a:lnTo>
                  <a:lnTo>
                    <a:pt x="24894" y="0"/>
                  </a:lnTo>
                  <a:lnTo>
                    <a:pt x="24894" y="0"/>
                  </a:lnTo>
                  <a:lnTo>
                    <a:pt x="25534" y="21"/>
                  </a:lnTo>
                  <a:lnTo>
                    <a:pt x="26173" y="21"/>
                  </a:lnTo>
                  <a:lnTo>
                    <a:pt x="27453" y="103"/>
                  </a:lnTo>
                  <a:lnTo>
                    <a:pt x="28692" y="227"/>
                  </a:lnTo>
                  <a:lnTo>
                    <a:pt x="29910" y="392"/>
                  </a:lnTo>
                  <a:lnTo>
                    <a:pt x="31127" y="599"/>
                  </a:lnTo>
                  <a:lnTo>
                    <a:pt x="32304" y="867"/>
                  </a:lnTo>
                  <a:lnTo>
                    <a:pt x="33460" y="1156"/>
                  </a:lnTo>
                  <a:lnTo>
                    <a:pt x="34595" y="1507"/>
                  </a:lnTo>
                  <a:lnTo>
                    <a:pt x="35689" y="1878"/>
                  </a:lnTo>
                  <a:lnTo>
                    <a:pt x="36762" y="2312"/>
                  </a:lnTo>
                  <a:lnTo>
                    <a:pt x="37815" y="2766"/>
                  </a:lnTo>
                  <a:lnTo>
                    <a:pt x="38827" y="3261"/>
                  </a:lnTo>
                  <a:lnTo>
                    <a:pt x="39797" y="3798"/>
                  </a:lnTo>
                  <a:lnTo>
                    <a:pt x="40726" y="4355"/>
                  </a:lnTo>
                  <a:lnTo>
                    <a:pt x="41634" y="4954"/>
                  </a:lnTo>
                  <a:lnTo>
                    <a:pt x="42501" y="5594"/>
                  </a:lnTo>
                  <a:lnTo>
                    <a:pt x="43326" y="6254"/>
                  </a:lnTo>
                  <a:lnTo>
                    <a:pt x="43719" y="6605"/>
                  </a:lnTo>
                  <a:lnTo>
                    <a:pt x="44111" y="6956"/>
                  </a:lnTo>
                  <a:lnTo>
                    <a:pt x="44482" y="7307"/>
                  </a:lnTo>
                  <a:lnTo>
                    <a:pt x="44854" y="7679"/>
                  </a:lnTo>
                  <a:lnTo>
                    <a:pt x="45205" y="8030"/>
                  </a:lnTo>
                  <a:lnTo>
                    <a:pt x="45535" y="8422"/>
                  </a:lnTo>
                  <a:lnTo>
                    <a:pt x="45865" y="8793"/>
                  </a:lnTo>
                  <a:lnTo>
                    <a:pt x="46195" y="9185"/>
                  </a:lnTo>
                  <a:lnTo>
                    <a:pt x="46505" y="9578"/>
                  </a:lnTo>
                  <a:lnTo>
                    <a:pt x="46794" y="9990"/>
                  </a:lnTo>
                  <a:lnTo>
                    <a:pt x="47062" y="10403"/>
                  </a:lnTo>
                  <a:lnTo>
                    <a:pt x="47331" y="10816"/>
                  </a:lnTo>
                  <a:lnTo>
                    <a:pt x="47599" y="11229"/>
                  </a:lnTo>
                  <a:lnTo>
                    <a:pt x="47847" y="11662"/>
                  </a:lnTo>
                  <a:lnTo>
                    <a:pt x="48074" y="12096"/>
                  </a:lnTo>
                  <a:lnTo>
                    <a:pt x="48280" y="12529"/>
                  </a:lnTo>
                  <a:lnTo>
                    <a:pt x="48487" y="12963"/>
                  </a:lnTo>
                  <a:lnTo>
                    <a:pt x="48672" y="13417"/>
                  </a:lnTo>
                  <a:lnTo>
                    <a:pt x="48858" y="13850"/>
                  </a:lnTo>
                  <a:lnTo>
                    <a:pt x="49003" y="14325"/>
                  </a:lnTo>
                  <a:lnTo>
                    <a:pt x="49147" y="14779"/>
                  </a:lnTo>
                  <a:lnTo>
                    <a:pt x="49292" y="15233"/>
                  </a:lnTo>
                  <a:lnTo>
                    <a:pt x="49415" y="15708"/>
                  </a:lnTo>
                  <a:lnTo>
                    <a:pt x="49498" y="16183"/>
                  </a:lnTo>
                  <a:lnTo>
                    <a:pt x="49601" y="16658"/>
                  </a:lnTo>
                  <a:lnTo>
                    <a:pt x="49663" y="17132"/>
                  </a:lnTo>
                  <a:lnTo>
                    <a:pt x="49725" y="17607"/>
                  </a:lnTo>
                  <a:lnTo>
                    <a:pt x="49766" y="18102"/>
                  </a:lnTo>
                  <a:lnTo>
                    <a:pt x="49787" y="18598"/>
                  </a:lnTo>
                  <a:lnTo>
                    <a:pt x="49787" y="19093"/>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18" name="Google Shape;2918;p212"/>
            <p:cNvSpPr/>
            <p:nvPr/>
          </p:nvSpPr>
          <p:spPr>
            <a:xfrm>
              <a:off x="3419350" y="2482325"/>
              <a:ext cx="855600" cy="598125"/>
            </a:xfrm>
            <a:custGeom>
              <a:avLst/>
              <a:gdLst/>
              <a:ahLst/>
              <a:cxnLst/>
              <a:rect l="l" t="t" r="r" b="b"/>
              <a:pathLst>
                <a:path w="34224" h="23925" extrusionOk="0">
                  <a:moveTo>
                    <a:pt x="20290" y="1"/>
                  </a:moveTo>
                  <a:lnTo>
                    <a:pt x="19940" y="21"/>
                  </a:lnTo>
                  <a:lnTo>
                    <a:pt x="19568" y="42"/>
                  </a:lnTo>
                  <a:lnTo>
                    <a:pt x="19196" y="125"/>
                  </a:lnTo>
                  <a:lnTo>
                    <a:pt x="18825" y="228"/>
                  </a:lnTo>
                  <a:lnTo>
                    <a:pt x="18433" y="352"/>
                  </a:lnTo>
                  <a:lnTo>
                    <a:pt x="18041" y="517"/>
                  </a:lnTo>
                  <a:lnTo>
                    <a:pt x="17648" y="703"/>
                  </a:lnTo>
                  <a:lnTo>
                    <a:pt x="17236" y="909"/>
                  </a:lnTo>
                  <a:lnTo>
                    <a:pt x="16823" y="1136"/>
                  </a:lnTo>
                  <a:lnTo>
                    <a:pt x="16410" y="1404"/>
                  </a:lnTo>
                  <a:lnTo>
                    <a:pt x="15997" y="1673"/>
                  </a:lnTo>
                  <a:lnTo>
                    <a:pt x="15564" y="1982"/>
                  </a:lnTo>
                  <a:lnTo>
                    <a:pt x="15130" y="2313"/>
                  </a:lnTo>
                  <a:lnTo>
                    <a:pt x="14697" y="2643"/>
                  </a:lnTo>
                  <a:lnTo>
                    <a:pt x="14263" y="3014"/>
                  </a:lnTo>
                  <a:lnTo>
                    <a:pt x="13376" y="3778"/>
                  </a:lnTo>
                  <a:lnTo>
                    <a:pt x="12488" y="4624"/>
                  </a:lnTo>
                  <a:lnTo>
                    <a:pt x="11600" y="5491"/>
                  </a:lnTo>
                  <a:lnTo>
                    <a:pt x="10734" y="6420"/>
                  </a:lnTo>
                  <a:lnTo>
                    <a:pt x="9846" y="7370"/>
                  </a:lnTo>
                  <a:lnTo>
                    <a:pt x="8979" y="8361"/>
                  </a:lnTo>
                  <a:lnTo>
                    <a:pt x="8133" y="9351"/>
                  </a:lnTo>
                  <a:lnTo>
                    <a:pt x="7307" y="10363"/>
                  </a:lnTo>
                  <a:lnTo>
                    <a:pt x="6502" y="11374"/>
                  </a:lnTo>
                  <a:lnTo>
                    <a:pt x="5718" y="12365"/>
                  </a:lnTo>
                  <a:lnTo>
                    <a:pt x="4975" y="13335"/>
                  </a:lnTo>
                  <a:lnTo>
                    <a:pt x="3592" y="15193"/>
                  </a:lnTo>
                  <a:lnTo>
                    <a:pt x="2394" y="16865"/>
                  </a:lnTo>
                  <a:lnTo>
                    <a:pt x="1404" y="18289"/>
                  </a:lnTo>
                  <a:lnTo>
                    <a:pt x="640" y="19404"/>
                  </a:lnTo>
                  <a:lnTo>
                    <a:pt x="0" y="20374"/>
                  </a:lnTo>
                  <a:lnTo>
                    <a:pt x="34223" y="23924"/>
                  </a:lnTo>
                  <a:lnTo>
                    <a:pt x="33955" y="22995"/>
                  </a:lnTo>
                  <a:lnTo>
                    <a:pt x="33604" y="21942"/>
                  </a:lnTo>
                  <a:lnTo>
                    <a:pt x="33150" y="20560"/>
                  </a:lnTo>
                  <a:lnTo>
                    <a:pt x="32572" y="18908"/>
                  </a:lnTo>
                  <a:lnTo>
                    <a:pt x="31891" y="17050"/>
                  </a:lnTo>
                  <a:lnTo>
                    <a:pt x="31127" y="15048"/>
                  </a:lnTo>
                  <a:lnTo>
                    <a:pt x="30694" y="14016"/>
                  </a:lnTo>
                  <a:lnTo>
                    <a:pt x="30260" y="12964"/>
                  </a:lnTo>
                  <a:lnTo>
                    <a:pt x="29806" y="11911"/>
                  </a:lnTo>
                  <a:lnTo>
                    <a:pt x="29311" y="10858"/>
                  </a:lnTo>
                  <a:lnTo>
                    <a:pt x="28815" y="9805"/>
                  </a:lnTo>
                  <a:lnTo>
                    <a:pt x="28320" y="8773"/>
                  </a:lnTo>
                  <a:lnTo>
                    <a:pt x="27783" y="7762"/>
                  </a:lnTo>
                  <a:lnTo>
                    <a:pt x="27247" y="6771"/>
                  </a:lnTo>
                  <a:lnTo>
                    <a:pt x="26689" y="5842"/>
                  </a:lnTo>
                  <a:lnTo>
                    <a:pt x="26111" y="4934"/>
                  </a:lnTo>
                  <a:lnTo>
                    <a:pt x="25533" y="4088"/>
                  </a:lnTo>
                  <a:lnTo>
                    <a:pt x="24955" y="3283"/>
                  </a:lnTo>
                  <a:lnTo>
                    <a:pt x="24646" y="2911"/>
                  </a:lnTo>
                  <a:lnTo>
                    <a:pt x="24357" y="2560"/>
                  </a:lnTo>
                  <a:lnTo>
                    <a:pt x="24047" y="2230"/>
                  </a:lnTo>
                  <a:lnTo>
                    <a:pt x="23758" y="1920"/>
                  </a:lnTo>
                  <a:lnTo>
                    <a:pt x="23449" y="1611"/>
                  </a:lnTo>
                  <a:lnTo>
                    <a:pt x="23139" y="1342"/>
                  </a:lnTo>
                  <a:lnTo>
                    <a:pt x="22829" y="1095"/>
                  </a:lnTo>
                  <a:lnTo>
                    <a:pt x="22520" y="868"/>
                  </a:lnTo>
                  <a:lnTo>
                    <a:pt x="22210" y="661"/>
                  </a:lnTo>
                  <a:lnTo>
                    <a:pt x="21900" y="476"/>
                  </a:lnTo>
                  <a:lnTo>
                    <a:pt x="21591" y="310"/>
                  </a:lnTo>
                  <a:lnTo>
                    <a:pt x="21281" y="187"/>
                  </a:lnTo>
                  <a:lnTo>
                    <a:pt x="20951" y="83"/>
                  </a:lnTo>
                  <a:lnTo>
                    <a:pt x="20621" y="42"/>
                  </a:lnTo>
                  <a:lnTo>
                    <a:pt x="20290" y="1"/>
                  </a:lnTo>
                  <a:close/>
                </a:path>
              </a:pathLst>
            </a:custGeom>
            <a:solidFill>
              <a:schemeClr val="dk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19" name="Google Shape;2919;p212"/>
            <p:cNvSpPr/>
            <p:nvPr/>
          </p:nvSpPr>
          <p:spPr>
            <a:xfrm>
              <a:off x="3419350" y="2482325"/>
              <a:ext cx="855600" cy="598125"/>
            </a:xfrm>
            <a:custGeom>
              <a:avLst/>
              <a:gdLst/>
              <a:ahLst/>
              <a:cxnLst/>
              <a:rect l="l" t="t" r="r" b="b"/>
              <a:pathLst>
                <a:path w="34224" h="23925" fill="none" extrusionOk="0">
                  <a:moveTo>
                    <a:pt x="0" y="20374"/>
                  </a:moveTo>
                  <a:lnTo>
                    <a:pt x="0" y="20374"/>
                  </a:lnTo>
                  <a:lnTo>
                    <a:pt x="640" y="19404"/>
                  </a:lnTo>
                  <a:lnTo>
                    <a:pt x="1404" y="18289"/>
                  </a:lnTo>
                  <a:lnTo>
                    <a:pt x="2394" y="16865"/>
                  </a:lnTo>
                  <a:lnTo>
                    <a:pt x="3592" y="15193"/>
                  </a:lnTo>
                  <a:lnTo>
                    <a:pt x="4975" y="13335"/>
                  </a:lnTo>
                  <a:lnTo>
                    <a:pt x="5718" y="12365"/>
                  </a:lnTo>
                  <a:lnTo>
                    <a:pt x="6502" y="11374"/>
                  </a:lnTo>
                  <a:lnTo>
                    <a:pt x="7307" y="10363"/>
                  </a:lnTo>
                  <a:lnTo>
                    <a:pt x="8133" y="9351"/>
                  </a:lnTo>
                  <a:lnTo>
                    <a:pt x="8979" y="8361"/>
                  </a:lnTo>
                  <a:lnTo>
                    <a:pt x="9846" y="7370"/>
                  </a:lnTo>
                  <a:lnTo>
                    <a:pt x="10734" y="6420"/>
                  </a:lnTo>
                  <a:lnTo>
                    <a:pt x="11600" y="5491"/>
                  </a:lnTo>
                  <a:lnTo>
                    <a:pt x="12488" y="4624"/>
                  </a:lnTo>
                  <a:lnTo>
                    <a:pt x="13376" y="3778"/>
                  </a:lnTo>
                  <a:lnTo>
                    <a:pt x="14263" y="3014"/>
                  </a:lnTo>
                  <a:lnTo>
                    <a:pt x="14697" y="2643"/>
                  </a:lnTo>
                  <a:lnTo>
                    <a:pt x="15130" y="2313"/>
                  </a:lnTo>
                  <a:lnTo>
                    <a:pt x="15564" y="1982"/>
                  </a:lnTo>
                  <a:lnTo>
                    <a:pt x="15997" y="1673"/>
                  </a:lnTo>
                  <a:lnTo>
                    <a:pt x="16410" y="1404"/>
                  </a:lnTo>
                  <a:lnTo>
                    <a:pt x="16823" y="1136"/>
                  </a:lnTo>
                  <a:lnTo>
                    <a:pt x="17236" y="909"/>
                  </a:lnTo>
                  <a:lnTo>
                    <a:pt x="17648" y="703"/>
                  </a:lnTo>
                  <a:lnTo>
                    <a:pt x="18041" y="517"/>
                  </a:lnTo>
                  <a:lnTo>
                    <a:pt x="18433" y="352"/>
                  </a:lnTo>
                  <a:lnTo>
                    <a:pt x="18825" y="228"/>
                  </a:lnTo>
                  <a:lnTo>
                    <a:pt x="19196" y="125"/>
                  </a:lnTo>
                  <a:lnTo>
                    <a:pt x="19568" y="42"/>
                  </a:lnTo>
                  <a:lnTo>
                    <a:pt x="19940" y="21"/>
                  </a:lnTo>
                  <a:lnTo>
                    <a:pt x="20290" y="1"/>
                  </a:lnTo>
                  <a:lnTo>
                    <a:pt x="20621" y="42"/>
                  </a:lnTo>
                  <a:lnTo>
                    <a:pt x="20951" y="83"/>
                  </a:lnTo>
                  <a:lnTo>
                    <a:pt x="21281" y="187"/>
                  </a:lnTo>
                  <a:lnTo>
                    <a:pt x="21281" y="187"/>
                  </a:lnTo>
                  <a:lnTo>
                    <a:pt x="21591" y="310"/>
                  </a:lnTo>
                  <a:lnTo>
                    <a:pt x="21900" y="476"/>
                  </a:lnTo>
                  <a:lnTo>
                    <a:pt x="22210" y="661"/>
                  </a:lnTo>
                  <a:lnTo>
                    <a:pt x="22520" y="868"/>
                  </a:lnTo>
                  <a:lnTo>
                    <a:pt x="22829" y="1095"/>
                  </a:lnTo>
                  <a:lnTo>
                    <a:pt x="23139" y="1342"/>
                  </a:lnTo>
                  <a:lnTo>
                    <a:pt x="23449" y="1611"/>
                  </a:lnTo>
                  <a:lnTo>
                    <a:pt x="23758" y="1920"/>
                  </a:lnTo>
                  <a:lnTo>
                    <a:pt x="24047" y="2230"/>
                  </a:lnTo>
                  <a:lnTo>
                    <a:pt x="24357" y="2560"/>
                  </a:lnTo>
                  <a:lnTo>
                    <a:pt x="24646" y="2911"/>
                  </a:lnTo>
                  <a:lnTo>
                    <a:pt x="24955" y="3283"/>
                  </a:lnTo>
                  <a:lnTo>
                    <a:pt x="25533" y="4088"/>
                  </a:lnTo>
                  <a:lnTo>
                    <a:pt x="26111" y="4934"/>
                  </a:lnTo>
                  <a:lnTo>
                    <a:pt x="26689" y="5842"/>
                  </a:lnTo>
                  <a:lnTo>
                    <a:pt x="27247" y="6771"/>
                  </a:lnTo>
                  <a:lnTo>
                    <a:pt x="27783" y="7762"/>
                  </a:lnTo>
                  <a:lnTo>
                    <a:pt x="28320" y="8773"/>
                  </a:lnTo>
                  <a:lnTo>
                    <a:pt x="28815" y="9805"/>
                  </a:lnTo>
                  <a:lnTo>
                    <a:pt x="29311" y="10858"/>
                  </a:lnTo>
                  <a:lnTo>
                    <a:pt x="29806" y="11911"/>
                  </a:lnTo>
                  <a:lnTo>
                    <a:pt x="30260" y="12964"/>
                  </a:lnTo>
                  <a:lnTo>
                    <a:pt x="30694" y="14016"/>
                  </a:lnTo>
                  <a:lnTo>
                    <a:pt x="31127" y="15048"/>
                  </a:lnTo>
                  <a:lnTo>
                    <a:pt x="31891" y="17050"/>
                  </a:lnTo>
                  <a:lnTo>
                    <a:pt x="32572" y="18908"/>
                  </a:lnTo>
                  <a:lnTo>
                    <a:pt x="33150" y="20560"/>
                  </a:lnTo>
                  <a:lnTo>
                    <a:pt x="33604" y="21942"/>
                  </a:lnTo>
                  <a:lnTo>
                    <a:pt x="33955" y="22995"/>
                  </a:lnTo>
                  <a:lnTo>
                    <a:pt x="34223" y="23924"/>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20" name="Google Shape;2920;p212"/>
            <p:cNvSpPr/>
            <p:nvPr/>
          </p:nvSpPr>
          <p:spPr>
            <a:xfrm>
              <a:off x="2312450" y="2545800"/>
              <a:ext cx="694600" cy="473750"/>
            </a:xfrm>
            <a:custGeom>
              <a:avLst/>
              <a:gdLst/>
              <a:ahLst/>
              <a:cxnLst/>
              <a:rect l="l" t="t" r="r" b="b"/>
              <a:pathLst>
                <a:path w="27784" h="18950" extrusionOk="0">
                  <a:moveTo>
                    <a:pt x="3097" y="1"/>
                  </a:moveTo>
                  <a:lnTo>
                    <a:pt x="2395" y="42"/>
                  </a:lnTo>
                  <a:lnTo>
                    <a:pt x="1817" y="125"/>
                  </a:lnTo>
                  <a:lnTo>
                    <a:pt x="1342" y="228"/>
                  </a:lnTo>
                  <a:lnTo>
                    <a:pt x="929" y="331"/>
                  </a:lnTo>
                  <a:lnTo>
                    <a:pt x="620" y="455"/>
                  </a:lnTo>
                  <a:lnTo>
                    <a:pt x="372" y="558"/>
                  </a:lnTo>
                  <a:lnTo>
                    <a:pt x="186" y="661"/>
                  </a:lnTo>
                  <a:lnTo>
                    <a:pt x="83" y="744"/>
                  </a:lnTo>
                  <a:lnTo>
                    <a:pt x="1" y="826"/>
                  </a:lnTo>
                  <a:lnTo>
                    <a:pt x="12943" y="18949"/>
                  </a:lnTo>
                  <a:lnTo>
                    <a:pt x="27784" y="12633"/>
                  </a:lnTo>
                  <a:lnTo>
                    <a:pt x="27103" y="6523"/>
                  </a:lnTo>
                  <a:lnTo>
                    <a:pt x="25554" y="5883"/>
                  </a:lnTo>
                  <a:lnTo>
                    <a:pt x="23779" y="5202"/>
                  </a:lnTo>
                  <a:lnTo>
                    <a:pt x="21509" y="4377"/>
                  </a:lnTo>
                  <a:lnTo>
                    <a:pt x="20229" y="3923"/>
                  </a:lnTo>
                  <a:lnTo>
                    <a:pt x="18867" y="3448"/>
                  </a:lnTo>
                  <a:lnTo>
                    <a:pt x="17422" y="2973"/>
                  </a:lnTo>
                  <a:lnTo>
                    <a:pt x="15936" y="2498"/>
                  </a:lnTo>
                  <a:lnTo>
                    <a:pt x="14429" y="2044"/>
                  </a:lnTo>
                  <a:lnTo>
                    <a:pt x="12881" y="1611"/>
                  </a:lnTo>
                  <a:lnTo>
                    <a:pt x="11333" y="1198"/>
                  </a:lnTo>
                  <a:lnTo>
                    <a:pt x="9785" y="826"/>
                  </a:lnTo>
                  <a:lnTo>
                    <a:pt x="9041" y="661"/>
                  </a:lnTo>
                  <a:lnTo>
                    <a:pt x="8319" y="517"/>
                  </a:lnTo>
                  <a:lnTo>
                    <a:pt x="7659" y="393"/>
                  </a:lnTo>
                  <a:lnTo>
                    <a:pt x="7019" y="290"/>
                  </a:lnTo>
                  <a:lnTo>
                    <a:pt x="6420" y="207"/>
                  </a:lnTo>
                  <a:lnTo>
                    <a:pt x="5842" y="125"/>
                  </a:lnTo>
                  <a:lnTo>
                    <a:pt x="4810" y="42"/>
                  </a:lnTo>
                  <a:lnTo>
                    <a:pt x="3881" y="1"/>
                  </a:lnTo>
                  <a:close/>
                </a:path>
              </a:pathLst>
            </a:custGeom>
            <a:solidFill>
              <a:schemeClr val="dk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21" name="Google Shape;2921;p212"/>
            <p:cNvSpPr/>
            <p:nvPr/>
          </p:nvSpPr>
          <p:spPr>
            <a:xfrm>
              <a:off x="2312450" y="2545800"/>
              <a:ext cx="694600" cy="473750"/>
            </a:xfrm>
            <a:custGeom>
              <a:avLst/>
              <a:gdLst/>
              <a:ahLst/>
              <a:cxnLst/>
              <a:rect l="l" t="t" r="r" b="b"/>
              <a:pathLst>
                <a:path w="27784" h="18950" fill="none" extrusionOk="0">
                  <a:moveTo>
                    <a:pt x="27784" y="12633"/>
                  </a:moveTo>
                  <a:lnTo>
                    <a:pt x="27103" y="6523"/>
                  </a:lnTo>
                  <a:lnTo>
                    <a:pt x="27103" y="6523"/>
                  </a:lnTo>
                  <a:lnTo>
                    <a:pt x="25554" y="5883"/>
                  </a:lnTo>
                  <a:lnTo>
                    <a:pt x="23779" y="5202"/>
                  </a:lnTo>
                  <a:lnTo>
                    <a:pt x="21509" y="4377"/>
                  </a:lnTo>
                  <a:lnTo>
                    <a:pt x="20229" y="3923"/>
                  </a:lnTo>
                  <a:lnTo>
                    <a:pt x="18867" y="3448"/>
                  </a:lnTo>
                  <a:lnTo>
                    <a:pt x="17422" y="2973"/>
                  </a:lnTo>
                  <a:lnTo>
                    <a:pt x="15936" y="2498"/>
                  </a:lnTo>
                  <a:lnTo>
                    <a:pt x="14429" y="2044"/>
                  </a:lnTo>
                  <a:lnTo>
                    <a:pt x="12881" y="1611"/>
                  </a:lnTo>
                  <a:lnTo>
                    <a:pt x="11333" y="1198"/>
                  </a:lnTo>
                  <a:lnTo>
                    <a:pt x="9785" y="826"/>
                  </a:lnTo>
                  <a:lnTo>
                    <a:pt x="9785" y="826"/>
                  </a:lnTo>
                  <a:lnTo>
                    <a:pt x="9041" y="661"/>
                  </a:lnTo>
                  <a:lnTo>
                    <a:pt x="8319" y="517"/>
                  </a:lnTo>
                  <a:lnTo>
                    <a:pt x="7659" y="393"/>
                  </a:lnTo>
                  <a:lnTo>
                    <a:pt x="7019" y="290"/>
                  </a:lnTo>
                  <a:lnTo>
                    <a:pt x="6420" y="207"/>
                  </a:lnTo>
                  <a:lnTo>
                    <a:pt x="5842" y="125"/>
                  </a:lnTo>
                  <a:lnTo>
                    <a:pt x="4810" y="42"/>
                  </a:lnTo>
                  <a:lnTo>
                    <a:pt x="3881" y="1"/>
                  </a:lnTo>
                  <a:lnTo>
                    <a:pt x="3097" y="1"/>
                  </a:lnTo>
                  <a:lnTo>
                    <a:pt x="2395" y="42"/>
                  </a:lnTo>
                  <a:lnTo>
                    <a:pt x="1817" y="125"/>
                  </a:lnTo>
                  <a:lnTo>
                    <a:pt x="1342" y="228"/>
                  </a:lnTo>
                  <a:lnTo>
                    <a:pt x="929" y="331"/>
                  </a:lnTo>
                  <a:lnTo>
                    <a:pt x="620" y="455"/>
                  </a:lnTo>
                  <a:lnTo>
                    <a:pt x="372" y="558"/>
                  </a:lnTo>
                  <a:lnTo>
                    <a:pt x="186" y="661"/>
                  </a:lnTo>
                  <a:lnTo>
                    <a:pt x="83" y="744"/>
                  </a:lnTo>
                  <a:lnTo>
                    <a:pt x="1" y="826"/>
                  </a:lnTo>
                  <a:lnTo>
                    <a:pt x="12943" y="18949"/>
                  </a:lnTo>
                  <a:lnTo>
                    <a:pt x="27784" y="12633"/>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22" name="Google Shape;2922;p212"/>
            <p:cNvSpPr/>
            <p:nvPr/>
          </p:nvSpPr>
          <p:spPr>
            <a:xfrm>
              <a:off x="3493650" y="2214000"/>
              <a:ext cx="1157475" cy="177025"/>
            </a:xfrm>
            <a:custGeom>
              <a:avLst/>
              <a:gdLst/>
              <a:ahLst/>
              <a:cxnLst/>
              <a:rect l="l" t="t" r="r" b="b"/>
              <a:pathLst>
                <a:path w="46299" h="7081" extrusionOk="0">
                  <a:moveTo>
                    <a:pt x="22417" y="0"/>
                  </a:moveTo>
                  <a:lnTo>
                    <a:pt x="21013" y="42"/>
                  </a:lnTo>
                  <a:lnTo>
                    <a:pt x="19589" y="104"/>
                  </a:lnTo>
                  <a:lnTo>
                    <a:pt x="18144" y="186"/>
                  </a:lnTo>
                  <a:lnTo>
                    <a:pt x="16658" y="310"/>
                  </a:lnTo>
                  <a:lnTo>
                    <a:pt x="15172" y="454"/>
                  </a:lnTo>
                  <a:lnTo>
                    <a:pt x="13665" y="640"/>
                  </a:lnTo>
                  <a:lnTo>
                    <a:pt x="12158" y="867"/>
                  </a:lnTo>
                  <a:lnTo>
                    <a:pt x="10631" y="1136"/>
                  </a:lnTo>
                  <a:lnTo>
                    <a:pt x="9103" y="1425"/>
                  </a:lnTo>
                  <a:lnTo>
                    <a:pt x="7576" y="1776"/>
                  </a:lnTo>
                  <a:lnTo>
                    <a:pt x="6048" y="2168"/>
                  </a:lnTo>
                  <a:lnTo>
                    <a:pt x="4521" y="2601"/>
                  </a:lnTo>
                  <a:lnTo>
                    <a:pt x="3757" y="2828"/>
                  </a:lnTo>
                  <a:lnTo>
                    <a:pt x="2993" y="3076"/>
                  </a:lnTo>
                  <a:lnTo>
                    <a:pt x="2250" y="3344"/>
                  </a:lnTo>
                  <a:lnTo>
                    <a:pt x="1487" y="3613"/>
                  </a:lnTo>
                  <a:lnTo>
                    <a:pt x="744" y="3902"/>
                  </a:lnTo>
                  <a:lnTo>
                    <a:pt x="0" y="4211"/>
                  </a:lnTo>
                  <a:lnTo>
                    <a:pt x="4851" y="7080"/>
                  </a:lnTo>
                  <a:lnTo>
                    <a:pt x="5326" y="6956"/>
                  </a:lnTo>
                  <a:lnTo>
                    <a:pt x="6668" y="6647"/>
                  </a:lnTo>
                  <a:lnTo>
                    <a:pt x="7638" y="6440"/>
                  </a:lnTo>
                  <a:lnTo>
                    <a:pt x="8794" y="6213"/>
                  </a:lnTo>
                  <a:lnTo>
                    <a:pt x="10115" y="5966"/>
                  </a:lnTo>
                  <a:lnTo>
                    <a:pt x="11601" y="5697"/>
                  </a:lnTo>
                  <a:lnTo>
                    <a:pt x="13211" y="5450"/>
                  </a:lnTo>
                  <a:lnTo>
                    <a:pt x="14965" y="5202"/>
                  </a:lnTo>
                  <a:lnTo>
                    <a:pt x="16844" y="4954"/>
                  </a:lnTo>
                  <a:lnTo>
                    <a:pt x="18825" y="4748"/>
                  </a:lnTo>
                  <a:lnTo>
                    <a:pt x="20889" y="4583"/>
                  </a:lnTo>
                  <a:lnTo>
                    <a:pt x="21963" y="4500"/>
                  </a:lnTo>
                  <a:lnTo>
                    <a:pt x="23057" y="4438"/>
                  </a:lnTo>
                  <a:lnTo>
                    <a:pt x="24151" y="4397"/>
                  </a:lnTo>
                  <a:lnTo>
                    <a:pt x="25265" y="4356"/>
                  </a:lnTo>
                  <a:lnTo>
                    <a:pt x="26401" y="4335"/>
                  </a:lnTo>
                  <a:lnTo>
                    <a:pt x="27556" y="4314"/>
                  </a:lnTo>
                  <a:lnTo>
                    <a:pt x="28712" y="4335"/>
                  </a:lnTo>
                  <a:lnTo>
                    <a:pt x="29868" y="4356"/>
                  </a:lnTo>
                  <a:lnTo>
                    <a:pt x="31045" y="4397"/>
                  </a:lnTo>
                  <a:lnTo>
                    <a:pt x="32221" y="4459"/>
                  </a:lnTo>
                  <a:lnTo>
                    <a:pt x="33419" y="4541"/>
                  </a:lnTo>
                  <a:lnTo>
                    <a:pt x="34595" y="4645"/>
                  </a:lnTo>
                  <a:lnTo>
                    <a:pt x="35792" y="4768"/>
                  </a:lnTo>
                  <a:lnTo>
                    <a:pt x="36969" y="4934"/>
                  </a:lnTo>
                  <a:lnTo>
                    <a:pt x="38166" y="5099"/>
                  </a:lnTo>
                  <a:lnTo>
                    <a:pt x="39343" y="5305"/>
                  </a:lnTo>
                  <a:lnTo>
                    <a:pt x="40540" y="5532"/>
                  </a:lnTo>
                  <a:lnTo>
                    <a:pt x="41696" y="5780"/>
                  </a:lnTo>
                  <a:lnTo>
                    <a:pt x="42872" y="6048"/>
                  </a:lnTo>
                  <a:lnTo>
                    <a:pt x="44028" y="6379"/>
                  </a:lnTo>
                  <a:lnTo>
                    <a:pt x="45163" y="6709"/>
                  </a:lnTo>
                  <a:lnTo>
                    <a:pt x="46299" y="7080"/>
                  </a:lnTo>
                  <a:lnTo>
                    <a:pt x="39694" y="1466"/>
                  </a:lnTo>
                  <a:lnTo>
                    <a:pt x="39384" y="1404"/>
                  </a:lnTo>
                  <a:lnTo>
                    <a:pt x="38496" y="1239"/>
                  </a:lnTo>
                  <a:lnTo>
                    <a:pt x="37072" y="991"/>
                  </a:lnTo>
                  <a:lnTo>
                    <a:pt x="36164" y="867"/>
                  </a:lnTo>
                  <a:lnTo>
                    <a:pt x="35152" y="723"/>
                  </a:lnTo>
                  <a:lnTo>
                    <a:pt x="34038" y="599"/>
                  </a:lnTo>
                  <a:lnTo>
                    <a:pt x="32820" y="454"/>
                  </a:lnTo>
                  <a:lnTo>
                    <a:pt x="31520" y="331"/>
                  </a:lnTo>
                  <a:lnTo>
                    <a:pt x="30116" y="227"/>
                  </a:lnTo>
                  <a:lnTo>
                    <a:pt x="28650" y="124"/>
                  </a:lnTo>
                  <a:lnTo>
                    <a:pt x="27102" y="62"/>
                  </a:lnTo>
                  <a:lnTo>
                    <a:pt x="25472" y="21"/>
                  </a:lnTo>
                  <a:lnTo>
                    <a:pt x="23800" y="0"/>
                  </a:lnTo>
                  <a:close/>
                </a:path>
              </a:pathLst>
            </a:custGeom>
            <a:solidFill>
              <a:schemeClr val="dk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23" name="Google Shape;2923;p212"/>
            <p:cNvSpPr/>
            <p:nvPr/>
          </p:nvSpPr>
          <p:spPr>
            <a:xfrm>
              <a:off x="3493650" y="2214000"/>
              <a:ext cx="1157475" cy="177025"/>
            </a:xfrm>
            <a:custGeom>
              <a:avLst/>
              <a:gdLst/>
              <a:ahLst/>
              <a:cxnLst/>
              <a:rect l="l" t="t" r="r" b="b"/>
              <a:pathLst>
                <a:path w="46299" h="7081" fill="none" extrusionOk="0">
                  <a:moveTo>
                    <a:pt x="23800" y="0"/>
                  </a:moveTo>
                  <a:lnTo>
                    <a:pt x="23800" y="0"/>
                  </a:lnTo>
                  <a:lnTo>
                    <a:pt x="22417" y="0"/>
                  </a:lnTo>
                  <a:lnTo>
                    <a:pt x="21013" y="42"/>
                  </a:lnTo>
                  <a:lnTo>
                    <a:pt x="19589" y="104"/>
                  </a:lnTo>
                  <a:lnTo>
                    <a:pt x="18144" y="186"/>
                  </a:lnTo>
                  <a:lnTo>
                    <a:pt x="16658" y="310"/>
                  </a:lnTo>
                  <a:lnTo>
                    <a:pt x="15172" y="454"/>
                  </a:lnTo>
                  <a:lnTo>
                    <a:pt x="13665" y="640"/>
                  </a:lnTo>
                  <a:lnTo>
                    <a:pt x="12158" y="867"/>
                  </a:lnTo>
                  <a:lnTo>
                    <a:pt x="10631" y="1136"/>
                  </a:lnTo>
                  <a:lnTo>
                    <a:pt x="9103" y="1425"/>
                  </a:lnTo>
                  <a:lnTo>
                    <a:pt x="7576" y="1776"/>
                  </a:lnTo>
                  <a:lnTo>
                    <a:pt x="6048" y="2168"/>
                  </a:lnTo>
                  <a:lnTo>
                    <a:pt x="4521" y="2601"/>
                  </a:lnTo>
                  <a:lnTo>
                    <a:pt x="3757" y="2828"/>
                  </a:lnTo>
                  <a:lnTo>
                    <a:pt x="2993" y="3076"/>
                  </a:lnTo>
                  <a:lnTo>
                    <a:pt x="2250" y="3344"/>
                  </a:lnTo>
                  <a:lnTo>
                    <a:pt x="1487" y="3613"/>
                  </a:lnTo>
                  <a:lnTo>
                    <a:pt x="744" y="3902"/>
                  </a:lnTo>
                  <a:lnTo>
                    <a:pt x="0" y="4211"/>
                  </a:lnTo>
                  <a:lnTo>
                    <a:pt x="4851" y="7080"/>
                  </a:lnTo>
                  <a:lnTo>
                    <a:pt x="4851" y="7080"/>
                  </a:lnTo>
                  <a:lnTo>
                    <a:pt x="5326" y="6956"/>
                  </a:lnTo>
                  <a:lnTo>
                    <a:pt x="6668" y="6647"/>
                  </a:lnTo>
                  <a:lnTo>
                    <a:pt x="7638" y="6440"/>
                  </a:lnTo>
                  <a:lnTo>
                    <a:pt x="8794" y="6213"/>
                  </a:lnTo>
                  <a:lnTo>
                    <a:pt x="10115" y="5966"/>
                  </a:lnTo>
                  <a:lnTo>
                    <a:pt x="11601" y="5697"/>
                  </a:lnTo>
                  <a:lnTo>
                    <a:pt x="13211" y="5450"/>
                  </a:lnTo>
                  <a:lnTo>
                    <a:pt x="14965" y="5202"/>
                  </a:lnTo>
                  <a:lnTo>
                    <a:pt x="16844" y="4954"/>
                  </a:lnTo>
                  <a:lnTo>
                    <a:pt x="18825" y="4748"/>
                  </a:lnTo>
                  <a:lnTo>
                    <a:pt x="20889" y="4583"/>
                  </a:lnTo>
                  <a:lnTo>
                    <a:pt x="21963" y="4500"/>
                  </a:lnTo>
                  <a:lnTo>
                    <a:pt x="23057" y="4438"/>
                  </a:lnTo>
                  <a:lnTo>
                    <a:pt x="24151" y="4397"/>
                  </a:lnTo>
                  <a:lnTo>
                    <a:pt x="25265" y="4356"/>
                  </a:lnTo>
                  <a:lnTo>
                    <a:pt x="26401" y="4335"/>
                  </a:lnTo>
                  <a:lnTo>
                    <a:pt x="27556" y="4314"/>
                  </a:lnTo>
                  <a:lnTo>
                    <a:pt x="27556" y="4314"/>
                  </a:lnTo>
                  <a:lnTo>
                    <a:pt x="28712" y="4335"/>
                  </a:lnTo>
                  <a:lnTo>
                    <a:pt x="29868" y="4356"/>
                  </a:lnTo>
                  <a:lnTo>
                    <a:pt x="31045" y="4397"/>
                  </a:lnTo>
                  <a:lnTo>
                    <a:pt x="32221" y="4459"/>
                  </a:lnTo>
                  <a:lnTo>
                    <a:pt x="33419" y="4541"/>
                  </a:lnTo>
                  <a:lnTo>
                    <a:pt x="34595" y="4645"/>
                  </a:lnTo>
                  <a:lnTo>
                    <a:pt x="35792" y="4768"/>
                  </a:lnTo>
                  <a:lnTo>
                    <a:pt x="36969" y="4934"/>
                  </a:lnTo>
                  <a:lnTo>
                    <a:pt x="38166" y="5099"/>
                  </a:lnTo>
                  <a:lnTo>
                    <a:pt x="39343" y="5305"/>
                  </a:lnTo>
                  <a:lnTo>
                    <a:pt x="40540" y="5532"/>
                  </a:lnTo>
                  <a:lnTo>
                    <a:pt x="41696" y="5780"/>
                  </a:lnTo>
                  <a:lnTo>
                    <a:pt x="42872" y="6048"/>
                  </a:lnTo>
                  <a:lnTo>
                    <a:pt x="44028" y="6379"/>
                  </a:lnTo>
                  <a:lnTo>
                    <a:pt x="45163" y="6709"/>
                  </a:lnTo>
                  <a:lnTo>
                    <a:pt x="46299" y="7080"/>
                  </a:lnTo>
                  <a:lnTo>
                    <a:pt x="39694" y="1466"/>
                  </a:lnTo>
                  <a:lnTo>
                    <a:pt x="39694" y="1466"/>
                  </a:lnTo>
                  <a:lnTo>
                    <a:pt x="39384" y="1404"/>
                  </a:lnTo>
                  <a:lnTo>
                    <a:pt x="38496" y="1239"/>
                  </a:lnTo>
                  <a:lnTo>
                    <a:pt x="37072" y="991"/>
                  </a:lnTo>
                  <a:lnTo>
                    <a:pt x="36164" y="867"/>
                  </a:lnTo>
                  <a:lnTo>
                    <a:pt x="35152" y="723"/>
                  </a:lnTo>
                  <a:lnTo>
                    <a:pt x="34038" y="599"/>
                  </a:lnTo>
                  <a:lnTo>
                    <a:pt x="32820" y="454"/>
                  </a:lnTo>
                  <a:lnTo>
                    <a:pt x="31520" y="331"/>
                  </a:lnTo>
                  <a:lnTo>
                    <a:pt x="30116" y="227"/>
                  </a:lnTo>
                  <a:lnTo>
                    <a:pt x="28650" y="124"/>
                  </a:lnTo>
                  <a:lnTo>
                    <a:pt x="27102" y="62"/>
                  </a:lnTo>
                  <a:lnTo>
                    <a:pt x="25472" y="21"/>
                  </a:lnTo>
                  <a:lnTo>
                    <a:pt x="23800"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24" name="Google Shape;2924;p212"/>
            <p:cNvSpPr/>
            <p:nvPr/>
          </p:nvSpPr>
          <p:spPr>
            <a:xfrm>
              <a:off x="2757275" y="3789450"/>
              <a:ext cx="703900" cy="954150"/>
            </a:xfrm>
            <a:custGeom>
              <a:avLst/>
              <a:gdLst/>
              <a:ahLst/>
              <a:cxnLst/>
              <a:rect l="l" t="t" r="r" b="b"/>
              <a:pathLst>
                <a:path w="28156" h="38166" extrusionOk="0">
                  <a:moveTo>
                    <a:pt x="3262" y="0"/>
                  </a:moveTo>
                  <a:lnTo>
                    <a:pt x="2436" y="21"/>
                  </a:lnTo>
                  <a:lnTo>
                    <a:pt x="1631" y="41"/>
                  </a:lnTo>
                  <a:lnTo>
                    <a:pt x="805" y="103"/>
                  </a:lnTo>
                  <a:lnTo>
                    <a:pt x="0" y="165"/>
                  </a:lnTo>
                  <a:lnTo>
                    <a:pt x="1074" y="310"/>
                  </a:lnTo>
                  <a:lnTo>
                    <a:pt x="2106" y="475"/>
                  </a:lnTo>
                  <a:lnTo>
                    <a:pt x="3138" y="681"/>
                  </a:lnTo>
                  <a:lnTo>
                    <a:pt x="4149" y="929"/>
                  </a:lnTo>
                  <a:lnTo>
                    <a:pt x="5140" y="1218"/>
                  </a:lnTo>
                  <a:lnTo>
                    <a:pt x="6110" y="1548"/>
                  </a:lnTo>
                  <a:lnTo>
                    <a:pt x="7060" y="1899"/>
                  </a:lnTo>
                  <a:lnTo>
                    <a:pt x="7989" y="2271"/>
                  </a:lnTo>
                  <a:lnTo>
                    <a:pt x="8897" y="2704"/>
                  </a:lnTo>
                  <a:lnTo>
                    <a:pt x="9764" y="3138"/>
                  </a:lnTo>
                  <a:lnTo>
                    <a:pt x="10610" y="3633"/>
                  </a:lnTo>
                  <a:lnTo>
                    <a:pt x="11436" y="4128"/>
                  </a:lnTo>
                  <a:lnTo>
                    <a:pt x="12241" y="4665"/>
                  </a:lnTo>
                  <a:lnTo>
                    <a:pt x="12984" y="5243"/>
                  </a:lnTo>
                  <a:lnTo>
                    <a:pt x="13727" y="5842"/>
                  </a:lnTo>
                  <a:lnTo>
                    <a:pt x="14429" y="6461"/>
                  </a:lnTo>
                  <a:lnTo>
                    <a:pt x="15089" y="7101"/>
                  </a:lnTo>
                  <a:lnTo>
                    <a:pt x="15708" y="7761"/>
                  </a:lnTo>
                  <a:lnTo>
                    <a:pt x="16307" y="8442"/>
                  </a:lnTo>
                  <a:lnTo>
                    <a:pt x="16864" y="9165"/>
                  </a:lnTo>
                  <a:lnTo>
                    <a:pt x="17380" y="9887"/>
                  </a:lnTo>
                  <a:lnTo>
                    <a:pt x="17876" y="10651"/>
                  </a:lnTo>
                  <a:lnTo>
                    <a:pt x="18309" y="11415"/>
                  </a:lnTo>
                  <a:lnTo>
                    <a:pt x="18701" y="12220"/>
                  </a:lnTo>
                  <a:lnTo>
                    <a:pt x="19052" y="13025"/>
                  </a:lnTo>
                  <a:lnTo>
                    <a:pt x="19382" y="13850"/>
                  </a:lnTo>
                  <a:lnTo>
                    <a:pt x="19651" y="14676"/>
                  </a:lnTo>
                  <a:lnTo>
                    <a:pt x="19857" y="15543"/>
                  </a:lnTo>
                  <a:lnTo>
                    <a:pt x="20043" y="16410"/>
                  </a:lnTo>
                  <a:lnTo>
                    <a:pt x="20105" y="16843"/>
                  </a:lnTo>
                  <a:lnTo>
                    <a:pt x="20167" y="17297"/>
                  </a:lnTo>
                  <a:lnTo>
                    <a:pt x="20208" y="17731"/>
                  </a:lnTo>
                  <a:lnTo>
                    <a:pt x="20229" y="18185"/>
                  </a:lnTo>
                  <a:lnTo>
                    <a:pt x="20249" y="18639"/>
                  </a:lnTo>
                  <a:lnTo>
                    <a:pt x="20270" y="19093"/>
                  </a:lnTo>
                  <a:lnTo>
                    <a:pt x="20249" y="19527"/>
                  </a:lnTo>
                  <a:lnTo>
                    <a:pt x="20229" y="19981"/>
                  </a:lnTo>
                  <a:lnTo>
                    <a:pt x="20208" y="20435"/>
                  </a:lnTo>
                  <a:lnTo>
                    <a:pt x="20167" y="20889"/>
                  </a:lnTo>
                  <a:lnTo>
                    <a:pt x="20105" y="21323"/>
                  </a:lnTo>
                  <a:lnTo>
                    <a:pt x="20043" y="21756"/>
                  </a:lnTo>
                  <a:lnTo>
                    <a:pt x="19857" y="22623"/>
                  </a:lnTo>
                  <a:lnTo>
                    <a:pt x="19651" y="23490"/>
                  </a:lnTo>
                  <a:lnTo>
                    <a:pt x="19382" y="24316"/>
                  </a:lnTo>
                  <a:lnTo>
                    <a:pt x="19052" y="25141"/>
                  </a:lnTo>
                  <a:lnTo>
                    <a:pt x="18701" y="25946"/>
                  </a:lnTo>
                  <a:lnTo>
                    <a:pt x="18309" y="26751"/>
                  </a:lnTo>
                  <a:lnTo>
                    <a:pt x="17876" y="27515"/>
                  </a:lnTo>
                  <a:lnTo>
                    <a:pt x="17380" y="28279"/>
                  </a:lnTo>
                  <a:lnTo>
                    <a:pt x="16864" y="29001"/>
                  </a:lnTo>
                  <a:lnTo>
                    <a:pt x="16307" y="29724"/>
                  </a:lnTo>
                  <a:lnTo>
                    <a:pt x="15708" y="30405"/>
                  </a:lnTo>
                  <a:lnTo>
                    <a:pt x="15089" y="31065"/>
                  </a:lnTo>
                  <a:lnTo>
                    <a:pt x="14429" y="31705"/>
                  </a:lnTo>
                  <a:lnTo>
                    <a:pt x="13727" y="32324"/>
                  </a:lnTo>
                  <a:lnTo>
                    <a:pt x="12984" y="32923"/>
                  </a:lnTo>
                  <a:lnTo>
                    <a:pt x="12241" y="33501"/>
                  </a:lnTo>
                  <a:lnTo>
                    <a:pt x="11436" y="34038"/>
                  </a:lnTo>
                  <a:lnTo>
                    <a:pt x="10610" y="34533"/>
                  </a:lnTo>
                  <a:lnTo>
                    <a:pt x="9764" y="35028"/>
                  </a:lnTo>
                  <a:lnTo>
                    <a:pt x="8897" y="35462"/>
                  </a:lnTo>
                  <a:lnTo>
                    <a:pt x="7989" y="35895"/>
                  </a:lnTo>
                  <a:lnTo>
                    <a:pt x="7060" y="36267"/>
                  </a:lnTo>
                  <a:lnTo>
                    <a:pt x="6110" y="36638"/>
                  </a:lnTo>
                  <a:lnTo>
                    <a:pt x="5140" y="36948"/>
                  </a:lnTo>
                  <a:lnTo>
                    <a:pt x="4149" y="37237"/>
                  </a:lnTo>
                  <a:lnTo>
                    <a:pt x="3138" y="37485"/>
                  </a:lnTo>
                  <a:lnTo>
                    <a:pt x="2106" y="37691"/>
                  </a:lnTo>
                  <a:lnTo>
                    <a:pt x="1074" y="37856"/>
                  </a:lnTo>
                  <a:lnTo>
                    <a:pt x="0" y="38001"/>
                  </a:lnTo>
                  <a:lnTo>
                    <a:pt x="805" y="38063"/>
                  </a:lnTo>
                  <a:lnTo>
                    <a:pt x="1631" y="38125"/>
                  </a:lnTo>
                  <a:lnTo>
                    <a:pt x="2436" y="38145"/>
                  </a:lnTo>
                  <a:lnTo>
                    <a:pt x="3262" y="38166"/>
                  </a:lnTo>
                  <a:lnTo>
                    <a:pt x="3902" y="38166"/>
                  </a:lnTo>
                  <a:lnTo>
                    <a:pt x="4541" y="38145"/>
                  </a:lnTo>
                  <a:lnTo>
                    <a:pt x="5821" y="38063"/>
                  </a:lnTo>
                  <a:lnTo>
                    <a:pt x="7060" y="37939"/>
                  </a:lnTo>
                  <a:lnTo>
                    <a:pt x="8278" y="37774"/>
                  </a:lnTo>
                  <a:lnTo>
                    <a:pt x="9495" y="37567"/>
                  </a:lnTo>
                  <a:lnTo>
                    <a:pt x="10672" y="37299"/>
                  </a:lnTo>
                  <a:lnTo>
                    <a:pt x="11828" y="37010"/>
                  </a:lnTo>
                  <a:lnTo>
                    <a:pt x="12963" y="36659"/>
                  </a:lnTo>
                  <a:lnTo>
                    <a:pt x="14057" y="36287"/>
                  </a:lnTo>
                  <a:lnTo>
                    <a:pt x="15130" y="35854"/>
                  </a:lnTo>
                  <a:lnTo>
                    <a:pt x="16183" y="35400"/>
                  </a:lnTo>
                  <a:lnTo>
                    <a:pt x="17195" y="34904"/>
                  </a:lnTo>
                  <a:lnTo>
                    <a:pt x="18165" y="34368"/>
                  </a:lnTo>
                  <a:lnTo>
                    <a:pt x="19094" y="33810"/>
                  </a:lnTo>
                  <a:lnTo>
                    <a:pt x="20002" y="33212"/>
                  </a:lnTo>
                  <a:lnTo>
                    <a:pt x="20869" y="32572"/>
                  </a:lnTo>
                  <a:lnTo>
                    <a:pt x="21694" y="31911"/>
                  </a:lnTo>
                  <a:lnTo>
                    <a:pt x="22087" y="31561"/>
                  </a:lnTo>
                  <a:lnTo>
                    <a:pt x="22479" y="31210"/>
                  </a:lnTo>
                  <a:lnTo>
                    <a:pt x="22850" y="30859"/>
                  </a:lnTo>
                  <a:lnTo>
                    <a:pt x="23222" y="30508"/>
                  </a:lnTo>
                  <a:lnTo>
                    <a:pt x="23573" y="30136"/>
                  </a:lnTo>
                  <a:lnTo>
                    <a:pt x="23903" y="29744"/>
                  </a:lnTo>
                  <a:lnTo>
                    <a:pt x="24233" y="29373"/>
                  </a:lnTo>
                  <a:lnTo>
                    <a:pt x="24563" y="28980"/>
                  </a:lnTo>
                  <a:lnTo>
                    <a:pt x="24873" y="28588"/>
                  </a:lnTo>
                  <a:lnTo>
                    <a:pt x="25162" y="28175"/>
                  </a:lnTo>
                  <a:lnTo>
                    <a:pt x="25430" y="27763"/>
                  </a:lnTo>
                  <a:lnTo>
                    <a:pt x="25699" y="27350"/>
                  </a:lnTo>
                  <a:lnTo>
                    <a:pt x="25967" y="26937"/>
                  </a:lnTo>
                  <a:lnTo>
                    <a:pt x="26215" y="26503"/>
                  </a:lnTo>
                  <a:lnTo>
                    <a:pt x="26442" y="26070"/>
                  </a:lnTo>
                  <a:lnTo>
                    <a:pt x="26648" y="25637"/>
                  </a:lnTo>
                  <a:lnTo>
                    <a:pt x="26855" y="25203"/>
                  </a:lnTo>
                  <a:lnTo>
                    <a:pt x="27040" y="24749"/>
                  </a:lnTo>
                  <a:lnTo>
                    <a:pt x="27226" y="24316"/>
                  </a:lnTo>
                  <a:lnTo>
                    <a:pt x="27371" y="23861"/>
                  </a:lnTo>
                  <a:lnTo>
                    <a:pt x="27515" y="23387"/>
                  </a:lnTo>
                  <a:lnTo>
                    <a:pt x="27660" y="22933"/>
                  </a:lnTo>
                  <a:lnTo>
                    <a:pt x="27783" y="22458"/>
                  </a:lnTo>
                  <a:lnTo>
                    <a:pt x="27866" y="21983"/>
                  </a:lnTo>
                  <a:lnTo>
                    <a:pt x="27969" y="21508"/>
                  </a:lnTo>
                  <a:lnTo>
                    <a:pt x="28031" y="21034"/>
                  </a:lnTo>
                  <a:lnTo>
                    <a:pt x="28093" y="20559"/>
                  </a:lnTo>
                  <a:lnTo>
                    <a:pt x="28134" y="20063"/>
                  </a:lnTo>
                  <a:lnTo>
                    <a:pt x="28155" y="19568"/>
                  </a:lnTo>
                  <a:lnTo>
                    <a:pt x="28155" y="19093"/>
                  </a:lnTo>
                  <a:lnTo>
                    <a:pt x="28155" y="18598"/>
                  </a:lnTo>
                  <a:lnTo>
                    <a:pt x="28134" y="18102"/>
                  </a:lnTo>
                  <a:lnTo>
                    <a:pt x="28093" y="17607"/>
                  </a:lnTo>
                  <a:lnTo>
                    <a:pt x="28031" y="17132"/>
                  </a:lnTo>
                  <a:lnTo>
                    <a:pt x="27969" y="16658"/>
                  </a:lnTo>
                  <a:lnTo>
                    <a:pt x="27866" y="16183"/>
                  </a:lnTo>
                  <a:lnTo>
                    <a:pt x="27783" y="15708"/>
                  </a:lnTo>
                  <a:lnTo>
                    <a:pt x="27660" y="15233"/>
                  </a:lnTo>
                  <a:lnTo>
                    <a:pt x="27515" y="14779"/>
                  </a:lnTo>
                  <a:lnTo>
                    <a:pt x="27371" y="14325"/>
                  </a:lnTo>
                  <a:lnTo>
                    <a:pt x="27226" y="13850"/>
                  </a:lnTo>
                  <a:lnTo>
                    <a:pt x="27040" y="13417"/>
                  </a:lnTo>
                  <a:lnTo>
                    <a:pt x="26855" y="12963"/>
                  </a:lnTo>
                  <a:lnTo>
                    <a:pt x="26648" y="12529"/>
                  </a:lnTo>
                  <a:lnTo>
                    <a:pt x="26442" y="12096"/>
                  </a:lnTo>
                  <a:lnTo>
                    <a:pt x="26215" y="11662"/>
                  </a:lnTo>
                  <a:lnTo>
                    <a:pt x="25967" y="11229"/>
                  </a:lnTo>
                  <a:lnTo>
                    <a:pt x="25699" y="10816"/>
                  </a:lnTo>
                  <a:lnTo>
                    <a:pt x="25430" y="10403"/>
                  </a:lnTo>
                  <a:lnTo>
                    <a:pt x="25162" y="9990"/>
                  </a:lnTo>
                  <a:lnTo>
                    <a:pt x="24873" y="9578"/>
                  </a:lnTo>
                  <a:lnTo>
                    <a:pt x="24563" y="9185"/>
                  </a:lnTo>
                  <a:lnTo>
                    <a:pt x="24233" y="8793"/>
                  </a:lnTo>
                  <a:lnTo>
                    <a:pt x="23903" y="8422"/>
                  </a:lnTo>
                  <a:lnTo>
                    <a:pt x="23573" y="8030"/>
                  </a:lnTo>
                  <a:lnTo>
                    <a:pt x="23222" y="7679"/>
                  </a:lnTo>
                  <a:lnTo>
                    <a:pt x="22850" y="7307"/>
                  </a:lnTo>
                  <a:lnTo>
                    <a:pt x="22479" y="6956"/>
                  </a:lnTo>
                  <a:lnTo>
                    <a:pt x="22087" y="6605"/>
                  </a:lnTo>
                  <a:lnTo>
                    <a:pt x="21694" y="6254"/>
                  </a:lnTo>
                  <a:lnTo>
                    <a:pt x="20869" y="5594"/>
                  </a:lnTo>
                  <a:lnTo>
                    <a:pt x="20002" y="4954"/>
                  </a:lnTo>
                  <a:lnTo>
                    <a:pt x="19094" y="4355"/>
                  </a:lnTo>
                  <a:lnTo>
                    <a:pt x="18165" y="3798"/>
                  </a:lnTo>
                  <a:lnTo>
                    <a:pt x="17195" y="3261"/>
                  </a:lnTo>
                  <a:lnTo>
                    <a:pt x="16183" y="2766"/>
                  </a:lnTo>
                  <a:lnTo>
                    <a:pt x="15130" y="2312"/>
                  </a:lnTo>
                  <a:lnTo>
                    <a:pt x="14057" y="1878"/>
                  </a:lnTo>
                  <a:lnTo>
                    <a:pt x="12963" y="1507"/>
                  </a:lnTo>
                  <a:lnTo>
                    <a:pt x="11828" y="1156"/>
                  </a:lnTo>
                  <a:lnTo>
                    <a:pt x="10672" y="867"/>
                  </a:lnTo>
                  <a:lnTo>
                    <a:pt x="9495" y="599"/>
                  </a:lnTo>
                  <a:lnTo>
                    <a:pt x="8278" y="392"/>
                  </a:lnTo>
                  <a:lnTo>
                    <a:pt x="7060" y="227"/>
                  </a:lnTo>
                  <a:lnTo>
                    <a:pt x="5821" y="103"/>
                  </a:lnTo>
                  <a:lnTo>
                    <a:pt x="4541" y="21"/>
                  </a:lnTo>
                  <a:lnTo>
                    <a:pt x="3902" y="21"/>
                  </a:lnTo>
                  <a:lnTo>
                    <a:pt x="3262" y="0"/>
                  </a:lnTo>
                  <a:close/>
                </a:path>
              </a:pathLst>
            </a:custGeom>
            <a:solidFill>
              <a:schemeClr val="dk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25" name="Google Shape;2925;p212"/>
            <p:cNvSpPr/>
            <p:nvPr/>
          </p:nvSpPr>
          <p:spPr>
            <a:xfrm>
              <a:off x="2757275" y="3789450"/>
              <a:ext cx="703900" cy="954150"/>
            </a:xfrm>
            <a:custGeom>
              <a:avLst/>
              <a:gdLst/>
              <a:ahLst/>
              <a:cxnLst/>
              <a:rect l="l" t="t" r="r" b="b"/>
              <a:pathLst>
                <a:path w="28156" h="38166" fill="none" extrusionOk="0">
                  <a:moveTo>
                    <a:pt x="3262" y="0"/>
                  </a:moveTo>
                  <a:lnTo>
                    <a:pt x="3262" y="0"/>
                  </a:lnTo>
                  <a:lnTo>
                    <a:pt x="2436" y="21"/>
                  </a:lnTo>
                  <a:lnTo>
                    <a:pt x="1631" y="41"/>
                  </a:lnTo>
                  <a:lnTo>
                    <a:pt x="805" y="103"/>
                  </a:lnTo>
                  <a:lnTo>
                    <a:pt x="0" y="165"/>
                  </a:lnTo>
                  <a:lnTo>
                    <a:pt x="0" y="165"/>
                  </a:lnTo>
                  <a:lnTo>
                    <a:pt x="1074" y="310"/>
                  </a:lnTo>
                  <a:lnTo>
                    <a:pt x="2106" y="475"/>
                  </a:lnTo>
                  <a:lnTo>
                    <a:pt x="3138" y="681"/>
                  </a:lnTo>
                  <a:lnTo>
                    <a:pt x="4149" y="929"/>
                  </a:lnTo>
                  <a:lnTo>
                    <a:pt x="5140" y="1218"/>
                  </a:lnTo>
                  <a:lnTo>
                    <a:pt x="6110" y="1548"/>
                  </a:lnTo>
                  <a:lnTo>
                    <a:pt x="7060" y="1899"/>
                  </a:lnTo>
                  <a:lnTo>
                    <a:pt x="7989" y="2271"/>
                  </a:lnTo>
                  <a:lnTo>
                    <a:pt x="8897" y="2704"/>
                  </a:lnTo>
                  <a:lnTo>
                    <a:pt x="9764" y="3138"/>
                  </a:lnTo>
                  <a:lnTo>
                    <a:pt x="10610" y="3633"/>
                  </a:lnTo>
                  <a:lnTo>
                    <a:pt x="11436" y="4128"/>
                  </a:lnTo>
                  <a:lnTo>
                    <a:pt x="12241" y="4665"/>
                  </a:lnTo>
                  <a:lnTo>
                    <a:pt x="12984" y="5243"/>
                  </a:lnTo>
                  <a:lnTo>
                    <a:pt x="13727" y="5842"/>
                  </a:lnTo>
                  <a:lnTo>
                    <a:pt x="14429" y="6461"/>
                  </a:lnTo>
                  <a:lnTo>
                    <a:pt x="15089" y="7101"/>
                  </a:lnTo>
                  <a:lnTo>
                    <a:pt x="15708" y="7761"/>
                  </a:lnTo>
                  <a:lnTo>
                    <a:pt x="16307" y="8442"/>
                  </a:lnTo>
                  <a:lnTo>
                    <a:pt x="16864" y="9165"/>
                  </a:lnTo>
                  <a:lnTo>
                    <a:pt x="17380" y="9887"/>
                  </a:lnTo>
                  <a:lnTo>
                    <a:pt x="17876" y="10651"/>
                  </a:lnTo>
                  <a:lnTo>
                    <a:pt x="18309" y="11415"/>
                  </a:lnTo>
                  <a:lnTo>
                    <a:pt x="18701" y="12220"/>
                  </a:lnTo>
                  <a:lnTo>
                    <a:pt x="19052" y="13025"/>
                  </a:lnTo>
                  <a:lnTo>
                    <a:pt x="19382" y="13850"/>
                  </a:lnTo>
                  <a:lnTo>
                    <a:pt x="19651" y="14676"/>
                  </a:lnTo>
                  <a:lnTo>
                    <a:pt x="19857" y="15543"/>
                  </a:lnTo>
                  <a:lnTo>
                    <a:pt x="20043" y="16410"/>
                  </a:lnTo>
                  <a:lnTo>
                    <a:pt x="20105" y="16843"/>
                  </a:lnTo>
                  <a:lnTo>
                    <a:pt x="20167" y="17297"/>
                  </a:lnTo>
                  <a:lnTo>
                    <a:pt x="20208" y="17731"/>
                  </a:lnTo>
                  <a:lnTo>
                    <a:pt x="20229" y="18185"/>
                  </a:lnTo>
                  <a:lnTo>
                    <a:pt x="20249" y="18639"/>
                  </a:lnTo>
                  <a:lnTo>
                    <a:pt x="20270" y="19093"/>
                  </a:lnTo>
                  <a:lnTo>
                    <a:pt x="20270" y="19093"/>
                  </a:lnTo>
                  <a:lnTo>
                    <a:pt x="20249" y="19527"/>
                  </a:lnTo>
                  <a:lnTo>
                    <a:pt x="20229" y="19981"/>
                  </a:lnTo>
                  <a:lnTo>
                    <a:pt x="20208" y="20435"/>
                  </a:lnTo>
                  <a:lnTo>
                    <a:pt x="20167" y="20889"/>
                  </a:lnTo>
                  <a:lnTo>
                    <a:pt x="20105" y="21323"/>
                  </a:lnTo>
                  <a:lnTo>
                    <a:pt x="20043" y="21756"/>
                  </a:lnTo>
                  <a:lnTo>
                    <a:pt x="19857" y="22623"/>
                  </a:lnTo>
                  <a:lnTo>
                    <a:pt x="19651" y="23490"/>
                  </a:lnTo>
                  <a:lnTo>
                    <a:pt x="19382" y="24316"/>
                  </a:lnTo>
                  <a:lnTo>
                    <a:pt x="19052" y="25141"/>
                  </a:lnTo>
                  <a:lnTo>
                    <a:pt x="18701" y="25946"/>
                  </a:lnTo>
                  <a:lnTo>
                    <a:pt x="18309" y="26751"/>
                  </a:lnTo>
                  <a:lnTo>
                    <a:pt x="17876" y="27515"/>
                  </a:lnTo>
                  <a:lnTo>
                    <a:pt x="17380" y="28279"/>
                  </a:lnTo>
                  <a:lnTo>
                    <a:pt x="16864" y="29001"/>
                  </a:lnTo>
                  <a:lnTo>
                    <a:pt x="16307" y="29724"/>
                  </a:lnTo>
                  <a:lnTo>
                    <a:pt x="15708" y="30405"/>
                  </a:lnTo>
                  <a:lnTo>
                    <a:pt x="15089" y="31065"/>
                  </a:lnTo>
                  <a:lnTo>
                    <a:pt x="14429" y="31705"/>
                  </a:lnTo>
                  <a:lnTo>
                    <a:pt x="13727" y="32324"/>
                  </a:lnTo>
                  <a:lnTo>
                    <a:pt x="12984" y="32923"/>
                  </a:lnTo>
                  <a:lnTo>
                    <a:pt x="12241" y="33501"/>
                  </a:lnTo>
                  <a:lnTo>
                    <a:pt x="11436" y="34038"/>
                  </a:lnTo>
                  <a:lnTo>
                    <a:pt x="10610" y="34533"/>
                  </a:lnTo>
                  <a:lnTo>
                    <a:pt x="9764" y="35028"/>
                  </a:lnTo>
                  <a:lnTo>
                    <a:pt x="8897" y="35462"/>
                  </a:lnTo>
                  <a:lnTo>
                    <a:pt x="7989" y="35895"/>
                  </a:lnTo>
                  <a:lnTo>
                    <a:pt x="7060" y="36267"/>
                  </a:lnTo>
                  <a:lnTo>
                    <a:pt x="6110" y="36638"/>
                  </a:lnTo>
                  <a:lnTo>
                    <a:pt x="5140" y="36948"/>
                  </a:lnTo>
                  <a:lnTo>
                    <a:pt x="4149" y="37237"/>
                  </a:lnTo>
                  <a:lnTo>
                    <a:pt x="3138" y="37485"/>
                  </a:lnTo>
                  <a:lnTo>
                    <a:pt x="2106" y="37691"/>
                  </a:lnTo>
                  <a:lnTo>
                    <a:pt x="1074" y="37856"/>
                  </a:lnTo>
                  <a:lnTo>
                    <a:pt x="0" y="38001"/>
                  </a:lnTo>
                  <a:lnTo>
                    <a:pt x="0" y="38001"/>
                  </a:lnTo>
                  <a:lnTo>
                    <a:pt x="805" y="38063"/>
                  </a:lnTo>
                  <a:lnTo>
                    <a:pt x="1631" y="38125"/>
                  </a:lnTo>
                  <a:lnTo>
                    <a:pt x="2436" y="38145"/>
                  </a:lnTo>
                  <a:lnTo>
                    <a:pt x="3262" y="38166"/>
                  </a:lnTo>
                  <a:lnTo>
                    <a:pt x="3262" y="38166"/>
                  </a:lnTo>
                  <a:lnTo>
                    <a:pt x="3902" y="38166"/>
                  </a:lnTo>
                  <a:lnTo>
                    <a:pt x="4541" y="38145"/>
                  </a:lnTo>
                  <a:lnTo>
                    <a:pt x="5821" y="38063"/>
                  </a:lnTo>
                  <a:lnTo>
                    <a:pt x="7060" y="37939"/>
                  </a:lnTo>
                  <a:lnTo>
                    <a:pt x="8278" y="37774"/>
                  </a:lnTo>
                  <a:lnTo>
                    <a:pt x="9495" y="37567"/>
                  </a:lnTo>
                  <a:lnTo>
                    <a:pt x="10672" y="37299"/>
                  </a:lnTo>
                  <a:lnTo>
                    <a:pt x="11828" y="37010"/>
                  </a:lnTo>
                  <a:lnTo>
                    <a:pt x="12963" y="36659"/>
                  </a:lnTo>
                  <a:lnTo>
                    <a:pt x="14057" y="36287"/>
                  </a:lnTo>
                  <a:lnTo>
                    <a:pt x="15130" y="35854"/>
                  </a:lnTo>
                  <a:lnTo>
                    <a:pt x="16183" y="35400"/>
                  </a:lnTo>
                  <a:lnTo>
                    <a:pt x="17195" y="34904"/>
                  </a:lnTo>
                  <a:lnTo>
                    <a:pt x="18165" y="34368"/>
                  </a:lnTo>
                  <a:lnTo>
                    <a:pt x="19094" y="33810"/>
                  </a:lnTo>
                  <a:lnTo>
                    <a:pt x="20002" y="33212"/>
                  </a:lnTo>
                  <a:lnTo>
                    <a:pt x="20869" y="32572"/>
                  </a:lnTo>
                  <a:lnTo>
                    <a:pt x="21694" y="31911"/>
                  </a:lnTo>
                  <a:lnTo>
                    <a:pt x="22087" y="31561"/>
                  </a:lnTo>
                  <a:lnTo>
                    <a:pt x="22479" y="31210"/>
                  </a:lnTo>
                  <a:lnTo>
                    <a:pt x="22850" y="30859"/>
                  </a:lnTo>
                  <a:lnTo>
                    <a:pt x="23222" y="30508"/>
                  </a:lnTo>
                  <a:lnTo>
                    <a:pt x="23573" y="30136"/>
                  </a:lnTo>
                  <a:lnTo>
                    <a:pt x="23903" y="29744"/>
                  </a:lnTo>
                  <a:lnTo>
                    <a:pt x="24233" y="29373"/>
                  </a:lnTo>
                  <a:lnTo>
                    <a:pt x="24563" y="28980"/>
                  </a:lnTo>
                  <a:lnTo>
                    <a:pt x="24873" y="28588"/>
                  </a:lnTo>
                  <a:lnTo>
                    <a:pt x="25162" y="28175"/>
                  </a:lnTo>
                  <a:lnTo>
                    <a:pt x="25430" y="27763"/>
                  </a:lnTo>
                  <a:lnTo>
                    <a:pt x="25699" y="27350"/>
                  </a:lnTo>
                  <a:lnTo>
                    <a:pt x="25967" y="26937"/>
                  </a:lnTo>
                  <a:lnTo>
                    <a:pt x="26215" y="26503"/>
                  </a:lnTo>
                  <a:lnTo>
                    <a:pt x="26442" y="26070"/>
                  </a:lnTo>
                  <a:lnTo>
                    <a:pt x="26648" y="25637"/>
                  </a:lnTo>
                  <a:lnTo>
                    <a:pt x="26855" y="25203"/>
                  </a:lnTo>
                  <a:lnTo>
                    <a:pt x="27040" y="24749"/>
                  </a:lnTo>
                  <a:lnTo>
                    <a:pt x="27226" y="24316"/>
                  </a:lnTo>
                  <a:lnTo>
                    <a:pt x="27371" y="23861"/>
                  </a:lnTo>
                  <a:lnTo>
                    <a:pt x="27515" y="23387"/>
                  </a:lnTo>
                  <a:lnTo>
                    <a:pt x="27660" y="22933"/>
                  </a:lnTo>
                  <a:lnTo>
                    <a:pt x="27783" y="22458"/>
                  </a:lnTo>
                  <a:lnTo>
                    <a:pt x="27866" y="21983"/>
                  </a:lnTo>
                  <a:lnTo>
                    <a:pt x="27969" y="21508"/>
                  </a:lnTo>
                  <a:lnTo>
                    <a:pt x="28031" y="21034"/>
                  </a:lnTo>
                  <a:lnTo>
                    <a:pt x="28093" y="20559"/>
                  </a:lnTo>
                  <a:lnTo>
                    <a:pt x="28134" y="20063"/>
                  </a:lnTo>
                  <a:lnTo>
                    <a:pt x="28155" y="19568"/>
                  </a:lnTo>
                  <a:lnTo>
                    <a:pt x="28155" y="19093"/>
                  </a:lnTo>
                  <a:lnTo>
                    <a:pt x="28155" y="19093"/>
                  </a:lnTo>
                  <a:lnTo>
                    <a:pt x="28155" y="18598"/>
                  </a:lnTo>
                  <a:lnTo>
                    <a:pt x="28134" y="18102"/>
                  </a:lnTo>
                  <a:lnTo>
                    <a:pt x="28093" y="17607"/>
                  </a:lnTo>
                  <a:lnTo>
                    <a:pt x="28031" y="17132"/>
                  </a:lnTo>
                  <a:lnTo>
                    <a:pt x="27969" y="16658"/>
                  </a:lnTo>
                  <a:lnTo>
                    <a:pt x="27866" y="16183"/>
                  </a:lnTo>
                  <a:lnTo>
                    <a:pt x="27783" y="15708"/>
                  </a:lnTo>
                  <a:lnTo>
                    <a:pt x="27660" y="15233"/>
                  </a:lnTo>
                  <a:lnTo>
                    <a:pt x="27515" y="14779"/>
                  </a:lnTo>
                  <a:lnTo>
                    <a:pt x="27371" y="14325"/>
                  </a:lnTo>
                  <a:lnTo>
                    <a:pt x="27226" y="13850"/>
                  </a:lnTo>
                  <a:lnTo>
                    <a:pt x="27040" y="13417"/>
                  </a:lnTo>
                  <a:lnTo>
                    <a:pt x="26855" y="12963"/>
                  </a:lnTo>
                  <a:lnTo>
                    <a:pt x="26648" y="12529"/>
                  </a:lnTo>
                  <a:lnTo>
                    <a:pt x="26442" y="12096"/>
                  </a:lnTo>
                  <a:lnTo>
                    <a:pt x="26215" y="11662"/>
                  </a:lnTo>
                  <a:lnTo>
                    <a:pt x="25967" y="11229"/>
                  </a:lnTo>
                  <a:lnTo>
                    <a:pt x="25699" y="10816"/>
                  </a:lnTo>
                  <a:lnTo>
                    <a:pt x="25430" y="10403"/>
                  </a:lnTo>
                  <a:lnTo>
                    <a:pt x="25162" y="9990"/>
                  </a:lnTo>
                  <a:lnTo>
                    <a:pt x="24873" y="9578"/>
                  </a:lnTo>
                  <a:lnTo>
                    <a:pt x="24563" y="9185"/>
                  </a:lnTo>
                  <a:lnTo>
                    <a:pt x="24233" y="8793"/>
                  </a:lnTo>
                  <a:lnTo>
                    <a:pt x="23903" y="8422"/>
                  </a:lnTo>
                  <a:lnTo>
                    <a:pt x="23573" y="8030"/>
                  </a:lnTo>
                  <a:lnTo>
                    <a:pt x="23222" y="7679"/>
                  </a:lnTo>
                  <a:lnTo>
                    <a:pt x="22850" y="7307"/>
                  </a:lnTo>
                  <a:lnTo>
                    <a:pt x="22479" y="6956"/>
                  </a:lnTo>
                  <a:lnTo>
                    <a:pt x="22087" y="6605"/>
                  </a:lnTo>
                  <a:lnTo>
                    <a:pt x="21694" y="6254"/>
                  </a:lnTo>
                  <a:lnTo>
                    <a:pt x="20869" y="5594"/>
                  </a:lnTo>
                  <a:lnTo>
                    <a:pt x="20002" y="4954"/>
                  </a:lnTo>
                  <a:lnTo>
                    <a:pt x="19094" y="4355"/>
                  </a:lnTo>
                  <a:lnTo>
                    <a:pt x="18165" y="3798"/>
                  </a:lnTo>
                  <a:lnTo>
                    <a:pt x="17195" y="3261"/>
                  </a:lnTo>
                  <a:lnTo>
                    <a:pt x="16183" y="2766"/>
                  </a:lnTo>
                  <a:lnTo>
                    <a:pt x="15130" y="2312"/>
                  </a:lnTo>
                  <a:lnTo>
                    <a:pt x="14057" y="1878"/>
                  </a:lnTo>
                  <a:lnTo>
                    <a:pt x="12963" y="1507"/>
                  </a:lnTo>
                  <a:lnTo>
                    <a:pt x="11828" y="1156"/>
                  </a:lnTo>
                  <a:lnTo>
                    <a:pt x="10672" y="867"/>
                  </a:lnTo>
                  <a:lnTo>
                    <a:pt x="9495" y="599"/>
                  </a:lnTo>
                  <a:lnTo>
                    <a:pt x="8278" y="392"/>
                  </a:lnTo>
                  <a:lnTo>
                    <a:pt x="7060" y="227"/>
                  </a:lnTo>
                  <a:lnTo>
                    <a:pt x="5821" y="103"/>
                  </a:lnTo>
                  <a:lnTo>
                    <a:pt x="4541" y="21"/>
                  </a:lnTo>
                  <a:lnTo>
                    <a:pt x="3902" y="21"/>
                  </a:lnTo>
                  <a:lnTo>
                    <a:pt x="3262"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26" name="Google Shape;2926;p212"/>
            <p:cNvSpPr/>
            <p:nvPr/>
          </p:nvSpPr>
          <p:spPr>
            <a:xfrm>
              <a:off x="2097775" y="3789450"/>
              <a:ext cx="1166275" cy="954150"/>
            </a:xfrm>
            <a:custGeom>
              <a:avLst/>
              <a:gdLst/>
              <a:ahLst/>
              <a:cxnLst/>
              <a:rect l="l" t="t" r="r" b="b"/>
              <a:pathLst>
                <a:path w="46651" h="38166" extrusionOk="0">
                  <a:moveTo>
                    <a:pt x="23325" y="0"/>
                  </a:moveTo>
                  <a:lnTo>
                    <a:pt x="22727" y="21"/>
                  </a:lnTo>
                  <a:lnTo>
                    <a:pt x="22128" y="21"/>
                  </a:lnTo>
                  <a:lnTo>
                    <a:pt x="20931" y="103"/>
                  </a:lnTo>
                  <a:lnTo>
                    <a:pt x="19775" y="227"/>
                  </a:lnTo>
                  <a:lnTo>
                    <a:pt x="18619" y="392"/>
                  </a:lnTo>
                  <a:lnTo>
                    <a:pt x="17505" y="599"/>
                  </a:lnTo>
                  <a:lnTo>
                    <a:pt x="16390" y="867"/>
                  </a:lnTo>
                  <a:lnTo>
                    <a:pt x="15296" y="1156"/>
                  </a:lnTo>
                  <a:lnTo>
                    <a:pt x="14243" y="1507"/>
                  </a:lnTo>
                  <a:lnTo>
                    <a:pt x="13211" y="1878"/>
                  </a:lnTo>
                  <a:lnTo>
                    <a:pt x="12200" y="2312"/>
                  </a:lnTo>
                  <a:lnTo>
                    <a:pt x="11230" y="2766"/>
                  </a:lnTo>
                  <a:lnTo>
                    <a:pt x="10280" y="3261"/>
                  </a:lnTo>
                  <a:lnTo>
                    <a:pt x="9372" y="3798"/>
                  </a:lnTo>
                  <a:lnTo>
                    <a:pt x="8484" y="4355"/>
                  </a:lnTo>
                  <a:lnTo>
                    <a:pt x="7638" y="4954"/>
                  </a:lnTo>
                  <a:lnTo>
                    <a:pt x="6833" y="5594"/>
                  </a:lnTo>
                  <a:lnTo>
                    <a:pt x="6069" y="6254"/>
                  </a:lnTo>
                  <a:lnTo>
                    <a:pt x="5326" y="6956"/>
                  </a:lnTo>
                  <a:lnTo>
                    <a:pt x="4645" y="7679"/>
                  </a:lnTo>
                  <a:lnTo>
                    <a:pt x="4315" y="8030"/>
                  </a:lnTo>
                  <a:lnTo>
                    <a:pt x="3985" y="8422"/>
                  </a:lnTo>
                  <a:lnTo>
                    <a:pt x="3675" y="8793"/>
                  </a:lnTo>
                  <a:lnTo>
                    <a:pt x="3386" y="9185"/>
                  </a:lnTo>
                  <a:lnTo>
                    <a:pt x="3097" y="9578"/>
                  </a:lnTo>
                  <a:lnTo>
                    <a:pt x="2808" y="9990"/>
                  </a:lnTo>
                  <a:lnTo>
                    <a:pt x="2560" y="10403"/>
                  </a:lnTo>
                  <a:lnTo>
                    <a:pt x="2313" y="10816"/>
                  </a:lnTo>
                  <a:lnTo>
                    <a:pt x="2065" y="11229"/>
                  </a:lnTo>
                  <a:lnTo>
                    <a:pt x="1838" y="11662"/>
                  </a:lnTo>
                  <a:lnTo>
                    <a:pt x="1611" y="12096"/>
                  </a:lnTo>
                  <a:lnTo>
                    <a:pt x="1425" y="12529"/>
                  </a:lnTo>
                  <a:lnTo>
                    <a:pt x="1219" y="12963"/>
                  </a:lnTo>
                  <a:lnTo>
                    <a:pt x="1054" y="13417"/>
                  </a:lnTo>
                  <a:lnTo>
                    <a:pt x="888" y="13850"/>
                  </a:lnTo>
                  <a:lnTo>
                    <a:pt x="744" y="14325"/>
                  </a:lnTo>
                  <a:lnTo>
                    <a:pt x="599" y="14779"/>
                  </a:lnTo>
                  <a:lnTo>
                    <a:pt x="476" y="15233"/>
                  </a:lnTo>
                  <a:lnTo>
                    <a:pt x="372" y="15708"/>
                  </a:lnTo>
                  <a:lnTo>
                    <a:pt x="269" y="16183"/>
                  </a:lnTo>
                  <a:lnTo>
                    <a:pt x="187" y="16658"/>
                  </a:lnTo>
                  <a:lnTo>
                    <a:pt x="125" y="17132"/>
                  </a:lnTo>
                  <a:lnTo>
                    <a:pt x="63" y="17607"/>
                  </a:lnTo>
                  <a:lnTo>
                    <a:pt x="42" y="18102"/>
                  </a:lnTo>
                  <a:lnTo>
                    <a:pt x="1" y="18598"/>
                  </a:lnTo>
                  <a:lnTo>
                    <a:pt x="1" y="19093"/>
                  </a:lnTo>
                  <a:lnTo>
                    <a:pt x="1" y="19568"/>
                  </a:lnTo>
                  <a:lnTo>
                    <a:pt x="42" y="20063"/>
                  </a:lnTo>
                  <a:lnTo>
                    <a:pt x="63" y="20559"/>
                  </a:lnTo>
                  <a:lnTo>
                    <a:pt x="125" y="21034"/>
                  </a:lnTo>
                  <a:lnTo>
                    <a:pt x="187" y="21508"/>
                  </a:lnTo>
                  <a:lnTo>
                    <a:pt x="269" y="21983"/>
                  </a:lnTo>
                  <a:lnTo>
                    <a:pt x="372" y="22458"/>
                  </a:lnTo>
                  <a:lnTo>
                    <a:pt x="476" y="22933"/>
                  </a:lnTo>
                  <a:lnTo>
                    <a:pt x="599" y="23387"/>
                  </a:lnTo>
                  <a:lnTo>
                    <a:pt x="744" y="23861"/>
                  </a:lnTo>
                  <a:lnTo>
                    <a:pt x="888" y="24316"/>
                  </a:lnTo>
                  <a:lnTo>
                    <a:pt x="1054" y="24749"/>
                  </a:lnTo>
                  <a:lnTo>
                    <a:pt x="1219" y="25203"/>
                  </a:lnTo>
                  <a:lnTo>
                    <a:pt x="1425" y="25637"/>
                  </a:lnTo>
                  <a:lnTo>
                    <a:pt x="1611" y="26070"/>
                  </a:lnTo>
                  <a:lnTo>
                    <a:pt x="1838" y="26503"/>
                  </a:lnTo>
                  <a:lnTo>
                    <a:pt x="2065" y="26937"/>
                  </a:lnTo>
                  <a:lnTo>
                    <a:pt x="2313" y="27350"/>
                  </a:lnTo>
                  <a:lnTo>
                    <a:pt x="2560" y="27763"/>
                  </a:lnTo>
                  <a:lnTo>
                    <a:pt x="2808" y="28175"/>
                  </a:lnTo>
                  <a:lnTo>
                    <a:pt x="3097" y="28588"/>
                  </a:lnTo>
                  <a:lnTo>
                    <a:pt x="3386" y="28980"/>
                  </a:lnTo>
                  <a:lnTo>
                    <a:pt x="3675" y="29373"/>
                  </a:lnTo>
                  <a:lnTo>
                    <a:pt x="3985" y="29744"/>
                  </a:lnTo>
                  <a:lnTo>
                    <a:pt x="4315" y="30136"/>
                  </a:lnTo>
                  <a:lnTo>
                    <a:pt x="4645" y="30508"/>
                  </a:lnTo>
                  <a:lnTo>
                    <a:pt x="5326" y="31210"/>
                  </a:lnTo>
                  <a:lnTo>
                    <a:pt x="6069" y="31911"/>
                  </a:lnTo>
                  <a:lnTo>
                    <a:pt x="6833" y="32572"/>
                  </a:lnTo>
                  <a:lnTo>
                    <a:pt x="7638" y="33212"/>
                  </a:lnTo>
                  <a:lnTo>
                    <a:pt x="8484" y="33810"/>
                  </a:lnTo>
                  <a:lnTo>
                    <a:pt x="9372" y="34368"/>
                  </a:lnTo>
                  <a:lnTo>
                    <a:pt x="10280" y="34904"/>
                  </a:lnTo>
                  <a:lnTo>
                    <a:pt x="11230" y="35400"/>
                  </a:lnTo>
                  <a:lnTo>
                    <a:pt x="12200" y="35854"/>
                  </a:lnTo>
                  <a:lnTo>
                    <a:pt x="13211" y="36287"/>
                  </a:lnTo>
                  <a:lnTo>
                    <a:pt x="14243" y="36659"/>
                  </a:lnTo>
                  <a:lnTo>
                    <a:pt x="15296" y="37010"/>
                  </a:lnTo>
                  <a:lnTo>
                    <a:pt x="16390" y="37299"/>
                  </a:lnTo>
                  <a:lnTo>
                    <a:pt x="17505" y="37567"/>
                  </a:lnTo>
                  <a:lnTo>
                    <a:pt x="18619" y="37774"/>
                  </a:lnTo>
                  <a:lnTo>
                    <a:pt x="19775" y="37939"/>
                  </a:lnTo>
                  <a:lnTo>
                    <a:pt x="20931" y="38063"/>
                  </a:lnTo>
                  <a:lnTo>
                    <a:pt x="22128" y="38145"/>
                  </a:lnTo>
                  <a:lnTo>
                    <a:pt x="22727" y="38166"/>
                  </a:lnTo>
                  <a:lnTo>
                    <a:pt x="23924" y="38166"/>
                  </a:lnTo>
                  <a:lnTo>
                    <a:pt x="24523" y="38145"/>
                  </a:lnTo>
                  <a:lnTo>
                    <a:pt x="25699" y="38063"/>
                  </a:lnTo>
                  <a:lnTo>
                    <a:pt x="26876" y="37939"/>
                  </a:lnTo>
                  <a:lnTo>
                    <a:pt x="28032" y="37774"/>
                  </a:lnTo>
                  <a:lnTo>
                    <a:pt x="29146" y="37567"/>
                  </a:lnTo>
                  <a:lnTo>
                    <a:pt x="30261" y="37299"/>
                  </a:lnTo>
                  <a:lnTo>
                    <a:pt x="31334" y="37010"/>
                  </a:lnTo>
                  <a:lnTo>
                    <a:pt x="32408" y="36659"/>
                  </a:lnTo>
                  <a:lnTo>
                    <a:pt x="33440" y="36287"/>
                  </a:lnTo>
                  <a:lnTo>
                    <a:pt x="34430" y="35854"/>
                  </a:lnTo>
                  <a:lnTo>
                    <a:pt x="35421" y="35400"/>
                  </a:lnTo>
                  <a:lnTo>
                    <a:pt x="36371" y="34904"/>
                  </a:lnTo>
                  <a:lnTo>
                    <a:pt x="37279" y="34368"/>
                  </a:lnTo>
                  <a:lnTo>
                    <a:pt x="38167" y="33810"/>
                  </a:lnTo>
                  <a:lnTo>
                    <a:pt x="39013" y="33212"/>
                  </a:lnTo>
                  <a:lnTo>
                    <a:pt x="39818" y="32572"/>
                  </a:lnTo>
                  <a:lnTo>
                    <a:pt x="40582" y="31911"/>
                  </a:lnTo>
                  <a:lnTo>
                    <a:pt x="41325" y="31210"/>
                  </a:lnTo>
                  <a:lnTo>
                    <a:pt x="42006" y="30508"/>
                  </a:lnTo>
                  <a:lnTo>
                    <a:pt x="42336" y="30136"/>
                  </a:lnTo>
                  <a:lnTo>
                    <a:pt x="42666" y="29744"/>
                  </a:lnTo>
                  <a:lnTo>
                    <a:pt x="42976" y="29373"/>
                  </a:lnTo>
                  <a:lnTo>
                    <a:pt x="43265" y="28980"/>
                  </a:lnTo>
                  <a:lnTo>
                    <a:pt x="43554" y="28588"/>
                  </a:lnTo>
                  <a:lnTo>
                    <a:pt x="43822" y="28175"/>
                  </a:lnTo>
                  <a:lnTo>
                    <a:pt x="44091" y="27763"/>
                  </a:lnTo>
                  <a:lnTo>
                    <a:pt x="44338" y="27350"/>
                  </a:lnTo>
                  <a:lnTo>
                    <a:pt x="44586" y="26937"/>
                  </a:lnTo>
                  <a:lnTo>
                    <a:pt x="44813" y="26503"/>
                  </a:lnTo>
                  <a:lnTo>
                    <a:pt x="45019" y="26070"/>
                  </a:lnTo>
                  <a:lnTo>
                    <a:pt x="45226" y="25637"/>
                  </a:lnTo>
                  <a:lnTo>
                    <a:pt x="45412" y="25203"/>
                  </a:lnTo>
                  <a:lnTo>
                    <a:pt x="45597" y="24749"/>
                  </a:lnTo>
                  <a:lnTo>
                    <a:pt x="45762" y="24316"/>
                  </a:lnTo>
                  <a:lnTo>
                    <a:pt x="45907" y="23861"/>
                  </a:lnTo>
                  <a:lnTo>
                    <a:pt x="46051" y="23387"/>
                  </a:lnTo>
                  <a:lnTo>
                    <a:pt x="46175" y="22933"/>
                  </a:lnTo>
                  <a:lnTo>
                    <a:pt x="46279" y="22458"/>
                  </a:lnTo>
                  <a:lnTo>
                    <a:pt x="46382" y="21983"/>
                  </a:lnTo>
                  <a:lnTo>
                    <a:pt x="46464" y="21508"/>
                  </a:lnTo>
                  <a:lnTo>
                    <a:pt x="46526" y="21034"/>
                  </a:lnTo>
                  <a:lnTo>
                    <a:pt x="46568" y="20559"/>
                  </a:lnTo>
                  <a:lnTo>
                    <a:pt x="46609" y="20063"/>
                  </a:lnTo>
                  <a:lnTo>
                    <a:pt x="46629" y="19568"/>
                  </a:lnTo>
                  <a:lnTo>
                    <a:pt x="46650" y="19093"/>
                  </a:lnTo>
                  <a:lnTo>
                    <a:pt x="46629" y="18598"/>
                  </a:lnTo>
                  <a:lnTo>
                    <a:pt x="46609" y="18102"/>
                  </a:lnTo>
                  <a:lnTo>
                    <a:pt x="46568" y="17607"/>
                  </a:lnTo>
                  <a:lnTo>
                    <a:pt x="46526" y="17132"/>
                  </a:lnTo>
                  <a:lnTo>
                    <a:pt x="46464" y="16658"/>
                  </a:lnTo>
                  <a:lnTo>
                    <a:pt x="46382" y="16183"/>
                  </a:lnTo>
                  <a:lnTo>
                    <a:pt x="46279" y="15708"/>
                  </a:lnTo>
                  <a:lnTo>
                    <a:pt x="46175" y="15233"/>
                  </a:lnTo>
                  <a:lnTo>
                    <a:pt x="46051" y="14779"/>
                  </a:lnTo>
                  <a:lnTo>
                    <a:pt x="45907" y="14325"/>
                  </a:lnTo>
                  <a:lnTo>
                    <a:pt x="45762" y="13850"/>
                  </a:lnTo>
                  <a:lnTo>
                    <a:pt x="45597" y="13417"/>
                  </a:lnTo>
                  <a:lnTo>
                    <a:pt x="45412" y="12963"/>
                  </a:lnTo>
                  <a:lnTo>
                    <a:pt x="45226" y="12529"/>
                  </a:lnTo>
                  <a:lnTo>
                    <a:pt x="45019" y="12096"/>
                  </a:lnTo>
                  <a:lnTo>
                    <a:pt x="44813" y="11662"/>
                  </a:lnTo>
                  <a:lnTo>
                    <a:pt x="44586" y="11229"/>
                  </a:lnTo>
                  <a:lnTo>
                    <a:pt x="44338" y="10816"/>
                  </a:lnTo>
                  <a:lnTo>
                    <a:pt x="44091" y="10403"/>
                  </a:lnTo>
                  <a:lnTo>
                    <a:pt x="43822" y="9990"/>
                  </a:lnTo>
                  <a:lnTo>
                    <a:pt x="43554" y="9578"/>
                  </a:lnTo>
                  <a:lnTo>
                    <a:pt x="43265" y="9185"/>
                  </a:lnTo>
                  <a:lnTo>
                    <a:pt x="42976" y="8793"/>
                  </a:lnTo>
                  <a:lnTo>
                    <a:pt x="42666" y="8422"/>
                  </a:lnTo>
                  <a:lnTo>
                    <a:pt x="42336" y="8030"/>
                  </a:lnTo>
                  <a:lnTo>
                    <a:pt x="42006" y="7679"/>
                  </a:lnTo>
                  <a:lnTo>
                    <a:pt x="41325" y="6956"/>
                  </a:lnTo>
                  <a:lnTo>
                    <a:pt x="40582" y="6254"/>
                  </a:lnTo>
                  <a:lnTo>
                    <a:pt x="39818" y="5594"/>
                  </a:lnTo>
                  <a:lnTo>
                    <a:pt x="39013" y="4954"/>
                  </a:lnTo>
                  <a:lnTo>
                    <a:pt x="38167" y="4355"/>
                  </a:lnTo>
                  <a:lnTo>
                    <a:pt x="37279" y="3798"/>
                  </a:lnTo>
                  <a:lnTo>
                    <a:pt x="36371" y="3261"/>
                  </a:lnTo>
                  <a:lnTo>
                    <a:pt x="35421" y="2766"/>
                  </a:lnTo>
                  <a:lnTo>
                    <a:pt x="34430" y="2312"/>
                  </a:lnTo>
                  <a:lnTo>
                    <a:pt x="33440" y="1878"/>
                  </a:lnTo>
                  <a:lnTo>
                    <a:pt x="32408" y="1507"/>
                  </a:lnTo>
                  <a:lnTo>
                    <a:pt x="31334" y="1156"/>
                  </a:lnTo>
                  <a:lnTo>
                    <a:pt x="30261" y="867"/>
                  </a:lnTo>
                  <a:lnTo>
                    <a:pt x="29146" y="599"/>
                  </a:lnTo>
                  <a:lnTo>
                    <a:pt x="28032" y="392"/>
                  </a:lnTo>
                  <a:lnTo>
                    <a:pt x="26876" y="227"/>
                  </a:lnTo>
                  <a:lnTo>
                    <a:pt x="25699" y="103"/>
                  </a:lnTo>
                  <a:lnTo>
                    <a:pt x="24523" y="21"/>
                  </a:lnTo>
                  <a:lnTo>
                    <a:pt x="23924" y="21"/>
                  </a:lnTo>
                  <a:lnTo>
                    <a:pt x="23325" y="0"/>
                  </a:lnTo>
                  <a:close/>
                </a:path>
              </a:pathLst>
            </a:custGeom>
            <a:solidFill>
              <a:schemeClr val="dk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27" name="Google Shape;2927;p212"/>
            <p:cNvSpPr/>
            <p:nvPr/>
          </p:nvSpPr>
          <p:spPr>
            <a:xfrm>
              <a:off x="2097775" y="3789450"/>
              <a:ext cx="1166275" cy="954150"/>
            </a:xfrm>
            <a:custGeom>
              <a:avLst/>
              <a:gdLst/>
              <a:ahLst/>
              <a:cxnLst/>
              <a:rect l="l" t="t" r="r" b="b"/>
              <a:pathLst>
                <a:path w="46651" h="38166" fill="none" extrusionOk="0">
                  <a:moveTo>
                    <a:pt x="46650" y="19093"/>
                  </a:moveTo>
                  <a:lnTo>
                    <a:pt x="46650" y="19093"/>
                  </a:lnTo>
                  <a:lnTo>
                    <a:pt x="46629" y="19568"/>
                  </a:lnTo>
                  <a:lnTo>
                    <a:pt x="46609" y="20063"/>
                  </a:lnTo>
                  <a:lnTo>
                    <a:pt x="46568" y="20559"/>
                  </a:lnTo>
                  <a:lnTo>
                    <a:pt x="46526" y="21034"/>
                  </a:lnTo>
                  <a:lnTo>
                    <a:pt x="46464" y="21508"/>
                  </a:lnTo>
                  <a:lnTo>
                    <a:pt x="46382" y="21983"/>
                  </a:lnTo>
                  <a:lnTo>
                    <a:pt x="46279" y="22458"/>
                  </a:lnTo>
                  <a:lnTo>
                    <a:pt x="46175" y="22933"/>
                  </a:lnTo>
                  <a:lnTo>
                    <a:pt x="46051" y="23387"/>
                  </a:lnTo>
                  <a:lnTo>
                    <a:pt x="45907" y="23861"/>
                  </a:lnTo>
                  <a:lnTo>
                    <a:pt x="45762" y="24316"/>
                  </a:lnTo>
                  <a:lnTo>
                    <a:pt x="45597" y="24749"/>
                  </a:lnTo>
                  <a:lnTo>
                    <a:pt x="45412" y="25203"/>
                  </a:lnTo>
                  <a:lnTo>
                    <a:pt x="45226" y="25637"/>
                  </a:lnTo>
                  <a:lnTo>
                    <a:pt x="45019" y="26070"/>
                  </a:lnTo>
                  <a:lnTo>
                    <a:pt x="44813" y="26503"/>
                  </a:lnTo>
                  <a:lnTo>
                    <a:pt x="44586" y="26937"/>
                  </a:lnTo>
                  <a:lnTo>
                    <a:pt x="44338" y="27350"/>
                  </a:lnTo>
                  <a:lnTo>
                    <a:pt x="44091" y="27763"/>
                  </a:lnTo>
                  <a:lnTo>
                    <a:pt x="43822" y="28175"/>
                  </a:lnTo>
                  <a:lnTo>
                    <a:pt x="43554" y="28588"/>
                  </a:lnTo>
                  <a:lnTo>
                    <a:pt x="43265" y="28980"/>
                  </a:lnTo>
                  <a:lnTo>
                    <a:pt x="42976" y="29373"/>
                  </a:lnTo>
                  <a:lnTo>
                    <a:pt x="42666" y="29744"/>
                  </a:lnTo>
                  <a:lnTo>
                    <a:pt x="42336" y="30136"/>
                  </a:lnTo>
                  <a:lnTo>
                    <a:pt x="42006" y="30508"/>
                  </a:lnTo>
                  <a:lnTo>
                    <a:pt x="41325" y="31210"/>
                  </a:lnTo>
                  <a:lnTo>
                    <a:pt x="40582" y="31911"/>
                  </a:lnTo>
                  <a:lnTo>
                    <a:pt x="39818" y="32572"/>
                  </a:lnTo>
                  <a:lnTo>
                    <a:pt x="39013" y="33212"/>
                  </a:lnTo>
                  <a:lnTo>
                    <a:pt x="38167" y="33810"/>
                  </a:lnTo>
                  <a:lnTo>
                    <a:pt x="37279" y="34368"/>
                  </a:lnTo>
                  <a:lnTo>
                    <a:pt x="36371" y="34904"/>
                  </a:lnTo>
                  <a:lnTo>
                    <a:pt x="35421" y="35400"/>
                  </a:lnTo>
                  <a:lnTo>
                    <a:pt x="34430" y="35854"/>
                  </a:lnTo>
                  <a:lnTo>
                    <a:pt x="33440" y="36287"/>
                  </a:lnTo>
                  <a:lnTo>
                    <a:pt x="32408" y="36659"/>
                  </a:lnTo>
                  <a:lnTo>
                    <a:pt x="31334" y="37010"/>
                  </a:lnTo>
                  <a:lnTo>
                    <a:pt x="30261" y="37299"/>
                  </a:lnTo>
                  <a:lnTo>
                    <a:pt x="29146" y="37567"/>
                  </a:lnTo>
                  <a:lnTo>
                    <a:pt x="28032" y="37774"/>
                  </a:lnTo>
                  <a:lnTo>
                    <a:pt x="26876" y="37939"/>
                  </a:lnTo>
                  <a:lnTo>
                    <a:pt x="25699" y="38063"/>
                  </a:lnTo>
                  <a:lnTo>
                    <a:pt x="24523" y="38145"/>
                  </a:lnTo>
                  <a:lnTo>
                    <a:pt x="23924" y="38166"/>
                  </a:lnTo>
                  <a:lnTo>
                    <a:pt x="23325" y="38166"/>
                  </a:lnTo>
                  <a:lnTo>
                    <a:pt x="23325" y="38166"/>
                  </a:lnTo>
                  <a:lnTo>
                    <a:pt x="22727" y="38166"/>
                  </a:lnTo>
                  <a:lnTo>
                    <a:pt x="22128" y="38145"/>
                  </a:lnTo>
                  <a:lnTo>
                    <a:pt x="20931" y="38063"/>
                  </a:lnTo>
                  <a:lnTo>
                    <a:pt x="19775" y="37939"/>
                  </a:lnTo>
                  <a:lnTo>
                    <a:pt x="18619" y="37774"/>
                  </a:lnTo>
                  <a:lnTo>
                    <a:pt x="17505" y="37567"/>
                  </a:lnTo>
                  <a:lnTo>
                    <a:pt x="16390" y="37299"/>
                  </a:lnTo>
                  <a:lnTo>
                    <a:pt x="15296" y="37010"/>
                  </a:lnTo>
                  <a:lnTo>
                    <a:pt x="14243" y="36659"/>
                  </a:lnTo>
                  <a:lnTo>
                    <a:pt x="13211" y="36287"/>
                  </a:lnTo>
                  <a:lnTo>
                    <a:pt x="12200" y="35854"/>
                  </a:lnTo>
                  <a:lnTo>
                    <a:pt x="11230" y="35400"/>
                  </a:lnTo>
                  <a:lnTo>
                    <a:pt x="10280" y="34904"/>
                  </a:lnTo>
                  <a:lnTo>
                    <a:pt x="9372" y="34368"/>
                  </a:lnTo>
                  <a:lnTo>
                    <a:pt x="8484" y="33810"/>
                  </a:lnTo>
                  <a:lnTo>
                    <a:pt x="7638" y="33212"/>
                  </a:lnTo>
                  <a:lnTo>
                    <a:pt x="6833" y="32572"/>
                  </a:lnTo>
                  <a:lnTo>
                    <a:pt x="6069" y="31911"/>
                  </a:lnTo>
                  <a:lnTo>
                    <a:pt x="5326" y="31210"/>
                  </a:lnTo>
                  <a:lnTo>
                    <a:pt x="4645" y="30508"/>
                  </a:lnTo>
                  <a:lnTo>
                    <a:pt x="4315" y="30136"/>
                  </a:lnTo>
                  <a:lnTo>
                    <a:pt x="3985" y="29744"/>
                  </a:lnTo>
                  <a:lnTo>
                    <a:pt x="3675" y="29373"/>
                  </a:lnTo>
                  <a:lnTo>
                    <a:pt x="3386" y="28980"/>
                  </a:lnTo>
                  <a:lnTo>
                    <a:pt x="3097" y="28588"/>
                  </a:lnTo>
                  <a:lnTo>
                    <a:pt x="2808" y="28175"/>
                  </a:lnTo>
                  <a:lnTo>
                    <a:pt x="2560" y="27763"/>
                  </a:lnTo>
                  <a:lnTo>
                    <a:pt x="2313" y="27350"/>
                  </a:lnTo>
                  <a:lnTo>
                    <a:pt x="2065" y="26937"/>
                  </a:lnTo>
                  <a:lnTo>
                    <a:pt x="1838" y="26503"/>
                  </a:lnTo>
                  <a:lnTo>
                    <a:pt x="1611" y="26070"/>
                  </a:lnTo>
                  <a:lnTo>
                    <a:pt x="1425" y="25637"/>
                  </a:lnTo>
                  <a:lnTo>
                    <a:pt x="1219" y="25203"/>
                  </a:lnTo>
                  <a:lnTo>
                    <a:pt x="1054" y="24749"/>
                  </a:lnTo>
                  <a:lnTo>
                    <a:pt x="888" y="24316"/>
                  </a:lnTo>
                  <a:lnTo>
                    <a:pt x="744" y="23861"/>
                  </a:lnTo>
                  <a:lnTo>
                    <a:pt x="599" y="23387"/>
                  </a:lnTo>
                  <a:lnTo>
                    <a:pt x="476" y="22933"/>
                  </a:lnTo>
                  <a:lnTo>
                    <a:pt x="372" y="22458"/>
                  </a:lnTo>
                  <a:lnTo>
                    <a:pt x="269" y="21983"/>
                  </a:lnTo>
                  <a:lnTo>
                    <a:pt x="187" y="21508"/>
                  </a:lnTo>
                  <a:lnTo>
                    <a:pt x="125" y="21034"/>
                  </a:lnTo>
                  <a:lnTo>
                    <a:pt x="63" y="20559"/>
                  </a:lnTo>
                  <a:lnTo>
                    <a:pt x="42" y="20063"/>
                  </a:lnTo>
                  <a:lnTo>
                    <a:pt x="1" y="19568"/>
                  </a:lnTo>
                  <a:lnTo>
                    <a:pt x="1" y="19093"/>
                  </a:lnTo>
                  <a:lnTo>
                    <a:pt x="1" y="19093"/>
                  </a:lnTo>
                  <a:lnTo>
                    <a:pt x="1" y="18598"/>
                  </a:lnTo>
                  <a:lnTo>
                    <a:pt x="42" y="18102"/>
                  </a:lnTo>
                  <a:lnTo>
                    <a:pt x="63" y="17607"/>
                  </a:lnTo>
                  <a:lnTo>
                    <a:pt x="125" y="17132"/>
                  </a:lnTo>
                  <a:lnTo>
                    <a:pt x="187" y="16658"/>
                  </a:lnTo>
                  <a:lnTo>
                    <a:pt x="269" y="16183"/>
                  </a:lnTo>
                  <a:lnTo>
                    <a:pt x="372" y="15708"/>
                  </a:lnTo>
                  <a:lnTo>
                    <a:pt x="476" y="15233"/>
                  </a:lnTo>
                  <a:lnTo>
                    <a:pt x="599" y="14779"/>
                  </a:lnTo>
                  <a:lnTo>
                    <a:pt x="744" y="14325"/>
                  </a:lnTo>
                  <a:lnTo>
                    <a:pt x="888" y="13850"/>
                  </a:lnTo>
                  <a:lnTo>
                    <a:pt x="1054" y="13417"/>
                  </a:lnTo>
                  <a:lnTo>
                    <a:pt x="1219" y="12963"/>
                  </a:lnTo>
                  <a:lnTo>
                    <a:pt x="1425" y="12529"/>
                  </a:lnTo>
                  <a:lnTo>
                    <a:pt x="1611" y="12096"/>
                  </a:lnTo>
                  <a:lnTo>
                    <a:pt x="1838" y="11662"/>
                  </a:lnTo>
                  <a:lnTo>
                    <a:pt x="2065" y="11229"/>
                  </a:lnTo>
                  <a:lnTo>
                    <a:pt x="2313" y="10816"/>
                  </a:lnTo>
                  <a:lnTo>
                    <a:pt x="2560" y="10403"/>
                  </a:lnTo>
                  <a:lnTo>
                    <a:pt x="2808" y="9990"/>
                  </a:lnTo>
                  <a:lnTo>
                    <a:pt x="3097" y="9578"/>
                  </a:lnTo>
                  <a:lnTo>
                    <a:pt x="3386" y="9185"/>
                  </a:lnTo>
                  <a:lnTo>
                    <a:pt x="3675" y="8793"/>
                  </a:lnTo>
                  <a:lnTo>
                    <a:pt x="3985" y="8422"/>
                  </a:lnTo>
                  <a:lnTo>
                    <a:pt x="4315" y="8030"/>
                  </a:lnTo>
                  <a:lnTo>
                    <a:pt x="4645" y="7679"/>
                  </a:lnTo>
                  <a:lnTo>
                    <a:pt x="5326" y="6956"/>
                  </a:lnTo>
                  <a:lnTo>
                    <a:pt x="6069" y="6254"/>
                  </a:lnTo>
                  <a:lnTo>
                    <a:pt x="6833" y="5594"/>
                  </a:lnTo>
                  <a:lnTo>
                    <a:pt x="7638" y="4954"/>
                  </a:lnTo>
                  <a:lnTo>
                    <a:pt x="8484" y="4355"/>
                  </a:lnTo>
                  <a:lnTo>
                    <a:pt x="9372" y="3798"/>
                  </a:lnTo>
                  <a:lnTo>
                    <a:pt x="10280" y="3261"/>
                  </a:lnTo>
                  <a:lnTo>
                    <a:pt x="11230" y="2766"/>
                  </a:lnTo>
                  <a:lnTo>
                    <a:pt x="12200" y="2312"/>
                  </a:lnTo>
                  <a:lnTo>
                    <a:pt x="13211" y="1878"/>
                  </a:lnTo>
                  <a:lnTo>
                    <a:pt x="14243" y="1507"/>
                  </a:lnTo>
                  <a:lnTo>
                    <a:pt x="15296" y="1156"/>
                  </a:lnTo>
                  <a:lnTo>
                    <a:pt x="16390" y="867"/>
                  </a:lnTo>
                  <a:lnTo>
                    <a:pt x="17505" y="599"/>
                  </a:lnTo>
                  <a:lnTo>
                    <a:pt x="18619" y="392"/>
                  </a:lnTo>
                  <a:lnTo>
                    <a:pt x="19775" y="227"/>
                  </a:lnTo>
                  <a:lnTo>
                    <a:pt x="20931" y="103"/>
                  </a:lnTo>
                  <a:lnTo>
                    <a:pt x="22128" y="21"/>
                  </a:lnTo>
                  <a:lnTo>
                    <a:pt x="22727" y="21"/>
                  </a:lnTo>
                  <a:lnTo>
                    <a:pt x="23325" y="0"/>
                  </a:lnTo>
                  <a:lnTo>
                    <a:pt x="23325" y="0"/>
                  </a:lnTo>
                  <a:lnTo>
                    <a:pt x="23924" y="21"/>
                  </a:lnTo>
                  <a:lnTo>
                    <a:pt x="24523" y="21"/>
                  </a:lnTo>
                  <a:lnTo>
                    <a:pt x="25699" y="103"/>
                  </a:lnTo>
                  <a:lnTo>
                    <a:pt x="26876" y="227"/>
                  </a:lnTo>
                  <a:lnTo>
                    <a:pt x="28032" y="392"/>
                  </a:lnTo>
                  <a:lnTo>
                    <a:pt x="29146" y="599"/>
                  </a:lnTo>
                  <a:lnTo>
                    <a:pt x="30261" y="867"/>
                  </a:lnTo>
                  <a:lnTo>
                    <a:pt x="31334" y="1156"/>
                  </a:lnTo>
                  <a:lnTo>
                    <a:pt x="32408" y="1507"/>
                  </a:lnTo>
                  <a:lnTo>
                    <a:pt x="33440" y="1878"/>
                  </a:lnTo>
                  <a:lnTo>
                    <a:pt x="34430" y="2312"/>
                  </a:lnTo>
                  <a:lnTo>
                    <a:pt x="35421" y="2766"/>
                  </a:lnTo>
                  <a:lnTo>
                    <a:pt x="36371" y="3261"/>
                  </a:lnTo>
                  <a:lnTo>
                    <a:pt x="37279" y="3798"/>
                  </a:lnTo>
                  <a:lnTo>
                    <a:pt x="38167" y="4355"/>
                  </a:lnTo>
                  <a:lnTo>
                    <a:pt x="39013" y="4954"/>
                  </a:lnTo>
                  <a:lnTo>
                    <a:pt x="39818" y="5594"/>
                  </a:lnTo>
                  <a:lnTo>
                    <a:pt x="40582" y="6254"/>
                  </a:lnTo>
                  <a:lnTo>
                    <a:pt x="41325" y="6956"/>
                  </a:lnTo>
                  <a:lnTo>
                    <a:pt x="42006" y="7679"/>
                  </a:lnTo>
                  <a:lnTo>
                    <a:pt x="42336" y="8030"/>
                  </a:lnTo>
                  <a:lnTo>
                    <a:pt x="42666" y="8422"/>
                  </a:lnTo>
                  <a:lnTo>
                    <a:pt x="42976" y="8793"/>
                  </a:lnTo>
                  <a:lnTo>
                    <a:pt x="43265" y="9185"/>
                  </a:lnTo>
                  <a:lnTo>
                    <a:pt x="43554" y="9578"/>
                  </a:lnTo>
                  <a:lnTo>
                    <a:pt x="43822" y="9990"/>
                  </a:lnTo>
                  <a:lnTo>
                    <a:pt x="44091" y="10403"/>
                  </a:lnTo>
                  <a:lnTo>
                    <a:pt x="44338" y="10816"/>
                  </a:lnTo>
                  <a:lnTo>
                    <a:pt x="44586" y="11229"/>
                  </a:lnTo>
                  <a:lnTo>
                    <a:pt x="44813" y="11662"/>
                  </a:lnTo>
                  <a:lnTo>
                    <a:pt x="45019" y="12096"/>
                  </a:lnTo>
                  <a:lnTo>
                    <a:pt x="45226" y="12529"/>
                  </a:lnTo>
                  <a:lnTo>
                    <a:pt x="45412" y="12963"/>
                  </a:lnTo>
                  <a:lnTo>
                    <a:pt x="45597" y="13417"/>
                  </a:lnTo>
                  <a:lnTo>
                    <a:pt x="45762" y="13850"/>
                  </a:lnTo>
                  <a:lnTo>
                    <a:pt x="45907" y="14325"/>
                  </a:lnTo>
                  <a:lnTo>
                    <a:pt x="46051" y="14779"/>
                  </a:lnTo>
                  <a:lnTo>
                    <a:pt x="46175" y="15233"/>
                  </a:lnTo>
                  <a:lnTo>
                    <a:pt x="46279" y="15708"/>
                  </a:lnTo>
                  <a:lnTo>
                    <a:pt x="46382" y="16183"/>
                  </a:lnTo>
                  <a:lnTo>
                    <a:pt x="46464" y="16658"/>
                  </a:lnTo>
                  <a:lnTo>
                    <a:pt x="46526" y="17132"/>
                  </a:lnTo>
                  <a:lnTo>
                    <a:pt x="46568" y="17607"/>
                  </a:lnTo>
                  <a:lnTo>
                    <a:pt x="46609" y="18102"/>
                  </a:lnTo>
                  <a:lnTo>
                    <a:pt x="46629" y="18598"/>
                  </a:lnTo>
                  <a:lnTo>
                    <a:pt x="46650" y="19093"/>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28" name="Google Shape;2928;p212"/>
            <p:cNvSpPr/>
            <p:nvPr/>
          </p:nvSpPr>
          <p:spPr>
            <a:xfrm>
              <a:off x="2394500" y="4042800"/>
              <a:ext cx="124900" cy="447425"/>
            </a:xfrm>
            <a:custGeom>
              <a:avLst/>
              <a:gdLst/>
              <a:ahLst/>
              <a:cxnLst/>
              <a:rect l="l" t="t" r="r" b="b"/>
              <a:pathLst>
                <a:path w="4996" h="17897" extrusionOk="0">
                  <a:moveTo>
                    <a:pt x="269" y="1"/>
                  </a:moveTo>
                  <a:lnTo>
                    <a:pt x="166" y="22"/>
                  </a:lnTo>
                  <a:lnTo>
                    <a:pt x="83" y="84"/>
                  </a:lnTo>
                  <a:lnTo>
                    <a:pt x="21" y="166"/>
                  </a:lnTo>
                  <a:lnTo>
                    <a:pt x="1" y="269"/>
                  </a:lnTo>
                  <a:lnTo>
                    <a:pt x="1" y="17629"/>
                  </a:lnTo>
                  <a:lnTo>
                    <a:pt x="21" y="17732"/>
                  </a:lnTo>
                  <a:lnTo>
                    <a:pt x="83" y="17814"/>
                  </a:lnTo>
                  <a:lnTo>
                    <a:pt x="166" y="17876"/>
                  </a:lnTo>
                  <a:lnTo>
                    <a:pt x="269" y="17897"/>
                  </a:lnTo>
                  <a:lnTo>
                    <a:pt x="4707" y="17897"/>
                  </a:lnTo>
                  <a:lnTo>
                    <a:pt x="4831" y="17876"/>
                  </a:lnTo>
                  <a:lnTo>
                    <a:pt x="4913" y="17814"/>
                  </a:lnTo>
                  <a:lnTo>
                    <a:pt x="4975" y="17732"/>
                  </a:lnTo>
                  <a:lnTo>
                    <a:pt x="4996" y="17629"/>
                  </a:lnTo>
                  <a:lnTo>
                    <a:pt x="4996" y="269"/>
                  </a:lnTo>
                  <a:lnTo>
                    <a:pt x="4975" y="166"/>
                  </a:lnTo>
                  <a:lnTo>
                    <a:pt x="4913" y="84"/>
                  </a:lnTo>
                  <a:lnTo>
                    <a:pt x="4831" y="22"/>
                  </a:lnTo>
                  <a:lnTo>
                    <a:pt x="4707" y="1"/>
                  </a:lnTo>
                  <a:close/>
                </a:path>
              </a:pathLst>
            </a:custGeom>
            <a:solidFill>
              <a:schemeClr val="dk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29" name="Google Shape;2929;p212"/>
            <p:cNvSpPr/>
            <p:nvPr/>
          </p:nvSpPr>
          <p:spPr>
            <a:xfrm>
              <a:off x="2394500" y="4042800"/>
              <a:ext cx="124900" cy="447425"/>
            </a:xfrm>
            <a:custGeom>
              <a:avLst/>
              <a:gdLst/>
              <a:ahLst/>
              <a:cxnLst/>
              <a:rect l="l" t="t" r="r" b="b"/>
              <a:pathLst>
                <a:path w="4996" h="17897" fill="none" extrusionOk="0">
                  <a:moveTo>
                    <a:pt x="4707" y="1"/>
                  </a:moveTo>
                  <a:lnTo>
                    <a:pt x="269" y="1"/>
                  </a:lnTo>
                  <a:lnTo>
                    <a:pt x="269" y="1"/>
                  </a:lnTo>
                  <a:lnTo>
                    <a:pt x="166" y="22"/>
                  </a:lnTo>
                  <a:lnTo>
                    <a:pt x="83" y="84"/>
                  </a:lnTo>
                  <a:lnTo>
                    <a:pt x="21" y="166"/>
                  </a:lnTo>
                  <a:lnTo>
                    <a:pt x="1" y="269"/>
                  </a:lnTo>
                  <a:lnTo>
                    <a:pt x="1" y="17629"/>
                  </a:lnTo>
                  <a:lnTo>
                    <a:pt x="1" y="17629"/>
                  </a:lnTo>
                  <a:lnTo>
                    <a:pt x="21" y="17732"/>
                  </a:lnTo>
                  <a:lnTo>
                    <a:pt x="83" y="17814"/>
                  </a:lnTo>
                  <a:lnTo>
                    <a:pt x="166" y="17876"/>
                  </a:lnTo>
                  <a:lnTo>
                    <a:pt x="269" y="17897"/>
                  </a:lnTo>
                  <a:lnTo>
                    <a:pt x="4707" y="17897"/>
                  </a:lnTo>
                  <a:lnTo>
                    <a:pt x="4707" y="17897"/>
                  </a:lnTo>
                  <a:lnTo>
                    <a:pt x="4831" y="17876"/>
                  </a:lnTo>
                  <a:lnTo>
                    <a:pt x="4913" y="17814"/>
                  </a:lnTo>
                  <a:lnTo>
                    <a:pt x="4975" y="17732"/>
                  </a:lnTo>
                  <a:lnTo>
                    <a:pt x="4996" y="17629"/>
                  </a:lnTo>
                  <a:lnTo>
                    <a:pt x="4996" y="269"/>
                  </a:lnTo>
                  <a:lnTo>
                    <a:pt x="4996" y="269"/>
                  </a:lnTo>
                  <a:lnTo>
                    <a:pt x="4975" y="166"/>
                  </a:lnTo>
                  <a:lnTo>
                    <a:pt x="4913" y="84"/>
                  </a:lnTo>
                  <a:lnTo>
                    <a:pt x="4831" y="22"/>
                  </a:lnTo>
                  <a:lnTo>
                    <a:pt x="4707"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30" name="Google Shape;2930;p212"/>
            <p:cNvSpPr/>
            <p:nvPr/>
          </p:nvSpPr>
          <p:spPr>
            <a:xfrm>
              <a:off x="2729400" y="4042800"/>
              <a:ext cx="124900" cy="447425"/>
            </a:xfrm>
            <a:custGeom>
              <a:avLst/>
              <a:gdLst/>
              <a:ahLst/>
              <a:cxnLst/>
              <a:rect l="l" t="t" r="r" b="b"/>
              <a:pathLst>
                <a:path w="4996" h="17897" extrusionOk="0">
                  <a:moveTo>
                    <a:pt x="290" y="1"/>
                  </a:moveTo>
                  <a:lnTo>
                    <a:pt x="166" y="22"/>
                  </a:lnTo>
                  <a:lnTo>
                    <a:pt x="83" y="84"/>
                  </a:lnTo>
                  <a:lnTo>
                    <a:pt x="21" y="166"/>
                  </a:lnTo>
                  <a:lnTo>
                    <a:pt x="1" y="269"/>
                  </a:lnTo>
                  <a:lnTo>
                    <a:pt x="1" y="17629"/>
                  </a:lnTo>
                  <a:lnTo>
                    <a:pt x="21" y="17732"/>
                  </a:lnTo>
                  <a:lnTo>
                    <a:pt x="83" y="17814"/>
                  </a:lnTo>
                  <a:lnTo>
                    <a:pt x="166" y="17876"/>
                  </a:lnTo>
                  <a:lnTo>
                    <a:pt x="290" y="17897"/>
                  </a:lnTo>
                  <a:lnTo>
                    <a:pt x="4728" y="17897"/>
                  </a:lnTo>
                  <a:lnTo>
                    <a:pt x="4831" y="17876"/>
                  </a:lnTo>
                  <a:lnTo>
                    <a:pt x="4913" y="17814"/>
                  </a:lnTo>
                  <a:lnTo>
                    <a:pt x="4975" y="17732"/>
                  </a:lnTo>
                  <a:lnTo>
                    <a:pt x="4996" y="17629"/>
                  </a:lnTo>
                  <a:lnTo>
                    <a:pt x="4996" y="269"/>
                  </a:lnTo>
                  <a:lnTo>
                    <a:pt x="4975" y="166"/>
                  </a:lnTo>
                  <a:lnTo>
                    <a:pt x="4913" y="84"/>
                  </a:lnTo>
                  <a:lnTo>
                    <a:pt x="4831" y="22"/>
                  </a:lnTo>
                  <a:lnTo>
                    <a:pt x="4728" y="1"/>
                  </a:lnTo>
                  <a:close/>
                </a:path>
              </a:pathLst>
            </a:custGeom>
            <a:solidFill>
              <a:schemeClr val="dk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31" name="Google Shape;2931;p212"/>
            <p:cNvSpPr/>
            <p:nvPr/>
          </p:nvSpPr>
          <p:spPr>
            <a:xfrm>
              <a:off x="2729400" y="4042800"/>
              <a:ext cx="124900" cy="447425"/>
            </a:xfrm>
            <a:custGeom>
              <a:avLst/>
              <a:gdLst/>
              <a:ahLst/>
              <a:cxnLst/>
              <a:rect l="l" t="t" r="r" b="b"/>
              <a:pathLst>
                <a:path w="4996" h="17897" fill="none" extrusionOk="0">
                  <a:moveTo>
                    <a:pt x="4728" y="1"/>
                  </a:moveTo>
                  <a:lnTo>
                    <a:pt x="290" y="1"/>
                  </a:lnTo>
                  <a:lnTo>
                    <a:pt x="290" y="1"/>
                  </a:lnTo>
                  <a:lnTo>
                    <a:pt x="166" y="22"/>
                  </a:lnTo>
                  <a:lnTo>
                    <a:pt x="83" y="84"/>
                  </a:lnTo>
                  <a:lnTo>
                    <a:pt x="21" y="166"/>
                  </a:lnTo>
                  <a:lnTo>
                    <a:pt x="1" y="269"/>
                  </a:lnTo>
                  <a:lnTo>
                    <a:pt x="1" y="17629"/>
                  </a:lnTo>
                  <a:lnTo>
                    <a:pt x="1" y="17629"/>
                  </a:lnTo>
                  <a:lnTo>
                    <a:pt x="21" y="17732"/>
                  </a:lnTo>
                  <a:lnTo>
                    <a:pt x="83" y="17814"/>
                  </a:lnTo>
                  <a:lnTo>
                    <a:pt x="166" y="17876"/>
                  </a:lnTo>
                  <a:lnTo>
                    <a:pt x="290" y="17897"/>
                  </a:lnTo>
                  <a:lnTo>
                    <a:pt x="4728" y="17897"/>
                  </a:lnTo>
                  <a:lnTo>
                    <a:pt x="4728" y="17897"/>
                  </a:lnTo>
                  <a:lnTo>
                    <a:pt x="4831" y="17876"/>
                  </a:lnTo>
                  <a:lnTo>
                    <a:pt x="4913" y="17814"/>
                  </a:lnTo>
                  <a:lnTo>
                    <a:pt x="4975" y="17732"/>
                  </a:lnTo>
                  <a:lnTo>
                    <a:pt x="4996" y="17629"/>
                  </a:lnTo>
                  <a:lnTo>
                    <a:pt x="4996" y="269"/>
                  </a:lnTo>
                  <a:lnTo>
                    <a:pt x="4996" y="269"/>
                  </a:lnTo>
                  <a:lnTo>
                    <a:pt x="4975" y="166"/>
                  </a:lnTo>
                  <a:lnTo>
                    <a:pt x="4913" y="84"/>
                  </a:lnTo>
                  <a:lnTo>
                    <a:pt x="4831" y="22"/>
                  </a:lnTo>
                  <a:lnTo>
                    <a:pt x="4728"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32" name="Google Shape;2932;p212"/>
            <p:cNvSpPr/>
            <p:nvPr/>
          </p:nvSpPr>
          <p:spPr>
            <a:xfrm>
              <a:off x="2437325" y="2547350"/>
              <a:ext cx="120275" cy="19125"/>
            </a:xfrm>
            <a:custGeom>
              <a:avLst/>
              <a:gdLst/>
              <a:ahLst/>
              <a:cxnLst/>
              <a:rect l="l" t="t" r="r" b="b"/>
              <a:pathLst>
                <a:path w="4811" h="765" extrusionOk="0">
                  <a:moveTo>
                    <a:pt x="1" y="1"/>
                  </a:moveTo>
                  <a:lnTo>
                    <a:pt x="1" y="1"/>
                  </a:lnTo>
                  <a:lnTo>
                    <a:pt x="1" y="1"/>
                  </a:lnTo>
                  <a:lnTo>
                    <a:pt x="1012" y="83"/>
                  </a:lnTo>
                  <a:lnTo>
                    <a:pt x="2147" y="248"/>
                  </a:lnTo>
                  <a:lnTo>
                    <a:pt x="3407" y="475"/>
                  </a:lnTo>
                  <a:lnTo>
                    <a:pt x="4790" y="764"/>
                  </a:lnTo>
                  <a:lnTo>
                    <a:pt x="4790" y="764"/>
                  </a:lnTo>
                  <a:lnTo>
                    <a:pt x="4810" y="764"/>
                  </a:lnTo>
                  <a:lnTo>
                    <a:pt x="4810" y="764"/>
                  </a:lnTo>
                  <a:lnTo>
                    <a:pt x="4790" y="764"/>
                  </a:lnTo>
                  <a:lnTo>
                    <a:pt x="4790" y="764"/>
                  </a:lnTo>
                  <a:lnTo>
                    <a:pt x="3407" y="475"/>
                  </a:lnTo>
                  <a:lnTo>
                    <a:pt x="2147" y="248"/>
                  </a:lnTo>
                  <a:lnTo>
                    <a:pt x="1012" y="83"/>
                  </a:lnTo>
                  <a:lnTo>
                    <a:pt x="1" y="1"/>
                  </a:lnTo>
                  <a:close/>
                </a:path>
              </a:pathLst>
            </a:custGeom>
            <a:solidFill>
              <a:srgbClr val="B2B2B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33" name="Google Shape;2933;p212"/>
            <p:cNvSpPr/>
            <p:nvPr/>
          </p:nvSpPr>
          <p:spPr>
            <a:xfrm>
              <a:off x="2437325" y="2547350"/>
              <a:ext cx="120275" cy="19125"/>
            </a:xfrm>
            <a:custGeom>
              <a:avLst/>
              <a:gdLst/>
              <a:ahLst/>
              <a:cxnLst/>
              <a:rect l="l" t="t" r="r" b="b"/>
              <a:pathLst>
                <a:path w="4811" h="765" fill="none" extrusionOk="0">
                  <a:moveTo>
                    <a:pt x="1" y="1"/>
                  </a:moveTo>
                  <a:lnTo>
                    <a:pt x="1" y="1"/>
                  </a:lnTo>
                  <a:lnTo>
                    <a:pt x="1" y="1"/>
                  </a:lnTo>
                  <a:lnTo>
                    <a:pt x="1012" y="83"/>
                  </a:lnTo>
                  <a:lnTo>
                    <a:pt x="2147" y="248"/>
                  </a:lnTo>
                  <a:lnTo>
                    <a:pt x="3407" y="475"/>
                  </a:lnTo>
                  <a:lnTo>
                    <a:pt x="4790" y="764"/>
                  </a:lnTo>
                  <a:lnTo>
                    <a:pt x="4790" y="764"/>
                  </a:lnTo>
                  <a:lnTo>
                    <a:pt x="4810" y="764"/>
                  </a:lnTo>
                  <a:lnTo>
                    <a:pt x="4810" y="764"/>
                  </a:lnTo>
                  <a:lnTo>
                    <a:pt x="4790" y="764"/>
                  </a:lnTo>
                  <a:lnTo>
                    <a:pt x="4790" y="764"/>
                  </a:lnTo>
                  <a:lnTo>
                    <a:pt x="3407" y="475"/>
                  </a:lnTo>
                  <a:lnTo>
                    <a:pt x="2147" y="248"/>
                  </a:lnTo>
                  <a:lnTo>
                    <a:pt x="1012" y="83"/>
                  </a:lnTo>
                  <a:lnTo>
                    <a:pt x="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34" name="Google Shape;2934;p212"/>
            <p:cNvSpPr/>
            <p:nvPr/>
          </p:nvSpPr>
          <p:spPr>
            <a:xfrm>
              <a:off x="2990525" y="2712475"/>
              <a:ext cx="48000" cy="139350"/>
            </a:xfrm>
            <a:custGeom>
              <a:avLst/>
              <a:gdLst/>
              <a:ahLst/>
              <a:cxnLst/>
              <a:rect l="l" t="t" r="r" b="b"/>
              <a:pathLst>
                <a:path w="1920" h="5574" extrusionOk="0">
                  <a:moveTo>
                    <a:pt x="0" y="1"/>
                  </a:moveTo>
                  <a:lnTo>
                    <a:pt x="619" y="5574"/>
                  </a:lnTo>
                  <a:lnTo>
                    <a:pt x="826" y="5368"/>
                  </a:lnTo>
                  <a:lnTo>
                    <a:pt x="1012" y="5140"/>
                  </a:lnTo>
                  <a:lnTo>
                    <a:pt x="1197" y="4893"/>
                  </a:lnTo>
                  <a:lnTo>
                    <a:pt x="1363" y="4645"/>
                  </a:lnTo>
                  <a:lnTo>
                    <a:pt x="1507" y="4377"/>
                  </a:lnTo>
                  <a:lnTo>
                    <a:pt x="1631" y="4108"/>
                  </a:lnTo>
                  <a:lnTo>
                    <a:pt x="1734" y="3840"/>
                  </a:lnTo>
                  <a:lnTo>
                    <a:pt x="1817" y="3530"/>
                  </a:lnTo>
                  <a:lnTo>
                    <a:pt x="1879" y="3221"/>
                  </a:lnTo>
                  <a:lnTo>
                    <a:pt x="1920" y="2911"/>
                  </a:lnTo>
                  <a:lnTo>
                    <a:pt x="1920" y="2581"/>
                  </a:lnTo>
                  <a:lnTo>
                    <a:pt x="1920" y="2230"/>
                  </a:lnTo>
                  <a:lnTo>
                    <a:pt x="1899" y="1879"/>
                  </a:lnTo>
                  <a:lnTo>
                    <a:pt x="1858" y="1487"/>
                  </a:lnTo>
                  <a:lnTo>
                    <a:pt x="1775" y="1115"/>
                  </a:lnTo>
                  <a:lnTo>
                    <a:pt x="1672" y="703"/>
                  </a:lnTo>
                  <a:lnTo>
                    <a:pt x="0" y="1"/>
                  </a:lnTo>
                  <a:close/>
                </a:path>
              </a:pathLst>
            </a:custGeom>
            <a:solidFill>
              <a:schemeClr val="dk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35" name="Google Shape;2935;p212"/>
            <p:cNvSpPr/>
            <p:nvPr/>
          </p:nvSpPr>
          <p:spPr>
            <a:xfrm>
              <a:off x="2990525" y="2712475"/>
              <a:ext cx="48000" cy="139350"/>
            </a:xfrm>
            <a:custGeom>
              <a:avLst/>
              <a:gdLst/>
              <a:ahLst/>
              <a:cxnLst/>
              <a:rect l="l" t="t" r="r" b="b"/>
              <a:pathLst>
                <a:path w="1920" h="5574" fill="none" extrusionOk="0">
                  <a:moveTo>
                    <a:pt x="0" y="1"/>
                  </a:moveTo>
                  <a:lnTo>
                    <a:pt x="619" y="5574"/>
                  </a:lnTo>
                  <a:lnTo>
                    <a:pt x="619" y="5574"/>
                  </a:lnTo>
                  <a:lnTo>
                    <a:pt x="826" y="5368"/>
                  </a:lnTo>
                  <a:lnTo>
                    <a:pt x="1012" y="5140"/>
                  </a:lnTo>
                  <a:lnTo>
                    <a:pt x="1197" y="4893"/>
                  </a:lnTo>
                  <a:lnTo>
                    <a:pt x="1363" y="4645"/>
                  </a:lnTo>
                  <a:lnTo>
                    <a:pt x="1507" y="4377"/>
                  </a:lnTo>
                  <a:lnTo>
                    <a:pt x="1631" y="4108"/>
                  </a:lnTo>
                  <a:lnTo>
                    <a:pt x="1734" y="3840"/>
                  </a:lnTo>
                  <a:lnTo>
                    <a:pt x="1817" y="3530"/>
                  </a:lnTo>
                  <a:lnTo>
                    <a:pt x="1879" y="3221"/>
                  </a:lnTo>
                  <a:lnTo>
                    <a:pt x="1920" y="2911"/>
                  </a:lnTo>
                  <a:lnTo>
                    <a:pt x="1920" y="2581"/>
                  </a:lnTo>
                  <a:lnTo>
                    <a:pt x="1920" y="2230"/>
                  </a:lnTo>
                  <a:lnTo>
                    <a:pt x="1899" y="1879"/>
                  </a:lnTo>
                  <a:lnTo>
                    <a:pt x="1858" y="1487"/>
                  </a:lnTo>
                  <a:lnTo>
                    <a:pt x="1775" y="1115"/>
                  </a:lnTo>
                  <a:lnTo>
                    <a:pt x="1672" y="703"/>
                  </a:lnTo>
                  <a:lnTo>
                    <a:pt x="1672" y="703"/>
                  </a:lnTo>
                  <a:lnTo>
                    <a:pt x="0"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36" name="Google Shape;2936;p212"/>
            <p:cNvSpPr/>
            <p:nvPr/>
          </p:nvSpPr>
          <p:spPr>
            <a:xfrm>
              <a:off x="2312450" y="2545800"/>
              <a:ext cx="693575" cy="473750"/>
            </a:xfrm>
            <a:custGeom>
              <a:avLst/>
              <a:gdLst/>
              <a:ahLst/>
              <a:cxnLst/>
              <a:rect l="l" t="t" r="r" b="b"/>
              <a:pathLst>
                <a:path w="27743" h="18950" extrusionOk="0">
                  <a:moveTo>
                    <a:pt x="3097" y="1"/>
                  </a:moveTo>
                  <a:lnTo>
                    <a:pt x="2622" y="42"/>
                  </a:lnTo>
                  <a:lnTo>
                    <a:pt x="2189" y="83"/>
                  </a:lnTo>
                  <a:lnTo>
                    <a:pt x="1817" y="125"/>
                  </a:lnTo>
                  <a:lnTo>
                    <a:pt x="1487" y="186"/>
                  </a:lnTo>
                  <a:lnTo>
                    <a:pt x="1198" y="269"/>
                  </a:lnTo>
                  <a:lnTo>
                    <a:pt x="929" y="331"/>
                  </a:lnTo>
                  <a:lnTo>
                    <a:pt x="723" y="414"/>
                  </a:lnTo>
                  <a:lnTo>
                    <a:pt x="372" y="558"/>
                  </a:lnTo>
                  <a:lnTo>
                    <a:pt x="145" y="702"/>
                  </a:lnTo>
                  <a:lnTo>
                    <a:pt x="21" y="785"/>
                  </a:lnTo>
                  <a:lnTo>
                    <a:pt x="1" y="826"/>
                  </a:lnTo>
                  <a:lnTo>
                    <a:pt x="12943" y="18949"/>
                  </a:lnTo>
                  <a:lnTo>
                    <a:pt x="26359" y="13252"/>
                  </a:lnTo>
                  <a:lnTo>
                    <a:pt x="26752" y="13025"/>
                  </a:lnTo>
                  <a:lnTo>
                    <a:pt x="27103" y="12778"/>
                  </a:lnTo>
                  <a:lnTo>
                    <a:pt x="27433" y="12509"/>
                  </a:lnTo>
                  <a:lnTo>
                    <a:pt x="27742" y="12241"/>
                  </a:lnTo>
                  <a:lnTo>
                    <a:pt x="27123" y="6668"/>
                  </a:lnTo>
                  <a:lnTo>
                    <a:pt x="25658" y="6069"/>
                  </a:lnTo>
                  <a:lnTo>
                    <a:pt x="23862" y="5367"/>
                  </a:lnTo>
                  <a:lnTo>
                    <a:pt x="21798" y="4583"/>
                  </a:lnTo>
                  <a:lnTo>
                    <a:pt x="19527" y="3757"/>
                  </a:lnTo>
                  <a:lnTo>
                    <a:pt x="18351" y="3345"/>
                  </a:lnTo>
                  <a:lnTo>
                    <a:pt x="17133" y="2932"/>
                  </a:lnTo>
                  <a:lnTo>
                    <a:pt x="15894" y="2540"/>
                  </a:lnTo>
                  <a:lnTo>
                    <a:pt x="14656" y="2147"/>
                  </a:lnTo>
                  <a:lnTo>
                    <a:pt x="13417" y="1776"/>
                  </a:lnTo>
                  <a:lnTo>
                    <a:pt x="12200" y="1425"/>
                  </a:lnTo>
                  <a:lnTo>
                    <a:pt x="10982" y="1115"/>
                  </a:lnTo>
                  <a:lnTo>
                    <a:pt x="9805" y="826"/>
                  </a:lnTo>
                  <a:lnTo>
                    <a:pt x="9785" y="826"/>
                  </a:lnTo>
                  <a:lnTo>
                    <a:pt x="8402" y="537"/>
                  </a:lnTo>
                  <a:lnTo>
                    <a:pt x="7142" y="310"/>
                  </a:lnTo>
                  <a:lnTo>
                    <a:pt x="6007" y="145"/>
                  </a:lnTo>
                  <a:lnTo>
                    <a:pt x="4996" y="63"/>
                  </a:lnTo>
                  <a:lnTo>
                    <a:pt x="4273" y="1"/>
                  </a:lnTo>
                  <a:close/>
                </a:path>
              </a:pathLst>
            </a:custGeom>
            <a:solidFill>
              <a:schemeClr val="dk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37" name="Google Shape;2937;p212"/>
            <p:cNvSpPr/>
            <p:nvPr/>
          </p:nvSpPr>
          <p:spPr>
            <a:xfrm>
              <a:off x="2263950" y="2548375"/>
              <a:ext cx="726075" cy="746725"/>
            </a:xfrm>
            <a:custGeom>
              <a:avLst/>
              <a:gdLst/>
              <a:ahLst/>
              <a:cxnLst/>
              <a:rect l="l" t="t" r="r" b="b"/>
              <a:pathLst>
                <a:path w="29043" h="29869" extrusionOk="0">
                  <a:moveTo>
                    <a:pt x="4459" y="1"/>
                  </a:moveTo>
                  <a:lnTo>
                    <a:pt x="4046" y="22"/>
                  </a:lnTo>
                  <a:lnTo>
                    <a:pt x="3654" y="83"/>
                  </a:lnTo>
                  <a:lnTo>
                    <a:pt x="3282" y="145"/>
                  </a:lnTo>
                  <a:lnTo>
                    <a:pt x="2952" y="228"/>
                  </a:lnTo>
                  <a:lnTo>
                    <a:pt x="2622" y="352"/>
                  </a:lnTo>
                  <a:lnTo>
                    <a:pt x="2333" y="476"/>
                  </a:lnTo>
                  <a:lnTo>
                    <a:pt x="2064" y="641"/>
                  </a:lnTo>
                  <a:lnTo>
                    <a:pt x="1817" y="806"/>
                  </a:lnTo>
                  <a:lnTo>
                    <a:pt x="1590" y="992"/>
                  </a:lnTo>
                  <a:lnTo>
                    <a:pt x="1383" y="1198"/>
                  </a:lnTo>
                  <a:lnTo>
                    <a:pt x="1198" y="1404"/>
                  </a:lnTo>
                  <a:lnTo>
                    <a:pt x="1032" y="1632"/>
                  </a:lnTo>
                  <a:lnTo>
                    <a:pt x="867" y="1879"/>
                  </a:lnTo>
                  <a:lnTo>
                    <a:pt x="723" y="2148"/>
                  </a:lnTo>
                  <a:lnTo>
                    <a:pt x="599" y="2395"/>
                  </a:lnTo>
                  <a:lnTo>
                    <a:pt x="496" y="2684"/>
                  </a:lnTo>
                  <a:lnTo>
                    <a:pt x="413" y="2973"/>
                  </a:lnTo>
                  <a:lnTo>
                    <a:pt x="331" y="3262"/>
                  </a:lnTo>
                  <a:lnTo>
                    <a:pt x="248" y="3551"/>
                  </a:lnTo>
                  <a:lnTo>
                    <a:pt x="145" y="4170"/>
                  </a:lnTo>
                  <a:lnTo>
                    <a:pt x="62" y="4810"/>
                  </a:lnTo>
                  <a:lnTo>
                    <a:pt x="21" y="5450"/>
                  </a:lnTo>
                  <a:lnTo>
                    <a:pt x="0" y="6111"/>
                  </a:lnTo>
                  <a:lnTo>
                    <a:pt x="0" y="7370"/>
                  </a:lnTo>
                  <a:lnTo>
                    <a:pt x="21" y="8010"/>
                  </a:lnTo>
                  <a:lnTo>
                    <a:pt x="83" y="9000"/>
                  </a:lnTo>
                  <a:lnTo>
                    <a:pt x="289" y="11870"/>
                  </a:lnTo>
                  <a:lnTo>
                    <a:pt x="599" y="15502"/>
                  </a:lnTo>
                  <a:lnTo>
                    <a:pt x="950" y="19486"/>
                  </a:lnTo>
                  <a:lnTo>
                    <a:pt x="1610" y="26669"/>
                  </a:lnTo>
                  <a:lnTo>
                    <a:pt x="1899" y="29869"/>
                  </a:lnTo>
                  <a:lnTo>
                    <a:pt x="29043" y="13645"/>
                  </a:lnTo>
                  <a:lnTo>
                    <a:pt x="27412" y="12530"/>
                  </a:lnTo>
                  <a:lnTo>
                    <a:pt x="25203" y="11085"/>
                  </a:lnTo>
                  <a:lnTo>
                    <a:pt x="22355" y="9228"/>
                  </a:lnTo>
                  <a:lnTo>
                    <a:pt x="20765" y="8216"/>
                  </a:lnTo>
                  <a:lnTo>
                    <a:pt x="19114" y="7184"/>
                  </a:lnTo>
                  <a:lnTo>
                    <a:pt x="17401" y="6131"/>
                  </a:lnTo>
                  <a:lnTo>
                    <a:pt x="15688" y="5099"/>
                  </a:lnTo>
                  <a:lnTo>
                    <a:pt x="13974" y="4109"/>
                  </a:lnTo>
                  <a:lnTo>
                    <a:pt x="12323" y="3159"/>
                  </a:lnTo>
                  <a:lnTo>
                    <a:pt x="10734" y="2313"/>
                  </a:lnTo>
                  <a:lnTo>
                    <a:pt x="9970" y="1921"/>
                  </a:lnTo>
                  <a:lnTo>
                    <a:pt x="9248" y="1549"/>
                  </a:lnTo>
                  <a:lnTo>
                    <a:pt x="8546" y="1219"/>
                  </a:lnTo>
                  <a:lnTo>
                    <a:pt x="7885" y="930"/>
                  </a:lnTo>
                  <a:lnTo>
                    <a:pt x="7266" y="661"/>
                  </a:lnTo>
                  <a:lnTo>
                    <a:pt x="6709" y="434"/>
                  </a:lnTo>
                  <a:lnTo>
                    <a:pt x="6172" y="269"/>
                  </a:lnTo>
                  <a:lnTo>
                    <a:pt x="5697" y="125"/>
                  </a:lnTo>
                  <a:lnTo>
                    <a:pt x="5264" y="42"/>
                  </a:lnTo>
                  <a:lnTo>
                    <a:pt x="4913" y="1"/>
                  </a:lnTo>
                  <a:close/>
                </a:path>
              </a:pathLst>
            </a:custGeom>
            <a:solidFill>
              <a:schemeClr val="dk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38" name="Google Shape;2938;p212"/>
            <p:cNvSpPr/>
            <p:nvPr/>
          </p:nvSpPr>
          <p:spPr>
            <a:xfrm>
              <a:off x="2263950" y="2548375"/>
              <a:ext cx="726075" cy="746725"/>
            </a:xfrm>
            <a:custGeom>
              <a:avLst/>
              <a:gdLst/>
              <a:ahLst/>
              <a:cxnLst/>
              <a:rect l="l" t="t" r="r" b="b"/>
              <a:pathLst>
                <a:path w="29043" h="29869" fill="none" extrusionOk="0">
                  <a:moveTo>
                    <a:pt x="29043" y="13645"/>
                  </a:moveTo>
                  <a:lnTo>
                    <a:pt x="29043" y="13645"/>
                  </a:lnTo>
                  <a:lnTo>
                    <a:pt x="27412" y="12530"/>
                  </a:lnTo>
                  <a:lnTo>
                    <a:pt x="27412" y="12530"/>
                  </a:lnTo>
                  <a:lnTo>
                    <a:pt x="25203" y="11085"/>
                  </a:lnTo>
                  <a:lnTo>
                    <a:pt x="22355" y="9228"/>
                  </a:lnTo>
                  <a:lnTo>
                    <a:pt x="20765" y="8216"/>
                  </a:lnTo>
                  <a:lnTo>
                    <a:pt x="19114" y="7184"/>
                  </a:lnTo>
                  <a:lnTo>
                    <a:pt x="17401" y="6131"/>
                  </a:lnTo>
                  <a:lnTo>
                    <a:pt x="15688" y="5099"/>
                  </a:lnTo>
                  <a:lnTo>
                    <a:pt x="13974" y="4109"/>
                  </a:lnTo>
                  <a:lnTo>
                    <a:pt x="12323" y="3159"/>
                  </a:lnTo>
                  <a:lnTo>
                    <a:pt x="10734" y="2313"/>
                  </a:lnTo>
                  <a:lnTo>
                    <a:pt x="9970" y="1921"/>
                  </a:lnTo>
                  <a:lnTo>
                    <a:pt x="9248" y="1549"/>
                  </a:lnTo>
                  <a:lnTo>
                    <a:pt x="8546" y="1219"/>
                  </a:lnTo>
                  <a:lnTo>
                    <a:pt x="7885" y="930"/>
                  </a:lnTo>
                  <a:lnTo>
                    <a:pt x="7266" y="661"/>
                  </a:lnTo>
                  <a:lnTo>
                    <a:pt x="6709" y="434"/>
                  </a:lnTo>
                  <a:lnTo>
                    <a:pt x="6172" y="269"/>
                  </a:lnTo>
                  <a:lnTo>
                    <a:pt x="5697" y="125"/>
                  </a:lnTo>
                  <a:lnTo>
                    <a:pt x="5264" y="42"/>
                  </a:lnTo>
                  <a:lnTo>
                    <a:pt x="4913" y="1"/>
                  </a:lnTo>
                  <a:lnTo>
                    <a:pt x="4913" y="1"/>
                  </a:lnTo>
                  <a:lnTo>
                    <a:pt x="4459" y="1"/>
                  </a:lnTo>
                  <a:lnTo>
                    <a:pt x="4046" y="22"/>
                  </a:lnTo>
                  <a:lnTo>
                    <a:pt x="3654" y="83"/>
                  </a:lnTo>
                  <a:lnTo>
                    <a:pt x="3282" y="145"/>
                  </a:lnTo>
                  <a:lnTo>
                    <a:pt x="2952" y="228"/>
                  </a:lnTo>
                  <a:lnTo>
                    <a:pt x="2622" y="352"/>
                  </a:lnTo>
                  <a:lnTo>
                    <a:pt x="2333" y="476"/>
                  </a:lnTo>
                  <a:lnTo>
                    <a:pt x="2064" y="641"/>
                  </a:lnTo>
                  <a:lnTo>
                    <a:pt x="1817" y="806"/>
                  </a:lnTo>
                  <a:lnTo>
                    <a:pt x="1590" y="992"/>
                  </a:lnTo>
                  <a:lnTo>
                    <a:pt x="1383" y="1198"/>
                  </a:lnTo>
                  <a:lnTo>
                    <a:pt x="1198" y="1404"/>
                  </a:lnTo>
                  <a:lnTo>
                    <a:pt x="1032" y="1632"/>
                  </a:lnTo>
                  <a:lnTo>
                    <a:pt x="867" y="1879"/>
                  </a:lnTo>
                  <a:lnTo>
                    <a:pt x="723" y="2148"/>
                  </a:lnTo>
                  <a:lnTo>
                    <a:pt x="599" y="2395"/>
                  </a:lnTo>
                  <a:lnTo>
                    <a:pt x="496" y="2684"/>
                  </a:lnTo>
                  <a:lnTo>
                    <a:pt x="413" y="2973"/>
                  </a:lnTo>
                  <a:lnTo>
                    <a:pt x="331" y="3262"/>
                  </a:lnTo>
                  <a:lnTo>
                    <a:pt x="248" y="3551"/>
                  </a:lnTo>
                  <a:lnTo>
                    <a:pt x="145" y="4170"/>
                  </a:lnTo>
                  <a:lnTo>
                    <a:pt x="62" y="4810"/>
                  </a:lnTo>
                  <a:lnTo>
                    <a:pt x="21" y="5450"/>
                  </a:lnTo>
                  <a:lnTo>
                    <a:pt x="0" y="6111"/>
                  </a:lnTo>
                  <a:lnTo>
                    <a:pt x="0" y="7370"/>
                  </a:lnTo>
                  <a:lnTo>
                    <a:pt x="0" y="7370"/>
                  </a:lnTo>
                  <a:lnTo>
                    <a:pt x="21" y="8010"/>
                  </a:lnTo>
                  <a:lnTo>
                    <a:pt x="83" y="9000"/>
                  </a:lnTo>
                  <a:lnTo>
                    <a:pt x="289" y="11870"/>
                  </a:lnTo>
                  <a:lnTo>
                    <a:pt x="599" y="15502"/>
                  </a:lnTo>
                  <a:lnTo>
                    <a:pt x="950" y="19486"/>
                  </a:lnTo>
                  <a:lnTo>
                    <a:pt x="1610" y="26669"/>
                  </a:lnTo>
                  <a:lnTo>
                    <a:pt x="1899" y="29869"/>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39" name="Google Shape;2939;p212"/>
            <p:cNvSpPr/>
            <p:nvPr/>
          </p:nvSpPr>
          <p:spPr>
            <a:xfrm>
              <a:off x="3419350" y="2479225"/>
              <a:ext cx="855600" cy="601225"/>
            </a:xfrm>
            <a:custGeom>
              <a:avLst/>
              <a:gdLst/>
              <a:ahLst/>
              <a:cxnLst/>
              <a:rect l="l" t="t" r="r" b="b"/>
              <a:pathLst>
                <a:path w="34224" h="24049" extrusionOk="0">
                  <a:moveTo>
                    <a:pt x="20270" y="1"/>
                  </a:moveTo>
                  <a:lnTo>
                    <a:pt x="19878" y="22"/>
                  </a:lnTo>
                  <a:lnTo>
                    <a:pt x="19485" y="63"/>
                  </a:lnTo>
                  <a:lnTo>
                    <a:pt x="19114" y="145"/>
                  </a:lnTo>
                  <a:lnTo>
                    <a:pt x="18763" y="249"/>
                  </a:lnTo>
                  <a:lnTo>
                    <a:pt x="18391" y="352"/>
                  </a:lnTo>
                  <a:lnTo>
                    <a:pt x="18041" y="496"/>
                  </a:lnTo>
                  <a:lnTo>
                    <a:pt x="17710" y="661"/>
                  </a:lnTo>
                  <a:lnTo>
                    <a:pt x="17380" y="827"/>
                  </a:lnTo>
                  <a:lnTo>
                    <a:pt x="17050" y="992"/>
                  </a:lnTo>
                  <a:lnTo>
                    <a:pt x="16410" y="1384"/>
                  </a:lnTo>
                  <a:lnTo>
                    <a:pt x="15811" y="1776"/>
                  </a:lnTo>
                  <a:lnTo>
                    <a:pt x="15233" y="2210"/>
                  </a:lnTo>
                  <a:lnTo>
                    <a:pt x="14655" y="2643"/>
                  </a:lnTo>
                  <a:lnTo>
                    <a:pt x="14119" y="3097"/>
                  </a:lnTo>
                  <a:lnTo>
                    <a:pt x="13582" y="3551"/>
                  </a:lnTo>
                  <a:lnTo>
                    <a:pt x="13087" y="4026"/>
                  </a:lnTo>
                  <a:lnTo>
                    <a:pt x="12571" y="4501"/>
                  </a:lnTo>
                  <a:lnTo>
                    <a:pt x="11621" y="5450"/>
                  </a:lnTo>
                  <a:lnTo>
                    <a:pt x="10713" y="6400"/>
                  </a:lnTo>
                  <a:lnTo>
                    <a:pt x="9846" y="7349"/>
                  </a:lnTo>
                  <a:lnTo>
                    <a:pt x="9020" y="8278"/>
                  </a:lnTo>
                  <a:lnTo>
                    <a:pt x="8215" y="9207"/>
                  </a:lnTo>
                  <a:lnTo>
                    <a:pt x="7472" y="10115"/>
                  </a:lnTo>
                  <a:lnTo>
                    <a:pt x="6750" y="11003"/>
                  </a:lnTo>
                  <a:lnTo>
                    <a:pt x="6089" y="11870"/>
                  </a:lnTo>
                  <a:lnTo>
                    <a:pt x="4830" y="13500"/>
                  </a:lnTo>
                  <a:lnTo>
                    <a:pt x="3716" y="15007"/>
                  </a:lnTo>
                  <a:lnTo>
                    <a:pt x="2745" y="16369"/>
                  </a:lnTo>
                  <a:lnTo>
                    <a:pt x="1920" y="17567"/>
                  </a:lnTo>
                  <a:lnTo>
                    <a:pt x="1239" y="18578"/>
                  </a:lnTo>
                  <a:lnTo>
                    <a:pt x="310" y="19982"/>
                  </a:lnTo>
                  <a:lnTo>
                    <a:pt x="83" y="20353"/>
                  </a:lnTo>
                  <a:lnTo>
                    <a:pt x="0" y="20498"/>
                  </a:lnTo>
                  <a:lnTo>
                    <a:pt x="103" y="20374"/>
                  </a:lnTo>
                  <a:lnTo>
                    <a:pt x="351" y="20023"/>
                  </a:lnTo>
                  <a:lnTo>
                    <a:pt x="1321" y="18619"/>
                  </a:lnTo>
                  <a:lnTo>
                    <a:pt x="2023" y="17629"/>
                  </a:lnTo>
                  <a:lnTo>
                    <a:pt x="2869" y="16452"/>
                  </a:lnTo>
                  <a:lnTo>
                    <a:pt x="3839" y="15110"/>
                  </a:lnTo>
                  <a:lnTo>
                    <a:pt x="4975" y="13604"/>
                  </a:lnTo>
                  <a:lnTo>
                    <a:pt x="6234" y="11994"/>
                  </a:lnTo>
                  <a:lnTo>
                    <a:pt x="6915" y="11127"/>
                  </a:lnTo>
                  <a:lnTo>
                    <a:pt x="7637" y="10260"/>
                  </a:lnTo>
                  <a:lnTo>
                    <a:pt x="8380" y="9351"/>
                  </a:lnTo>
                  <a:lnTo>
                    <a:pt x="9185" y="8423"/>
                  </a:lnTo>
                  <a:lnTo>
                    <a:pt x="10011" y="7494"/>
                  </a:lnTo>
                  <a:lnTo>
                    <a:pt x="10878" y="6565"/>
                  </a:lnTo>
                  <a:lnTo>
                    <a:pt x="11786" y="5615"/>
                  </a:lnTo>
                  <a:lnTo>
                    <a:pt x="12736" y="4666"/>
                  </a:lnTo>
                  <a:lnTo>
                    <a:pt x="13231" y="4191"/>
                  </a:lnTo>
                  <a:lnTo>
                    <a:pt x="13747" y="3737"/>
                  </a:lnTo>
                  <a:lnTo>
                    <a:pt x="14284" y="3283"/>
                  </a:lnTo>
                  <a:lnTo>
                    <a:pt x="14820" y="2829"/>
                  </a:lnTo>
                  <a:lnTo>
                    <a:pt x="15378" y="2395"/>
                  </a:lnTo>
                  <a:lnTo>
                    <a:pt x="15956" y="1983"/>
                  </a:lnTo>
                  <a:lnTo>
                    <a:pt x="16554" y="1590"/>
                  </a:lnTo>
                  <a:lnTo>
                    <a:pt x="17174" y="1219"/>
                  </a:lnTo>
                  <a:lnTo>
                    <a:pt x="17813" y="889"/>
                  </a:lnTo>
                  <a:lnTo>
                    <a:pt x="18144" y="723"/>
                  </a:lnTo>
                  <a:lnTo>
                    <a:pt x="18474" y="600"/>
                  </a:lnTo>
                  <a:lnTo>
                    <a:pt x="18825" y="476"/>
                  </a:lnTo>
                  <a:lnTo>
                    <a:pt x="19176" y="373"/>
                  </a:lnTo>
                  <a:lnTo>
                    <a:pt x="19527" y="311"/>
                  </a:lnTo>
                  <a:lnTo>
                    <a:pt x="19898" y="269"/>
                  </a:lnTo>
                  <a:lnTo>
                    <a:pt x="20084" y="249"/>
                  </a:lnTo>
                  <a:lnTo>
                    <a:pt x="20270" y="249"/>
                  </a:lnTo>
                  <a:lnTo>
                    <a:pt x="20621" y="290"/>
                  </a:lnTo>
                  <a:lnTo>
                    <a:pt x="20972" y="352"/>
                  </a:lnTo>
                  <a:lnTo>
                    <a:pt x="21302" y="476"/>
                  </a:lnTo>
                  <a:lnTo>
                    <a:pt x="21632" y="600"/>
                  </a:lnTo>
                  <a:lnTo>
                    <a:pt x="21962" y="785"/>
                  </a:lnTo>
                  <a:lnTo>
                    <a:pt x="22251" y="971"/>
                  </a:lnTo>
                  <a:lnTo>
                    <a:pt x="22561" y="1178"/>
                  </a:lnTo>
                  <a:lnTo>
                    <a:pt x="22850" y="1384"/>
                  </a:lnTo>
                  <a:lnTo>
                    <a:pt x="23118" y="1611"/>
                  </a:lnTo>
                  <a:lnTo>
                    <a:pt x="23387" y="1859"/>
                  </a:lnTo>
                  <a:lnTo>
                    <a:pt x="23634" y="2106"/>
                  </a:lnTo>
                  <a:lnTo>
                    <a:pt x="24130" y="2622"/>
                  </a:lnTo>
                  <a:lnTo>
                    <a:pt x="24584" y="3159"/>
                  </a:lnTo>
                  <a:lnTo>
                    <a:pt x="25017" y="3716"/>
                  </a:lnTo>
                  <a:lnTo>
                    <a:pt x="25430" y="4274"/>
                  </a:lnTo>
                  <a:lnTo>
                    <a:pt x="25822" y="4831"/>
                  </a:lnTo>
                  <a:lnTo>
                    <a:pt x="26194" y="5409"/>
                  </a:lnTo>
                  <a:lnTo>
                    <a:pt x="26545" y="5966"/>
                  </a:lnTo>
                  <a:lnTo>
                    <a:pt x="26896" y="6544"/>
                  </a:lnTo>
                  <a:lnTo>
                    <a:pt x="27536" y="7680"/>
                  </a:lnTo>
                  <a:lnTo>
                    <a:pt x="28134" y="8815"/>
                  </a:lnTo>
                  <a:lnTo>
                    <a:pt x="28691" y="9929"/>
                  </a:lnTo>
                  <a:lnTo>
                    <a:pt x="29228" y="11023"/>
                  </a:lnTo>
                  <a:lnTo>
                    <a:pt x="29703" y="12097"/>
                  </a:lnTo>
                  <a:lnTo>
                    <a:pt x="30157" y="13129"/>
                  </a:lnTo>
                  <a:lnTo>
                    <a:pt x="30590" y="14140"/>
                  </a:lnTo>
                  <a:lnTo>
                    <a:pt x="31375" y="16060"/>
                  </a:lnTo>
                  <a:lnTo>
                    <a:pt x="32035" y="17794"/>
                  </a:lnTo>
                  <a:lnTo>
                    <a:pt x="32613" y="19362"/>
                  </a:lnTo>
                  <a:lnTo>
                    <a:pt x="33109" y="20725"/>
                  </a:lnTo>
                  <a:lnTo>
                    <a:pt x="33501" y="21881"/>
                  </a:lnTo>
                  <a:lnTo>
                    <a:pt x="34037" y="23491"/>
                  </a:lnTo>
                  <a:lnTo>
                    <a:pt x="34182" y="23904"/>
                  </a:lnTo>
                  <a:lnTo>
                    <a:pt x="34223" y="24048"/>
                  </a:lnTo>
                  <a:lnTo>
                    <a:pt x="34203" y="23883"/>
                  </a:lnTo>
                  <a:lnTo>
                    <a:pt x="34079" y="23470"/>
                  </a:lnTo>
                  <a:lnTo>
                    <a:pt x="33872" y="22789"/>
                  </a:lnTo>
                  <a:lnTo>
                    <a:pt x="33583" y="21860"/>
                  </a:lnTo>
                  <a:lnTo>
                    <a:pt x="33212" y="20684"/>
                  </a:lnTo>
                  <a:lnTo>
                    <a:pt x="32737" y="19321"/>
                  </a:lnTo>
                  <a:lnTo>
                    <a:pt x="32180" y="17732"/>
                  </a:lnTo>
                  <a:lnTo>
                    <a:pt x="31519" y="15977"/>
                  </a:lnTo>
                  <a:lnTo>
                    <a:pt x="30776" y="14078"/>
                  </a:lnTo>
                  <a:lnTo>
                    <a:pt x="30343" y="13067"/>
                  </a:lnTo>
                  <a:lnTo>
                    <a:pt x="29909" y="12014"/>
                  </a:lnTo>
                  <a:lnTo>
                    <a:pt x="29414" y="10941"/>
                  </a:lnTo>
                  <a:lnTo>
                    <a:pt x="28898" y="9847"/>
                  </a:lnTo>
                  <a:lnTo>
                    <a:pt x="28341" y="8712"/>
                  </a:lnTo>
                  <a:lnTo>
                    <a:pt x="27742" y="7576"/>
                  </a:lnTo>
                  <a:lnTo>
                    <a:pt x="27102" y="6420"/>
                  </a:lnTo>
                  <a:lnTo>
                    <a:pt x="26751" y="5842"/>
                  </a:lnTo>
                  <a:lnTo>
                    <a:pt x="26400" y="5264"/>
                  </a:lnTo>
                  <a:lnTo>
                    <a:pt x="26029" y="4687"/>
                  </a:lnTo>
                  <a:lnTo>
                    <a:pt x="25637" y="4129"/>
                  </a:lnTo>
                  <a:lnTo>
                    <a:pt x="25203" y="3551"/>
                  </a:lnTo>
                  <a:lnTo>
                    <a:pt x="24770" y="2994"/>
                  </a:lnTo>
                  <a:lnTo>
                    <a:pt x="24315" y="2457"/>
                  </a:lnTo>
                  <a:lnTo>
                    <a:pt x="23820" y="1921"/>
                  </a:lnTo>
                  <a:lnTo>
                    <a:pt x="23552" y="1673"/>
                  </a:lnTo>
                  <a:lnTo>
                    <a:pt x="23283" y="1425"/>
                  </a:lnTo>
                  <a:lnTo>
                    <a:pt x="22994" y="1198"/>
                  </a:lnTo>
                  <a:lnTo>
                    <a:pt x="22705" y="971"/>
                  </a:lnTo>
                  <a:lnTo>
                    <a:pt x="22396" y="765"/>
                  </a:lnTo>
                  <a:lnTo>
                    <a:pt x="22066" y="558"/>
                  </a:lnTo>
                  <a:lnTo>
                    <a:pt x="21735" y="393"/>
                  </a:lnTo>
                  <a:lnTo>
                    <a:pt x="21405" y="228"/>
                  </a:lnTo>
                  <a:lnTo>
                    <a:pt x="21219" y="166"/>
                  </a:lnTo>
                  <a:lnTo>
                    <a:pt x="21034" y="104"/>
                  </a:lnTo>
                  <a:lnTo>
                    <a:pt x="20641" y="42"/>
                  </a:lnTo>
                  <a:lnTo>
                    <a:pt x="20270"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40" name="Google Shape;2940;p212"/>
            <p:cNvSpPr/>
            <p:nvPr/>
          </p:nvSpPr>
          <p:spPr>
            <a:xfrm>
              <a:off x="3493650" y="2250625"/>
              <a:ext cx="1159550" cy="142975"/>
            </a:xfrm>
            <a:custGeom>
              <a:avLst/>
              <a:gdLst/>
              <a:ahLst/>
              <a:cxnLst/>
              <a:rect l="l" t="t" r="r" b="b"/>
              <a:pathLst>
                <a:path w="46382" h="5719" extrusionOk="0">
                  <a:moveTo>
                    <a:pt x="39694" y="1"/>
                  </a:moveTo>
                  <a:lnTo>
                    <a:pt x="39797" y="104"/>
                  </a:lnTo>
                  <a:lnTo>
                    <a:pt x="40106" y="393"/>
                  </a:lnTo>
                  <a:lnTo>
                    <a:pt x="41365" y="1487"/>
                  </a:lnTo>
                  <a:lnTo>
                    <a:pt x="45660" y="5240"/>
                  </a:lnTo>
                  <a:lnTo>
                    <a:pt x="45660" y="5240"/>
                  </a:lnTo>
                  <a:lnTo>
                    <a:pt x="45102" y="5079"/>
                  </a:lnTo>
                  <a:lnTo>
                    <a:pt x="44131" y="4810"/>
                  </a:lnTo>
                  <a:lnTo>
                    <a:pt x="43120" y="4563"/>
                  </a:lnTo>
                  <a:lnTo>
                    <a:pt x="42067" y="4315"/>
                  </a:lnTo>
                  <a:lnTo>
                    <a:pt x="40973" y="4067"/>
                  </a:lnTo>
                  <a:lnTo>
                    <a:pt x="39838" y="3840"/>
                  </a:lnTo>
                  <a:lnTo>
                    <a:pt x="38682" y="3613"/>
                  </a:lnTo>
                  <a:lnTo>
                    <a:pt x="37464" y="3427"/>
                  </a:lnTo>
                  <a:lnTo>
                    <a:pt x="36226" y="3242"/>
                  </a:lnTo>
                  <a:lnTo>
                    <a:pt x="34967" y="3076"/>
                  </a:lnTo>
                  <a:lnTo>
                    <a:pt x="33666" y="2911"/>
                  </a:lnTo>
                  <a:lnTo>
                    <a:pt x="32325" y="2787"/>
                  </a:lnTo>
                  <a:lnTo>
                    <a:pt x="30983" y="2684"/>
                  </a:lnTo>
                  <a:lnTo>
                    <a:pt x="29600" y="2602"/>
                  </a:lnTo>
                  <a:lnTo>
                    <a:pt x="28196" y="2560"/>
                  </a:lnTo>
                  <a:lnTo>
                    <a:pt x="26772" y="2519"/>
                  </a:lnTo>
                  <a:lnTo>
                    <a:pt x="25100" y="2519"/>
                  </a:lnTo>
                  <a:lnTo>
                    <a:pt x="23449" y="2560"/>
                  </a:lnTo>
                  <a:lnTo>
                    <a:pt x="21818" y="2643"/>
                  </a:lnTo>
                  <a:lnTo>
                    <a:pt x="20229" y="2746"/>
                  </a:lnTo>
                  <a:lnTo>
                    <a:pt x="18681" y="2891"/>
                  </a:lnTo>
                  <a:lnTo>
                    <a:pt x="17174" y="3056"/>
                  </a:lnTo>
                  <a:lnTo>
                    <a:pt x="15708" y="3242"/>
                  </a:lnTo>
                  <a:lnTo>
                    <a:pt x="14284" y="3448"/>
                  </a:lnTo>
                  <a:lnTo>
                    <a:pt x="12922" y="3675"/>
                  </a:lnTo>
                  <a:lnTo>
                    <a:pt x="11601" y="3923"/>
                  </a:lnTo>
                  <a:lnTo>
                    <a:pt x="10342" y="4191"/>
                  </a:lnTo>
                  <a:lnTo>
                    <a:pt x="9144" y="4459"/>
                  </a:lnTo>
                  <a:lnTo>
                    <a:pt x="8009" y="4728"/>
                  </a:lnTo>
                  <a:lnTo>
                    <a:pt x="6936" y="5017"/>
                  </a:lnTo>
                  <a:lnTo>
                    <a:pt x="5945" y="5285"/>
                  </a:lnTo>
                  <a:lnTo>
                    <a:pt x="5037" y="5542"/>
                  </a:lnTo>
                  <a:lnTo>
                    <a:pt x="5037" y="5542"/>
                  </a:lnTo>
                  <a:lnTo>
                    <a:pt x="1342" y="3469"/>
                  </a:lnTo>
                  <a:lnTo>
                    <a:pt x="351" y="2911"/>
                  </a:lnTo>
                  <a:lnTo>
                    <a:pt x="104" y="2787"/>
                  </a:lnTo>
                  <a:lnTo>
                    <a:pt x="0" y="2746"/>
                  </a:lnTo>
                  <a:lnTo>
                    <a:pt x="83" y="2808"/>
                  </a:lnTo>
                  <a:lnTo>
                    <a:pt x="331" y="2953"/>
                  </a:lnTo>
                  <a:lnTo>
                    <a:pt x="1301" y="3531"/>
                  </a:lnTo>
                  <a:lnTo>
                    <a:pt x="4975" y="5698"/>
                  </a:lnTo>
                  <a:lnTo>
                    <a:pt x="5016" y="5719"/>
                  </a:lnTo>
                  <a:lnTo>
                    <a:pt x="5037" y="5698"/>
                  </a:lnTo>
                  <a:lnTo>
                    <a:pt x="5986" y="5430"/>
                  </a:lnTo>
                  <a:lnTo>
                    <a:pt x="6977" y="5182"/>
                  </a:lnTo>
                  <a:lnTo>
                    <a:pt x="8051" y="4914"/>
                  </a:lnTo>
                  <a:lnTo>
                    <a:pt x="9186" y="4645"/>
                  </a:lnTo>
                  <a:lnTo>
                    <a:pt x="10383" y="4377"/>
                  </a:lnTo>
                  <a:lnTo>
                    <a:pt x="11642" y="4129"/>
                  </a:lnTo>
                  <a:lnTo>
                    <a:pt x="12963" y="3902"/>
                  </a:lnTo>
                  <a:lnTo>
                    <a:pt x="14325" y="3675"/>
                  </a:lnTo>
                  <a:lnTo>
                    <a:pt x="15729" y="3469"/>
                  </a:lnTo>
                  <a:lnTo>
                    <a:pt x="17195" y="3283"/>
                  </a:lnTo>
                  <a:lnTo>
                    <a:pt x="18701" y="3118"/>
                  </a:lnTo>
                  <a:lnTo>
                    <a:pt x="20249" y="2973"/>
                  </a:lnTo>
                  <a:lnTo>
                    <a:pt x="21839" y="2870"/>
                  </a:lnTo>
                  <a:lnTo>
                    <a:pt x="23449" y="2808"/>
                  </a:lnTo>
                  <a:lnTo>
                    <a:pt x="25100" y="2767"/>
                  </a:lnTo>
                  <a:lnTo>
                    <a:pt x="26772" y="2767"/>
                  </a:lnTo>
                  <a:lnTo>
                    <a:pt x="28196" y="2808"/>
                  </a:lnTo>
                  <a:lnTo>
                    <a:pt x="29579" y="2849"/>
                  </a:lnTo>
                  <a:lnTo>
                    <a:pt x="30962" y="2932"/>
                  </a:lnTo>
                  <a:lnTo>
                    <a:pt x="32304" y="3035"/>
                  </a:lnTo>
                  <a:lnTo>
                    <a:pt x="33625" y="3159"/>
                  </a:lnTo>
                  <a:lnTo>
                    <a:pt x="34925" y="3303"/>
                  </a:lnTo>
                  <a:lnTo>
                    <a:pt x="36205" y="3469"/>
                  </a:lnTo>
                  <a:lnTo>
                    <a:pt x="37423" y="3654"/>
                  </a:lnTo>
                  <a:lnTo>
                    <a:pt x="38641" y="3840"/>
                  </a:lnTo>
                  <a:lnTo>
                    <a:pt x="39797" y="4047"/>
                  </a:lnTo>
                  <a:lnTo>
                    <a:pt x="40932" y="4274"/>
                  </a:lnTo>
                  <a:lnTo>
                    <a:pt x="42026" y="4521"/>
                  </a:lnTo>
                  <a:lnTo>
                    <a:pt x="43079" y="4748"/>
                  </a:lnTo>
                  <a:lnTo>
                    <a:pt x="44090" y="4996"/>
                  </a:lnTo>
                  <a:lnTo>
                    <a:pt x="45060" y="5264"/>
                  </a:lnTo>
                  <a:lnTo>
                    <a:pt x="45989" y="5512"/>
                  </a:lnTo>
                  <a:lnTo>
                    <a:pt x="46381" y="5615"/>
                  </a:lnTo>
                  <a:lnTo>
                    <a:pt x="46072" y="5368"/>
                  </a:lnTo>
                  <a:lnTo>
                    <a:pt x="41427" y="1404"/>
                  </a:lnTo>
                  <a:lnTo>
                    <a:pt x="40148" y="352"/>
                  </a:lnTo>
                  <a:lnTo>
                    <a:pt x="39817" y="83"/>
                  </a:lnTo>
                  <a:lnTo>
                    <a:pt x="3969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41" name="Google Shape;2941;p212"/>
            <p:cNvSpPr/>
            <p:nvPr/>
          </p:nvSpPr>
          <p:spPr>
            <a:xfrm>
              <a:off x="3533375" y="3749700"/>
              <a:ext cx="278700" cy="124400"/>
            </a:xfrm>
            <a:custGeom>
              <a:avLst/>
              <a:gdLst/>
              <a:ahLst/>
              <a:cxnLst/>
              <a:rect l="l" t="t" r="r" b="b"/>
              <a:pathLst>
                <a:path w="11148" h="4976" extrusionOk="0">
                  <a:moveTo>
                    <a:pt x="5553" y="1"/>
                  </a:moveTo>
                  <a:lnTo>
                    <a:pt x="4934" y="21"/>
                  </a:lnTo>
                  <a:lnTo>
                    <a:pt x="4335" y="83"/>
                  </a:lnTo>
                  <a:lnTo>
                    <a:pt x="3778" y="166"/>
                  </a:lnTo>
                  <a:lnTo>
                    <a:pt x="3221" y="290"/>
                  </a:lnTo>
                  <a:lnTo>
                    <a:pt x="2725" y="455"/>
                  </a:lnTo>
                  <a:lnTo>
                    <a:pt x="2251" y="620"/>
                  </a:lnTo>
                  <a:lnTo>
                    <a:pt x="1797" y="806"/>
                  </a:lnTo>
                  <a:lnTo>
                    <a:pt x="1404" y="1012"/>
                  </a:lnTo>
                  <a:lnTo>
                    <a:pt x="1054" y="1239"/>
                  </a:lnTo>
                  <a:lnTo>
                    <a:pt x="744" y="1487"/>
                  </a:lnTo>
                  <a:lnTo>
                    <a:pt x="496" y="1735"/>
                  </a:lnTo>
                  <a:lnTo>
                    <a:pt x="290" y="1982"/>
                  </a:lnTo>
                  <a:lnTo>
                    <a:pt x="145" y="2251"/>
                  </a:lnTo>
                  <a:lnTo>
                    <a:pt x="83" y="2374"/>
                  </a:lnTo>
                  <a:lnTo>
                    <a:pt x="42" y="2498"/>
                  </a:lnTo>
                  <a:lnTo>
                    <a:pt x="21" y="2643"/>
                  </a:lnTo>
                  <a:lnTo>
                    <a:pt x="1" y="2767"/>
                  </a:lnTo>
                  <a:lnTo>
                    <a:pt x="1" y="2891"/>
                  </a:lnTo>
                  <a:lnTo>
                    <a:pt x="21" y="3014"/>
                  </a:lnTo>
                  <a:lnTo>
                    <a:pt x="42" y="3138"/>
                  </a:lnTo>
                  <a:lnTo>
                    <a:pt x="83" y="3262"/>
                  </a:lnTo>
                  <a:lnTo>
                    <a:pt x="145" y="3386"/>
                  </a:lnTo>
                  <a:lnTo>
                    <a:pt x="207" y="3489"/>
                  </a:lnTo>
                  <a:lnTo>
                    <a:pt x="393" y="3696"/>
                  </a:lnTo>
                  <a:lnTo>
                    <a:pt x="620" y="3902"/>
                  </a:lnTo>
                  <a:lnTo>
                    <a:pt x="868" y="4088"/>
                  </a:lnTo>
                  <a:lnTo>
                    <a:pt x="1177" y="4232"/>
                  </a:lnTo>
                  <a:lnTo>
                    <a:pt x="1508" y="4377"/>
                  </a:lnTo>
                  <a:lnTo>
                    <a:pt x="1859" y="4521"/>
                  </a:lnTo>
                  <a:lnTo>
                    <a:pt x="2230" y="4624"/>
                  </a:lnTo>
                  <a:lnTo>
                    <a:pt x="2622" y="4707"/>
                  </a:lnTo>
                  <a:lnTo>
                    <a:pt x="3056" y="4790"/>
                  </a:lnTo>
                  <a:lnTo>
                    <a:pt x="3489" y="4872"/>
                  </a:lnTo>
                  <a:lnTo>
                    <a:pt x="3943" y="4913"/>
                  </a:lnTo>
                  <a:lnTo>
                    <a:pt x="4418" y="4955"/>
                  </a:lnTo>
                  <a:lnTo>
                    <a:pt x="4893" y="4975"/>
                  </a:lnTo>
                  <a:lnTo>
                    <a:pt x="6131" y="4975"/>
                  </a:lnTo>
                  <a:lnTo>
                    <a:pt x="6647" y="4934"/>
                  </a:lnTo>
                  <a:lnTo>
                    <a:pt x="7143" y="4893"/>
                  </a:lnTo>
                  <a:lnTo>
                    <a:pt x="7617" y="4831"/>
                  </a:lnTo>
                  <a:lnTo>
                    <a:pt x="8092" y="4748"/>
                  </a:lnTo>
                  <a:lnTo>
                    <a:pt x="8526" y="4666"/>
                  </a:lnTo>
                  <a:lnTo>
                    <a:pt x="8938" y="4562"/>
                  </a:lnTo>
                  <a:lnTo>
                    <a:pt x="9331" y="4439"/>
                  </a:lnTo>
                  <a:lnTo>
                    <a:pt x="9682" y="4294"/>
                  </a:lnTo>
                  <a:lnTo>
                    <a:pt x="10012" y="4150"/>
                  </a:lnTo>
                  <a:lnTo>
                    <a:pt x="10321" y="3964"/>
                  </a:lnTo>
                  <a:lnTo>
                    <a:pt x="10569" y="3799"/>
                  </a:lnTo>
                  <a:lnTo>
                    <a:pt x="10776" y="3592"/>
                  </a:lnTo>
                  <a:lnTo>
                    <a:pt x="10961" y="3365"/>
                  </a:lnTo>
                  <a:lnTo>
                    <a:pt x="11023" y="3262"/>
                  </a:lnTo>
                  <a:lnTo>
                    <a:pt x="11065" y="3138"/>
                  </a:lnTo>
                  <a:lnTo>
                    <a:pt x="11106" y="3014"/>
                  </a:lnTo>
                  <a:lnTo>
                    <a:pt x="11147" y="2891"/>
                  </a:lnTo>
                  <a:lnTo>
                    <a:pt x="11147" y="2767"/>
                  </a:lnTo>
                  <a:lnTo>
                    <a:pt x="11147" y="2643"/>
                  </a:lnTo>
                  <a:lnTo>
                    <a:pt x="11126" y="2519"/>
                  </a:lnTo>
                  <a:lnTo>
                    <a:pt x="11106" y="2374"/>
                  </a:lnTo>
                  <a:lnTo>
                    <a:pt x="11065" y="2251"/>
                  </a:lnTo>
                  <a:lnTo>
                    <a:pt x="11003" y="2127"/>
                  </a:lnTo>
                  <a:lnTo>
                    <a:pt x="10837" y="1879"/>
                  </a:lnTo>
                  <a:lnTo>
                    <a:pt x="10631" y="1611"/>
                  </a:lnTo>
                  <a:lnTo>
                    <a:pt x="10363" y="1384"/>
                  </a:lnTo>
                  <a:lnTo>
                    <a:pt x="10053" y="1157"/>
                  </a:lnTo>
                  <a:lnTo>
                    <a:pt x="9702" y="930"/>
                  </a:lnTo>
                  <a:lnTo>
                    <a:pt x="9310" y="723"/>
                  </a:lnTo>
                  <a:lnTo>
                    <a:pt x="8877" y="558"/>
                  </a:lnTo>
                  <a:lnTo>
                    <a:pt x="8422" y="393"/>
                  </a:lnTo>
                  <a:lnTo>
                    <a:pt x="7927" y="248"/>
                  </a:lnTo>
                  <a:lnTo>
                    <a:pt x="7390" y="145"/>
                  </a:lnTo>
                  <a:lnTo>
                    <a:pt x="6833" y="63"/>
                  </a:lnTo>
                  <a:lnTo>
                    <a:pt x="6255" y="21"/>
                  </a:lnTo>
                  <a:lnTo>
                    <a:pt x="5657" y="1"/>
                  </a:lnTo>
                  <a:close/>
                </a:path>
              </a:pathLst>
            </a:custGeom>
            <a:solidFill>
              <a:srgbClr val="FFFFFF">
                <a:alpha val="10059"/>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42" name="Google Shape;2942;p212"/>
            <p:cNvSpPr/>
            <p:nvPr/>
          </p:nvSpPr>
          <p:spPr>
            <a:xfrm>
              <a:off x="3533375" y="3749700"/>
              <a:ext cx="278700" cy="124400"/>
            </a:xfrm>
            <a:custGeom>
              <a:avLst/>
              <a:gdLst/>
              <a:ahLst/>
              <a:cxnLst/>
              <a:rect l="l" t="t" r="r" b="b"/>
              <a:pathLst>
                <a:path w="11148" h="4976" fill="none" extrusionOk="0">
                  <a:moveTo>
                    <a:pt x="5657" y="1"/>
                  </a:moveTo>
                  <a:lnTo>
                    <a:pt x="5657" y="1"/>
                  </a:lnTo>
                  <a:lnTo>
                    <a:pt x="5553" y="1"/>
                  </a:lnTo>
                  <a:lnTo>
                    <a:pt x="5553" y="1"/>
                  </a:lnTo>
                  <a:lnTo>
                    <a:pt x="4934" y="21"/>
                  </a:lnTo>
                  <a:lnTo>
                    <a:pt x="4335" y="83"/>
                  </a:lnTo>
                  <a:lnTo>
                    <a:pt x="3778" y="166"/>
                  </a:lnTo>
                  <a:lnTo>
                    <a:pt x="3221" y="290"/>
                  </a:lnTo>
                  <a:lnTo>
                    <a:pt x="2725" y="455"/>
                  </a:lnTo>
                  <a:lnTo>
                    <a:pt x="2251" y="620"/>
                  </a:lnTo>
                  <a:lnTo>
                    <a:pt x="1797" y="806"/>
                  </a:lnTo>
                  <a:lnTo>
                    <a:pt x="1404" y="1012"/>
                  </a:lnTo>
                  <a:lnTo>
                    <a:pt x="1404" y="1012"/>
                  </a:lnTo>
                  <a:lnTo>
                    <a:pt x="1054" y="1239"/>
                  </a:lnTo>
                  <a:lnTo>
                    <a:pt x="744" y="1487"/>
                  </a:lnTo>
                  <a:lnTo>
                    <a:pt x="496" y="1735"/>
                  </a:lnTo>
                  <a:lnTo>
                    <a:pt x="290" y="1982"/>
                  </a:lnTo>
                  <a:lnTo>
                    <a:pt x="145" y="2251"/>
                  </a:lnTo>
                  <a:lnTo>
                    <a:pt x="83" y="2374"/>
                  </a:lnTo>
                  <a:lnTo>
                    <a:pt x="42" y="2498"/>
                  </a:lnTo>
                  <a:lnTo>
                    <a:pt x="21" y="2643"/>
                  </a:lnTo>
                  <a:lnTo>
                    <a:pt x="1" y="2767"/>
                  </a:lnTo>
                  <a:lnTo>
                    <a:pt x="1" y="2891"/>
                  </a:lnTo>
                  <a:lnTo>
                    <a:pt x="21" y="3014"/>
                  </a:lnTo>
                  <a:lnTo>
                    <a:pt x="21" y="3014"/>
                  </a:lnTo>
                  <a:lnTo>
                    <a:pt x="42" y="3138"/>
                  </a:lnTo>
                  <a:lnTo>
                    <a:pt x="83" y="3262"/>
                  </a:lnTo>
                  <a:lnTo>
                    <a:pt x="145" y="3386"/>
                  </a:lnTo>
                  <a:lnTo>
                    <a:pt x="207" y="3489"/>
                  </a:lnTo>
                  <a:lnTo>
                    <a:pt x="393" y="3696"/>
                  </a:lnTo>
                  <a:lnTo>
                    <a:pt x="620" y="3902"/>
                  </a:lnTo>
                  <a:lnTo>
                    <a:pt x="868" y="4088"/>
                  </a:lnTo>
                  <a:lnTo>
                    <a:pt x="1177" y="4232"/>
                  </a:lnTo>
                  <a:lnTo>
                    <a:pt x="1508" y="4377"/>
                  </a:lnTo>
                  <a:lnTo>
                    <a:pt x="1859" y="4521"/>
                  </a:lnTo>
                  <a:lnTo>
                    <a:pt x="1859" y="4521"/>
                  </a:lnTo>
                  <a:lnTo>
                    <a:pt x="2230" y="4624"/>
                  </a:lnTo>
                  <a:lnTo>
                    <a:pt x="2622" y="4707"/>
                  </a:lnTo>
                  <a:lnTo>
                    <a:pt x="3056" y="4790"/>
                  </a:lnTo>
                  <a:lnTo>
                    <a:pt x="3489" y="4872"/>
                  </a:lnTo>
                  <a:lnTo>
                    <a:pt x="3943" y="4913"/>
                  </a:lnTo>
                  <a:lnTo>
                    <a:pt x="4418" y="4955"/>
                  </a:lnTo>
                  <a:lnTo>
                    <a:pt x="4893" y="4975"/>
                  </a:lnTo>
                  <a:lnTo>
                    <a:pt x="5388" y="4975"/>
                  </a:lnTo>
                  <a:lnTo>
                    <a:pt x="5388" y="4975"/>
                  </a:lnTo>
                  <a:lnTo>
                    <a:pt x="5595" y="4975"/>
                  </a:lnTo>
                  <a:lnTo>
                    <a:pt x="5595" y="4975"/>
                  </a:lnTo>
                  <a:lnTo>
                    <a:pt x="6131" y="4975"/>
                  </a:lnTo>
                  <a:lnTo>
                    <a:pt x="6647" y="4934"/>
                  </a:lnTo>
                  <a:lnTo>
                    <a:pt x="7143" y="4893"/>
                  </a:lnTo>
                  <a:lnTo>
                    <a:pt x="7617" y="4831"/>
                  </a:lnTo>
                  <a:lnTo>
                    <a:pt x="8092" y="4748"/>
                  </a:lnTo>
                  <a:lnTo>
                    <a:pt x="8526" y="4666"/>
                  </a:lnTo>
                  <a:lnTo>
                    <a:pt x="8938" y="4562"/>
                  </a:lnTo>
                  <a:lnTo>
                    <a:pt x="9331" y="4439"/>
                  </a:lnTo>
                  <a:lnTo>
                    <a:pt x="9331" y="4439"/>
                  </a:lnTo>
                  <a:lnTo>
                    <a:pt x="9682" y="4294"/>
                  </a:lnTo>
                  <a:lnTo>
                    <a:pt x="10012" y="4150"/>
                  </a:lnTo>
                  <a:lnTo>
                    <a:pt x="10321" y="3964"/>
                  </a:lnTo>
                  <a:lnTo>
                    <a:pt x="10569" y="3799"/>
                  </a:lnTo>
                  <a:lnTo>
                    <a:pt x="10776" y="3592"/>
                  </a:lnTo>
                  <a:lnTo>
                    <a:pt x="10961" y="3365"/>
                  </a:lnTo>
                  <a:lnTo>
                    <a:pt x="11023" y="3262"/>
                  </a:lnTo>
                  <a:lnTo>
                    <a:pt x="11065" y="3138"/>
                  </a:lnTo>
                  <a:lnTo>
                    <a:pt x="11106" y="3014"/>
                  </a:lnTo>
                  <a:lnTo>
                    <a:pt x="11147" y="2891"/>
                  </a:lnTo>
                  <a:lnTo>
                    <a:pt x="11147" y="2891"/>
                  </a:lnTo>
                  <a:lnTo>
                    <a:pt x="11147" y="2767"/>
                  </a:lnTo>
                  <a:lnTo>
                    <a:pt x="11147" y="2643"/>
                  </a:lnTo>
                  <a:lnTo>
                    <a:pt x="11126" y="2519"/>
                  </a:lnTo>
                  <a:lnTo>
                    <a:pt x="11106" y="2374"/>
                  </a:lnTo>
                  <a:lnTo>
                    <a:pt x="11065" y="2251"/>
                  </a:lnTo>
                  <a:lnTo>
                    <a:pt x="11003" y="2127"/>
                  </a:lnTo>
                  <a:lnTo>
                    <a:pt x="10837" y="1879"/>
                  </a:lnTo>
                  <a:lnTo>
                    <a:pt x="10631" y="1611"/>
                  </a:lnTo>
                  <a:lnTo>
                    <a:pt x="10363" y="1384"/>
                  </a:lnTo>
                  <a:lnTo>
                    <a:pt x="10053" y="1157"/>
                  </a:lnTo>
                  <a:lnTo>
                    <a:pt x="9702" y="930"/>
                  </a:lnTo>
                  <a:lnTo>
                    <a:pt x="9702" y="930"/>
                  </a:lnTo>
                  <a:lnTo>
                    <a:pt x="9310" y="723"/>
                  </a:lnTo>
                  <a:lnTo>
                    <a:pt x="8877" y="558"/>
                  </a:lnTo>
                  <a:lnTo>
                    <a:pt x="8422" y="393"/>
                  </a:lnTo>
                  <a:lnTo>
                    <a:pt x="7927" y="248"/>
                  </a:lnTo>
                  <a:lnTo>
                    <a:pt x="7390" y="145"/>
                  </a:lnTo>
                  <a:lnTo>
                    <a:pt x="6833" y="63"/>
                  </a:lnTo>
                  <a:lnTo>
                    <a:pt x="6255" y="21"/>
                  </a:lnTo>
                  <a:lnTo>
                    <a:pt x="5657"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43" name="Google Shape;2943;p212"/>
            <p:cNvSpPr/>
            <p:nvPr/>
          </p:nvSpPr>
          <p:spPr>
            <a:xfrm>
              <a:off x="2097775" y="3784275"/>
              <a:ext cx="930950" cy="777700"/>
            </a:xfrm>
            <a:custGeom>
              <a:avLst/>
              <a:gdLst/>
              <a:ahLst/>
              <a:cxnLst/>
              <a:rect l="l" t="t" r="r" b="b"/>
              <a:pathLst>
                <a:path w="37238" h="31108" extrusionOk="0">
                  <a:moveTo>
                    <a:pt x="23305" y="1"/>
                  </a:moveTo>
                  <a:lnTo>
                    <a:pt x="22665" y="21"/>
                  </a:lnTo>
                  <a:lnTo>
                    <a:pt x="22025" y="63"/>
                  </a:lnTo>
                  <a:lnTo>
                    <a:pt x="21365" y="125"/>
                  </a:lnTo>
                  <a:lnTo>
                    <a:pt x="20704" y="186"/>
                  </a:lnTo>
                  <a:lnTo>
                    <a:pt x="20023" y="269"/>
                  </a:lnTo>
                  <a:lnTo>
                    <a:pt x="19362" y="352"/>
                  </a:lnTo>
                  <a:lnTo>
                    <a:pt x="18661" y="475"/>
                  </a:lnTo>
                  <a:lnTo>
                    <a:pt x="17979" y="599"/>
                  </a:lnTo>
                  <a:lnTo>
                    <a:pt x="17278" y="744"/>
                  </a:lnTo>
                  <a:lnTo>
                    <a:pt x="16596" y="909"/>
                  </a:lnTo>
                  <a:lnTo>
                    <a:pt x="15895" y="1095"/>
                  </a:lnTo>
                  <a:lnTo>
                    <a:pt x="15193" y="1301"/>
                  </a:lnTo>
                  <a:lnTo>
                    <a:pt x="14491" y="1549"/>
                  </a:lnTo>
                  <a:lnTo>
                    <a:pt x="13769" y="1796"/>
                  </a:lnTo>
                  <a:lnTo>
                    <a:pt x="13067" y="2065"/>
                  </a:lnTo>
                  <a:lnTo>
                    <a:pt x="12386" y="2354"/>
                  </a:lnTo>
                  <a:lnTo>
                    <a:pt x="11684" y="2684"/>
                  </a:lnTo>
                  <a:lnTo>
                    <a:pt x="10982" y="3014"/>
                  </a:lnTo>
                  <a:lnTo>
                    <a:pt x="10301" y="3386"/>
                  </a:lnTo>
                  <a:lnTo>
                    <a:pt x="9620" y="3778"/>
                  </a:lnTo>
                  <a:lnTo>
                    <a:pt x="8959" y="4191"/>
                  </a:lnTo>
                  <a:lnTo>
                    <a:pt x="8299" y="4645"/>
                  </a:lnTo>
                  <a:lnTo>
                    <a:pt x="7659" y="5099"/>
                  </a:lnTo>
                  <a:lnTo>
                    <a:pt x="7040" y="5594"/>
                  </a:lnTo>
                  <a:lnTo>
                    <a:pt x="6441" y="6090"/>
                  </a:lnTo>
                  <a:lnTo>
                    <a:pt x="5863" y="6627"/>
                  </a:lnTo>
                  <a:lnTo>
                    <a:pt x="5306" y="7163"/>
                  </a:lnTo>
                  <a:lnTo>
                    <a:pt x="4790" y="7721"/>
                  </a:lnTo>
                  <a:lnTo>
                    <a:pt x="4274" y="8298"/>
                  </a:lnTo>
                  <a:lnTo>
                    <a:pt x="3799" y="8897"/>
                  </a:lnTo>
                  <a:lnTo>
                    <a:pt x="3365" y="9496"/>
                  </a:lnTo>
                  <a:lnTo>
                    <a:pt x="2932" y="10094"/>
                  </a:lnTo>
                  <a:lnTo>
                    <a:pt x="2540" y="10714"/>
                  </a:lnTo>
                  <a:lnTo>
                    <a:pt x="2189" y="11353"/>
                  </a:lnTo>
                  <a:lnTo>
                    <a:pt x="1838" y="11973"/>
                  </a:lnTo>
                  <a:lnTo>
                    <a:pt x="1528" y="12613"/>
                  </a:lnTo>
                  <a:lnTo>
                    <a:pt x="1239" y="13273"/>
                  </a:lnTo>
                  <a:lnTo>
                    <a:pt x="992" y="13913"/>
                  </a:lnTo>
                  <a:lnTo>
                    <a:pt x="765" y="14553"/>
                  </a:lnTo>
                  <a:lnTo>
                    <a:pt x="579" y="15213"/>
                  </a:lnTo>
                  <a:lnTo>
                    <a:pt x="414" y="15853"/>
                  </a:lnTo>
                  <a:lnTo>
                    <a:pt x="290" y="16514"/>
                  </a:lnTo>
                  <a:lnTo>
                    <a:pt x="187" y="17154"/>
                  </a:lnTo>
                  <a:lnTo>
                    <a:pt x="104" y="17773"/>
                  </a:lnTo>
                  <a:lnTo>
                    <a:pt x="42" y="18413"/>
                  </a:lnTo>
                  <a:lnTo>
                    <a:pt x="1" y="19032"/>
                  </a:lnTo>
                  <a:lnTo>
                    <a:pt x="1" y="19631"/>
                  </a:lnTo>
                  <a:lnTo>
                    <a:pt x="1" y="20229"/>
                  </a:lnTo>
                  <a:lnTo>
                    <a:pt x="22" y="20807"/>
                  </a:lnTo>
                  <a:lnTo>
                    <a:pt x="63" y="21385"/>
                  </a:lnTo>
                  <a:lnTo>
                    <a:pt x="145" y="21942"/>
                  </a:lnTo>
                  <a:lnTo>
                    <a:pt x="207" y="22500"/>
                  </a:lnTo>
                  <a:lnTo>
                    <a:pt x="310" y="23036"/>
                  </a:lnTo>
                  <a:lnTo>
                    <a:pt x="414" y="23552"/>
                  </a:lnTo>
                  <a:lnTo>
                    <a:pt x="558" y="24048"/>
                  </a:lnTo>
                  <a:lnTo>
                    <a:pt x="682" y="24523"/>
                  </a:lnTo>
                  <a:lnTo>
                    <a:pt x="847" y="24997"/>
                  </a:lnTo>
                  <a:lnTo>
                    <a:pt x="1012" y="25431"/>
                  </a:lnTo>
                  <a:lnTo>
                    <a:pt x="1177" y="25864"/>
                  </a:lnTo>
                  <a:lnTo>
                    <a:pt x="1363" y="26277"/>
                  </a:lnTo>
                  <a:lnTo>
                    <a:pt x="1735" y="27061"/>
                  </a:lnTo>
                  <a:lnTo>
                    <a:pt x="2127" y="27743"/>
                  </a:lnTo>
                  <a:lnTo>
                    <a:pt x="2519" y="28362"/>
                  </a:lnTo>
                  <a:lnTo>
                    <a:pt x="2911" y="28919"/>
                  </a:lnTo>
                  <a:lnTo>
                    <a:pt x="3303" y="29394"/>
                  </a:lnTo>
                  <a:lnTo>
                    <a:pt x="3985" y="30178"/>
                  </a:lnTo>
                  <a:lnTo>
                    <a:pt x="4542" y="30694"/>
                  </a:lnTo>
                  <a:lnTo>
                    <a:pt x="4893" y="31004"/>
                  </a:lnTo>
                  <a:lnTo>
                    <a:pt x="5017" y="31107"/>
                  </a:lnTo>
                  <a:lnTo>
                    <a:pt x="4893" y="30983"/>
                  </a:lnTo>
                  <a:lnTo>
                    <a:pt x="4583" y="30653"/>
                  </a:lnTo>
                  <a:lnTo>
                    <a:pt x="4047" y="30116"/>
                  </a:lnTo>
                  <a:lnTo>
                    <a:pt x="3386" y="29353"/>
                  </a:lnTo>
                  <a:lnTo>
                    <a:pt x="3014" y="28857"/>
                  </a:lnTo>
                  <a:lnTo>
                    <a:pt x="2622" y="28300"/>
                  </a:lnTo>
                  <a:lnTo>
                    <a:pt x="2230" y="27681"/>
                  </a:lnTo>
                  <a:lnTo>
                    <a:pt x="1859" y="26999"/>
                  </a:lnTo>
                  <a:lnTo>
                    <a:pt x="1487" y="26215"/>
                  </a:lnTo>
                  <a:lnTo>
                    <a:pt x="1322" y="25802"/>
                  </a:lnTo>
                  <a:lnTo>
                    <a:pt x="1157" y="25389"/>
                  </a:lnTo>
                  <a:lnTo>
                    <a:pt x="992" y="24935"/>
                  </a:lnTo>
                  <a:lnTo>
                    <a:pt x="847" y="24481"/>
                  </a:lnTo>
                  <a:lnTo>
                    <a:pt x="723" y="24006"/>
                  </a:lnTo>
                  <a:lnTo>
                    <a:pt x="599" y="23511"/>
                  </a:lnTo>
                  <a:lnTo>
                    <a:pt x="496" y="22995"/>
                  </a:lnTo>
                  <a:lnTo>
                    <a:pt x="393" y="22479"/>
                  </a:lnTo>
                  <a:lnTo>
                    <a:pt x="331" y="21922"/>
                  </a:lnTo>
                  <a:lnTo>
                    <a:pt x="269" y="21364"/>
                  </a:lnTo>
                  <a:lnTo>
                    <a:pt x="228" y="20807"/>
                  </a:lnTo>
                  <a:lnTo>
                    <a:pt x="207" y="20229"/>
                  </a:lnTo>
                  <a:lnTo>
                    <a:pt x="187" y="19631"/>
                  </a:lnTo>
                  <a:lnTo>
                    <a:pt x="207" y="19032"/>
                  </a:lnTo>
                  <a:lnTo>
                    <a:pt x="249" y="18413"/>
                  </a:lnTo>
                  <a:lnTo>
                    <a:pt x="310" y="17793"/>
                  </a:lnTo>
                  <a:lnTo>
                    <a:pt x="393" y="17174"/>
                  </a:lnTo>
                  <a:lnTo>
                    <a:pt x="496" y="16555"/>
                  </a:lnTo>
                  <a:lnTo>
                    <a:pt x="641" y="15915"/>
                  </a:lnTo>
                  <a:lnTo>
                    <a:pt x="806" y="15275"/>
                  </a:lnTo>
                  <a:lnTo>
                    <a:pt x="992" y="14635"/>
                  </a:lnTo>
                  <a:lnTo>
                    <a:pt x="1198" y="13995"/>
                  </a:lnTo>
                  <a:lnTo>
                    <a:pt x="1466" y="13356"/>
                  </a:lnTo>
                  <a:lnTo>
                    <a:pt x="1735" y="12716"/>
                  </a:lnTo>
                  <a:lnTo>
                    <a:pt x="2044" y="12096"/>
                  </a:lnTo>
                  <a:lnTo>
                    <a:pt x="2395" y="11457"/>
                  </a:lnTo>
                  <a:lnTo>
                    <a:pt x="2746" y="10837"/>
                  </a:lnTo>
                  <a:lnTo>
                    <a:pt x="3138" y="10239"/>
                  </a:lnTo>
                  <a:lnTo>
                    <a:pt x="3551" y="9620"/>
                  </a:lnTo>
                  <a:lnTo>
                    <a:pt x="4005" y="9042"/>
                  </a:lnTo>
                  <a:lnTo>
                    <a:pt x="4459" y="8464"/>
                  </a:lnTo>
                  <a:lnTo>
                    <a:pt x="4955" y="7886"/>
                  </a:lnTo>
                  <a:lnTo>
                    <a:pt x="5491" y="7349"/>
                  </a:lnTo>
                  <a:lnTo>
                    <a:pt x="6028" y="6812"/>
                  </a:lnTo>
                  <a:lnTo>
                    <a:pt x="6585" y="6276"/>
                  </a:lnTo>
                  <a:lnTo>
                    <a:pt x="7184" y="5780"/>
                  </a:lnTo>
                  <a:lnTo>
                    <a:pt x="7803" y="5306"/>
                  </a:lnTo>
                  <a:lnTo>
                    <a:pt x="8443" y="4851"/>
                  </a:lnTo>
                  <a:lnTo>
                    <a:pt x="9083" y="4397"/>
                  </a:lnTo>
                  <a:lnTo>
                    <a:pt x="9744" y="3984"/>
                  </a:lnTo>
                  <a:lnTo>
                    <a:pt x="10425" y="3613"/>
                  </a:lnTo>
                  <a:lnTo>
                    <a:pt x="11106" y="3241"/>
                  </a:lnTo>
                  <a:lnTo>
                    <a:pt x="11787" y="2911"/>
                  </a:lnTo>
                  <a:lnTo>
                    <a:pt x="12468" y="2581"/>
                  </a:lnTo>
                  <a:lnTo>
                    <a:pt x="13170" y="2292"/>
                  </a:lnTo>
                  <a:lnTo>
                    <a:pt x="13872" y="2024"/>
                  </a:lnTo>
                  <a:lnTo>
                    <a:pt x="14553" y="1776"/>
                  </a:lnTo>
                  <a:lnTo>
                    <a:pt x="15255" y="1549"/>
                  </a:lnTo>
                  <a:lnTo>
                    <a:pt x="15957" y="1342"/>
                  </a:lnTo>
                  <a:lnTo>
                    <a:pt x="16658" y="1136"/>
                  </a:lnTo>
                  <a:lnTo>
                    <a:pt x="17340" y="971"/>
                  </a:lnTo>
                  <a:lnTo>
                    <a:pt x="18021" y="826"/>
                  </a:lnTo>
                  <a:lnTo>
                    <a:pt x="18702" y="703"/>
                  </a:lnTo>
                  <a:lnTo>
                    <a:pt x="19383" y="579"/>
                  </a:lnTo>
                  <a:lnTo>
                    <a:pt x="20064" y="475"/>
                  </a:lnTo>
                  <a:lnTo>
                    <a:pt x="20725" y="414"/>
                  </a:lnTo>
                  <a:lnTo>
                    <a:pt x="21385" y="331"/>
                  </a:lnTo>
                  <a:lnTo>
                    <a:pt x="22025" y="290"/>
                  </a:lnTo>
                  <a:lnTo>
                    <a:pt x="22686" y="248"/>
                  </a:lnTo>
                  <a:lnTo>
                    <a:pt x="23305" y="228"/>
                  </a:lnTo>
                  <a:lnTo>
                    <a:pt x="24543" y="207"/>
                  </a:lnTo>
                  <a:lnTo>
                    <a:pt x="25740" y="248"/>
                  </a:lnTo>
                  <a:lnTo>
                    <a:pt x="26896" y="331"/>
                  </a:lnTo>
                  <a:lnTo>
                    <a:pt x="27990" y="455"/>
                  </a:lnTo>
                  <a:lnTo>
                    <a:pt x="29043" y="620"/>
                  </a:lnTo>
                  <a:lnTo>
                    <a:pt x="30013" y="826"/>
                  </a:lnTo>
                  <a:lnTo>
                    <a:pt x="30942" y="1053"/>
                  </a:lnTo>
                  <a:lnTo>
                    <a:pt x="31830" y="1301"/>
                  </a:lnTo>
                  <a:lnTo>
                    <a:pt x="32635" y="1569"/>
                  </a:lnTo>
                  <a:lnTo>
                    <a:pt x="33357" y="1858"/>
                  </a:lnTo>
                  <a:lnTo>
                    <a:pt x="34038" y="2147"/>
                  </a:lnTo>
                  <a:lnTo>
                    <a:pt x="34658" y="2436"/>
                  </a:lnTo>
                  <a:lnTo>
                    <a:pt x="35194" y="2705"/>
                  </a:lnTo>
                  <a:lnTo>
                    <a:pt x="35669" y="2973"/>
                  </a:lnTo>
                  <a:lnTo>
                    <a:pt x="36082" y="3221"/>
                  </a:lnTo>
                  <a:lnTo>
                    <a:pt x="36701" y="3634"/>
                  </a:lnTo>
                  <a:lnTo>
                    <a:pt x="37093" y="3902"/>
                  </a:lnTo>
                  <a:lnTo>
                    <a:pt x="37238" y="3984"/>
                  </a:lnTo>
                  <a:lnTo>
                    <a:pt x="37114" y="3881"/>
                  </a:lnTo>
                  <a:lnTo>
                    <a:pt x="36742" y="3592"/>
                  </a:lnTo>
                  <a:lnTo>
                    <a:pt x="36123" y="3159"/>
                  </a:lnTo>
                  <a:lnTo>
                    <a:pt x="35710" y="2911"/>
                  </a:lnTo>
                  <a:lnTo>
                    <a:pt x="35235" y="2622"/>
                  </a:lnTo>
                  <a:lnTo>
                    <a:pt x="34699" y="2333"/>
                  </a:lnTo>
                  <a:lnTo>
                    <a:pt x="34100" y="2044"/>
                  </a:lnTo>
                  <a:lnTo>
                    <a:pt x="33419" y="1735"/>
                  </a:lnTo>
                  <a:lnTo>
                    <a:pt x="32676" y="1446"/>
                  </a:lnTo>
                  <a:lnTo>
                    <a:pt x="31871" y="1157"/>
                  </a:lnTo>
                  <a:lnTo>
                    <a:pt x="30983" y="909"/>
                  </a:lnTo>
                  <a:lnTo>
                    <a:pt x="30055" y="661"/>
                  </a:lnTo>
                  <a:lnTo>
                    <a:pt x="29064" y="455"/>
                  </a:lnTo>
                  <a:lnTo>
                    <a:pt x="28011" y="290"/>
                  </a:lnTo>
                  <a:lnTo>
                    <a:pt x="26896" y="145"/>
                  </a:lnTo>
                  <a:lnTo>
                    <a:pt x="25761" y="42"/>
                  </a:lnTo>
                  <a:lnTo>
                    <a:pt x="24543"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44" name="Google Shape;2944;p212"/>
            <p:cNvSpPr/>
            <p:nvPr/>
          </p:nvSpPr>
          <p:spPr>
            <a:xfrm>
              <a:off x="2417200" y="4084600"/>
              <a:ext cx="109425" cy="406675"/>
            </a:xfrm>
            <a:custGeom>
              <a:avLst/>
              <a:gdLst/>
              <a:ahLst/>
              <a:cxnLst/>
              <a:rect l="l" t="t" r="r" b="b"/>
              <a:pathLst>
                <a:path w="4377" h="16267" extrusionOk="0">
                  <a:moveTo>
                    <a:pt x="3943" y="1"/>
                  </a:moveTo>
                  <a:lnTo>
                    <a:pt x="3923" y="63"/>
                  </a:lnTo>
                  <a:lnTo>
                    <a:pt x="3923" y="207"/>
                  </a:lnTo>
                  <a:lnTo>
                    <a:pt x="3902" y="765"/>
                  </a:lnTo>
                  <a:lnTo>
                    <a:pt x="3902" y="1673"/>
                  </a:lnTo>
                  <a:lnTo>
                    <a:pt x="3902" y="2849"/>
                  </a:lnTo>
                  <a:lnTo>
                    <a:pt x="3943" y="4294"/>
                  </a:lnTo>
                  <a:lnTo>
                    <a:pt x="4005" y="5925"/>
                  </a:lnTo>
                  <a:lnTo>
                    <a:pt x="4067" y="7762"/>
                  </a:lnTo>
                  <a:lnTo>
                    <a:pt x="4129" y="9702"/>
                  </a:lnTo>
                  <a:lnTo>
                    <a:pt x="4150" y="11663"/>
                  </a:lnTo>
                  <a:lnTo>
                    <a:pt x="4129" y="12138"/>
                  </a:lnTo>
                  <a:lnTo>
                    <a:pt x="4129" y="12592"/>
                  </a:lnTo>
                  <a:lnTo>
                    <a:pt x="4088" y="13026"/>
                  </a:lnTo>
                  <a:lnTo>
                    <a:pt x="4026" y="13459"/>
                  </a:lnTo>
                  <a:lnTo>
                    <a:pt x="3943" y="13872"/>
                  </a:lnTo>
                  <a:lnTo>
                    <a:pt x="3819" y="14264"/>
                  </a:lnTo>
                  <a:lnTo>
                    <a:pt x="3654" y="14615"/>
                  </a:lnTo>
                  <a:lnTo>
                    <a:pt x="3469" y="14945"/>
                  </a:lnTo>
                  <a:lnTo>
                    <a:pt x="3241" y="15255"/>
                  </a:lnTo>
                  <a:lnTo>
                    <a:pt x="3014" y="15502"/>
                  </a:lnTo>
                  <a:lnTo>
                    <a:pt x="2746" y="15730"/>
                  </a:lnTo>
                  <a:lnTo>
                    <a:pt x="2622" y="15812"/>
                  </a:lnTo>
                  <a:lnTo>
                    <a:pt x="2478" y="15895"/>
                  </a:lnTo>
                  <a:lnTo>
                    <a:pt x="2189" y="16019"/>
                  </a:lnTo>
                  <a:lnTo>
                    <a:pt x="1900" y="16101"/>
                  </a:lnTo>
                  <a:lnTo>
                    <a:pt x="1631" y="16122"/>
                  </a:lnTo>
                  <a:lnTo>
                    <a:pt x="1384" y="16122"/>
                  </a:lnTo>
                  <a:lnTo>
                    <a:pt x="1136" y="16080"/>
                  </a:lnTo>
                  <a:lnTo>
                    <a:pt x="909" y="16039"/>
                  </a:lnTo>
                  <a:lnTo>
                    <a:pt x="723" y="15957"/>
                  </a:lnTo>
                  <a:lnTo>
                    <a:pt x="558" y="15874"/>
                  </a:lnTo>
                  <a:lnTo>
                    <a:pt x="414" y="15771"/>
                  </a:lnTo>
                  <a:lnTo>
                    <a:pt x="290" y="15688"/>
                  </a:lnTo>
                  <a:lnTo>
                    <a:pt x="125" y="15502"/>
                  </a:lnTo>
                  <a:lnTo>
                    <a:pt x="42" y="15399"/>
                  </a:lnTo>
                  <a:lnTo>
                    <a:pt x="1" y="15358"/>
                  </a:lnTo>
                  <a:lnTo>
                    <a:pt x="1" y="15358"/>
                  </a:lnTo>
                  <a:lnTo>
                    <a:pt x="21" y="15420"/>
                  </a:lnTo>
                  <a:lnTo>
                    <a:pt x="83" y="15544"/>
                  </a:lnTo>
                  <a:lnTo>
                    <a:pt x="166" y="15626"/>
                  </a:lnTo>
                  <a:lnTo>
                    <a:pt x="248" y="15730"/>
                  </a:lnTo>
                  <a:lnTo>
                    <a:pt x="352" y="15833"/>
                  </a:lnTo>
                  <a:lnTo>
                    <a:pt x="496" y="15957"/>
                  </a:lnTo>
                  <a:lnTo>
                    <a:pt x="661" y="16060"/>
                  </a:lnTo>
                  <a:lnTo>
                    <a:pt x="868" y="16142"/>
                  </a:lnTo>
                  <a:lnTo>
                    <a:pt x="1095" y="16204"/>
                  </a:lnTo>
                  <a:lnTo>
                    <a:pt x="1363" y="16266"/>
                  </a:lnTo>
                  <a:lnTo>
                    <a:pt x="1631" y="16266"/>
                  </a:lnTo>
                  <a:lnTo>
                    <a:pt x="1941" y="16246"/>
                  </a:lnTo>
                  <a:lnTo>
                    <a:pt x="2251" y="16184"/>
                  </a:lnTo>
                  <a:lnTo>
                    <a:pt x="2395" y="16122"/>
                  </a:lnTo>
                  <a:lnTo>
                    <a:pt x="2560" y="16060"/>
                  </a:lnTo>
                  <a:lnTo>
                    <a:pt x="2705" y="15977"/>
                  </a:lnTo>
                  <a:lnTo>
                    <a:pt x="2849" y="15874"/>
                  </a:lnTo>
                  <a:lnTo>
                    <a:pt x="3014" y="15771"/>
                  </a:lnTo>
                  <a:lnTo>
                    <a:pt x="3138" y="15647"/>
                  </a:lnTo>
                  <a:lnTo>
                    <a:pt x="3407" y="15379"/>
                  </a:lnTo>
                  <a:lnTo>
                    <a:pt x="3634" y="15069"/>
                  </a:lnTo>
                  <a:lnTo>
                    <a:pt x="3840" y="14718"/>
                  </a:lnTo>
                  <a:lnTo>
                    <a:pt x="4026" y="14326"/>
                  </a:lnTo>
                  <a:lnTo>
                    <a:pt x="4150" y="13934"/>
                  </a:lnTo>
                  <a:lnTo>
                    <a:pt x="4253" y="13500"/>
                  </a:lnTo>
                  <a:lnTo>
                    <a:pt x="4315" y="13046"/>
                  </a:lnTo>
                  <a:lnTo>
                    <a:pt x="4356" y="12592"/>
                  </a:lnTo>
                  <a:lnTo>
                    <a:pt x="4377" y="12138"/>
                  </a:lnTo>
                  <a:lnTo>
                    <a:pt x="4377" y="11663"/>
                  </a:lnTo>
                  <a:lnTo>
                    <a:pt x="4377" y="10693"/>
                  </a:lnTo>
                  <a:lnTo>
                    <a:pt x="4377" y="9702"/>
                  </a:lnTo>
                  <a:lnTo>
                    <a:pt x="4315" y="7741"/>
                  </a:lnTo>
                  <a:lnTo>
                    <a:pt x="4232" y="5925"/>
                  </a:lnTo>
                  <a:lnTo>
                    <a:pt x="4088" y="2849"/>
                  </a:lnTo>
                  <a:lnTo>
                    <a:pt x="4005" y="765"/>
                  </a:lnTo>
                  <a:lnTo>
                    <a:pt x="3964" y="207"/>
                  </a:lnTo>
                  <a:lnTo>
                    <a:pt x="3964" y="63"/>
                  </a:lnTo>
                  <a:lnTo>
                    <a:pt x="3943"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45" name="Google Shape;2945;p212"/>
            <p:cNvSpPr/>
            <p:nvPr/>
          </p:nvSpPr>
          <p:spPr>
            <a:xfrm>
              <a:off x="2747975" y="4084600"/>
              <a:ext cx="109425" cy="406675"/>
            </a:xfrm>
            <a:custGeom>
              <a:avLst/>
              <a:gdLst/>
              <a:ahLst/>
              <a:cxnLst/>
              <a:rect l="l" t="t" r="r" b="b"/>
              <a:pathLst>
                <a:path w="4377" h="16267" extrusionOk="0">
                  <a:moveTo>
                    <a:pt x="3943" y="1"/>
                  </a:moveTo>
                  <a:lnTo>
                    <a:pt x="3923" y="63"/>
                  </a:lnTo>
                  <a:lnTo>
                    <a:pt x="3902" y="207"/>
                  </a:lnTo>
                  <a:lnTo>
                    <a:pt x="3881" y="765"/>
                  </a:lnTo>
                  <a:lnTo>
                    <a:pt x="3881" y="1673"/>
                  </a:lnTo>
                  <a:lnTo>
                    <a:pt x="3902" y="2849"/>
                  </a:lnTo>
                  <a:lnTo>
                    <a:pt x="3943" y="4294"/>
                  </a:lnTo>
                  <a:lnTo>
                    <a:pt x="3985" y="5925"/>
                  </a:lnTo>
                  <a:lnTo>
                    <a:pt x="4047" y="7762"/>
                  </a:lnTo>
                  <a:lnTo>
                    <a:pt x="4108" y="9702"/>
                  </a:lnTo>
                  <a:lnTo>
                    <a:pt x="4129" y="11663"/>
                  </a:lnTo>
                  <a:lnTo>
                    <a:pt x="4129" y="12138"/>
                  </a:lnTo>
                  <a:lnTo>
                    <a:pt x="4108" y="12592"/>
                  </a:lnTo>
                  <a:lnTo>
                    <a:pt x="4067" y="13026"/>
                  </a:lnTo>
                  <a:lnTo>
                    <a:pt x="4026" y="13459"/>
                  </a:lnTo>
                  <a:lnTo>
                    <a:pt x="3923" y="13872"/>
                  </a:lnTo>
                  <a:lnTo>
                    <a:pt x="3799" y="14264"/>
                  </a:lnTo>
                  <a:lnTo>
                    <a:pt x="3654" y="14615"/>
                  </a:lnTo>
                  <a:lnTo>
                    <a:pt x="3469" y="14945"/>
                  </a:lnTo>
                  <a:lnTo>
                    <a:pt x="3242" y="15255"/>
                  </a:lnTo>
                  <a:lnTo>
                    <a:pt x="3014" y="15502"/>
                  </a:lnTo>
                  <a:lnTo>
                    <a:pt x="2746" y="15730"/>
                  </a:lnTo>
                  <a:lnTo>
                    <a:pt x="2602" y="15812"/>
                  </a:lnTo>
                  <a:lnTo>
                    <a:pt x="2478" y="15895"/>
                  </a:lnTo>
                  <a:lnTo>
                    <a:pt x="2189" y="16019"/>
                  </a:lnTo>
                  <a:lnTo>
                    <a:pt x="1900" y="16101"/>
                  </a:lnTo>
                  <a:lnTo>
                    <a:pt x="1631" y="16122"/>
                  </a:lnTo>
                  <a:lnTo>
                    <a:pt x="1363" y="16122"/>
                  </a:lnTo>
                  <a:lnTo>
                    <a:pt x="1115" y="16080"/>
                  </a:lnTo>
                  <a:lnTo>
                    <a:pt x="909" y="16039"/>
                  </a:lnTo>
                  <a:lnTo>
                    <a:pt x="703" y="15957"/>
                  </a:lnTo>
                  <a:lnTo>
                    <a:pt x="538" y="15874"/>
                  </a:lnTo>
                  <a:lnTo>
                    <a:pt x="414" y="15771"/>
                  </a:lnTo>
                  <a:lnTo>
                    <a:pt x="290" y="15688"/>
                  </a:lnTo>
                  <a:lnTo>
                    <a:pt x="125" y="15502"/>
                  </a:lnTo>
                  <a:lnTo>
                    <a:pt x="42" y="15399"/>
                  </a:lnTo>
                  <a:lnTo>
                    <a:pt x="1" y="15358"/>
                  </a:lnTo>
                  <a:lnTo>
                    <a:pt x="1" y="15358"/>
                  </a:lnTo>
                  <a:lnTo>
                    <a:pt x="21" y="15420"/>
                  </a:lnTo>
                  <a:lnTo>
                    <a:pt x="83" y="15544"/>
                  </a:lnTo>
                  <a:lnTo>
                    <a:pt x="145" y="15626"/>
                  </a:lnTo>
                  <a:lnTo>
                    <a:pt x="228" y="15730"/>
                  </a:lnTo>
                  <a:lnTo>
                    <a:pt x="352" y="15833"/>
                  </a:lnTo>
                  <a:lnTo>
                    <a:pt x="496" y="15957"/>
                  </a:lnTo>
                  <a:lnTo>
                    <a:pt x="661" y="16060"/>
                  </a:lnTo>
                  <a:lnTo>
                    <a:pt x="868" y="16142"/>
                  </a:lnTo>
                  <a:lnTo>
                    <a:pt x="1095" y="16204"/>
                  </a:lnTo>
                  <a:lnTo>
                    <a:pt x="1363" y="16266"/>
                  </a:lnTo>
                  <a:lnTo>
                    <a:pt x="1631" y="16266"/>
                  </a:lnTo>
                  <a:lnTo>
                    <a:pt x="1920" y="16246"/>
                  </a:lnTo>
                  <a:lnTo>
                    <a:pt x="2230" y="16184"/>
                  </a:lnTo>
                  <a:lnTo>
                    <a:pt x="2395" y="16122"/>
                  </a:lnTo>
                  <a:lnTo>
                    <a:pt x="2540" y="16060"/>
                  </a:lnTo>
                  <a:lnTo>
                    <a:pt x="2705" y="15977"/>
                  </a:lnTo>
                  <a:lnTo>
                    <a:pt x="2849" y="15874"/>
                  </a:lnTo>
                  <a:lnTo>
                    <a:pt x="2994" y="15771"/>
                  </a:lnTo>
                  <a:lnTo>
                    <a:pt x="3138" y="15647"/>
                  </a:lnTo>
                  <a:lnTo>
                    <a:pt x="3407" y="15379"/>
                  </a:lnTo>
                  <a:lnTo>
                    <a:pt x="3634" y="15069"/>
                  </a:lnTo>
                  <a:lnTo>
                    <a:pt x="3840" y="14718"/>
                  </a:lnTo>
                  <a:lnTo>
                    <a:pt x="4005" y="14326"/>
                  </a:lnTo>
                  <a:lnTo>
                    <a:pt x="4150" y="13934"/>
                  </a:lnTo>
                  <a:lnTo>
                    <a:pt x="4232" y="13500"/>
                  </a:lnTo>
                  <a:lnTo>
                    <a:pt x="4315" y="13046"/>
                  </a:lnTo>
                  <a:lnTo>
                    <a:pt x="4356" y="12592"/>
                  </a:lnTo>
                  <a:lnTo>
                    <a:pt x="4377" y="12138"/>
                  </a:lnTo>
                  <a:lnTo>
                    <a:pt x="4377" y="11663"/>
                  </a:lnTo>
                  <a:lnTo>
                    <a:pt x="4377" y="10693"/>
                  </a:lnTo>
                  <a:lnTo>
                    <a:pt x="4356" y="9702"/>
                  </a:lnTo>
                  <a:lnTo>
                    <a:pt x="4294" y="7741"/>
                  </a:lnTo>
                  <a:lnTo>
                    <a:pt x="4212" y="5925"/>
                  </a:lnTo>
                  <a:lnTo>
                    <a:pt x="4067" y="2849"/>
                  </a:lnTo>
                  <a:lnTo>
                    <a:pt x="3985" y="765"/>
                  </a:lnTo>
                  <a:lnTo>
                    <a:pt x="3964" y="207"/>
                  </a:lnTo>
                  <a:lnTo>
                    <a:pt x="3943" y="63"/>
                  </a:lnTo>
                  <a:lnTo>
                    <a:pt x="3943"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46" name="Google Shape;2946;p212"/>
            <p:cNvSpPr/>
            <p:nvPr/>
          </p:nvSpPr>
          <p:spPr>
            <a:xfrm>
              <a:off x="2564275" y="4370500"/>
              <a:ext cx="692550" cy="375175"/>
            </a:xfrm>
            <a:custGeom>
              <a:avLst/>
              <a:gdLst/>
              <a:ahLst/>
              <a:cxnLst/>
              <a:rect l="l" t="t" r="r" b="b"/>
              <a:pathLst>
                <a:path w="27702" h="15007" extrusionOk="0">
                  <a:moveTo>
                    <a:pt x="27701" y="0"/>
                  </a:moveTo>
                  <a:lnTo>
                    <a:pt x="27660" y="83"/>
                  </a:lnTo>
                  <a:lnTo>
                    <a:pt x="27557" y="310"/>
                  </a:lnTo>
                  <a:lnTo>
                    <a:pt x="27391" y="681"/>
                  </a:lnTo>
                  <a:lnTo>
                    <a:pt x="27288" y="929"/>
                  </a:lnTo>
                  <a:lnTo>
                    <a:pt x="27164" y="1218"/>
                  </a:lnTo>
                  <a:lnTo>
                    <a:pt x="26855" y="1858"/>
                  </a:lnTo>
                  <a:lnTo>
                    <a:pt x="26442" y="2601"/>
                  </a:lnTo>
                  <a:lnTo>
                    <a:pt x="25947" y="3427"/>
                  </a:lnTo>
                  <a:lnTo>
                    <a:pt x="25658" y="3860"/>
                  </a:lnTo>
                  <a:lnTo>
                    <a:pt x="25348" y="4335"/>
                  </a:lnTo>
                  <a:lnTo>
                    <a:pt x="25018" y="4810"/>
                  </a:lnTo>
                  <a:lnTo>
                    <a:pt x="24646" y="5284"/>
                  </a:lnTo>
                  <a:lnTo>
                    <a:pt x="24233" y="5780"/>
                  </a:lnTo>
                  <a:lnTo>
                    <a:pt x="23821" y="6296"/>
                  </a:lnTo>
                  <a:lnTo>
                    <a:pt x="23346" y="6791"/>
                  </a:lnTo>
                  <a:lnTo>
                    <a:pt x="22871" y="7307"/>
                  </a:lnTo>
                  <a:lnTo>
                    <a:pt x="22355" y="7803"/>
                  </a:lnTo>
                  <a:lnTo>
                    <a:pt x="21798" y="8319"/>
                  </a:lnTo>
                  <a:lnTo>
                    <a:pt x="21220" y="8814"/>
                  </a:lnTo>
                  <a:lnTo>
                    <a:pt x="20621" y="9309"/>
                  </a:lnTo>
                  <a:lnTo>
                    <a:pt x="19981" y="9805"/>
                  </a:lnTo>
                  <a:lnTo>
                    <a:pt x="19321" y="10280"/>
                  </a:lnTo>
                  <a:lnTo>
                    <a:pt x="18619" y="10734"/>
                  </a:lnTo>
                  <a:lnTo>
                    <a:pt x="17917" y="11167"/>
                  </a:lnTo>
                  <a:lnTo>
                    <a:pt x="17174" y="11580"/>
                  </a:lnTo>
                  <a:lnTo>
                    <a:pt x="16390" y="11993"/>
                  </a:lnTo>
                  <a:lnTo>
                    <a:pt x="15626" y="12364"/>
                  </a:lnTo>
                  <a:lnTo>
                    <a:pt x="14842" y="12715"/>
                  </a:lnTo>
                  <a:lnTo>
                    <a:pt x="14057" y="13045"/>
                  </a:lnTo>
                  <a:lnTo>
                    <a:pt x="13294" y="13334"/>
                  </a:lnTo>
                  <a:lnTo>
                    <a:pt x="12509" y="13603"/>
                  </a:lnTo>
                  <a:lnTo>
                    <a:pt x="11766" y="13850"/>
                  </a:lnTo>
                  <a:lnTo>
                    <a:pt x="11002" y="14057"/>
                  </a:lnTo>
                  <a:lnTo>
                    <a:pt x="10259" y="14243"/>
                  </a:lnTo>
                  <a:lnTo>
                    <a:pt x="9537" y="14387"/>
                  </a:lnTo>
                  <a:lnTo>
                    <a:pt x="8814" y="14511"/>
                  </a:lnTo>
                  <a:lnTo>
                    <a:pt x="8113" y="14614"/>
                  </a:lnTo>
                  <a:lnTo>
                    <a:pt x="7431" y="14676"/>
                  </a:lnTo>
                  <a:lnTo>
                    <a:pt x="6771" y="14738"/>
                  </a:lnTo>
                  <a:lnTo>
                    <a:pt x="6152" y="14779"/>
                  </a:lnTo>
                  <a:lnTo>
                    <a:pt x="4954" y="14821"/>
                  </a:lnTo>
                  <a:lnTo>
                    <a:pt x="3860" y="14821"/>
                  </a:lnTo>
                  <a:lnTo>
                    <a:pt x="2890" y="14800"/>
                  </a:lnTo>
                  <a:lnTo>
                    <a:pt x="1322" y="14738"/>
                  </a:lnTo>
                  <a:lnTo>
                    <a:pt x="351" y="14717"/>
                  </a:lnTo>
                  <a:lnTo>
                    <a:pt x="1" y="14717"/>
                  </a:lnTo>
                  <a:lnTo>
                    <a:pt x="83" y="14738"/>
                  </a:lnTo>
                  <a:lnTo>
                    <a:pt x="331" y="14759"/>
                  </a:lnTo>
                  <a:lnTo>
                    <a:pt x="1322" y="14841"/>
                  </a:lnTo>
                  <a:lnTo>
                    <a:pt x="2870" y="14944"/>
                  </a:lnTo>
                  <a:lnTo>
                    <a:pt x="3860" y="14986"/>
                  </a:lnTo>
                  <a:lnTo>
                    <a:pt x="4954" y="15006"/>
                  </a:lnTo>
                  <a:lnTo>
                    <a:pt x="6152" y="14965"/>
                  </a:lnTo>
                  <a:lnTo>
                    <a:pt x="6792" y="14944"/>
                  </a:lnTo>
                  <a:lnTo>
                    <a:pt x="7452" y="14883"/>
                  </a:lnTo>
                  <a:lnTo>
                    <a:pt x="8133" y="14821"/>
                  </a:lnTo>
                  <a:lnTo>
                    <a:pt x="8856" y="14738"/>
                  </a:lnTo>
                  <a:lnTo>
                    <a:pt x="9578" y="14614"/>
                  </a:lnTo>
                  <a:lnTo>
                    <a:pt x="10301" y="14449"/>
                  </a:lnTo>
                  <a:lnTo>
                    <a:pt x="11064" y="14284"/>
                  </a:lnTo>
                  <a:lnTo>
                    <a:pt x="11828" y="14077"/>
                  </a:lnTo>
                  <a:lnTo>
                    <a:pt x="12592" y="13830"/>
                  </a:lnTo>
                  <a:lnTo>
                    <a:pt x="13376" y="13561"/>
                  </a:lnTo>
                  <a:lnTo>
                    <a:pt x="14160" y="13272"/>
                  </a:lnTo>
                  <a:lnTo>
                    <a:pt x="14945" y="12942"/>
                  </a:lnTo>
                  <a:lnTo>
                    <a:pt x="15729" y="12591"/>
                  </a:lnTo>
                  <a:lnTo>
                    <a:pt x="16514" y="12220"/>
                  </a:lnTo>
                  <a:lnTo>
                    <a:pt x="17277" y="11807"/>
                  </a:lnTo>
                  <a:lnTo>
                    <a:pt x="18041" y="11373"/>
                  </a:lnTo>
                  <a:lnTo>
                    <a:pt x="18763" y="10940"/>
                  </a:lnTo>
                  <a:lnTo>
                    <a:pt x="19465" y="10465"/>
                  </a:lnTo>
                  <a:lnTo>
                    <a:pt x="20126" y="9991"/>
                  </a:lnTo>
                  <a:lnTo>
                    <a:pt x="20766" y="9495"/>
                  </a:lnTo>
                  <a:lnTo>
                    <a:pt x="21364" y="9000"/>
                  </a:lnTo>
                  <a:lnTo>
                    <a:pt x="21963" y="8484"/>
                  </a:lnTo>
                  <a:lnTo>
                    <a:pt x="22500" y="7968"/>
                  </a:lnTo>
                  <a:lnTo>
                    <a:pt x="23016" y="7452"/>
                  </a:lnTo>
                  <a:lnTo>
                    <a:pt x="23511" y="6936"/>
                  </a:lnTo>
                  <a:lnTo>
                    <a:pt x="23965" y="6420"/>
                  </a:lnTo>
                  <a:lnTo>
                    <a:pt x="24398" y="5924"/>
                  </a:lnTo>
                  <a:lnTo>
                    <a:pt x="24791" y="5408"/>
                  </a:lnTo>
                  <a:lnTo>
                    <a:pt x="25162" y="4913"/>
                  </a:lnTo>
                  <a:lnTo>
                    <a:pt x="25492" y="4438"/>
                  </a:lnTo>
                  <a:lnTo>
                    <a:pt x="25802" y="3963"/>
                  </a:lnTo>
                  <a:lnTo>
                    <a:pt x="26091" y="3509"/>
                  </a:lnTo>
                  <a:lnTo>
                    <a:pt x="26566" y="2663"/>
                  </a:lnTo>
                  <a:lnTo>
                    <a:pt x="26958" y="1899"/>
                  </a:lnTo>
                  <a:lnTo>
                    <a:pt x="27247" y="1239"/>
                  </a:lnTo>
                  <a:lnTo>
                    <a:pt x="27371" y="970"/>
                  </a:lnTo>
                  <a:lnTo>
                    <a:pt x="27453" y="723"/>
                  </a:lnTo>
                  <a:lnTo>
                    <a:pt x="27598" y="330"/>
                  </a:lnTo>
                  <a:lnTo>
                    <a:pt x="27680" y="83"/>
                  </a:lnTo>
                  <a:lnTo>
                    <a:pt x="27701"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47" name="Google Shape;2947;p212"/>
            <p:cNvSpPr/>
            <p:nvPr/>
          </p:nvSpPr>
          <p:spPr>
            <a:xfrm>
              <a:off x="2390375" y="4039725"/>
              <a:ext cx="118200" cy="279200"/>
            </a:xfrm>
            <a:custGeom>
              <a:avLst/>
              <a:gdLst/>
              <a:ahLst/>
              <a:cxnLst/>
              <a:rect l="l" t="t" r="r" b="b"/>
              <a:pathLst>
                <a:path w="4728" h="11168" extrusionOk="0">
                  <a:moveTo>
                    <a:pt x="2766" y="0"/>
                  </a:moveTo>
                  <a:lnTo>
                    <a:pt x="2498" y="21"/>
                  </a:lnTo>
                  <a:lnTo>
                    <a:pt x="2209" y="83"/>
                  </a:lnTo>
                  <a:lnTo>
                    <a:pt x="1920" y="186"/>
                  </a:lnTo>
                  <a:lnTo>
                    <a:pt x="1631" y="310"/>
                  </a:lnTo>
                  <a:lnTo>
                    <a:pt x="1363" y="475"/>
                  </a:lnTo>
                  <a:lnTo>
                    <a:pt x="1094" y="681"/>
                  </a:lnTo>
                  <a:lnTo>
                    <a:pt x="847" y="929"/>
                  </a:lnTo>
                  <a:lnTo>
                    <a:pt x="620" y="1197"/>
                  </a:lnTo>
                  <a:lnTo>
                    <a:pt x="434" y="1507"/>
                  </a:lnTo>
                  <a:lnTo>
                    <a:pt x="269" y="1837"/>
                  </a:lnTo>
                  <a:lnTo>
                    <a:pt x="166" y="2188"/>
                  </a:lnTo>
                  <a:lnTo>
                    <a:pt x="83" y="2560"/>
                  </a:lnTo>
                  <a:lnTo>
                    <a:pt x="42" y="2952"/>
                  </a:lnTo>
                  <a:lnTo>
                    <a:pt x="21" y="3323"/>
                  </a:lnTo>
                  <a:lnTo>
                    <a:pt x="0" y="3716"/>
                  </a:lnTo>
                  <a:lnTo>
                    <a:pt x="42" y="6626"/>
                  </a:lnTo>
                  <a:lnTo>
                    <a:pt x="104" y="8979"/>
                  </a:lnTo>
                  <a:lnTo>
                    <a:pt x="145" y="10589"/>
                  </a:lnTo>
                  <a:lnTo>
                    <a:pt x="186" y="11023"/>
                  </a:lnTo>
                  <a:lnTo>
                    <a:pt x="186" y="11126"/>
                  </a:lnTo>
                  <a:lnTo>
                    <a:pt x="207" y="11167"/>
                  </a:lnTo>
                  <a:lnTo>
                    <a:pt x="228" y="11126"/>
                  </a:lnTo>
                  <a:lnTo>
                    <a:pt x="228" y="11023"/>
                  </a:lnTo>
                  <a:lnTo>
                    <a:pt x="248" y="10589"/>
                  </a:lnTo>
                  <a:lnTo>
                    <a:pt x="269" y="8979"/>
                  </a:lnTo>
                  <a:lnTo>
                    <a:pt x="269" y="6626"/>
                  </a:lnTo>
                  <a:lnTo>
                    <a:pt x="269" y="3716"/>
                  </a:lnTo>
                  <a:lnTo>
                    <a:pt x="269" y="3344"/>
                  </a:lnTo>
                  <a:lnTo>
                    <a:pt x="289" y="2972"/>
                  </a:lnTo>
                  <a:lnTo>
                    <a:pt x="331" y="2601"/>
                  </a:lnTo>
                  <a:lnTo>
                    <a:pt x="393" y="2250"/>
                  </a:lnTo>
                  <a:lnTo>
                    <a:pt x="496" y="1920"/>
                  </a:lnTo>
                  <a:lnTo>
                    <a:pt x="640" y="1610"/>
                  </a:lnTo>
                  <a:lnTo>
                    <a:pt x="805" y="1321"/>
                  </a:lnTo>
                  <a:lnTo>
                    <a:pt x="1012" y="1073"/>
                  </a:lnTo>
                  <a:lnTo>
                    <a:pt x="1239" y="846"/>
                  </a:lnTo>
                  <a:lnTo>
                    <a:pt x="1487" y="661"/>
                  </a:lnTo>
                  <a:lnTo>
                    <a:pt x="1734" y="496"/>
                  </a:lnTo>
                  <a:lnTo>
                    <a:pt x="2003" y="372"/>
                  </a:lnTo>
                  <a:lnTo>
                    <a:pt x="2271" y="268"/>
                  </a:lnTo>
                  <a:lnTo>
                    <a:pt x="2519" y="207"/>
                  </a:lnTo>
                  <a:lnTo>
                    <a:pt x="2787" y="186"/>
                  </a:lnTo>
                  <a:lnTo>
                    <a:pt x="3035" y="165"/>
                  </a:lnTo>
                  <a:lnTo>
                    <a:pt x="3262" y="207"/>
                  </a:lnTo>
                  <a:lnTo>
                    <a:pt x="3489" y="248"/>
                  </a:lnTo>
                  <a:lnTo>
                    <a:pt x="3695" y="310"/>
                  </a:lnTo>
                  <a:lnTo>
                    <a:pt x="3881" y="392"/>
                  </a:lnTo>
                  <a:lnTo>
                    <a:pt x="4025" y="496"/>
                  </a:lnTo>
                  <a:lnTo>
                    <a:pt x="4170" y="578"/>
                  </a:lnTo>
                  <a:lnTo>
                    <a:pt x="4294" y="681"/>
                  </a:lnTo>
                  <a:lnTo>
                    <a:pt x="4397" y="784"/>
                  </a:lnTo>
                  <a:lnTo>
                    <a:pt x="4542" y="991"/>
                  </a:lnTo>
                  <a:lnTo>
                    <a:pt x="4645" y="1135"/>
                  </a:lnTo>
                  <a:lnTo>
                    <a:pt x="4707" y="1239"/>
                  </a:lnTo>
                  <a:lnTo>
                    <a:pt x="4727" y="1259"/>
                  </a:lnTo>
                  <a:lnTo>
                    <a:pt x="4727" y="1218"/>
                  </a:lnTo>
                  <a:lnTo>
                    <a:pt x="4686" y="1115"/>
                  </a:lnTo>
                  <a:lnTo>
                    <a:pt x="4603" y="950"/>
                  </a:lnTo>
                  <a:lnTo>
                    <a:pt x="4562" y="846"/>
                  </a:lnTo>
                  <a:lnTo>
                    <a:pt x="4480" y="723"/>
                  </a:lnTo>
                  <a:lnTo>
                    <a:pt x="4376" y="619"/>
                  </a:lnTo>
                  <a:lnTo>
                    <a:pt x="4253" y="496"/>
                  </a:lnTo>
                  <a:lnTo>
                    <a:pt x="4108" y="372"/>
                  </a:lnTo>
                  <a:lnTo>
                    <a:pt x="3943" y="268"/>
                  </a:lnTo>
                  <a:lnTo>
                    <a:pt x="3737" y="165"/>
                  </a:lnTo>
                  <a:lnTo>
                    <a:pt x="3530" y="83"/>
                  </a:lnTo>
                  <a:lnTo>
                    <a:pt x="3303" y="41"/>
                  </a:lnTo>
                  <a:lnTo>
                    <a:pt x="3035" y="0"/>
                  </a:lnTo>
                  <a:close/>
                </a:path>
              </a:pathLst>
            </a:custGeom>
            <a:solidFill>
              <a:srgbClr val="FFFFFF"/>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48" name="Google Shape;2948;p212"/>
            <p:cNvSpPr/>
            <p:nvPr/>
          </p:nvSpPr>
          <p:spPr>
            <a:xfrm>
              <a:off x="2724250" y="4099050"/>
              <a:ext cx="6725" cy="281275"/>
            </a:xfrm>
            <a:custGeom>
              <a:avLst/>
              <a:gdLst/>
              <a:ahLst/>
              <a:cxnLst/>
              <a:rect l="l" t="t" r="r" b="b"/>
              <a:pathLst>
                <a:path w="269" h="11251" extrusionOk="0">
                  <a:moveTo>
                    <a:pt x="145" y="1"/>
                  </a:moveTo>
                  <a:lnTo>
                    <a:pt x="124" y="22"/>
                  </a:lnTo>
                  <a:lnTo>
                    <a:pt x="104" y="104"/>
                  </a:lnTo>
                  <a:lnTo>
                    <a:pt x="83" y="434"/>
                  </a:lnTo>
                  <a:lnTo>
                    <a:pt x="42" y="1652"/>
                  </a:lnTo>
                  <a:lnTo>
                    <a:pt x="21" y="3427"/>
                  </a:lnTo>
                  <a:lnTo>
                    <a:pt x="0" y="5636"/>
                  </a:lnTo>
                  <a:lnTo>
                    <a:pt x="21" y="7824"/>
                  </a:lnTo>
                  <a:lnTo>
                    <a:pt x="42" y="9620"/>
                  </a:lnTo>
                  <a:lnTo>
                    <a:pt x="83" y="10817"/>
                  </a:lnTo>
                  <a:lnTo>
                    <a:pt x="104" y="11147"/>
                  </a:lnTo>
                  <a:lnTo>
                    <a:pt x="124" y="11230"/>
                  </a:lnTo>
                  <a:lnTo>
                    <a:pt x="145" y="11250"/>
                  </a:lnTo>
                  <a:lnTo>
                    <a:pt x="145" y="11230"/>
                  </a:lnTo>
                  <a:lnTo>
                    <a:pt x="165" y="11147"/>
                  </a:lnTo>
                  <a:lnTo>
                    <a:pt x="186" y="10817"/>
                  </a:lnTo>
                  <a:lnTo>
                    <a:pt x="227" y="9620"/>
                  </a:lnTo>
                  <a:lnTo>
                    <a:pt x="248" y="7824"/>
                  </a:lnTo>
                  <a:lnTo>
                    <a:pt x="269" y="5636"/>
                  </a:lnTo>
                  <a:lnTo>
                    <a:pt x="248" y="3427"/>
                  </a:lnTo>
                  <a:lnTo>
                    <a:pt x="227" y="1652"/>
                  </a:lnTo>
                  <a:lnTo>
                    <a:pt x="186" y="434"/>
                  </a:lnTo>
                  <a:lnTo>
                    <a:pt x="165" y="104"/>
                  </a:lnTo>
                  <a:lnTo>
                    <a:pt x="145" y="22"/>
                  </a:lnTo>
                  <a:lnTo>
                    <a:pt x="145" y="1"/>
                  </a:lnTo>
                  <a:close/>
                </a:path>
              </a:pathLst>
            </a:custGeom>
            <a:solidFill>
              <a:srgbClr val="FFFFFF"/>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49" name="Google Shape;2949;p212"/>
            <p:cNvSpPr/>
            <p:nvPr/>
          </p:nvSpPr>
          <p:spPr>
            <a:xfrm>
              <a:off x="2114300" y="3826075"/>
              <a:ext cx="512950" cy="419050"/>
            </a:xfrm>
            <a:custGeom>
              <a:avLst/>
              <a:gdLst/>
              <a:ahLst/>
              <a:cxnLst/>
              <a:rect l="l" t="t" r="r" b="b"/>
              <a:pathLst>
                <a:path w="20518" h="16762" extrusionOk="0">
                  <a:moveTo>
                    <a:pt x="18763" y="1"/>
                  </a:moveTo>
                  <a:lnTo>
                    <a:pt x="18041" y="42"/>
                  </a:lnTo>
                  <a:lnTo>
                    <a:pt x="17215" y="124"/>
                  </a:lnTo>
                  <a:lnTo>
                    <a:pt x="16286" y="248"/>
                  </a:lnTo>
                  <a:lnTo>
                    <a:pt x="15791" y="352"/>
                  </a:lnTo>
                  <a:lnTo>
                    <a:pt x="15275" y="455"/>
                  </a:lnTo>
                  <a:lnTo>
                    <a:pt x="14738" y="579"/>
                  </a:lnTo>
                  <a:lnTo>
                    <a:pt x="14181" y="723"/>
                  </a:lnTo>
                  <a:lnTo>
                    <a:pt x="13624" y="888"/>
                  </a:lnTo>
                  <a:lnTo>
                    <a:pt x="13046" y="1074"/>
                  </a:lnTo>
                  <a:lnTo>
                    <a:pt x="12447" y="1301"/>
                  </a:lnTo>
                  <a:lnTo>
                    <a:pt x="11848" y="1528"/>
                  </a:lnTo>
                  <a:lnTo>
                    <a:pt x="11250" y="1796"/>
                  </a:lnTo>
                  <a:lnTo>
                    <a:pt x="10651" y="2085"/>
                  </a:lnTo>
                  <a:lnTo>
                    <a:pt x="10032" y="2416"/>
                  </a:lnTo>
                  <a:lnTo>
                    <a:pt x="9413" y="2746"/>
                  </a:lnTo>
                  <a:lnTo>
                    <a:pt x="8814" y="3117"/>
                  </a:lnTo>
                  <a:lnTo>
                    <a:pt x="8195" y="3530"/>
                  </a:lnTo>
                  <a:lnTo>
                    <a:pt x="7596" y="3964"/>
                  </a:lnTo>
                  <a:lnTo>
                    <a:pt x="7018" y="4418"/>
                  </a:lnTo>
                  <a:lnTo>
                    <a:pt x="6440" y="4913"/>
                  </a:lnTo>
                  <a:lnTo>
                    <a:pt x="5883" y="5409"/>
                  </a:lnTo>
                  <a:lnTo>
                    <a:pt x="5367" y="5925"/>
                  </a:lnTo>
                  <a:lnTo>
                    <a:pt x="4892" y="6441"/>
                  </a:lnTo>
                  <a:lnTo>
                    <a:pt x="4418" y="6977"/>
                  </a:lnTo>
                  <a:lnTo>
                    <a:pt x="3984" y="7514"/>
                  </a:lnTo>
                  <a:lnTo>
                    <a:pt x="3571" y="8051"/>
                  </a:lnTo>
                  <a:lnTo>
                    <a:pt x="3200" y="8587"/>
                  </a:lnTo>
                  <a:lnTo>
                    <a:pt x="2849" y="9124"/>
                  </a:lnTo>
                  <a:lnTo>
                    <a:pt x="2519" y="9661"/>
                  </a:lnTo>
                  <a:lnTo>
                    <a:pt x="2209" y="10177"/>
                  </a:lnTo>
                  <a:lnTo>
                    <a:pt x="1920" y="10693"/>
                  </a:lnTo>
                  <a:lnTo>
                    <a:pt x="1672" y="11209"/>
                  </a:lnTo>
                  <a:lnTo>
                    <a:pt x="1445" y="11704"/>
                  </a:lnTo>
                  <a:lnTo>
                    <a:pt x="1239" y="12200"/>
                  </a:lnTo>
                  <a:lnTo>
                    <a:pt x="1053" y="12654"/>
                  </a:lnTo>
                  <a:lnTo>
                    <a:pt x="743" y="13541"/>
                  </a:lnTo>
                  <a:lnTo>
                    <a:pt x="496" y="14346"/>
                  </a:lnTo>
                  <a:lnTo>
                    <a:pt x="310" y="15048"/>
                  </a:lnTo>
                  <a:lnTo>
                    <a:pt x="166" y="15647"/>
                  </a:lnTo>
                  <a:lnTo>
                    <a:pt x="83" y="16121"/>
                  </a:lnTo>
                  <a:lnTo>
                    <a:pt x="21" y="16472"/>
                  </a:lnTo>
                  <a:lnTo>
                    <a:pt x="0" y="16699"/>
                  </a:lnTo>
                  <a:lnTo>
                    <a:pt x="0" y="16761"/>
                  </a:lnTo>
                  <a:lnTo>
                    <a:pt x="21" y="16699"/>
                  </a:lnTo>
                  <a:lnTo>
                    <a:pt x="83" y="16493"/>
                  </a:lnTo>
                  <a:lnTo>
                    <a:pt x="145" y="16142"/>
                  </a:lnTo>
                  <a:lnTo>
                    <a:pt x="269" y="15667"/>
                  </a:lnTo>
                  <a:lnTo>
                    <a:pt x="413" y="15069"/>
                  </a:lnTo>
                  <a:lnTo>
                    <a:pt x="620" y="14388"/>
                  </a:lnTo>
                  <a:lnTo>
                    <a:pt x="888" y="13603"/>
                  </a:lnTo>
                  <a:lnTo>
                    <a:pt x="1218" y="12736"/>
                  </a:lnTo>
                  <a:lnTo>
                    <a:pt x="1404" y="12262"/>
                  </a:lnTo>
                  <a:lnTo>
                    <a:pt x="1610" y="11787"/>
                  </a:lnTo>
                  <a:lnTo>
                    <a:pt x="1858" y="11291"/>
                  </a:lnTo>
                  <a:lnTo>
                    <a:pt x="2106" y="10796"/>
                  </a:lnTo>
                  <a:lnTo>
                    <a:pt x="2395" y="10280"/>
                  </a:lnTo>
                  <a:lnTo>
                    <a:pt x="2704" y="9764"/>
                  </a:lnTo>
                  <a:lnTo>
                    <a:pt x="3035" y="9248"/>
                  </a:lnTo>
                  <a:lnTo>
                    <a:pt x="3386" y="8711"/>
                  </a:lnTo>
                  <a:lnTo>
                    <a:pt x="3778" y="8175"/>
                  </a:lnTo>
                  <a:lnTo>
                    <a:pt x="4170" y="7659"/>
                  </a:lnTo>
                  <a:lnTo>
                    <a:pt x="4603" y="7122"/>
                  </a:lnTo>
                  <a:lnTo>
                    <a:pt x="5057" y="6606"/>
                  </a:lnTo>
                  <a:lnTo>
                    <a:pt x="5553" y="6090"/>
                  </a:lnTo>
                  <a:lnTo>
                    <a:pt x="6069" y="5594"/>
                  </a:lnTo>
                  <a:lnTo>
                    <a:pt x="6606" y="5099"/>
                  </a:lnTo>
                  <a:lnTo>
                    <a:pt x="7163" y="4604"/>
                  </a:lnTo>
                  <a:lnTo>
                    <a:pt x="7741" y="4150"/>
                  </a:lnTo>
                  <a:lnTo>
                    <a:pt x="8339" y="3737"/>
                  </a:lnTo>
                  <a:lnTo>
                    <a:pt x="8938" y="3324"/>
                  </a:lnTo>
                  <a:lnTo>
                    <a:pt x="9537" y="2952"/>
                  </a:lnTo>
                  <a:lnTo>
                    <a:pt x="10156" y="2622"/>
                  </a:lnTo>
                  <a:lnTo>
                    <a:pt x="10754" y="2292"/>
                  </a:lnTo>
                  <a:lnTo>
                    <a:pt x="11353" y="2003"/>
                  </a:lnTo>
                  <a:lnTo>
                    <a:pt x="11952" y="1735"/>
                  </a:lnTo>
                  <a:lnTo>
                    <a:pt x="12530" y="1507"/>
                  </a:lnTo>
                  <a:lnTo>
                    <a:pt x="13108" y="1280"/>
                  </a:lnTo>
                  <a:lnTo>
                    <a:pt x="13686" y="1095"/>
                  </a:lnTo>
                  <a:lnTo>
                    <a:pt x="14243" y="909"/>
                  </a:lnTo>
                  <a:lnTo>
                    <a:pt x="14780" y="764"/>
                  </a:lnTo>
                  <a:lnTo>
                    <a:pt x="15316" y="641"/>
                  </a:lnTo>
                  <a:lnTo>
                    <a:pt x="15832" y="517"/>
                  </a:lnTo>
                  <a:lnTo>
                    <a:pt x="16307" y="434"/>
                  </a:lnTo>
                  <a:lnTo>
                    <a:pt x="17236" y="290"/>
                  </a:lnTo>
                  <a:lnTo>
                    <a:pt x="18061" y="186"/>
                  </a:lnTo>
                  <a:lnTo>
                    <a:pt x="18784" y="124"/>
                  </a:lnTo>
                  <a:lnTo>
                    <a:pt x="19383" y="104"/>
                  </a:lnTo>
                  <a:lnTo>
                    <a:pt x="19878" y="83"/>
                  </a:lnTo>
                  <a:lnTo>
                    <a:pt x="20229" y="83"/>
                  </a:lnTo>
                  <a:lnTo>
                    <a:pt x="20435" y="63"/>
                  </a:lnTo>
                  <a:lnTo>
                    <a:pt x="20518" y="63"/>
                  </a:lnTo>
                  <a:lnTo>
                    <a:pt x="20435" y="42"/>
                  </a:lnTo>
                  <a:lnTo>
                    <a:pt x="20229" y="21"/>
                  </a:lnTo>
                  <a:lnTo>
                    <a:pt x="19878" y="1"/>
                  </a:lnTo>
                  <a:close/>
                </a:path>
              </a:pathLst>
            </a:custGeom>
            <a:solidFill>
              <a:srgbClr val="FFFFFF"/>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50" name="Google Shape;2950;p212"/>
            <p:cNvSpPr/>
            <p:nvPr/>
          </p:nvSpPr>
          <p:spPr>
            <a:xfrm>
              <a:off x="2215950" y="3218200"/>
              <a:ext cx="98600" cy="682725"/>
            </a:xfrm>
            <a:custGeom>
              <a:avLst/>
              <a:gdLst/>
              <a:ahLst/>
              <a:cxnLst/>
              <a:rect l="l" t="t" r="r" b="b"/>
              <a:pathLst>
                <a:path w="3944" h="27309" extrusionOk="0">
                  <a:moveTo>
                    <a:pt x="3943" y="0"/>
                  </a:moveTo>
                  <a:lnTo>
                    <a:pt x="3902" y="62"/>
                  </a:lnTo>
                  <a:lnTo>
                    <a:pt x="3819" y="248"/>
                  </a:lnTo>
                  <a:lnTo>
                    <a:pt x="3468" y="991"/>
                  </a:lnTo>
                  <a:lnTo>
                    <a:pt x="3241" y="1528"/>
                  </a:lnTo>
                  <a:lnTo>
                    <a:pt x="2973" y="2188"/>
                  </a:lnTo>
                  <a:lnTo>
                    <a:pt x="2684" y="2931"/>
                  </a:lnTo>
                  <a:lnTo>
                    <a:pt x="2519" y="3344"/>
                  </a:lnTo>
                  <a:lnTo>
                    <a:pt x="2374" y="3778"/>
                  </a:lnTo>
                  <a:lnTo>
                    <a:pt x="2065" y="4727"/>
                  </a:lnTo>
                  <a:lnTo>
                    <a:pt x="1900" y="5222"/>
                  </a:lnTo>
                  <a:lnTo>
                    <a:pt x="1755" y="5759"/>
                  </a:lnTo>
                  <a:lnTo>
                    <a:pt x="1590" y="6296"/>
                  </a:lnTo>
                  <a:lnTo>
                    <a:pt x="1446" y="6874"/>
                  </a:lnTo>
                  <a:lnTo>
                    <a:pt x="1136" y="8050"/>
                  </a:lnTo>
                  <a:lnTo>
                    <a:pt x="868" y="9309"/>
                  </a:lnTo>
                  <a:lnTo>
                    <a:pt x="620" y="10630"/>
                  </a:lnTo>
                  <a:lnTo>
                    <a:pt x="414" y="11993"/>
                  </a:lnTo>
                  <a:lnTo>
                    <a:pt x="228" y="13417"/>
                  </a:lnTo>
                  <a:lnTo>
                    <a:pt x="125" y="14841"/>
                  </a:lnTo>
                  <a:lnTo>
                    <a:pt x="42" y="16224"/>
                  </a:lnTo>
                  <a:lnTo>
                    <a:pt x="1" y="17566"/>
                  </a:lnTo>
                  <a:lnTo>
                    <a:pt x="21" y="18866"/>
                  </a:lnTo>
                  <a:lnTo>
                    <a:pt x="63" y="20084"/>
                  </a:lnTo>
                  <a:lnTo>
                    <a:pt x="83" y="20662"/>
                  </a:lnTo>
                  <a:lnTo>
                    <a:pt x="145" y="21240"/>
                  </a:lnTo>
                  <a:lnTo>
                    <a:pt x="186" y="21777"/>
                  </a:lnTo>
                  <a:lnTo>
                    <a:pt x="228" y="22293"/>
                  </a:lnTo>
                  <a:lnTo>
                    <a:pt x="352" y="23284"/>
                  </a:lnTo>
                  <a:lnTo>
                    <a:pt x="414" y="23758"/>
                  </a:lnTo>
                  <a:lnTo>
                    <a:pt x="475" y="24192"/>
                  </a:lnTo>
                  <a:lnTo>
                    <a:pt x="599" y="24976"/>
                  </a:lnTo>
                  <a:lnTo>
                    <a:pt x="723" y="25657"/>
                  </a:lnTo>
                  <a:lnTo>
                    <a:pt x="847" y="26235"/>
                  </a:lnTo>
                  <a:lnTo>
                    <a:pt x="1033" y="27040"/>
                  </a:lnTo>
                  <a:lnTo>
                    <a:pt x="1074" y="27247"/>
                  </a:lnTo>
                  <a:lnTo>
                    <a:pt x="1095" y="27309"/>
                  </a:lnTo>
                  <a:lnTo>
                    <a:pt x="1095" y="27226"/>
                  </a:lnTo>
                  <a:lnTo>
                    <a:pt x="1074" y="27020"/>
                  </a:lnTo>
                  <a:lnTo>
                    <a:pt x="950" y="26215"/>
                  </a:lnTo>
                  <a:lnTo>
                    <a:pt x="847" y="25637"/>
                  </a:lnTo>
                  <a:lnTo>
                    <a:pt x="744" y="24956"/>
                  </a:lnTo>
                  <a:lnTo>
                    <a:pt x="620" y="24171"/>
                  </a:lnTo>
                  <a:lnTo>
                    <a:pt x="579" y="23717"/>
                  </a:lnTo>
                  <a:lnTo>
                    <a:pt x="517" y="23263"/>
                  </a:lnTo>
                  <a:lnTo>
                    <a:pt x="414" y="22293"/>
                  </a:lnTo>
                  <a:lnTo>
                    <a:pt x="352" y="21219"/>
                  </a:lnTo>
                  <a:lnTo>
                    <a:pt x="310" y="20662"/>
                  </a:lnTo>
                  <a:lnTo>
                    <a:pt x="290" y="20064"/>
                  </a:lnTo>
                  <a:lnTo>
                    <a:pt x="248" y="18846"/>
                  </a:lnTo>
                  <a:lnTo>
                    <a:pt x="248" y="17566"/>
                  </a:lnTo>
                  <a:lnTo>
                    <a:pt x="290" y="16245"/>
                  </a:lnTo>
                  <a:lnTo>
                    <a:pt x="352" y="14862"/>
                  </a:lnTo>
                  <a:lnTo>
                    <a:pt x="475" y="13438"/>
                  </a:lnTo>
                  <a:lnTo>
                    <a:pt x="661" y="12034"/>
                  </a:lnTo>
                  <a:lnTo>
                    <a:pt x="868" y="10672"/>
                  </a:lnTo>
                  <a:lnTo>
                    <a:pt x="1095" y="9351"/>
                  </a:lnTo>
                  <a:lnTo>
                    <a:pt x="1363" y="8112"/>
                  </a:lnTo>
                  <a:lnTo>
                    <a:pt x="1652" y="6915"/>
                  </a:lnTo>
                  <a:lnTo>
                    <a:pt x="1797" y="6358"/>
                  </a:lnTo>
                  <a:lnTo>
                    <a:pt x="1941" y="5821"/>
                  </a:lnTo>
                  <a:lnTo>
                    <a:pt x="2251" y="4789"/>
                  </a:lnTo>
                  <a:lnTo>
                    <a:pt x="2540" y="3840"/>
                  </a:lnTo>
                  <a:lnTo>
                    <a:pt x="2684" y="3406"/>
                  </a:lnTo>
                  <a:lnTo>
                    <a:pt x="2829" y="2993"/>
                  </a:lnTo>
                  <a:lnTo>
                    <a:pt x="3097" y="2229"/>
                  </a:lnTo>
                  <a:lnTo>
                    <a:pt x="3345" y="1569"/>
                  </a:lnTo>
                  <a:lnTo>
                    <a:pt x="3572" y="1032"/>
                  </a:lnTo>
                  <a:lnTo>
                    <a:pt x="3861" y="269"/>
                  </a:lnTo>
                  <a:lnTo>
                    <a:pt x="3923" y="83"/>
                  </a:lnTo>
                  <a:lnTo>
                    <a:pt x="3943" y="0"/>
                  </a:lnTo>
                  <a:close/>
                </a:path>
              </a:pathLst>
            </a:custGeom>
            <a:solidFill>
              <a:srgbClr val="FFFFFF"/>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51" name="Google Shape;2951;p212"/>
            <p:cNvSpPr/>
            <p:nvPr/>
          </p:nvSpPr>
          <p:spPr>
            <a:xfrm>
              <a:off x="2286125" y="2596375"/>
              <a:ext cx="46475" cy="565075"/>
            </a:xfrm>
            <a:custGeom>
              <a:avLst/>
              <a:gdLst/>
              <a:ahLst/>
              <a:cxnLst/>
              <a:rect l="l" t="t" r="r" b="b"/>
              <a:pathLst>
                <a:path w="1859" h="22603" extrusionOk="0">
                  <a:moveTo>
                    <a:pt x="1859" y="1"/>
                  </a:moveTo>
                  <a:lnTo>
                    <a:pt x="1797" y="42"/>
                  </a:lnTo>
                  <a:lnTo>
                    <a:pt x="1694" y="166"/>
                  </a:lnTo>
                  <a:lnTo>
                    <a:pt x="1508" y="393"/>
                  </a:lnTo>
                  <a:lnTo>
                    <a:pt x="1281" y="723"/>
                  </a:lnTo>
                  <a:lnTo>
                    <a:pt x="1054" y="1136"/>
                  </a:lnTo>
                  <a:lnTo>
                    <a:pt x="930" y="1383"/>
                  </a:lnTo>
                  <a:lnTo>
                    <a:pt x="806" y="1672"/>
                  </a:lnTo>
                  <a:lnTo>
                    <a:pt x="682" y="1961"/>
                  </a:lnTo>
                  <a:lnTo>
                    <a:pt x="579" y="2292"/>
                  </a:lnTo>
                  <a:lnTo>
                    <a:pt x="476" y="2643"/>
                  </a:lnTo>
                  <a:lnTo>
                    <a:pt x="393" y="3014"/>
                  </a:lnTo>
                  <a:lnTo>
                    <a:pt x="311" y="3427"/>
                  </a:lnTo>
                  <a:lnTo>
                    <a:pt x="249" y="3840"/>
                  </a:lnTo>
                  <a:lnTo>
                    <a:pt x="145" y="4727"/>
                  </a:lnTo>
                  <a:lnTo>
                    <a:pt x="83" y="5677"/>
                  </a:lnTo>
                  <a:lnTo>
                    <a:pt x="42" y="6668"/>
                  </a:lnTo>
                  <a:lnTo>
                    <a:pt x="22" y="7741"/>
                  </a:lnTo>
                  <a:lnTo>
                    <a:pt x="1" y="8835"/>
                  </a:lnTo>
                  <a:lnTo>
                    <a:pt x="1" y="9970"/>
                  </a:lnTo>
                  <a:lnTo>
                    <a:pt x="22" y="11147"/>
                  </a:lnTo>
                  <a:lnTo>
                    <a:pt x="63" y="12344"/>
                  </a:lnTo>
                  <a:lnTo>
                    <a:pt x="125" y="13479"/>
                  </a:lnTo>
                  <a:lnTo>
                    <a:pt x="187" y="14573"/>
                  </a:lnTo>
                  <a:lnTo>
                    <a:pt x="269" y="15626"/>
                  </a:lnTo>
                  <a:lnTo>
                    <a:pt x="352" y="16637"/>
                  </a:lnTo>
                  <a:lnTo>
                    <a:pt x="455" y="17587"/>
                  </a:lnTo>
                  <a:lnTo>
                    <a:pt x="661" y="19279"/>
                  </a:lnTo>
                  <a:lnTo>
                    <a:pt x="868" y="20662"/>
                  </a:lnTo>
                  <a:lnTo>
                    <a:pt x="1054" y="21715"/>
                  </a:lnTo>
                  <a:lnTo>
                    <a:pt x="1177" y="22376"/>
                  </a:lnTo>
                  <a:lnTo>
                    <a:pt x="1219" y="22541"/>
                  </a:lnTo>
                  <a:lnTo>
                    <a:pt x="1239" y="22603"/>
                  </a:lnTo>
                  <a:lnTo>
                    <a:pt x="1239" y="22541"/>
                  </a:lnTo>
                  <a:lnTo>
                    <a:pt x="1239" y="22355"/>
                  </a:lnTo>
                  <a:lnTo>
                    <a:pt x="1157" y="21694"/>
                  </a:lnTo>
                  <a:lnTo>
                    <a:pt x="847" y="19259"/>
                  </a:lnTo>
                  <a:lnTo>
                    <a:pt x="661" y="17566"/>
                  </a:lnTo>
                  <a:lnTo>
                    <a:pt x="496" y="15605"/>
                  </a:lnTo>
                  <a:lnTo>
                    <a:pt x="414" y="14553"/>
                  </a:lnTo>
                  <a:lnTo>
                    <a:pt x="352" y="13459"/>
                  </a:lnTo>
                  <a:lnTo>
                    <a:pt x="311" y="12323"/>
                  </a:lnTo>
                  <a:lnTo>
                    <a:pt x="269" y="11147"/>
                  </a:lnTo>
                  <a:lnTo>
                    <a:pt x="249" y="9970"/>
                  </a:lnTo>
                  <a:lnTo>
                    <a:pt x="249" y="8835"/>
                  </a:lnTo>
                  <a:lnTo>
                    <a:pt x="249" y="7741"/>
                  </a:lnTo>
                  <a:lnTo>
                    <a:pt x="269" y="6688"/>
                  </a:lnTo>
                  <a:lnTo>
                    <a:pt x="311" y="5677"/>
                  </a:lnTo>
                  <a:lnTo>
                    <a:pt x="352" y="4727"/>
                  </a:lnTo>
                  <a:lnTo>
                    <a:pt x="455" y="3860"/>
                  </a:lnTo>
                  <a:lnTo>
                    <a:pt x="496" y="3448"/>
                  </a:lnTo>
                  <a:lnTo>
                    <a:pt x="579" y="3055"/>
                  </a:lnTo>
                  <a:lnTo>
                    <a:pt x="641" y="2684"/>
                  </a:lnTo>
                  <a:lnTo>
                    <a:pt x="744" y="2333"/>
                  </a:lnTo>
                  <a:lnTo>
                    <a:pt x="827" y="2023"/>
                  </a:lnTo>
                  <a:lnTo>
                    <a:pt x="930" y="1714"/>
                  </a:lnTo>
                  <a:lnTo>
                    <a:pt x="1157" y="1198"/>
                  </a:lnTo>
                  <a:lnTo>
                    <a:pt x="1363" y="764"/>
                  </a:lnTo>
                  <a:lnTo>
                    <a:pt x="1570" y="434"/>
                  </a:lnTo>
                  <a:lnTo>
                    <a:pt x="1735" y="207"/>
                  </a:lnTo>
                  <a:lnTo>
                    <a:pt x="1817" y="62"/>
                  </a:lnTo>
                  <a:lnTo>
                    <a:pt x="1859" y="1"/>
                  </a:lnTo>
                  <a:close/>
                </a:path>
              </a:pathLst>
            </a:custGeom>
            <a:solidFill>
              <a:srgbClr val="FFFFFF"/>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52" name="Google Shape;2952;p212"/>
            <p:cNvSpPr/>
            <p:nvPr/>
          </p:nvSpPr>
          <p:spPr>
            <a:xfrm>
              <a:off x="2786675" y="2221725"/>
              <a:ext cx="710100" cy="369525"/>
            </a:xfrm>
            <a:custGeom>
              <a:avLst/>
              <a:gdLst/>
              <a:ahLst/>
              <a:cxnLst/>
              <a:rect l="l" t="t" r="r" b="b"/>
              <a:pathLst>
                <a:path w="28404" h="14781" extrusionOk="0">
                  <a:moveTo>
                    <a:pt x="28403" y="1"/>
                  </a:moveTo>
                  <a:lnTo>
                    <a:pt x="28300" y="22"/>
                  </a:lnTo>
                  <a:lnTo>
                    <a:pt x="28073" y="84"/>
                  </a:lnTo>
                  <a:lnTo>
                    <a:pt x="27165" y="352"/>
                  </a:lnTo>
                  <a:lnTo>
                    <a:pt x="25741" y="785"/>
                  </a:lnTo>
                  <a:lnTo>
                    <a:pt x="23862" y="1405"/>
                  </a:lnTo>
                  <a:lnTo>
                    <a:pt x="21592" y="2168"/>
                  </a:lnTo>
                  <a:lnTo>
                    <a:pt x="20333" y="2602"/>
                  </a:lnTo>
                  <a:lnTo>
                    <a:pt x="19012" y="3097"/>
                  </a:lnTo>
                  <a:lnTo>
                    <a:pt x="17608" y="3634"/>
                  </a:lnTo>
                  <a:lnTo>
                    <a:pt x="16184" y="4212"/>
                  </a:lnTo>
                  <a:lnTo>
                    <a:pt x="14697" y="4831"/>
                  </a:lnTo>
                  <a:lnTo>
                    <a:pt x="13191" y="5533"/>
                  </a:lnTo>
                  <a:lnTo>
                    <a:pt x="12427" y="5884"/>
                  </a:lnTo>
                  <a:lnTo>
                    <a:pt x="11684" y="6255"/>
                  </a:lnTo>
                  <a:lnTo>
                    <a:pt x="10982" y="6627"/>
                  </a:lnTo>
                  <a:lnTo>
                    <a:pt x="10260" y="6998"/>
                  </a:lnTo>
                  <a:lnTo>
                    <a:pt x="8918" y="7762"/>
                  </a:lnTo>
                  <a:lnTo>
                    <a:pt x="7638" y="8526"/>
                  </a:lnTo>
                  <a:lnTo>
                    <a:pt x="6441" y="9290"/>
                  </a:lnTo>
                  <a:lnTo>
                    <a:pt x="5347" y="10053"/>
                  </a:lnTo>
                  <a:lnTo>
                    <a:pt x="4336" y="10796"/>
                  </a:lnTo>
                  <a:lnTo>
                    <a:pt x="3448" y="11519"/>
                  </a:lnTo>
                  <a:lnTo>
                    <a:pt x="2643" y="12179"/>
                  </a:lnTo>
                  <a:lnTo>
                    <a:pt x="1941" y="12799"/>
                  </a:lnTo>
                  <a:lnTo>
                    <a:pt x="1343" y="13356"/>
                  </a:lnTo>
                  <a:lnTo>
                    <a:pt x="868" y="13851"/>
                  </a:lnTo>
                  <a:lnTo>
                    <a:pt x="496" y="14243"/>
                  </a:lnTo>
                  <a:lnTo>
                    <a:pt x="207" y="14532"/>
                  </a:lnTo>
                  <a:lnTo>
                    <a:pt x="63" y="14718"/>
                  </a:lnTo>
                  <a:lnTo>
                    <a:pt x="1" y="14780"/>
                  </a:lnTo>
                  <a:lnTo>
                    <a:pt x="1" y="14780"/>
                  </a:lnTo>
                  <a:lnTo>
                    <a:pt x="63" y="14739"/>
                  </a:lnTo>
                  <a:lnTo>
                    <a:pt x="249" y="14574"/>
                  </a:lnTo>
                  <a:lnTo>
                    <a:pt x="538" y="14285"/>
                  </a:lnTo>
                  <a:lnTo>
                    <a:pt x="930" y="13913"/>
                  </a:lnTo>
                  <a:lnTo>
                    <a:pt x="1425" y="13459"/>
                  </a:lnTo>
                  <a:lnTo>
                    <a:pt x="2044" y="12902"/>
                  </a:lnTo>
                  <a:lnTo>
                    <a:pt x="2746" y="12303"/>
                  </a:lnTo>
                  <a:lnTo>
                    <a:pt x="3551" y="11643"/>
                  </a:lnTo>
                  <a:lnTo>
                    <a:pt x="4459" y="10941"/>
                  </a:lnTo>
                  <a:lnTo>
                    <a:pt x="5471" y="10218"/>
                  </a:lnTo>
                  <a:lnTo>
                    <a:pt x="6565" y="9475"/>
                  </a:lnTo>
                  <a:lnTo>
                    <a:pt x="7762" y="8712"/>
                  </a:lnTo>
                  <a:lnTo>
                    <a:pt x="9042" y="7969"/>
                  </a:lnTo>
                  <a:lnTo>
                    <a:pt x="10383" y="7205"/>
                  </a:lnTo>
                  <a:lnTo>
                    <a:pt x="11808" y="6462"/>
                  </a:lnTo>
                  <a:lnTo>
                    <a:pt x="12551" y="6111"/>
                  </a:lnTo>
                  <a:lnTo>
                    <a:pt x="13294" y="5739"/>
                  </a:lnTo>
                  <a:lnTo>
                    <a:pt x="14801" y="5058"/>
                  </a:lnTo>
                  <a:lnTo>
                    <a:pt x="16266" y="4439"/>
                  </a:lnTo>
                  <a:lnTo>
                    <a:pt x="17711" y="3840"/>
                  </a:lnTo>
                  <a:lnTo>
                    <a:pt x="19094" y="3304"/>
                  </a:lnTo>
                  <a:lnTo>
                    <a:pt x="20415" y="2808"/>
                  </a:lnTo>
                  <a:lnTo>
                    <a:pt x="21654" y="2354"/>
                  </a:lnTo>
                  <a:lnTo>
                    <a:pt x="23924" y="1570"/>
                  </a:lnTo>
                  <a:lnTo>
                    <a:pt x="27206" y="434"/>
                  </a:lnTo>
                  <a:lnTo>
                    <a:pt x="28094" y="125"/>
                  </a:lnTo>
                  <a:lnTo>
                    <a:pt x="28321" y="42"/>
                  </a:lnTo>
                  <a:lnTo>
                    <a:pt x="28403" y="1"/>
                  </a:lnTo>
                  <a:close/>
                </a:path>
              </a:pathLst>
            </a:custGeom>
            <a:solidFill>
              <a:srgbClr val="FFFFFF"/>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53" name="Google Shape;2953;p212"/>
            <p:cNvSpPr/>
            <p:nvPr/>
          </p:nvSpPr>
          <p:spPr>
            <a:xfrm>
              <a:off x="3452875" y="2518450"/>
              <a:ext cx="459825" cy="477350"/>
            </a:xfrm>
            <a:custGeom>
              <a:avLst/>
              <a:gdLst/>
              <a:ahLst/>
              <a:cxnLst/>
              <a:rect l="l" t="t" r="r" b="b"/>
              <a:pathLst>
                <a:path w="18393" h="19094" extrusionOk="0">
                  <a:moveTo>
                    <a:pt x="18392" y="1"/>
                  </a:moveTo>
                  <a:lnTo>
                    <a:pt x="18330" y="21"/>
                  </a:lnTo>
                  <a:lnTo>
                    <a:pt x="18144" y="125"/>
                  </a:lnTo>
                  <a:lnTo>
                    <a:pt x="17484" y="537"/>
                  </a:lnTo>
                  <a:lnTo>
                    <a:pt x="17009" y="847"/>
                  </a:lnTo>
                  <a:lnTo>
                    <a:pt x="16452" y="1219"/>
                  </a:lnTo>
                  <a:lnTo>
                    <a:pt x="15131" y="2147"/>
                  </a:lnTo>
                  <a:lnTo>
                    <a:pt x="14367" y="2725"/>
                  </a:lnTo>
                  <a:lnTo>
                    <a:pt x="13541" y="3345"/>
                  </a:lnTo>
                  <a:lnTo>
                    <a:pt x="12674" y="4046"/>
                  </a:lnTo>
                  <a:lnTo>
                    <a:pt x="11787" y="4789"/>
                  </a:lnTo>
                  <a:lnTo>
                    <a:pt x="10858" y="5615"/>
                  </a:lnTo>
                  <a:lnTo>
                    <a:pt x="9909" y="6482"/>
                  </a:lnTo>
                  <a:lnTo>
                    <a:pt x="8959" y="7411"/>
                  </a:lnTo>
                  <a:lnTo>
                    <a:pt x="7989" y="8381"/>
                  </a:lnTo>
                  <a:lnTo>
                    <a:pt x="7060" y="9372"/>
                  </a:lnTo>
                  <a:lnTo>
                    <a:pt x="6173" y="10383"/>
                  </a:lnTo>
                  <a:lnTo>
                    <a:pt x="5326" y="11353"/>
                  </a:lnTo>
                  <a:lnTo>
                    <a:pt x="4562" y="12303"/>
                  </a:lnTo>
                  <a:lnTo>
                    <a:pt x="3840" y="13232"/>
                  </a:lnTo>
                  <a:lnTo>
                    <a:pt x="3180" y="14119"/>
                  </a:lnTo>
                  <a:lnTo>
                    <a:pt x="2581" y="14945"/>
                  </a:lnTo>
                  <a:lnTo>
                    <a:pt x="2044" y="15729"/>
                  </a:lnTo>
                  <a:lnTo>
                    <a:pt x="1136" y="17112"/>
                  </a:lnTo>
                  <a:lnTo>
                    <a:pt x="785" y="17670"/>
                  </a:lnTo>
                  <a:lnTo>
                    <a:pt x="496" y="18165"/>
                  </a:lnTo>
                  <a:lnTo>
                    <a:pt x="125" y="18846"/>
                  </a:lnTo>
                  <a:lnTo>
                    <a:pt x="21" y="19032"/>
                  </a:lnTo>
                  <a:lnTo>
                    <a:pt x="1" y="19094"/>
                  </a:lnTo>
                  <a:lnTo>
                    <a:pt x="1" y="19094"/>
                  </a:lnTo>
                  <a:lnTo>
                    <a:pt x="42" y="19032"/>
                  </a:lnTo>
                  <a:lnTo>
                    <a:pt x="166" y="18867"/>
                  </a:lnTo>
                  <a:lnTo>
                    <a:pt x="579" y="18206"/>
                  </a:lnTo>
                  <a:lnTo>
                    <a:pt x="1260" y="17174"/>
                  </a:lnTo>
                  <a:lnTo>
                    <a:pt x="2189" y="15833"/>
                  </a:lnTo>
                  <a:lnTo>
                    <a:pt x="2725" y="15069"/>
                  </a:lnTo>
                  <a:lnTo>
                    <a:pt x="3345" y="14243"/>
                  </a:lnTo>
                  <a:lnTo>
                    <a:pt x="4005" y="13356"/>
                  </a:lnTo>
                  <a:lnTo>
                    <a:pt x="4728" y="12447"/>
                  </a:lnTo>
                  <a:lnTo>
                    <a:pt x="5512" y="11498"/>
                  </a:lnTo>
                  <a:lnTo>
                    <a:pt x="6358" y="10528"/>
                  </a:lnTo>
                  <a:lnTo>
                    <a:pt x="7246" y="9558"/>
                  </a:lnTo>
                  <a:lnTo>
                    <a:pt x="8175" y="8546"/>
                  </a:lnTo>
                  <a:lnTo>
                    <a:pt x="9124" y="7576"/>
                  </a:lnTo>
                  <a:lnTo>
                    <a:pt x="10074" y="6668"/>
                  </a:lnTo>
                  <a:lnTo>
                    <a:pt x="11023" y="5801"/>
                  </a:lnTo>
                  <a:lnTo>
                    <a:pt x="11931" y="4975"/>
                  </a:lnTo>
                  <a:lnTo>
                    <a:pt x="12819" y="4212"/>
                  </a:lnTo>
                  <a:lnTo>
                    <a:pt x="13665" y="3510"/>
                  </a:lnTo>
                  <a:lnTo>
                    <a:pt x="14470" y="2870"/>
                  </a:lnTo>
                  <a:lnTo>
                    <a:pt x="15234" y="2292"/>
                  </a:lnTo>
                  <a:lnTo>
                    <a:pt x="16534" y="1322"/>
                  </a:lnTo>
                  <a:lnTo>
                    <a:pt x="17546" y="620"/>
                  </a:lnTo>
                  <a:lnTo>
                    <a:pt x="18186" y="166"/>
                  </a:lnTo>
                  <a:lnTo>
                    <a:pt x="18351" y="42"/>
                  </a:lnTo>
                  <a:lnTo>
                    <a:pt x="18392" y="1"/>
                  </a:lnTo>
                  <a:close/>
                </a:path>
              </a:pathLst>
            </a:custGeom>
            <a:solidFill>
              <a:srgbClr val="FFFFFF"/>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54" name="Google Shape;2954;p212"/>
            <p:cNvSpPr/>
            <p:nvPr/>
          </p:nvSpPr>
          <p:spPr>
            <a:xfrm>
              <a:off x="5755925" y="3350300"/>
              <a:ext cx="55750" cy="218825"/>
            </a:xfrm>
            <a:custGeom>
              <a:avLst/>
              <a:gdLst/>
              <a:ahLst/>
              <a:cxnLst/>
              <a:rect l="l" t="t" r="r" b="b"/>
              <a:pathLst>
                <a:path w="2230" h="8753" extrusionOk="0">
                  <a:moveTo>
                    <a:pt x="1" y="0"/>
                  </a:moveTo>
                  <a:lnTo>
                    <a:pt x="1" y="21"/>
                  </a:lnTo>
                  <a:lnTo>
                    <a:pt x="1" y="83"/>
                  </a:lnTo>
                  <a:lnTo>
                    <a:pt x="83" y="351"/>
                  </a:lnTo>
                  <a:lnTo>
                    <a:pt x="393" y="1260"/>
                  </a:lnTo>
                  <a:lnTo>
                    <a:pt x="599" y="1899"/>
                  </a:lnTo>
                  <a:lnTo>
                    <a:pt x="826" y="2642"/>
                  </a:lnTo>
                  <a:lnTo>
                    <a:pt x="1074" y="3447"/>
                  </a:lnTo>
                  <a:lnTo>
                    <a:pt x="1301" y="4335"/>
                  </a:lnTo>
                  <a:lnTo>
                    <a:pt x="1528" y="5223"/>
                  </a:lnTo>
                  <a:lnTo>
                    <a:pt x="1693" y="6048"/>
                  </a:lnTo>
                  <a:lnTo>
                    <a:pt x="1838" y="6791"/>
                  </a:lnTo>
                  <a:lnTo>
                    <a:pt x="1962" y="7452"/>
                  </a:lnTo>
                  <a:lnTo>
                    <a:pt x="2127" y="8422"/>
                  </a:lnTo>
                  <a:lnTo>
                    <a:pt x="2189" y="8670"/>
                  </a:lnTo>
                  <a:lnTo>
                    <a:pt x="2209" y="8732"/>
                  </a:lnTo>
                  <a:lnTo>
                    <a:pt x="2209" y="8752"/>
                  </a:lnTo>
                  <a:lnTo>
                    <a:pt x="2230" y="8670"/>
                  </a:lnTo>
                  <a:lnTo>
                    <a:pt x="2230" y="8401"/>
                  </a:lnTo>
                  <a:lnTo>
                    <a:pt x="2189" y="7989"/>
                  </a:lnTo>
                  <a:lnTo>
                    <a:pt x="2147" y="7431"/>
                  </a:lnTo>
                  <a:lnTo>
                    <a:pt x="2044" y="6771"/>
                  </a:lnTo>
                  <a:lnTo>
                    <a:pt x="1920" y="6007"/>
                  </a:lnTo>
                  <a:lnTo>
                    <a:pt x="1755" y="5161"/>
                  </a:lnTo>
                  <a:lnTo>
                    <a:pt x="1549" y="4273"/>
                  </a:lnTo>
                  <a:lnTo>
                    <a:pt x="1301" y="3386"/>
                  </a:lnTo>
                  <a:lnTo>
                    <a:pt x="1053" y="2560"/>
                  </a:lnTo>
                  <a:lnTo>
                    <a:pt x="806" y="1837"/>
                  </a:lnTo>
                  <a:lnTo>
                    <a:pt x="558" y="1198"/>
                  </a:lnTo>
                  <a:lnTo>
                    <a:pt x="352" y="702"/>
                  </a:lnTo>
                  <a:lnTo>
                    <a:pt x="166" y="310"/>
                  </a:lnTo>
                  <a:lnTo>
                    <a:pt x="42" y="83"/>
                  </a:lnTo>
                  <a:lnTo>
                    <a:pt x="1" y="0"/>
                  </a:lnTo>
                  <a:close/>
                </a:path>
              </a:pathLst>
            </a:custGeom>
            <a:solidFill>
              <a:srgbClr val="FFFFFF"/>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55" name="Google Shape;2955;p212"/>
            <p:cNvSpPr/>
            <p:nvPr/>
          </p:nvSpPr>
          <p:spPr>
            <a:xfrm>
              <a:off x="2801125" y="4720875"/>
              <a:ext cx="2668425" cy="468575"/>
            </a:xfrm>
            <a:custGeom>
              <a:avLst/>
              <a:gdLst/>
              <a:ahLst/>
              <a:cxnLst/>
              <a:rect l="l" t="t" r="r" b="b"/>
              <a:pathLst>
                <a:path w="106737" h="18743" extrusionOk="0">
                  <a:moveTo>
                    <a:pt x="106737" y="1"/>
                  </a:moveTo>
                  <a:lnTo>
                    <a:pt x="106489" y="166"/>
                  </a:lnTo>
                  <a:lnTo>
                    <a:pt x="105767" y="640"/>
                  </a:lnTo>
                  <a:lnTo>
                    <a:pt x="104611" y="1425"/>
                  </a:lnTo>
                  <a:lnTo>
                    <a:pt x="103868" y="1941"/>
                  </a:lnTo>
                  <a:lnTo>
                    <a:pt x="103001" y="2478"/>
                  </a:lnTo>
                  <a:lnTo>
                    <a:pt x="102051" y="3097"/>
                  </a:lnTo>
                  <a:lnTo>
                    <a:pt x="100978" y="3757"/>
                  </a:lnTo>
                  <a:lnTo>
                    <a:pt x="99801" y="4480"/>
                  </a:lnTo>
                  <a:lnTo>
                    <a:pt x="98522" y="5223"/>
                  </a:lnTo>
                  <a:lnTo>
                    <a:pt x="97139" y="5987"/>
                  </a:lnTo>
                  <a:lnTo>
                    <a:pt x="95652" y="6792"/>
                  </a:lnTo>
                  <a:lnTo>
                    <a:pt x="94063" y="7617"/>
                  </a:lnTo>
                  <a:lnTo>
                    <a:pt x="92391" y="8463"/>
                  </a:lnTo>
                  <a:lnTo>
                    <a:pt x="90595" y="9310"/>
                  </a:lnTo>
                  <a:lnTo>
                    <a:pt x="88717" y="10156"/>
                  </a:lnTo>
                  <a:lnTo>
                    <a:pt x="86735" y="10982"/>
                  </a:lnTo>
                  <a:lnTo>
                    <a:pt x="85703" y="11415"/>
                  </a:lnTo>
                  <a:lnTo>
                    <a:pt x="84651" y="11807"/>
                  </a:lnTo>
                  <a:lnTo>
                    <a:pt x="82504" y="12633"/>
                  </a:lnTo>
                  <a:lnTo>
                    <a:pt x="80254" y="13417"/>
                  </a:lnTo>
                  <a:lnTo>
                    <a:pt x="79676" y="13603"/>
                  </a:lnTo>
                  <a:lnTo>
                    <a:pt x="79098" y="13789"/>
                  </a:lnTo>
                  <a:lnTo>
                    <a:pt x="77901" y="14160"/>
                  </a:lnTo>
                  <a:lnTo>
                    <a:pt x="76704" y="14532"/>
                  </a:lnTo>
                  <a:lnTo>
                    <a:pt x="76105" y="14697"/>
                  </a:lnTo>
                  <a:lnTo>
                    <a:pt x="75486" y="14883"/>
                  </a:lnTo>
                  <a:lnTo>
                    <a:pt x="74247" y="15213"/>
                  </a:lnTo>
                  <a:lnTo>
                    <a:pt x="72988" y="15543"/>
                  </a:lnTo>
                  <a:lnTo>
                    <a:pt x="71709" y="15853"/>
                  </a:lnTo>
                  <a:lnTo>
                    <a:pt x="70429" y="16142"/>
                  </a:lnTo>
                  <a:lnTo>
                    <a:pt x="69108" y="16431"/>
                  </a:lnTo>
                  <a:lnTo>
                    <a:pt x="67787" y="16699"/>
                  </a:lnTo>
                  <a:lnTo>
                    <a:pt x="66424" y="16968"/>
                  </a:lnTo>
                  <a:lnTo>
                    <a:pt x="65062" y="17195"/>
                  </a:lnTo>
                  <a:lnTo>
                    <a:pt x="63700" y="17422"/>
                  </a:lnTo>
                  <a:lnTo>
                    <a:pt x="62296" y="17628"/>
                  </a:lnTo>
                  <a:lnTo>
                    <a:pt x="60893" y="17814"/>
                  </a:lnTo>
                  <a:lnTo>
                    <a:pt x="59468" y="17979"/>
                  </a:lnTo>
                  <a:lnTo>
                    <a:pt x="58044" y="18144"/>
                  </a:lnTo>
                  <a:lnTo>
                    <a:pt x="56599" y="18247"/>
                  </a:lnTo>
                  <a:lnTo>
                    <a:pt x="55154" y="18351"/>
                  </a:lnTo>
                  <a:lnTo>
                    <a:pt x="53689" y="18433"/>
                  </a:lnTo>
                  <a:lnTo>
                    <a:pt x="52203" y="18474"/>
                  </a:lnTo>
                  <a:lnTo>
                    <a:pt x="50758" y="18495"/>
                  </a:lnTo>
                  <a:lnTo>
                    <a:pt x="49313" y="18495"/>
                  </a:lnTo>
                  <a:lnTo>
                    <a:pt x="47868" y="18454"/>
                  </a:lnTo>
                  <a:lnTo>
                    <a:pt x="46444" y="18392"/>
                  </a:lnTo>
                  <a:lnTo>
                    <a:pt x="45019" y="18309"/>
                  </a:lnTo>
                  <a:lnTo>
                    <a:pt x="43616" y="18206"/>
                  </a:lnTo>
                  <a:lnTo>
                    <a:pt x="42233" y="18062"/>
                  </a:lnTo>
                  <a:lnTo>
                    <a:pt x="40850" y="17938"/>
                  </a:lnTo>
                  <a:lnTo>
                    <a:pt x="40169" y="17855"/>
                  </a:lnTo>
                  <a:lnTo>
                    <a:pt x="39488" y="17752"/>
                  </a:lnTo>
                  <a:lnTo>
                    <a:pt x="36825" y="17381"/>
                  </a:lnTo>
                  <a:lnTo>
                    <a:pt x="34224" y="16906"/>
                  </a:lnTo>
                  <a:lnTo>
                    <a:pt x="32944" y="16658"/>
                  </a:lnTo>
                  <a:lnTo>
                    <a:pt x="31685" y="16369"/>
                  </a:lnTo>
                  <a:lnTo>
                    <a:pt x="30447" y="16101"/>
                  </a:lnTo>
                  <a:lnTo>
                    <a:pt x="29229" y="15812"/>
                  </a:lnTo>
                  <a:lnTo>
                    <a:pt x="28032" y="15502"/>
                  </a:lnTo>
                  <a:lnTo>
                    <a:pt x="26855" y="15193"/>
                  </a:lnTo>
                  <a:lnTo>
                    <a:pt x="25699" y="14862"/>
                  </a:lnTo>
                  <a:lnTo>
                    <a:pt x="24564" y="14532"/>
                  </a:lnTo>
                  <a:lnTo>
                    <a:pt x="23449" y="14181"/>
                  </a:lnTo>
                  <a:lnTo>
                    <a:pt x="22376" y="13830"/>
                  </a:lnTo>
                  <a:lnTo>
                    <a:pt x="21303" y="13479"/>
                  </a:lnTo>
                  <a:lnTo>
                    <a:pt x="20250" y="13108"/>
                  </a:lnTo>
                  <a:lnTo>
                    <a:pt x="19239" y="12757"/>
                  </a:lnTo>
                  <a:lnTo>
                    <a:pt x="18227" y="12365"/>
                  </a:lnTo>
                  <a:lnTo>
                    <a:pt x="17257" y="11993"/>
                  </a:lnTo>
                  <a:lnTo>
                    <a:pt x="16307" y="11622"/>
                  </a:lnTo>
                  <a:lnTo>
                    <a:pt x="15399" y="11229"/>
                  </a:lnTo>
                  <a:lnTo>
                    <a:pt x="14491" y="10837"/>
                  </a:lnTo>
                  <a:lnTo>
                    <a:pt x="12778" y="10074"/>
                  </a:lnTo>
                  <a:lnTo>
                    <a:pt x="11168" y="9310"/>
                  </a:lnTo>
                  <a:lnTo>
                    <a:pt x="9640" y="8546"/>
                  </a:lnTo>
                  <a:lnTo>
                    <a:pt x="8237" y="7824"/>
                  </a:lnTo>
                  <a:lnTo>
                    <a:pt x="6936" y="7101"/>
                  </a:lnTo>
                  <a:lnTo>
                    <a:pt x="5760" y="6420"/>
                  </a:lnTo>
                  <a:lnTo>
                    <a:pt x="4686" y="5759"/>
                  </a:lnTo>
                  <a:lnTo>
                    <a:pt x="3716" y="5161"/>
                  </a:lnTo>
                  <a:lnTo>
                    <a:pt x="2849" y="4624"/>
                  </a:lnTo>
                  <a:lnTo>
                    <a:pt x="2106" y="4108"/>
                  </a:lnTo>
                  <a:lnTo>
                    <a:pt x="1487" y="3675"/>
                  </a:lnTo>
                  <a:lnTo>
                    <a:pt x="950" y="3303"/>
                  </a:lnTo>
                  <a:lnTo>
                    <a:pt x="249" y="2828"/>
                  </a:lnTo>
                  <a:lnTo>
                    <a:pt x="1" y="2663"/>
                  </a:lnTo>
                  <a:lnTo>
                    <a:pt x="228" y="2849"/>
                  </a:lnTo>
                  <a:lnTo>
                    <a:pt x="930" y="3344"/>
                  </a:lnTo>
                  <a:lnTo>
                    <a:pt x="2065" y="4170"/>
                  </a:lnTo>
                  <a:lnTo>
                    <a:pt x="2808" y="4686"/>
                  </a:lnTo>
                  <a:lnTo>
                    <a:pt x="3654" y="5243"/>
                  </a:lnTo>
                  <a:lnTo>
                    <a:pt x="4625" y="5863"/>
                  </a:lnTo>
                  <a:lnTo>
                    <a:pt x="5698" y="6523"/>
                  </a:lnTo>
                  <a:lnTo>
                    <a:pt x="6874" y="7204"/>
                  </a:lnTo>
                  <a:lnTo>
                    <a:pt x="8175" y="7947"/>
                  </a:lnTo>
                  <a:lnTo>
                    <a:pt x="9578" y="8691"/>
                  </a:lnTo>
                  <a:lnTo>
                    <a:pt x="11085" y="9454"/>
                  </a:lnTo>
                  <a:lnTo>
                    <a:pt x="12716" y="10218"/>
                  </a:lnTo>
                  <a:lnTo>
                    <a:pt x="14429" y="11002"/>
                  </a:lnTo>
                  <a:lnTo>
                    <a:pt x="15317" y="11395"/>
                  </a:lnTo>
                  <a:lnTo>
                    <a:pt x="16246" y="11787"/>
                  </a:lnTo>
                  <a:lnTo>
                    <a:pt x="17195" y="12179"/>
                  </a:lnTo>
                  <a:lnTo>
                    <a:pt x="18165" y="12550"/>
                  </a:lnTo>
                  <a:lnTo>
                    <a:pt x="19156" y="12922"/>
                  </a:lnTo>
                  <a:lnTo>
                    <a:pt x="20188" y="13294"/>
                  </a:lnTo>
                  <a:lnTo>
                    <a:pt x="21241" y="13665"/>
                  </a:lnTo>
                  <a:lnTo>
                    <a:pt x="22293" y="14037"/>
                  </a:lnTo>
                  <a:lnTo>
                    <a:pt x="23387" y="14388"/>
                  </a:lnTo>
                  <a:lnTo>
                    <a:pt x="24502" y="14738"/>
                  </a:lnTo>
                  <a:lnTo>
                    <a:pt x="25637" y="15069"/>
                  </a:lnTo>
                  <a:lnTo>
                    <a:pt x="26793" y="15399"/>
                  </a:lnTo>
                  <a:lnTo>
                    <a:pt x="27970" y="15709"/>
                  </a:lnTo>
                  <a:lnTo>
                    <a:pt x="29188" y="16018"/>
                  </a:lnTo>
                  <a:lnTo>
                    <a:pt x="30405" y="16328"/>
                  </a:lnTo>
                  <a:lnTo>
                    <a:pt x="31644" y="16596"/>
                  </a:lnTo>
                  <a:lnTo>
                    <a:pt x="32903" y="16885"/>
                  </a:lnTo>
                  <a:lnTo>
                    <a:pt x="34183" y="17133"/>
                  </a:lnTo>
                  <a:lnTo>
                    <a:pt x="36784" y="17608"/>
                  </a:lnTo>
                  <a:lnTo>
                    <a:pt x="39467" y="18000"/>
                  </a:lnTo>
                  <a:lnTo>
                    <a:pt x="40148" y="18082"/>
                  </a:lnTo>
                  <a:lnTo>
                    <a:pt x="40829" y="18186"/>
                  </a:lnTo>
                  <a:lnTo>
                    <a:pt x="42212" y="18309"/>
                  </a:lnTo>
                  <a:lnTo>
                    <a:pt x="43595" y="18454"/>
                  </a:lnTo>
                  <a:lnTo>
                    <a:pt x="44999" y="18557"/>
                  </a:lnTo>
                  <a:lnTo>
                    <a:pt x="46423" y="18640"/>
                  </a:lnTo>
                  <a:lnTo>
                    <a:pt x="47847" y="18702"/>
                  </a:lnTo>
                  <a:lnTo>
                    <a:pt x="49292" y="18743"/>
                  </a:lnTo>
                  <a:lnTo>
                    <a:pt x="50758" y="18743"/>
                  </a:lnTo>
                  <a:lnTo>
                    <a:pt x="52223" y="18722"/>
                  </a:lnTo>
                  <a:lnTo>
                    <a:pt x="53689" y="18681"/>
                  </a:lnTo>
                  <a:lnTo>
                    <a:pt x="55154" y="18598"/>
                  </a:lnTo>
                  <a:lnTo>
                    <a:pt x="56620" y="18495"/>
                  </a:lnTo>
                  <a:lnTo>
                    <a:pt x="58065" y="18392"/>
                  </a:lnTo>
                  <a:lnTo>
                    <a:pt x="59510" y="18227"/>
                  </a:lnTo>
                  <a:lnTo>
                    <a:pt x="60934" y="18062"/>
                  </a:lnTo>
                  <a:lnTo>
                    <a:pt x="62337" y="17876"/>
                  </a:lnTo>
                  <a:lnTo>
                    <a:pt x="63741" y="17669"/>
                  </a:lnTo>
                  <a:lnTo>
                    <a:pt x="65103" y="17442"/>
                  </a:lnTo>
                  <a:lnTo>
                    <a:pt x="66486" y="17195"/>
                  </a:lnTo>
                  <a:lnTo>
                    <a:pt x="67828" y="16947"/>
                  </a:lnTo>
                  <a:lnTo>
                    <a:pt x="69149" y="16679"/>
                  </a:lnTo>
                  <a:lnTo>
                    <a:pt x="70470" y="16390"/>
                  </a:lnTo>
                  <a:lnTo>
                    <a:pt x="71770" y="16080"/>
                  </a:lnTo>
                  <a:lnTo>
                    <a:pt x="73050" y="15770"/>
                  </a:lnTo>
                  <a:lnTo>
                    <a:pt x="74309" y="15440"/>
                  </a:lnTo>
                  <a:lnTo>
                    <a:pt x="75548" y="15089"/>
                  </a:lnTo>
                  <a:lnTo>
                    <a:pt x="76167" y="14924"/>
                  </a:lnTo>
                  <a:lnTo>
                    <a:pt x="76766" y="14738"/>
                  </a:lnTo>
                  <a:lnTo>
                    <a:pt x="77963" y="14367"/>
                  </a:lnTo>
                  <a:lnTo>
                    <a:pt x="79160" y="13995"/>
                  </a:lnTo>
                  <a:lnTo>
                    <a:pt x="79738" y="13810"/>
                  </a:lnTo>
                  <a:lnTo>
                    <a:pt x="80316" y="13624"/>
                  </a:lnTo>
                  <a:lnTo>
                    <a:pt x="82566" y="12839"/>
                  </a:lnTo>
                  <a:lnTo>
                    <a:pt x="84733" y="12014"/>
                  </a:lnTo>
                  <a:lnTo>
                    <a:pt x="85786" y="11601"/>
                  </a:lnTo>
                  <a:lnTo>
                    <a:pt x="86797" y="11167"/>
                  </a:lnTo>
                  <a:lnTo>
                    <a:pt x="88799" y="10342"/>
                  </a:lnTo>
                  <a:lnTo>
                    <a:pt x="90678" y="9475"/>
                  </a:lnTo>
                  <a:lnTo>
                    <a:pt x="92453" y="8629"/>
                  </a:lnTo>
                  <a:lnTo>
                    <a:pt x="94146" y="7762"/>
                  </a:lnTo>
                  <a:lnTo>
                    <a:pt x="95735" y="6936"/>
                  </a:lnTo>
                  <a:lnTo>
                    <a:pt x="97221" y="6131"/>
                  </a:lnTo>
                  <a:lnTo>
                    <a:pt x="98604" y="5326"/>
                  </a:lnTo>
                  <a:lnTo>
                    <a:pt x="99884" y="4583"/>
                  </a:lnTo>
                  <a:lnTo>
                    <a:pt x="101040" y="3860"/>
                  </a:lnTo>
                  <a:lnTo>
                    <a:pt x="102113" y="3200"/>
                  </a:lnTo>
                  <a:lnTo>
                    <a:pt x="103063" y="2560"/>
                  </a:lnTo>
                  <a:lnTo>
                    <a:pt x="103909" y="2003"/>
                  </a:lnTo>
                  <a:lnTo>
                    <a:pt x="104652" y="1487"/>
                  </a:lnTo>
                  <a:lnTo>
                    <a:pt x="105808" y="682"/>
                  </a:lnTo>
                  <a:lnTo>
                    <a:pt x="106510" y="186"/>
                  </a:lnTo>
                  <a:lnTo>
                    <a:pt x="106737"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56" name="Google Shape;2956;p212"/>
            <p:cNvSpPr/>
            <p:nvPr/>
          </p:nvSpPr>
          <p:spPr>
            <a:xfrm>
              <a:off x="4954525" y="4489700"/>
              <a:ext cx="562500" cy="974275"/>
            </a:xfrm>
            <a:custGeom>
              <a:avLst/>
              <a:gdLst/>
              <a:ahLst/>
              <a:cxnLst/>
              <a:rect l="l" t="t" r="r" b="b"/>
              <a:pathLst>
                <a:path w="22500" h="38971" extrusionOk="0">
                  <a:moveTo>
                    <a:pt x="22500" y="0"/>
                  </a:moveTo>
                  <a:lnTo>
                    <a:pt x="1" y="14367"/>
                  </a:lnTo>
                  <a:lnTo>
                    <a:pt x="9620" y="38971"/>
                  </a:lnTo>
                  <a:lnTo>
                    <a:pt x="16184" y="38971"/>
                  </a:lnTo>
                  <a:lnTo>
                    <a:pt x="17628" y="36824"/>
                  </a:lnTo>
                  <a:lnTo>
                    <a:pt x="19300" y="38971"/>
                  </a:lnTo>
                  <a:lnTo>
                    <a:pt x="21633" y="38971"/>
                  </a:lnTo>
                  <a:lnTo>
                    <a:pt x="22500" y="0"/>
                  </a:lnTo>
                  <a:close/>
                </a:path>
              </a:pathLst>
            </a:custGeom>
            <a:solidFill>
              <a:schemeClr val="dk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57" name="Google Shape;2957;p212"/>
            <p:cNvSpPr/>
            <p:nvPr/>
          </p:nvSpPr>
          <p:spPr>
            <a:xfrm>
              <a:off x="3444625" y="4849375"/>
              <a:ext cx="520175" cy="614600"/>
            </a:xfrm>
            <a:custGeom>
              <a:avLst/>
              <a:gdLst/>
              <a:ahLst/>
              <a:cxnLst/>
              <a:rect l="l" t="t" r="r" b="b"/>
              <a:pathLst>
                <a:path w="20807" h="24584" extrusionOk="0">
                  <a:moveTo>
                    <a:pt x="19754" y="0"/>
                  </a:moveTo>
                  <a:lnTo>
                    <a:pt x="19341" y="21"/>
                  </a:lnTo>
                  <a:lnTo>
                    <a:pt x="18268" y="124"/>
                  </a:lnTo>
                  <a:lnTo>
                    <a:pt x="16906" y="310"/>
                  </a:lnTo>
                  <a:lnTo>
                    <a:pt x="15358" y="558"/>
                  </a:lnTo>
                  <a:lnTo>
                    <a:pt x="13624" y="847"/>
                  </a:lnTo>
                  <a:lnTo>
                    <a:pt x="11807" y="1156"/>
                  </a:lnTo>
                  <a:lnTo>
                    <a:pt x="9929" y="1507"/>
                  </a:lnTo>
                  <a:lnTo>
                    <a:pt x="6255" y="2209"/>
                  </a:lnTo>
                  <a:lnTo>
                    <a:pt x="3076" y="2828"/>
                  </a:lnTo>
                  <a:lnTo>
                    <a:pt x="1" y="3447"/>
                  </a:lnTo>
                  <a:lnTo>
                    <a:pt x="8133" y="24584"/>
                  </a:lnTo>
                  <a:lnTo>
                    <a:pt x="15605" y="24584"/>
                  </a:lnTo>
                  <a:lnTo>
                    <a:pt x="17133" y="22128"/>
                  </a:lnTo>
                  <a:lnTo>
                    <a:pt x="18598" y="24584"/>
                  </a:lnTo>
                  <a:lnTo>
                    <a:pt x="20456" y="24584"/>
                  </a:lnTo>
                  <a:lnTo>
                    <a:pt x="20559" y="20848"/>
                  </a:lnTo>
                  <a:lnTo>
                    <a:pt x="20662" y="16988"/>
                  </a:lnTo>
                  <a:lnTo>
                    <a:pt x="20766" y="12571"/>
                  </a:lnTo>
                  <a:lnTo>
                    <a:pt x="20786" y="10321"/>
                  </a:lnTo>
                  <a:lnTo>
                    <a:pt x="20807" y="8112"/>
                  </a:lnTo>
                  <a:lnTo>
                    <a:pt x="20807" y="6048"/>
                  </a:lnTo>
                  <a:lnTo>
                    <a:pt x="20786" y="4170"/>
                  </a:lnTo>
                  <a:lnTo>
                    <a:pt x="20745" y="2580"/>
                  </a:lnTo>
                  <a:lnTo>
                    <a:pt x="20724" y="1899"/>
                  </a:lnTo>
                  <a:lnTo>
                    <a:pt x="20683" y="1321"/>
                  </a:lnTo>
                  <a:lnTo>
                    <a:pt x="20642" y="826"/>
                  </a:lnTo>
                  <a:lnTo>
                    <a:pt x="20580" y="454"/>
                  </a:lnTo>
                  <a:lnTo>
                    <a:pt x="20518" y="186"/>
                  </a:lnTo>
                  <a:lnTo>
                    <a:pt x="20497" y="103"/>
                  </a:lnTo>
                  <a:lnTo>
                    <a:pt x="20456" y="62"/>
                  </a:lnTo>
                  <a:lnTo>
                    <a:pt x="20394" y="42"/>
                  </a:lnTo>
                  <a:lnTo>
                    <a:pt x="20311" y="21"/>
                  </a:lnTo>
                  <a:lnTo>
                    <a:pt x="20084" y="0"/>
                  </a:lnTo>
                  <a:close/>
                </a:path>
              </a:pathLst>
            </a:custGeom>
            <a:solidFill>
              <a:schemeClr val="dk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58" name="Google Shape;2958;p212"/>
            <p:cNvSpPr/>
            <p:nvPr/>
          </p:nvSpPr>
          <p:spPr>
            <a:xfrm>
              <a:off x="5121200" y="3755375"/>
              <a:ext cx="696675" cy="1105875"/>
            </a:xfrm>
            <a:custGeom>
              <a:avLst/>
              <a:gdLst/>
              <a:ahLst/>
              <a:cxnLst/>
              <a:rect l="l" t="t" r="r" b="b"/>
              <a:pathLst>
                <a:path w="27867" h="44235" extrusionOk="0">
                  <a:moveTo>
                    <a:pt x="27867" y="1"/>
                  </a:moveTo>
                  <a:lnTo>
                    <a:pt x="27846" y="145"/>
                  </a:lnTo>
                  <a:lnTo>
                    <a:pt x="27784" y="537"/>
                  </a:lnTo>
                  <a:lnTo>
                    <a:pt x="27578" y="2106"/>
                  </a:lnTo>
                  <a:lnTo>
                    <a:pt x="27454" y="3241"/>
                  </a:lnTo>
                  <a:lnTo>
                    <a:pt x="27351" y="3902"/>
                  </a:lnTo>
                  <a:lnTo>
                    <a:pt x="27206" y="4583"/>
                  </a:lnTo>
                  <a:lnTo>
                    <a:pt x="26938" y="6131"/>
                  </a:lnTo>
                  <a:lnTo>
                    <a:pt x="26773" y="6957"/>
                  </a:lnTo>
                  <a:lnTo>
                    <a:pt x="26566" y="7824"/>
                  </a:lnTo>
                  <a:lnTo>
                    <a:pt x="26112" y="9702"/>
                  </a:lnTo>
                  <a:lnTo>
                    <a:pt x="25968" y="10198"/>
                  </a:lnTo>
                  <a:lnTo>
                    <a:pt x="25823" y="10693"/>
                  </a:lnTo>
                  <a:lnTo>
                    <a:pt x="25513" y="11704"/>
                  </a:lnTo>
                  <a:lnTo>
                    <a:pt x="25348" y="12220"/>
                  </a:lnTo>
                  <a:lnTo>
                    <a:pt x="25183" y="12757"/>
                  </a:lnTo>
                  <a:lnTo>
                    <a:pt x="24812" y="13830"/>
                  </a:lnTo>
                  <a:lnTo>
                    <a:pt x="23986" y="16039"/>
                  </a:lnTo>
                  <a:lnTo>
                    <a:pt x="23511" y="17174"/>
                  </a:lnTo>
                  <a:lnTo>
                    <a:pt x="22995" y="18330"/>
                  </a:lnTo>
                  <a:lnTo>
                    <a:pt x="22459" y="19486"/>
                  </a:lnTo>
                  <a:lnTo>
                    <a:pt x="21881" y="20663"/>
                  </a:lnTo>
                  <a:lnTo>
                    <a:pt x="21261" y="21860"/>
                  </a:lnTo>
                  <a:lnTo>
                    <a:pt x="20621" y="23057"/>
                  </a:lnTo>
                  <a:lnTo>
                    <a:pt x="19920" y="24234"/>
                  </a:lnTo>
                  <a:lnTo>
                    <a:pt x="19197" y="25431"/>
                  </a:lnTo>
                  <a:lnTo>
                    <a:pt x="18434" y="26607"/>
                  </a:lnTo>
                  <a:lnTo>
                    <a:pt x="17670" y="27743"/>
                  </a:lnTo>
                  <a:lnTo>
                    <a:pt x="16865" y="28837"/>
                  </a:lnTo>
                  <a:lnTo>
                    <a:pt x="16060" y="29910"/>
                  </a:lnTo>
                  <a:lnTo>
                    <a:pt x="15255" y="30921"/>
                  </a:lnTo>
                  <a:lnTo>
                    <a:pt x="14429" y="31933"/>
                  </a:lnTo>
                  <a:lnTo>
                    <a:pt x="13624" y="32882"/>
                  </a:lnTo>
                  <a:lnTo>
                    <a:pt x="12798" y="33811"/>
                  </a:lnTo>
                  <a:lnTo>
                    <a:pt x="11168" y="35504"/>
                  </a:lnTo>
                  <a:lnTo>
                    <a:pt x="10363" y="36309"/>
                  </a:lnTo>
                  <a:lnTo>
                    <a:pt x="9950" y="36680"/>
                  </a:lnTo>
                  <a:lnTo>
                    <a:pt x="9537" y="37052"/>
                  </a:lnTo>
                  <a:lnTo>
                    <a:pt x="8773" y="37774"/>
                  </a:lnTo>
                  <a:lnTo>
                    <a:pt x="8381" y="38125"/>
                  </a:lnTo>
                  <a:lnTo>
                    <a:pt x="8010" y="38455"/>
                  </a:lnTo>
                  <a:lnTo>
                    <a:pt x="6503" y="39673"/>
                  </a:lnTo>
                  <a:lnTo>
                    <a:pt x="5822" y="40251"/>
                  </a:lnTo>
                  <a:lnTo>
                    <a:pt x="5141" y="40767"/>
                  </a:lnTo>
                  <a:lnTo>
                    <a:pt x="3861" y="41675"/>
                  </a:lnTo>
                  <a:lnTo>
                    <a:pt x="3303" y="42088"/>
                  </a:lnTo>
                  <a:lnTo>
                    <a:pt x="2767" y="42460"/>
                  </a:lnTo>
                  <a:lnTo>
                    <a:pt x="1797" y="43079"/>
                  </a:lnTo>
                  <a:lnTo>
                    <a:pt x="476" y="43925"/>
                  </a:lnTo>
                  <a:lnTo>
                    <a:pt x="125" y="44152"/>
                  </a:lnTo>
                  <a:lnTo>
                    <a:pt x="1" y="44235"/>
                  </a:lnTo>
                  <a:lnTo>
                    <a:pt x="145" y="44173"/>
                  </a:lnTo>
                  <a:lnTo>
                    <a:pt x="496" y="43967"/>
                  </a:lnTo>
                  <a:lnTo>
                    <a:pt x="1859" y="43162"/>
                  </a:lnTo>
                  <a:lnTo>
                    <a:pt x="2829" y="42563"/>
                  </a:lnTo>
                  <a:lnTo>
                    <a:pt x="3365" y="42192"/>
                  </a:lnTo>
                  <a:lnTo>
                    <a:pt x="3943" y="41779"/>
                  </a:lnTo>
                  <a:lnTo>
                    <a:pt x="5223" y="40891"/>
                  </a:lnTo>
                  <a:lnTo>
                    <a:pt x="5925" y="40375"/>
                  </a:lnTo>
                  <a:lnTo>
                    <a:pt x="6627" y="39818"/>
                  </a:lnTo>
                  <a:lnTo>
                    <a:pt x="8134" y="38600"/>
                  </a:lnTo>
                  <a:lnTo>
                    <a:pt x="8505" y="38270"/>
                  </a:lnTo>
                  <a:lnTo>
                    <a:pt x="8897" y="37919"/>
                  </a:lnTo>
                  <a:lnTo>
                    <a:pt x="9682" y="37217"/>
                  </a:lnTo>
                  <a:lnTo>
                    <a:pt x="10094" y="36845"/>
                  </a:lnTo>
                  <a:lnTo>
                    <a:pt x="10507" y="36474"/>
                  </a:lnTo>
                  <a:lnTo>
                    <a:pt x="11312" y="35669"/>
                  </a:lnTo>
                  <a:lnTo>
                    <a:pt x="12964" y="33956"/>
                  </a:lnTo>
                  <a:lnTo>
                    <a:pt x="13789" y="33047"/>
                  </a:lnTo>
                  <a:lnTo>
                    <a:pt x="14615" y="32077"/>
                  </a:lnTo>
                  <a:lnTo>
                    <a:pt x="15441" y="31087"/>
                  </a:lnTo>
                  <a:lnTo>
                    <a:pt x="16266" y="30054"/>
                  </a:lnTo>
                  <a:lnTo>
                    <a:pt x="17071" y="28981"/>
                  </a:lnTo>
                  <a:lnTo>
                    <a:pt x="17856" y="27887"/>
                  </a:lnTo>
                  <a:lnTo>
                    <a:pt x="18640" y="26731"/>
                  </a:lnTo>
                  <a:lnTo>
                    <a:pt x="19424" y="25575"/>
                  </a:lnTo>
                  <a:lnTo>
                    <a:pt x="20147" y="24378"/>
                  </a:lnTo>
                  <a:lnTo>
                    <a:pt x="20828" y="23160"/>
                  </a:lnTo>
                  <a:lnTo>
                    <a:pt x="21488" y="21963"/>
                  </a:lnTo>
                  <a:lnTo>
                    <a:pt x="22087" y="20787"/>
                  </a:lnTo>
                  <a:lnTo>
                    <a:pt x="22665" y="19589"/>
                  </a:lnTo>
                  <a:lnTo>
                    <a:pt x="23222" y="18433"/>
                  </a:lnTo>
                  <a:lnTo>
                    <a:pt x="23718" y="17278"/>
                  </a:lnTo>
                  <a:lnTo>
                    <a:pt x="24192" y="16122"/>
                  </a:lnTo>
                  <a:lnTo>
                    <a:pt x="25018" y="13892"/>
                  </a:lnTo>
                  <a:lnTo>
                    <a:pt x="25390" y="12819"/>
                  </a:lnTo>
                  <a:lnTo>
                    <a:pt x="25555" y="12282"/>
                  </a:lnTo>
                  <a:lnTo>
                    <a:pt x="25699" y="11766"/>
                  </a:lnTo>
                  <a:lnTo>
                    <a:pt x="26009" y="10734"/>
                  </a:lnTo>
                  <a:lnTo>
                    <a:pt x="26153" y="10239"/>
                  </a:lnTo>
                  <a:lnTo>
                    <a:pt x="26298" y="9743"/>
                  </a:lnTo>
                  <a:lnTo>
                    <a:pt x="26731" y="7865"/>
                  </a:lnTo>
                  <a:lnTo>
                    <a:pt x="26938" y="6998"/>
                  </a:lnTo>
                  <a:lnTo>
                    <a:pt x="27103" y="6152"/>
                  </a:lnTo>
                  <a:lnTo>
                    <a:pt x="27351" y="4604"/>
                  </a:lnTo>
                  <a:lnTo>
                    <a:pt x="27474" y="3902"/>
                  </a:lnTo>
                  <a:lnTo>
                    <a:pt x="27578" y="3262"/>
                  </a:lnTo>
                  <a:lnTo>
                    <a:pt x="27681" y="2127"/>
                  </a:lnTo>
                  <a:lnTo>
                    <a:pt x="27825" y="558"/>
                  </a:lnTo>
                  <a:lnTo>
                    <a:pt x="27867" y="145"/>
                  </a:lnTo>
                  <a:lnTo>
                    <a:pt x="27867" y="1"/>
                  </a:lnTo>
                  <a:close/>
                </a:path>
              </a:pathLst>
            </a:custGeom>
            <a:solidFill>
              <a:srgbClr val="FFFFFF"/>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59" name="Google Shape;2959;p212"/>
            <p:cNvSpPr/>
            <p:nvPr/>
          </p:nvSpPr>
          <p:spPr>
            <a:xfrm>
              <a:off x="5003550" y="2905475"/>
              <a:ext cx="652800" cy="1403125"/>
            </a:xfrm>
            <a:custGeom>
              <a:avLst/>
              <a:gdLst/>
              <a:ahLst/>
              <a:cxnLst/>
              <a:rect l="l" t="t" r="r" b="b"/>
              <a:pathLst>
                <a:path w="26112" h="56125" extrusionOk="0">
                  <a:moveTo>
                    <a:pt x="6771" y="1"/>
                  </a:moveTo>
                  <a:lnTo>
                    <a:pt x="6420" y="21"/>
                  </a:lnTo>
                  <a:lnTo>
                    <a:pt x="6090" y="63"/>
                  </a:lnTo>
                  <a:lnTo>
                    <a:pt x="5760" y="124"/>
                  </a:lnTo>
                  <a:lnTo>
                    <a:pt x="5450" y="186"/>
                  </a:lnTo>
                  <a:lnTo>
                    <a:pt x="5120" y="290"/>
                  </a:lnTo>
                  <a:lnTo>
                    <a:pt x="4810" y="393"/>
                  </a:lnTo>
                  <a:lnTo>
                    <a:pt x="4500" y="496"/>
                  </a:lnTo>
                  <a:lnTo>
                    <a:pt x="4191" y="620"/>
                  </a:lnTo>
                  <a:lnTo>
                    <a:pt x="3902" y="764"/>
                  </a:lnTo>
                  <a:lnTo>
                    <a:pt x="3613" y="929"/>
                  </a:lnTo>
                  <a:lnTo>
                    <a:pt x="3324" y="1095"/>
                  </a:lnTo>
                  <a:lnTo>
                    <a:pt x="3056" y="1280"/>
                  </a:lnTo>
                  <a:lnTo>
                    <a:pt x="2787" y="1466"/>
                  </a:lnTo>
                  <a:lnTo>
                    <a:pt x="2519" y="1673"/>
                  </a:lnTo>
                  <a:lnTo>
                    <a:pt x="2271" y="1900"/>
                  </a:lnTo>
                  <a:lnTo>
                    <a:pt x="2044" y="2127"/>
                  </a:lnTo>
                  <a:lnTo>
                    <a:pt x="1817" y="2374"/>
                  </a:lnTo>
                  <a:lnTo>
                    <a:pt x="1590" y="2622"/>
                  </a:lnTo>
                  <a:lnTo>
                    <a:pt x="1404" y="2890"/>
                  </a:lnTo>
                  <a:lnTo>
                    <a:pt x="1198" y="3159"/>
                  </a:lnTo>
                  <a:lnTo>
                    <a:pt x="1012" y="3427"/>
                  </a:lnTo>
                  <a:lnTo>
                    <a:pt x="847" y="3737"/>
                  </a:lnTo>
                  <a:lnTo>
                    <a:pt x="702" y="4026"/>
                  </a:lnTo>
                  <a:lnTo>
                    <a:pt x="558" y="4335"/>
                  </a:lnTo>
                  <a:lnTo>
                    <a:pt x="434" y="4666"/>
                  </a:lnTo>
                  <a:lnTo>
                    <a:pt x="331" y="4975"/>
                  </a:lnTo>
                  <a:lnTo>
                    <a:pt x="228" y="5305"/>
                  </a:lnTo>
                  <a:lnTo>
                    <a:pt x="145" y="5656"/>
                  </a:lnTo>
                  <a:lnTo>
                    <a:pt x="83" y="6007"/>
                  </a:lnTo>
                  <a:lnTo>
                    <a:pt x="42" y="6358"/>
                  </a:lnTo>
                  <a:lnTo>
                    <a:pt x="21" y="6730"/>
                  </a:lnTo>
                  <a:lnTo>
                    <a:pt x="1" y="6833"/>
                  </a:lnTo>
                  <a:lnTo>
                    <a:pt x="1" y="7473"/>
                  </a:lnTo>
                  <a:lnTo>
                    <a:pt x="21" y="8113"/>
                  </a:lnTo>
                  <a:lnTo>
                    <a:pt x="63" y="8753"/>
                  </a:lnTo>
                  <a:lnTo>
                    <a:pt x="145" y="9392"/>
                  </a:lnTo>
                  <a:lnTo>
                    <a:pt x="248" y="10032"/>
                  </a:lnTo>
                  <a:lnTo>
                    <a:pt x="393" y="10672"/>
                  </a:lnTo>
                  <a:lnTo>
                    <a:pt x="558" y="11291"/>
                  </a:lnTo>
                  <a:lnTo>
                    <a:pt x="744" y="11911"/>
                  </a:lnTo>
                  <a:lnTo>
                    <a:pt x="950" y="12530"/>
                  </a:lnTo>
                  <a:lnTo>
                    <a:pt x="1177" y="13149"/>
                  </a:lnTo>
                  <a:lnTo>
                    <a:pt x="1425" y="13748"/>
                  </a:lnTo>
                  <a:lnTo>
                    <a:pt x="1693" y="14346"/>
                  </a:lnTo>
                  <a:lnTo>
                    <a:pt x="1962" y="14945"/>
                  </a:lnTo>
                  <a:lnTo>
                    <a:pt x="2251" y="15544"/>
                  </a:lnTo>
                  <a:lnTo>
                    <a:pt x="2870" y="16699"/>
                  </a:lnTo>
                  <a:lnTo>
                    <a:pt x="3489" y="17835"/>
                  </a:lnTo>
                  <a:lnTo>
                    <a:pt x="4150" y="18949"/>
                  </a:lnTo>
                  <a:lnTo>
                    <a:pt x="5471" y="21199"/>
                  </a:lnTo>
                  <a:lnTo>
                    <a:pt x="6111" y="22334"/>
                  </a:lnTo>
                  <a:lnTo>
                    <a:pt x="6730" y="23470"/>
                  </a:lnTo>
                  <a:lnTo>
                    <a:pt x="7019" y="24048"/>
                  </a:lnTo>
                  <a:lnTo>
                    <a:pt x="7308" y="24626"/>
                  </a:lnTo>
                  <a:lnTo>
                    <a:pt x="7576" y="25224"/>
                  </a:lnTo>
                  <a:lnTo>
                    <a:pt x="7824" y="25823"/>
                  </a:lnTo>
                  <a:lnTo>
                    <a:pt x="8009" y="26318"/>
                  </a:lnTo>
                  <a:lnTo>
                    <a:pt x="8195" y="26834"/>
                  </a:lnTo>
                  <a:lnTo>
                    <a:pt x="8360" y="27330"/>
                  </a:lnTo>
                  <a:lnTo>
                    <a:pt x="8526" y="27846"/>
                  </a:lnTo>
                  <a:lnTo>
                    <a:pt x="8670" y="28362"/>
                  </a:lnTo>
                  <a:lnTo>
                    <a:pt x="8815" y="28878"/>
                  </a:lnTo>
                  <a:lnTo>
                    <a:pt x="8918" y="29394"/>
                  </a:lnTo>
                  <a:lnTo>
                    <a:pt x="9042" y="29930"/>
                  </a:lnTo>
                  <a:lnTo>
                    <a:pt x="9227" y="30983"/>
                  </a:lnTo>
                  <a:lnTo>
                    <a:pt x="9351" y="32036"/>
                  </a:lnTo>
                  <a:lnTo>
                    <a:pt x="9434" y="33109"/>
                  </a:lnTo>
                  <a:lnTo>
                    <a:pt x="9475" y="34183"/>
                  </a:lnTo>
                  <a:lnTo>
                    <a:pt x="9454" y="35256"/>
                  </a:lnTo>
                  <a:lnTo>
                    <a:pt x="9392" y="36309"/>
                  </a:lnTo>
                  <a:lnTo>
                    <a:pt x="9289" y="37382"/>
                  </a:lnTo>
                  <a:lnTo>
                    <a:pt x="9124" y="38435"/>
                  </a:lnTo>
                  <a:lnTo>
                    <a:pt x="9042" y="38971"/>
                  </a:lnTo>
                  <a:lnTo>
                    <a:pt x="8918" y="39487"/>
                  </a:lnTo>
                  <a:lnTo>
                    <a:pt x="8815" y="40003"/>
                  </a:lnTo>
                  <a:lnTo>
                    <a:pt x="8670" y="40519"/>
                  </a:lnTo>
                  <a:lnTo>
                    <a:pt x="8526" y="41035"/>
                  </a:lnTo>
                  <a:lnTo>
                    <a:pt x="8360" y="41551"/>
                  </a:lnTo>
                  <a:lnTo>
                    <a:pt x="8195" y="42068"/>
                  </a:lnTo>
                  <a:lnTo>
                    <a:pt x="8009" y="42563"/>
                  </a:lnTo>
                  <a:lnTo>
                    <a:pt x="7493" y="43843"/>
                  </a:lnTo>
                  <a:lnTo>
                    <a:pt x="6977" y="45164"/>
                  </a:lnTo>
                  <a:lnTo>
                    <a:pt x="6709" y="45804"/>
                  </a:lnTo>
                  <a:lnTo>
                    <a:pt x="6482" y="46464"/>
                  </a:lnTo>
                  <a:lnTo>
                    <a:pt x="6255" y="47125"/>
                  </a:lnTo>
                  <a:lnTo>
                    <a:pt x="6069" y="47785"/>
                  </a:lnTo>
                  <a:lnTo>
                    <a:pt x="5925" y="48446"/>
                  </a:lnTo>
                  <a:lnTo>
                    <a:pt x="5822" y="49106"/>
                  </a:lnTo>
                  <a:lnTo>
                    <a:pt x="5780" y="49436"/>
                  </a:lnTo>
                  <a:lnTo>
                    <a:pt x="5760" y="49746"/>
                  </a:lnTo>
                  <a:lnTo>
                    <a:pt x="5760" y="50076"/>
                  </a:lnTo>
                  <a:lnTo>
                    <a:pt x="5780" y="50407"/>
                  </a:lnTo>
                  <a:lnTo>
                    <a:pt x="5801" y="50737"/>
                  </a:lnTo>
                  <a:lnTo>
                    <a:pt x="5842" y="51067"/>
                  </a:lnTo>
                  <a:lnTo>
                    <a:pt x="5904" y="51377"/>
                  </a:lnTo>
                  <a:lnTo>
                    <a:pt x="5987" y="51707"/>
                  </a:lnTo>
                  <a:lnTo>
                    <a:pt x="6090" y="52037"/>
                  </a:lnTo>
                  <a:lnTo>
                    <a:pt x="6214" y="52347"/>
                  </a:lnTo>
                  <a:lnTo>
                    <a:pt x="6358" y="52677"/>
                  </a:lnTo>
                  <a:lnTo>
                    <a:pt x="6523" y="52987"/>
                  </a:lnTo>
                  <a:lnTo>
                    <a:pt x="6750" y="53358"/>
                  </a:lnTo>
                  <a:lnTo>
                    <a:pt x="7019" y="53709"/>
                  </a:lnTo>
                  <a:lnTo>
                    <a:pt x="7287" y="54039"/>
                  </a:lnTo>
                  <a:lnTo>
                    <a:pt x="7576" y="54328"/>
                  </a:lnTo>
                  <a:lnTo>
                    <a:pt x="7886" y="54617"/>
                  </a:lnTo>
                  <a:lnTo>
                    <a:pt x="8216" y="54865"/>
                  </a:lnTo>
                  <a:lnTo>
                    <a:pt x="8567" y="55113"/>
                  </a:lnTo>
                  <a:lnTo>
                    <a:pt x="8938" y="55319"/>
                  </a:lnTo>
                  <a:lnTo>
                    <a:pt x="9310" y="55505"/>
                  </a:lnTo>
                  <a:lnTo>
                    <a:pt x="9702" y="55670"/>
                  </a:lnTo>
                  <a:lnTo>
                    <a:pt x="10094" y="55794"/>
                  </a:lnTo>
                  <a:lnTo>
                    <a:pt x="10507" y="55918"/>
                  </a:lnTo>
                  <a:lnTo>
                    <a:pt x="10920" y="56000"/>
                  </a:lnTo>
                  <a:lnTo>
                    <a:pt x="11353" y="56062"/>
                  </a:lnTo>
                  <a:lnTo>
                    <a:pt x="11787" y="56104"/>
                  </a:lnTo>
                  <a:lnTo>
                    <a:pt x="12220" y="56124"/>
                  </a:lnTo>
                  <a:lnTo>
                    <a:pt x="12551" y="56104"/>
                  </a:lnTo>
                  <a:lnTo>
                    <a:pt x="12881" y="56083"/>
                  </a:lnTo>
                  <a:lnTo>
                    <a:pt x="13335" y="56042"/>
                  </a:lnTo>
                  <a:lnTo>
                    <a:pt x="13768" y="55959"/>
                  </a:lnTo>
                  <a:lnTo>
                    <a:pt x="14202" y="55856"/>
                  </a:lnTo>
                  <a:lnTo>
                    <a:pt x="14615" y="55732"/>
                  </a:lnTo>
                  <a:lnTo>
                    <a:pt x="15007" y="55608"/>
                  </a:lnTo>
                  <a:lnTo>
                    <a:pt x="15399" y="55443"/>
                  </a:lnTo>
                  <a:lnTo>
                    <a:pt x="15771" y="55278"/>
                  </a:lnTo>
                  <a:lnTo>
                    <a:pt x="16142" y="55072"/>
                  </a:lnTo>
                  <a:lnTo>
                    <a:pt x="16493" y="54865"/>
                  </a:lnTo>
                  <a:lnTo>
                    <a:pt x="16844" y="54638"/>
                  </a:lnTo>
                  <a:lnTo>
                    <a:pt x="17174" y="54390"/>
                  </a:lnTo>
                  <a:lnTo>
                    <a:pt x="17504" y="54143"/>
                  </a:lnTo>
                  <a:lnTo>
                    <a:pt x="17814" y="53874"/>
                  </a:lnTo>
                  <a:lnTo>
                    <a:pt x="18124" y="53585"/>
                  </a:lnTo>
                  <a:lnTo>
                    <a:pt x="18413" y="53296"/>
                  </a:lnTo>
                  <a:lnTo>
                    <a:pt x="18722" y="52987"/>
                  </a:lnTo>
                  <a:lnTo>
                    <a:pt x="19280" y="52347"/>
                  </a:lnTo>
                  <a:lnTo>
                    <a:pt x="19816" y="51666"/>
                  </a:lnTo>
                  <a:lnTo>
                    <a:pt x="20312" y="50964"/>
                  </a:lnTo>
                  <a:lnTo>
                    <a:pt x="20807" y="50241"/>
                  </a:lnTo>
                  <a:lnTo>
                    <a:pt x="21282" y="49498"/>
                  </a:lnTo>
                  <a:lnTo>
                    <a:pt x="21736" y="48735"/>
                  </a:lnTo>
                  <a:lnTo>
                    <a:pt x="22623" y="47228"/>
                  </a:lnTo>
                  <a:lnTo>
                    <a:pt x="22954" y="46609"/>
                  </a:lnTo>
                  <a:lnTo>
                    <a:pt x="23305" y="45927"/>
                  </a:lnTo>
                  <a:lnTo>
                    <a:pt x="23614" y="45246"/>
                  </a:lnTo>
                  <a:lnTo>
                    <a:pt x="23924" y="44524"/>
                  </a:lnTo>
                  <a:lnTo>
                    <a:pt x="24234" y="43760"/>
                  </a:lnTo>
                  <a:lnTo>
                    <a:pt x="24522" y="42996"/>
                  </a:lnTo>
                  <a:lnTo>
                    <a:pt x="24770" y="42212"/>
                  </a:lnTo>
                  <a:lnTo>
                    <a:pt x="25018" y="41428"/>
                  </a:lnTo>
                  <a:lnTo>
                    <a:pt x="25245" y="40623"/>
                  </a:lnTo>
                  <a:lnTo>
                    <a:pt x="25451" y="39818"/>
                  </a:lnTo>
                  <a:lnTo>
                    <a:pt x="25637" y="39013"/>
                  </a:lnTo>
                  <a:lnTo>
                    <a:pt x="25782" y="38228"/>
                  </a:lnTo>
                  <a:lnTo>
                    <a:pt x="25905" y="37444"/>
                  </a:lnTo>
                  <a:lnTo>
                    <a:pt x="26009" y="36680"/>
                  </a:lnTo>
                  <a:lnTo>
                    <a:pt x="26071" y="35916"/>
                  </a:lnTo>
                  <a:lnTo>
                    <a:pt x="26091" y="35194"/>
                  </a:lnTo>
                  <a:lnTo>
                    <a:pt x="26112" y="33749"/>
                  </a:lnTo>
                  <a:lnTo>
                    <a:pt x="26112" y="32304"/>
                  </a:lnTo>
                  <a:lnTo>
                    <a:pt x="26050" y="30901"/>
                  </a:lnTo>
                  <a:lnTo>
                    <a:pt x="25967" y="29497"/>
                  </a:lnTo>
                  <a:lnTo>
                    <a:pt x="25864" y="28114"/>
                  </a:lnTo>
                  <a:lnTo>
                    <a:pt x="25720" y="26731"/>
                  </a:lnTo>
                  <a:lnTo>
                    <a:pt x="25534" y="25369"/>
                  </a:lnTo>
                  <a:lnTo>
                    <a:pt x="25307" y="24006"/>
                  </a:lnTo>
                  <a:lnTo>
                    <a:pt x="25039" y="22665"/>
                  </a:lnTo>
                  <a:lnTo>
                    <a:pt x="24750" y="21323"/>
                  </a:lnTo>
                  <a:lnTo>
                    <a:pt x="24419" y="19981"/>
                  </a:lnTo>
                  <a:lnTo>
                    <a:pt x="24048" y="18640"/>
                  </a:lnTo>
                  <a:lnTo>
                    <a:pt x="23635" y="17298"/>
                  </a:lnTo>
                  <a:lnTo>
                    <a:pt x="23181" y="15956"/>
                  </a:lnTo>
                  <a:lnTo>
                    <a:pt x="22706" y="14615"/>
                  </a:lnTo>
                  <a:lnTo>
                    <a:pt x="22169" y="13252"/>
                  </a:lnTo>
                  <a:lnTo>
                    <a:pt x="21963" y="12757"/>
                  </a:lnTo>
                  <a:lnTo>
                    <a:pt x="21736" y="12241"/>
                  </a:lnTo>
                  <a:lnTo>
                    <a:pt x="21488" y="11746"/>
                  </a:lnTo>
                  <a:lnTo>
                    <a:pt x="21241" y="11250"/>
                  </a:lnTo>
                  <a:lnTo>
                    <a:pt x="20972" y="10755"/>
                  </a:lnTo>
                  <a:lnTo>
                    <a:pt x="20683" y="10259"/>
                  </a:lnTo>
                  <a:lnTo>
                    <a:pt x="20394" y="9785"/>
                  </a:lnTo>
                  <a:lnTo>
                    <a:pt x="20085" y="9289"/>
                  </a:lnTo>
                  <a:lnTo>
                    <a:pt x="19754" y="8814"/>
                  </a:lnTo>
                  <a:lnTo>
                    <a:pt x="19424" y="8360"/>
                  </a:lnTo>
                  <a:lnTo>
                    <a:pt x="19073" y="7886"/>
                  </a:lnTo>
                  <a:lnTo>
                    <a:pt x="18722" y="7431"/>
                  </a:lnTo>
                  <a:lnTo>
                    <a:pt x="18351" y="6998"/>
                  </a:lnTo>
                  <a:lnTo>
                    <a:pt x="17979" y="6544"/>
                  </a:lnTo>
                  <a:lnTo>
                    <a:pt x="17587" y="6110"/>
                  </a:lnTo>
                  <a:lnTo>
                    <a:pt x="17195" y="5698"/>
                  </a:lnTo>
                  <a:lnTo>
                    <a:pt x="16782" y="5285"/>
                  </a:lnTo>
                  <a:lnTo>
                    <a:pt x="16369" y="4872"/>
                  </a:lnTo>
                  <a:lnTo>
                    <a:pt x="15936" y="4480"/>
                  </a:lnTo>
                  <a:lnTo>
                    <a:pt x="15502" y="4108"/>
                  </a:lnTo>
                  <a:lnTo>
                    <a:pt x="15069" y="3737"/>
                  </a:lnTo>
                  <a:lnTo>
                    <a:pt x="14615" y="3365"/>
                  </a:lnTo>
                  <a:lnTo>
                    <a:pt x="14161" y="3014"/>
                  </a:lnTo>
                  <a:lnTo>
                    <a:pt x="13686" y="2684"/>
                  </a:lnTo>
                  <a:lnTo>
                    <a:pt x="13211" y="2354"/>
                  </a:lnTo>
                  <a:lnTo>
                    <a:pt x="12736" y="2044"/>
                  </a:lnTo>
                  <a:lnTo>
                    <a:pt x="12241" y="1755"/>
                  </a:lnTo>
                  <a:lnTo>
                    <a:pt x="11746" y="1487"/>
                  </a:lnTo>
                  <a:lnTo>
                    <a:pt x="11250" y="1218"/>
                  </a:lnTo>
                  <a:lnTo>
                    <a:pt x="10755" y="971"/>
                  </a:lnTo>
                  <a:lnTo>
                    <a:pt x="10239" y="723"/>
                  </a:lnTo>
                  <a:lnTo>
                    <a:pt x="9723" y="517"/>
                  </a:lnTo>
                  <a:lnTo>
                    <a:pt x="9392" y="393"/>
                  </a:lnTo>
                  <a:lnTo>
                    <a:pt x="9062" y="290"/>
                  </a:lnTo>
                  <a:lnTo>
                    <a:pt x="8732" y="186"/>
                  </a:lnTo>
                  <a:lnTo>
                    <a:pt x="8422" y="124"/>
                  </a:lnTo>
                  <a:lnTo>
                    <a:pt x="8092" y="63"/>
                  </a:lnTo>
                  <a:lnTo>
                    <a:pt x="7762" y="21"/>
                  </a:lnTo>
                  <a:lnTo>
                    <a:pt x="7432" y="1"/>
                  </a:lnTo>
                  <a:close/>
                </a:path>
              </a:pathLst>
            </a:custGeom>
            <a:solidFill>
              <a:srgbClr val="FFFFFF">
                <a:alpha val="10059"/>
              </a:srgbClr>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60" name="Google Shape;2960;p212"/>
            <p:cNvSpPr/>
            <p:nvPr/>
          </p:nvSpPr>
          <p:spPr>
            <a:xfrm>
              <a:off x="5003550" y="2905475"/>
              <a:ext cx="652800" cy="1403125"/>
            </a:xfrm>
            <a:custGeom>
              <a:avLst/>
              <a:gdLst/>
              <a:ahLst/>
              <a:cxnLst/>
              <a:rect l="l" t="t" r="r" b="b"/>
              <a:pathLst>
                <a:path w="26112" h="56125" fill="none" extrusionOk="0">
                  <a:moveTo>
                    <a:pt x="7101" y="1"/>
                  </a:moveTo>
                  <a:lnTo>
                    <a:pt x="7101" y="1"/>
                  </a:lnTo>
                  <a:lnTo>
                    <a:pt x="6771" y="1"/>
                  </a:lnTo>
                  <a:lnTo>
                    <a:pt x="6420" y="21"/>
                  </a:lnTo>
                  <a:lnTo>
                    <a:pt x="6090" y="63"/>
                  </a:lnTo>
                  <a:lnTo>
                    <a:pt x="5760" y="124"/>
                  </a:lnTo>
                  <a:lnTo>
                    <a:pt x="5450" y="186"/>
                  </a:lnTo>
                  <a:lnTo>
                    <a:pt x="5120" y="290"/>
                  </a:lnTo>
                  <a:lnTo>
                    <a:pt x="4810" y="393"/>
                  </a:lnTo>
                  <a:lnTo>
                    <a:pt x="4500" y="496"/>
                  </a:lnTo>
                  <a:lnTo>
                    <a:pt x="4191" y="620"/>
                  </a:lnTo>
                  <a:lnTo>
                    <a:pt x="3902" y="764"/>
                  </a:lnTo>
                  <a:lnTo>
                    <a:pt x="3613" y="929"/>
                  </a:lnTo>
                  <a:lnTo>
                    <a:pt x="3324" y="1095"/>
                  </a:lnTo>
                  <a:lnTo>
                    <a:pt x="3056" y="1280"/>
                  </a:lnTo>
                  <a:lnTo>
                    <a:pt x="2787" y="1466"/>
                  </a:lnTo>
                  <a:lnTo>
                    <a:pt x="2519" y="1673"/>
                  </a:lnTo>
                  <a:lnTo>
                    <a:pt x="2271" y="1900"/>
                  </a:lnTo>
                  <a:lnTo>
                    <a:pt x="2044" y="2127"/>
                  </a:lnTo>
                  <a:lnTo>
                    <a:pt x="1817" y="2374"/>
                  </a:lnTo>
                  <a:lnTo>
                    <a:pt x="1590" y="2622"/>
                  </a:lnTo>
                  <a:lnTo>
                    <a:pt x="1404" y="2890"/>
                  </a:lnTo>
                  <a:lnTo>
                    <a:pt x="1198" y="3159"/>
                  </a:lnTo>
                  <a:lnTo>
                    <a:pt x="1012" y="3427"/>
                  </a:lnTo>
                  <a:lnTo>
                    <a:pt x="847" y="3737"/>
                  </a:lnTo>
                  <a:lnTo>
                    <a:pt x="702" y="4026"/>
                  </a:lnTo>
                  <a:lnTo>
                    <a:pt x="558" y="4335"/>
                  </a:lnTo>
                  <a:lnTo>
                    <a:pt x="434" y="4666"/>
                  </a:lnTo>
                  <a:lnTo>
                    <a:pt x="331" y="4975"/>
                  </a:lnTo>
                  <a:lnTo>
                    <a:pt x="228" y="5305"/>
                  </a:lnTo>
                  <a:lnTo>
                    <a:pt x="145" y="5656"/>
                  </a:lnTo>
                  <a:lnTo>
                    <a:pt x="83" y="6007"/>
                  </a:lnTo>
                  <a:lnTo>
                    <a:pt x="42" y="6358"/>
                  </a:lnTo>
                  <a:lnTo>
                    <a:pt x="21" y="6730"/>
                  </a:lnTo>
                  <a:lnTo>
                    <a:pt x="21" y="6730"/>
                  </a:lnTo>
                  <a:lnTo>
                    <a:pt x="1" y="6833"/>
                  </a:lnTo>
                  <a:lnTo>
                    <a:pt x="1" y="6833"/>
                  </a:lnTo>
                  <a:lnTo>
                    <a:pt x="1" y="7473"/>
                  </a:lnTo>
                  <a:lnTo>
                    <a:pt x="21" y="8113"/>
                  </a:lnTo>
                  <a:lnTo>
                    <a:pt x="63" y="8753"/>
                  </a:lnTo>
                  <a:lnTo>
                    <a:pt x="145" y="9392"/>
                  </a:lnTo>
                  <a:lnTo>
                    <a:pt x="248" y="10032"/>
                  </a:lnTo>
                  <a:lnTo>
                    <a:pt x="393" y="10672"/>
                  </a:lnTo>
                  <a:lnTo>
                    <a:pt x="558" y="11291"/>
                  </a:lnTo>
                  <a:lnTo>
                    <a:pt x="744" y="11911"/>
                  </a:lnTo>
                  <a:lnTo>
                    <a:pt x="950" y="12530"/>
                  </a:lnTo>
                  <a:lnTo>
                    <a:pt x="1177" y="13149"/>
                  </a:lnTo>
                  <a:lnTo>
                    <a:pt x="1425" y="13748"/>
                  </a:lnTo>
                  <a:lnTo>
                    <a:pt x="1693" y="14346"/>
                  </a:lnTo>
                  <a:lnTo>
                    <a:pt x="1962" y="14945"/>
                  </a:lnTo>
                  <a:lnTo>
                    <a:pt x="2251" y="15544"/>
                  </a:lnTo>
                  <a:lnTo>
                    <a:pt x="2870" y="16699"/>
                  </a:lnTo>
                  <a:lnTo>
                    <a:pt x="2870" y="16699"/>
                  </a:lnTo>
                  <a:lnTo>
                    <a:pt x="3489" y="17835"/>
                  </a:lnTo>
                  <a:lnTo>
                    <a:pt x="4150" y="18949"/>
                  </a:lnTo>
                  <a:lnTo>
                    <a:pt x="5471" y="21199"/>
                  </a:lnTo>
                  <a:lnTo>
                    <a:pt x="6111" y="22334"/>
                  </a:lnTo>
                  <a:lnTo>
                    <a:pt x="6730" y="23470"/>
                  </a:lnTo>
                  <a:lnTo>
                    <a:pt x="7019" y="24048"/>
                  </a:lnTo>
                  <a:lnTo>
                    <a:pt x="7308" y="24626"/>
                  </a:lnTo>
                  <a:lnTo>
                    <a:pt x="7576" y="25224"/>
                  </a:lnTo>
                  <a:lnTo>
                    <a:pt x="7824" y="25823"/>
                  </a:lnTo>
                  <a:lnTo>
                    <a:pt x="7824" y="25823"/>
                  </a:lnTo>
                  <a:lnTo>
                    <a:pt x="8009" y="26318"/>
                  </a:lnTo>
                  <a:lnTo>
                    <a:pt x="8195" y="26834"/>
                  </a:lnTo>
                  <a:lnTo>
                    <a:pt x="8360" y="27330"/>
                  </a:lnTo>
                  <a:lnTo>
                    <a:pt x="8526" y="27846"/>
                  </a:lnTo>
                  <a:lnTo>
                    <a:pt x="8670" y="28362"/>
                  </a:lnTo>
                  <a:lnTo>
                    <a:pt x="8815" y="28878"/>
                  </a:lnTo>
                  <a:lnTo>
                    <a:pt x="8918" y="29394"/>
                  </a:lnTo>
                  <a:lnTo>
                    <a:pt x="9042" y="29930"/>
                  </a:lnTo>
                  <a:lnTo>
                    <a:pt x="9227" y="30983"/>
                  </a:lnTo>
                  <a:lnTo>
                    <a:pt x="9351" y="32036"/>
                  </a:lnTo>
                  <a:lnTo>
                    <a:pt x="9434" y="33109"/>
                  </a:lnTo>
                  <a:lnTo>
                    <a:pt x="9475" y="34183"/>
                  </a:lnTo>
                  <a:lnTo>
                    <a:pt x="9454" y="35256"/>
                  </a:lnTo>
                  <a:lnTo>
                    <a:pt x="9392" y="36309"/>
                  </a:lnTo>
                  <a:lnTo>
                    <a:pt x="9289" y="37382"/>
                  </a:lnTo>
                  <a:lnTo>
                    <a:pt x="9124" y="38435"/>
                  </a:lnTo>
                  <a:lnTo>
                    <a:pt x="9042" y="38971"/>
                  </a:lnTo>
                  <a:lnTo>
                    <a:pt x="8918" y="39487"/>
                  </a:lnTo>
                  <a:lnTo>
                    <a:pt x="8815" y="40003"/>
                  </a:lnTo>
                  <a:lnTo>
                    <a:pt x="8670" y="40519"/>
                  </a:lnTo>
                  <a:lnTo>
                    <a:pt x="8526" y="41035"/>
                  </a:lnTo>
                  <a:lnTo>
                    <a:pt x="8360" y="41551"/>
                  </a:lnTo>
                  <a:lnTo>
                    <a:pt x="8195" y="42068"/>
                  </a:lnTo>
                  <a:lnTo>
                    <a:pt x="8009" y="42563"/>
                  </a:lnTo>
                  <a:lnTo>
                    <a:pt x="8009" y="42563"/>
                  </a:lnTo>
                  <a:lnTo>
                    <a:pt x="7493" y="43843"/>
                  </a:lnTo>
                  <a:lnTo>
                    <a:pt x="6977" y="45164"/>
                  </a:lnTo>
                  <a:lnTo>
                    <a:pt x="6709" y="45804"/>
                  </a:lnTo>
                  <a:lnTo>
                    <a:pt x="6482" y="46464"/>
                  </a:lnTo>
                  <a:lnTo>
                    <a:pt x="6255" y="47125"/>
                  </a:lnTo>
                  <a:lnTo>
                    <a:pt x="6069" y="47785"/>
                  </a:lnTo>
                  <a:lnTo>
                    <a:pt x="5925" y="48446"/>
                  </a:lnTo>
                  <a:lnTo>
                    <a:pt x="5822" y="49106"/>
                  </a:lnTo>
                  <a:lnTo>
                    <a:pt x="5780" y="49436"/>
                  </a:lnTo>
                  <a:lnTo>
                    <a:pt x="5760" y="49746"/>
                  </a:lnTo>
                  <a:lnTo>
                    <a:pt x="5760" y="50076"/>
                  </a:lnTo>
                  <a:lnTo>
                    <a:pt x="5780" y="50407"/>
                  </a:lnTo>
                  <a:lnTo>
                    <a:pt x="5801" y="50737"/>
                  </a:lnTo>
                  <a:lnTo>
                    <a:pt x="5842" y="51067"/>
                  </a:lnTo>
                  <a:lnTo>
                    <a:pt x="5904" y="51377"/>
                  </a:lnTo>
                  <a:lnTo>
                    <a:pt x="5987" y="51707"/>
                  </a:lnTo>
                  <a:lnTo>
                    <a:pt x="6090" y="52037"/>
                  </a:lnTo>
                  <a:lnTo>
                    <a:pt x="6214" y="52347"/>
                  </a:lnTo>
                  <a:lnTo>
                    <a:pt x="6358" y="52677"/>
                  </a:lnTo>
                  <a:lnTo>
                    <a:pt x="6523" y="52987"/>
                  </a:lnTo>
                  <a:lnTo>
                    <a:pt x="6523" y="52987"/>
                  </a:lnTo>
                  <a:lnTo>
                    <a:pt x="6750" y="53358"/>
                  </a:lnTo>
                  <a:lnTo>
                    <a:pt x="7019" y="53709"/>
                  </a:lnTo>
                  <a:lnTo>
                    <a:pt x="7287" y="54039"/>
                  </a:lnTo>
                  <a:lnTo>
                    <a:pt x="7576" y="54328"/>
                  </a:lnTo>
                  <a:lnTo>
                    <a:pt x="7886" y="54617"/>
                  </a:lnTo>
                  <a:lnTo>
                    <a:pt x="8216" y="54865"/>
                  </a:lnTo>
                  <a:lnTo>
                    <a:pt x="8567" y="55113"/>
                  </a:lnTo>
                  <a:lnTo>
                    <a:pt x="8938" y="55319"/>
                  </a:lnTo>
                  <a:lnTo>
                    <a:pt x="9310" y="55505"/>
                  </a:lnTo>
                  <a:lnTo>
                    <a:pt x="9702" y="55670"/>
                  </a:lnTo>
                  <a:lnTo>
                    <a:pt x="10094" y="55794"/>
                  </a:lnTo>
                  <a:lnTo>
                    <a:pt x="10507" y="55918"/>
                  </a:lnTo>
                  <a:lnTo>
                    <a:pt x="10920" y="56000"/>
                  </a:lnTo>
                  <a:lnTo>
                    <a:pt x="11353" y="56062"/>
                  </a:lnTo>
                  <a:lnTo>
                    <a:pt x="11787" y="56104"/>
                  </a:lnTo>
                  <a:lnTo>
                    <a:pt x="12220" y="56124"/>
                  </a:lnTo>
                  <a:lnTo>
                    <a:pt x="12220" y="56124"/>
                  </a:lnTo>
                  <a:lnTo>
                    <a:pt x="12551" y="56104"/>
                  </a:lnTo>
                  <a:lnTo>
                    <a:pt x="12881" y="56083"/>
                  </a:lnTo>
                  <a:lnTo>
                    <a:pt x="12881" y="56083"/>
                  </a:lnTo>
                  <a:lnTo>
                    <a:pt x="13335" y="56042"/>
                  </a:lnTo>
                  <a:lnTo>
                    <a:pt x="13768" y="55959"/>
                  </a:lnTo>
                  <a:lnTo>
                    <a:pt x="14202" y="55856"/>
                  </a:lnTo>
                  <a:lnTo>
                    <a:pt x="14615" y="55732"/>
                  </a:lnTo>
                  <a:lnTo>
                    <a:pt x="15007" y="55608"/>
                  </a:lnTo>
                  <a:lnTo>
                    <a:pt x="15399" y="55443"/>
                  </a:lnTo>
                  <a:lnTo>
                    <a:pt x="15771" y="55278"/>
                  </a:lnTo>
                  <a:lnTo>
                    <a:pt x="16142" y="55072"/>
                  </a:lnTo>
                  <a:lnTo>
                    <a:pt x="16493" y="54865"/>
                  </a:lnTo>
                  <a:lnTo>
                    <a:pt x="16844" y="54638"/>
                  </a:lnTo>
                  <a:lnTo>
                    <a:pt x="17174" y="54390"/>
                  </a:lnTo>
                  <a:lnTo>
                    <a:pt x="17504" y="54143"/>
                  </a:lnTo>
                  <a:lnTo>
                    <a:pt x="17814" y="53874"/>
                  </a:lnTo>
                  <a:lnTo>
                    <a:pt x="18124" y="53585"/>
                  </a:lnTo>
                  <a:lnTo>
                    <a:pt x="18413" y="53296"/>
                  </a:lnTo>
                  <a:lnTo>
                    <a:pt x="18722" y="52987"/>
                  </a:lnTo>
                  <a:lnTo>
                    <a:pt x="19280" y="52347"/>
                  </a:lnTo>
                  <a:lnTo>
                    <a:pt x="19816" y="51666"/>
                  </a:lnTo>
                  <a:lnTo>
                    <a:pt x="20312" y="50964"/>
                  </a:lnTo>
                  <a:lnTo>
                    <a:pt x="20807" y="50241"/>
                  </a:lnTo>
                  <a:lnTo>
                    <a:pt x="21282" y="49498"/>
                  </a:lnTo>
                  <a:lnTo>
                    <a:pt x="21736" y="48735"/>
                  </a:lnTo>
                  <a:lnTo>
                    <a:pt x="22623" y="47228"/>
                  </a:lnTo>
                  <a:lnTo>
                    <a:pt x="22623" y="47228"/>
                  </a:lnTo>
                  <a:lnTo>
                    <a:pt x="22954" y="46609"/>
                  </a:lnTo>
                  <a:lnTo>
                    <a:pt x="23305" y="45927"/>
                  </a:lnTo>
                  <a:lnTo>
                    <a:pt x="23614" y="45246"/>
                  </a:lnTo>
                  <a:lnTo>
                    <a:pt x="23924" y="44524"/>
                  </a:lnTo>
                  <a:lnTo>
                    <a:pt x="24234" y="43760"/>
                  </a:lnTo>
                  <a:lnTo>
                    <a:pt x="24522" y="42996"/>
                  </a:lnTo>
                  <a:lnTo>
                    <a:pt x="24770" y="42212"/>
                  </a:lnTo>
                  <a:lnTo>
                    <a:pt x="25018" y="41428"/>
                  </a:lnTo>
                  <a:lnTo>
                    <a:pt x="25245" y="40623"/>
                  </a:lnTo>
                  <a:lnTo>
                    <a:pt x="25451" y="39818"/>
                  </a:lnTo>
                  <a:lnTo>
                    <a:pt x="25637" y="39013"/>
                  </a:lnTo>
                  <a:lnTo>
                    <a:pt x="25782" y="38228"/>
                  </a:lnTo>
                  <a:lnTo>
                    <a:pt x="25905" y="37444"/>
                  </a:lnTo>
                  <a:lnTo>
                    <a:pt x="26009" y="36680"/>
                  </a:lnTo>
                  <a:lnTo>
                    <a:pt x="26071" y="35916"/>
                  </a:lnTo>
                  <a:lnTo>
                    <a:pt x="26091" y="35194"/>
                  </a:lnTo>
                  <a:lnTo>
                    <a:pt x="26091" y="35194"/>
                  </a:lnTo>
                  <a:lnTo>
                    <a:pt x="26112" y="33749"/>
                  </a:lnTo>
                  <a:lnTo>
                    <a:pt x="26112" y="32304"/>
                  </a:lnTo>
                  <a:lnTo>
                    <a:pt x="26050" y="30901"/>
                  </a:lnTo>
                  <a:lnTo>
                    <a:pt x="25967" y="29497"/>
                  </a:lnTo>
                  <a:lnTo>
                    <a:pt x="25864" y="28114"/>
                  </a:lnTo>
                  <a:lnTo>
                    <a:pt x="25720" y="26731"/>
                  </a:lnTo>
                  <a:lnTo>
                    <a:pt x="25534" y="25369"/>
                  </a:lnTo>
                  <a:lnTo>
                    <a:pt x="25307" y="24006"/>
                  </a:lnTo>
                  <a:lnTo>
                    <a:pt x="25039" y="22665"/>
                  </a:lnTo>
                  <a:lnTo>
                    <a:pt x="24750" y="21323"/>
                  </a:lnTo>
                  <a:lnTo>
                    <a:pt x="24419" y="19981"/>
                  </a:lnTo>
                  <a:lnTo>
                    <a:pt x="24048" y="18640"/>
                  </a:lnTo>
                  <a:lnTo>
                    <a:pt x="23635" y="17298"/>
                  </a:lnTo>
                  <a:lnTo>
                    <a:pt x="23181" y="15956"/>
                  </a:lnTo>
                  <a:lnTo>
                    <a:pt x="22706" y="14615"/>
                  </a:lnTo>
                  <a:lnTo>
                    <a:pt x="22169" y="13252"/>
                  </a:lnTo>
                  <a:lnTo>
                    <a:pt x="22169" y="13252"/>
                  </a:lnTo>
                  <a:lnTo>
                    <a:pt x="21963" y="12757"/>
                  </a:lnTo>
                  <a:lnTo>
                    <a:pt x="21736" y="12241"/>
                  </a:lnTo>
                  <a:lnTo>
                    <a:pt x="21488" y="11746"/>
                  </a:lnTo>
                  <a:lnTo>
                    <a:pt x="21241" y="11250"/>
                  </a:lnTo>
                  <a:lnTo>
                    <a:pt x="20972" y="10755"/>
                  </a:lnTo>
                  <a:lnTo>
                    <a:pt x="20683" y="10259"/>
                  </a:lnTo>
                  <a:lnTo>
                    <a:pt x="20394" y="9785"/>
                  </a:lnTo>
                  <a:lnTo>
                    <a:pt x="20085" y="9289"/>
                  </a:lnTo>
                  <a:lnTo>
                    <a:pt x="19754" y="8814"/>
                  </a:lnTo>
                  <a:lnTo>
                    <a:pt x="19424" y="8360"/>
                  </a:lnTo>
                  <a:lnTo>
                    <a:pt x="19073" y="7886"/>
                  </a:lnTo>
                  <a:lnTo>
                    <a:pt x="18722" y="7431"/>
                  </a:lnTo>
                  <a:lnTo>
                    <a:pt x="18351" y="6998"/>
                  </a:lnTo>
                  <a:lnTo>
                    <a:pt x="17979" y="6544"/>
                  </a:lnTo>
                  <a:lnTo>
                    <a:pt x="17587" y="6110"/>
                  </a:lnTo>
                  <a:lnTo>
                    <a:pt x="17195" y="5698"/>
                  </a:lnTo>
                  <a:lnTo>
                    <a:pt x="16782" y="5285"/>
                  </a:lnTo>
                  <a:lnTo>
                    <a:pt x="16369" y="4872"/>
                  </a:lnTo>
                  <a:lnTo>
                    <a:pt x="15936" y="4480"/>
                  </a:lnTo>
                  <a:lnTo>
                    <a:pt x="15502" y="4108"/>
                  </a:lnTo>
                  <a:lnTo>
                    <a:pt x="15069" y="3737"/>
                  </a:lnTo>
                  <a:lnTo>
                    <a:pt x="14615" y="3365"/>
                  </a:lnTo>
                  <a:lnTo>
                    <a:pt x="14161" y="3014"/>
                  </a:lnTo>
                  <a:lnTo>
                    <a:pt x="13686" y="2684"/>
                  </a:lnTo>
                  <a:lnTo>
                    <a:pt x="13211" y="2354"/>
                  </a:lnTo>
                  <a:lnTo>
                    <a:pt x="12736" y="2044"/>
                  </a:lnTo>
                  <a:lnTo>
                    <a:pt x="12241" y="1755"/>
                  </a:lnTo>
                  <a:lnTo>
                    <a:pt x="11746" y="1487"/>
                  </a:lnTo>
                  <a:lnTo>
                    <a:pt x="11250" y="1218"/>
                  </a:lnTo>
                  <a:lnTo>
                    <a:pt x="10755" y="971"/>
                  </a:lnTo>
                  <a:lnTo>
                    <a:pt x="10239" y="723"/>
                  </a:lnTo>
                  <a:lnTo>
                    <a:pt x="9723" y="517"/>
                  </a:lnTo>
                  <a:lnTo>
                    <a:pt x="9723" y="517"/>
                  </a:lnTo>
                  <a:lnTo>
                    <a:pt x="9392" y="393"/>
                  </a:lnTo>
                  <a:lnTo>
                    <a:pt x="9062" y="290"/>
                  </a:lnTo>
                  <a:lnTo>
                    <a:pt x="8732" y="186"/>
                  </a:lnTo>
                  <a:lnTo>
                    <a:pt x="8422" y="124"/>
                  </a:lnTo>
                  <a:lnTo>
                    <a:pt x="8092" y="63"/>
                  </a:lnTo>
                  <a:lnTo>
                    <a:pt x="7762" y="21"/>
                  </a:lnTo>
                  <a:lnTo>
                    <a:pt x="7432" y="1"/>
                  </a:lnTo>
                  <a:lnTo>
                    <a:pt x="7101" y="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61" name="Google Shape;2961;p212"/>
            <p:cNvSpPr/>
            <p:nvPr/>
          </p:nvSpPr>
          <p:spPr>
            <a:xfrm>
              <a:off x="5100575" y="2888450"/>
              <a:ext cx="9825" cy="25"/>
            </a:xfrm>
            <a:custGeom>
              <a:avLst/>
              <a:gdLst/>
              <a:ahLst/>
              <a:cxnLst/>
              <a:rect l="l" t="t" r="r" b="b"/>
              <a:pathLst>
                <a:path w="393" h="1" extrusionOk="0">
                  <a:moveTo>
                    <a:pt x="83" y="0"/>
                  </a:moveTo>
                  <a:lnTo>
                    <a:pt x="83" y="0"/>
                  </a:lnTo>
                  <a:lnTo>
                    <a:pt x="372" y="0"/>
                  </a:lnTo>
                  <a:lnTo>
                    <a:pt x="372" y="0"/>
                  </a:lnTo>
                  <a:lnTo>
                    <a:pt x="392" y="0"/>
                  </a:lnTo>
                  <a:lnTo>
                    <a:pt x="83" y="0"/>
                  </a:lnTo>
                  <a:close/>
                  <a:moveTo>
                    <a:pt x="0" y="0"/>
                  </a:moveTo>
                  <a:lnTo>
                    <a:pt x="0" y="0"/>
                  </a:lnTo>
                  <a:lnTo>
                    <a:pt x="0" y="0"/>
                  </a:lnTo>
                  <a:lnTo>
                    <a:pt x="83" y="0"/>
                  </a:lnTo>
                  <a:lnTo>
                    <a:pt x="83" y="0"/>
                  </a:lnTo>
                  <a:lnTo>
                    <a:pt x="0" y="0"/>
                  </a:lnTo>
                  <a:close/>
                </a:path>
              </a:pathLst>
            </a:custGeom>
            <a:solidFill>
              <a:srgbClr val="FF8F7D"/>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62" name="Google Shape;2962;p212"/>
            <p:cNvSpPr/>
            <p:nvPr/>
          </p:nvSpPr>
          <p:spPr>
            <a:xfrm>
              <a:off x="5102625" y="2888450"/>
              <a:ext cx="7775" cy="25"/>
            </a:xfrm>
            <a:custGeom>
              <a:avLst/>
              <a:gdLst/>
              <a:ahLst/>
              <a:cxnLst/>
              <a:rect l="l" t="t" r="r" b="b"/>
              <a:pathLst>
                <a:path w="311" h="1" fill="none" extrusionOk="0">
                  <a:moveTo>
                    <a:pt x="1" y="0"/>
                  </a:moveTo>
                  <a:lnTo>
                    <a:pt x="1" y="0"/>
                  </a:lnTo>
                  <a:lnTo>
                    <a:pt x="290" y="0"/>
                  </a:lnTo>
                  <a:lnTo>
                    <a:pt x="290" y="0"/>
                  </a:lnTo>
                  <a:lnTo>
                    <a:pt x="310" y="0"/>
                  </a:lnTo>
                  <a:lnTo>
                    <a:pt x="1"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63" name="Google Shape;2963;p212"/>
            <p:cNvSpPr/>
            <p:nvPr/>
          </p:nvSpPr>
          <p:spPr>
            <a:xfrm>
              <a:off x="5100575" y="2888450"/>
              <a:ext cx="2075" cy="25"/>
            </a:xfrm>
            <a:custGeom>
              <a:avLst/>
              <a:gdLst/>
              <a:ahLst/>
              <a:cxnLst/>
              <a:rect l="l" t="t" r="r" b="b"/>
              <a:pathLst>
                <a:path w="83" h="1" fill="none" extrusionOk="0">
                  <a:moveTo>
                    <a:pt x="0" y="0"/>
                  </a:moveTo>
                  <a:lnTo>
                    <a:pt x="0" y="0"/>
                  </a:lnTo>
                  <a:lnTo>
                    <a:pt x="0" y="0"/>
                  </a:lnTo>
                  <a:lnTo>
                    <a:pt x="83" y="0"/>
                  </a:lnTo>
                  <a:lnTo>
                    <a:pt x="83" y="0"/>
                  </a:lnTo>
                  <a:lnTo>
                    <a:pt x="0"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64" name="Google Shape;2964;p212"/>
            <p:cNvSpPr/>
            <p:nvPr/>
          </p:nvSpPr>
          <p:spPr>
            <a:xfrm>
              <a:off x="3511200" y="3483950"/>
              <a:ext cx="198700" cy="134700"/>
            </a:xfrm>
            <a:custGeom>
              <a:avLst/>
              <a:gdLst/>
              <a:ahLst/>
              <a:cxnLst/>
              <a:rect l="l" t="t" r="r" b="b"/>
              <a:pathLst>
                <a:path w="7948" h="5388" extrusionOk="0">
                  <a:moveTo>
                    <a:pt x="4108" y="0"/>
                  </a:moveTo>
                  <a:lnTo>
                    <a:pt x="3695" y="21"/>
                  </a:lnTo>
                  <a:lnTo>
                    <a:pt x="3303" y="83"/>
                  </a:lnTo>
                  <a:lnTo>
                    <a:pt x="2911" y="186"/>
                  </a:lnTo>
                  <a:lnTo>
                    <a:pt x="2560" y="331"/>
                  </a:lnTo>
                  <a:lnTo>
                    <a:pt x="2229" y="496"/>
                  </a:lnTo>
                  <a:lnTo>
                    <a:pt x="1920" y="682"/>
                  </a:lnTo>
                  <a:lnTo>
                    <a:pt x="1652" y="909"/>
                  </a:lnTo>
                  <a:lnTo>
                    <a:pt x="1383" y="1136"/>
                  </a:lnTo>
                  <a:lnTo>
                    <a:pt x="1156" y="1383"/>
                  </a:lnTo>
                  <a:lnTo>
                    <a:pt x="950" y="1631"/>
                  </a:lnTo>
                  <a:lnTo>
                    <a:pt x="785" y="1879"/>
                  </a:lnTo>
                  <a:lnTo>
                    <a:pt x="640" y="2127"/>
                  </a:lnTo>
                  <a:lnTo>
                    <a:pt x="496" y="2374"/>
                  </a:lnTo>
                  <a:lnTo>
                    <a:pt x="392" y="2622"/>
                  </a:lnTo>
                  <a:lnTo>
                    <a:pt x="289" y="2870"/>
                  </a:lnTo>
                  <a:lnTo>
                    <a:pt x="227" y="3097"/>
                  </a:lnTo>
                  <a:lnTo>
                    <a:pt x="103" y="3551"/>
                  </a:lnTo>
                  <a:lnTo>
                    <a:pt x="42" y="3943"/>
                  </a:lnTo>
                  <a:lnTo>
                    <a:pt x="0" y="4273"/>
                  </a:lnTo>
                  <a:lnTo>
                    <a:pt x="0" y="4562"/>
                  </a:lnTo>
                  <a:lnTo>
                    <a:pt x="21" y="4810"/>
                  </a:lnTo>
                  <a:lnTo>
                    <a:pt x="62" y="4975"/>
                  </a:lnTo>
                  <a:lnTo>
                    <a:pt x="103" y="5078"/>
                  </a:lnTo>
                  <a:lnTo>
                    <a:pt x="124" y="5120"/>
                  </a:lnTo>
                  <a:lnTo>
                    <a:pt x="186" y="5120"/>
                  </a:lnTo>
                  <a:lnTo>
                    <a:pt x="227" y="5099"/>
                  </a:lnTo>
                  <a:lnTo>
                    <a:pt x="310" y="5016"/>
                  </a:lnTo>
                  <a:lnTo>
                    <a:pt x="372" y="4872"/>
                  </a:lnTo>
                  <a:lnTo>
                    <a:pt x="475" y="4665"/>
                  </a:lnTo>
                  <a:lnTo>
                    <a:pt x="702" y="4129"/>
                  </a:lnTo>
                  <a:lnTo>
                    <a:pt x="867" y="3798"/>
                  </a:lnTo>
                  <a:lnTo>
                    <a:pt x="1032" y="3427"/>
                  </a:lnTo>
                  <a:lnTo>
                    <a:pt x="1239" y="3055"/>
                  </a:lnTo>
                  <a:lnTo>
                    <a:pt x="1507" y="2684"/>
                  </a:lnTo>
                  <a:lnTo>
                    <a:pt x="1652" y="2498"/>
                  </a:lnTo>
                  <a:lnTo>
                    <a:pt x="1817" y="2312"/>
                  </a:lnTo>
                  <a:lnTo>
                    <a:pt x="1982" y="2147"/>
                  </a:lnTo>
                  <a:lnTo>
                    <a:pt x="2168" y="1982"/>
                  </a:lnTo>
                  <a:lnTo>
                    <a:pt x="2353" y="1817"/>
                  </a:lnTo>
                  <a:lnTo>
                    <a:pt x="2580" y="1693"/>
                  </a:lnTo>
                  <a:lnTo>
                    <a:pt x="2807" y="1569"/>
                  </a:lnTo>
                  <a:lnTo>
                    <a:pt x="3055" y="1445"/>
                  </a:lnTo>
                  <a:lnTo>
                    <a:pt x="3303" y="1363"/>
                  </a:lnTo>
                  <a:lnTo>
                    <a:pt x="3551" y="1301"/>
                  </a:lnTo>
                  <a:lnTo>
                    <a:pt x="3819" y="1260"/>
                  </a:lnTo>
                  <a:lnTo>
                    <a:pt x="4067" y="1260"/>
                  </a:lnTo>
                  <a:lnTo>
                    <a:pt x="4335" y="1280"/>
                  </a:lnTo>
                  <a:lnTo>
                    <a:pt x="4583" y="1322"/>
                  </a:lnTo>
                  <a:lnTo>
                    <a:pt x="4810" y="1404"/>
                  </a:lnTo>
                  <a:lnTo>
                    <a:pt x="5057" y="1507"/>
                  </a:lnTo>
                  <a:lnTo>
                    <a:pt x="5284" y="1652"/>
                  </a:lnTo>
                  <a:lnTo>
                    <a:pt x="5491" y="1796"/>
                  </a:lnTo>
                  <a:lnTo>
                    <a:pt x="5677" y="1961"/>
                  </a:lnTo>
                  <a:lnTo>
                    <a:pt x="5862" y="2127"/>
                  </a:lnTo>
                  <a:lnTo>
                    <a:pt x="6048" y="2312"/>
                  </a:lnTo>
                  <a:lnTo>
                    <a:pt x="6193" y="2519"/>
                  </a:lnTo>
                  <a:lnTo>
                    <a:pt x="6482" y="2911"/>
                  </a:lnTo>
                  <a:lnTo>
                    <a:pt x="6709" y="3303"/>
                  </a:lnTo>
                  <a:lnTo>
                    <a:pt x="6894" y="3695"/>
                  </a:lnTo>
                  <a:lnTo>
                    <a:pt x="7225" y="4397"/>
                  </a:lnTo>
                  <a:lnTo>
                    <a:pt x="7472" y="4954"/>
                  </a:lnTo>
                  <a:lnTo>
                    <a:pt x="7576" y="5161"/>
                  </a:lnTo>
                  <a:lnTo>
                    <a:pt x="7679" y="5305"/>
                  </a:lnTo>
                  <a:lnTo>
                    <a:pt x="7761" y="5388"/>
                  </a:lnTo>
                  <a:lnTo>
                    <a:pt x="7865" y="5388"/>
                  </a:lnTo>
                  <a:lnTo>
                    <a:pt x="7885" y="5347"/>
                  </a:lnTo>
                  <a:lnTo>
                    <a:pt x="7926" y="5243"/>
                  </a:lnTo>
                  <a:lnTo>
                    <a:pt x="7947" y="5058"/>
                  </a:lnTo>
                  <a:lnTo>
                    <a:pt x="7947" y="4831"/>
                  </a:lnTo>
                  <a:lnTo>
                    <a:pt x="7926" y="4562"/>
                  </a:lnTo>
                  <a:lnTo>
                    <a:pt x="7885" y="4211"/>
                  </a:lnTo>
                  <a:lnTo>
                    <a:pt x="7823" y="3840"/>
                  </a:lnTo>
                  <a:lnTo>
                    <a:pt x="7741" y="3406"/>
                  </a:lnTo>
                  <a:lnTo>
                    <a:pt x="7596" y="2932"/>
                  </a:lnTo>
                  <a:lnTo>
                    <a:pt x="7493" y="2684"/>
                  </a:lnTo>
                  <a:lnTo>
                    <a:pt x="7390" y="2416"/>
                  </a:lnTo>
                  <a:lnTo>
                    <a:pt x="7245" y="2147"/>
                  </a:lnTo>
                  <a:lnTo>
                    <a:pt x="7101" y="1899"/>
                  </a:lnTo>
                  <a:lnTo>
                    <a:pt x="6936" y="1631"/>
                  </a:lnTo>
                  <a:lnTo>
                    <a:pt x="6729" y="1363"/>
                  </a:lnTo>
                  <a:lnTo>
                    <a:pt x="6502" y="1115"/>
                  </a:lnTo>
                  <a:lnTo>
                    <a:pt x="6234" y="867"/>
                  </a:lnTo>
                  <a:lnTo>
                    <a:pt x="5966" y="640"/>
                  </a:lnTo>
                  <a:lnTo>
                    <a:pt x="5635" y="455"/>
                  </a:lnTo>
                  <a:lnTo>
                    <a:pt x="5284" y="269"/>
                  </a:lnTo>
                  <a:lnTo>
                    <a:pt x="4913" y="145"/>
                  </a:lnTo>
                  <a:lnTo>
                    <a:pt x="4727" y="83"/>
                  </a:lnTo>
                  <a:lnTo>
                    <a:pt x="4521" y="42"/>
                  </a:lnTo>
                  <a:lnTo>
                    <a:pt x="4314" y="21"/>
                  </a:lnTo>
                  <a:lnTo>
                    <a:pt x="4108" y="0"/>
                  </a:lnTo>
                  <a:close/>
                </a:path>
              </a:pathLst>
            </a:custGeom>
            <a:solidFill>
              <a:schemeClr val="dk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65" name="Google Shape;2965;p212"/>
            <p:cNvSpPr/>
            <p:nvPr/>
          </p:nvSpPr>
          <p:spPr>
            <a:xfrm>
              <a:off x="2626725" y="3459700"/>
              <a:ext cx="171850" cy="171850"/>
            </a:xfrm>
            <a:custGeom>
              <a:avLst/>
              <a:gdLst/>
              <a:ahLst/>
              <a:cxnLst/>
              <a:rect l="l" t="t" r="r" b="b"/>
              <a:pathLst>
                <a:path w="6874" h="6874" extrusionOk="0">
                  <a:moveTo>
                    <a:pt x="3447" y="0"/>
                  </a:moveTo>
                  <a:lnTo>
                    <a:pt x="3096" y="21"/>
                  </a:lnTo>
                  <a:lnTo>
                    <a:pt x="2745" y="83"/>
                  </a:lnTo>
                  <a:lnTo>
                    <a:pt x="2415" y="165"/>
                  </a:lnTo>
                  <a:lnTo>
                    <a:pt x="2106" y="269"/>
                  </a:lnTo>
                  <a:lnTo>
                    <a:pt x="1796" y="413"/>
                  </a:lnTo>
                  <a:lnTo>
                    <a:pt x="1528" y="599"/>
                  </a:lnTo>
                  <a:lnTo>
                    <a:pt x="1259" y="785"/>
                  </a:lnTo>
                  <a:lnTo>
                    <a:pt x="1012" y="1012"/>
                  </a:lnTo>
                  <a:lnTo>
                    <a:pt x="785" y="1259"/>
                  </a:lnTo>
                  <a:lnTo>
                    <a:pt x="599" y="1528"/>
                  </a:lnTo>
                  <a:lnTo>
                    <a:pt x="413" y="1796"/>
                  </a:lnTo>
                  <a:lnTo>
                    <a:pt x="268" y="2106"/>
                  </a:lnTo>
                  <a:lnTo>
                    <a:pt x="165" y="2415"/>
                  </a:lnTo>
                  <a:lnTo>
                    <a:pt x="83" y="2746"/>
                  </a:lnTo>
                  <a:lnTo>
                    <a:pt x="21" y="3097"/>
                  </a:lnTo>
                  <a:lnTo>
                    <a:pt x="0" y="3447"/>
                  </a:lnTo>
                  <a:lnTo>
                    <a:pt x="21" y="3798"/>
                  </a:lnTo>
                  <a:lnTo>
                    <a:pt x="83" y="4129"/>
                  </a:lnTo>
                  <a:lnTo>
                    <a:pt x="165" y="4459"/>
                  </a:lnTo>
                  <a:lnTo>
                    <a:pt x="268" y="4789"/>
                  </a:lnTo>
                  <a:lnTo>
                    <a:pt x="413" y="5078"/>
                  </a:lnTo>
                  <a:lnTo>
                    <a:pt x="599" y="5367"/>
                  </a:lnTo>
                  <a:lnTo>
                    <a:pt x="785" y="5635"/>
                  </a:lnTo>
                  <a:lnTo>
                    <a:pt x="1012" y="5883"/>
                  </a:lnTo>
                  <a:lnTo>
                    <a:pt x="1259" y="6090"/>
                  </a:lnTo>
                  <a:lnTo>
                    <a:pt x="1528" y="6296"/>
                  </a:lnTo>
                  <a:lnTo>
                    <a:pt x="1796" y="6461"/>
                  </a:lnTo>
                  <a:lnTo>
                    <a:pt x="2106" y="6606"/>
                  </a:lnTo>
                  <a:lnTo>
                    <a:pt x="2415" y="6729"/>
                  </a:lnTo>
                  <a:lnTo>
                    <a:pt x="2745" y="6812"/>
                  </a:lnTo>
                  <a:lnTo>
                    <a:pt x="3096" y="6853"/>
                  </a:lnTo>
                  <a:lnTo>
                    <a:pt x="3447" y="6874"/>
                  </a:lnTo>
                  <a:lnTo>
                    <a:pt x="3798" y="6853"/>
                  </a:lnTo>
                  <a:lnTo>
                    <a:pt x="4128" y="6812"/>
                  </a:lnTo>
                  <a:lnTo>
                    <a:pt x="4459" y="6729"/>
                  </a:lnTo>
                  <a:lnTo>
                    <a:pt x="4789" y="6606"/>
                  </a:lnTo>
                  <a:lnTo>
                    <a:pt x="5078" y="6461"/>
                  </a:lnTo>
                  <a:lnTo>
                    <a:pt x="5367" y="6296"/>
                  </a:lnTo>
                  <a:lnTo>
                    <a:pt x="5635" y="6090"/>
                  </a:lnTo>
                  <a:lnTo>
                    <a:pt x="5883" y="5883"/>
                  </a:lnTo>
                  <a:lnTo>
                    <a:pt x="6089" y="5635"/>
                  </a:lnTo>
                  <a:lnTo>
                    <a:pt x="6296" y="5367"/>
                  </a:lnTo>
                  <a:lnTo>
                    <a:pt x="6461" y="5078"/>
                  </a:lnTo>
                  <a:lnTo>
                    <a:pt x="6605" y="4789"/>
                  </a:lnTo>
                  <a:lnTo>
                    <a:pt x="6729" y="4459"/>
                  </a:lnTo>
                  <a:lnTo>
                    <a:pt x="6812" y="4129"/>
                  </a:lnTo>
                  <a:lnTo>
                    <a:pt x="6853" y="3798"/>
                  </a:lnTo>
                  <a:lnTo>
                    <a:pt x="6874" y="3447"/>
                  </a:lnTo>
                  <a:lnTo>
                    <a:pt x="6853" y="3097"/>
                  </a:lnTo>
                  <a:lnTo>
                    <a:pt x="6812" y="2746"/>
                  </a:lnTo>
                  <a:lnTo>
                    <a:pt x="6729" y="2415"/>
                  </a:lnTo>
                  <a:lnTo>
                    <a:pt x="6605" y="2106"/>
                  </a:lnTo>
                  <a:lnTo>
                    <a:pt x="6461" y="1796"/>
                  </a:lnTo>
                  <a:lnTo>
                    <a:pt x="6296" y="1528"/>
                  </a:lnTo>
                  <a:lnTo>
                    <a:pt x="6089" y="1259"/>
                  </a:lnTo>
                  <a:lnTo>
                    <a:pt x="5883" y="1012"/>
                  </a:lnTo>
                  <a:lnTo>
                    <a:pt x="5635" y="785"/>
                  </a:lnTo>
                  <a:lnTo>
                    <a:pt x="5367" y="599"/>
                  </a:lnTo>
                  <a:lnTo>
                    <a:pt x="5078" y="413"/>
                  </a:lnTo>
                  <a:lnTo>
                    <a:pt x="4789" y="269"/>
                  </a:lnTo>
                  <a:lnTo>
                    <a:pt x="4459" y="165"/>
                  </a:lnTo>
                  <a:lnTo>
                    <a:pt x="4128" y="83"/>
                  </a:lnTo>
                  <a:lnTo>
                    <a:pt x="3798" y="21"/>
                  </a:lnTo>
                  <a:lnTo>
                    <a:pt x="3447" y="0"/>
                  </a:lnTo>
                  <a:close/>
                </a:path>
              </a:pathLst>
            </a:custGeom>
            <a:solidFill>
              <a:schemeClr val="dk1"/>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66" name="Google Shape;2966;p212"/>
            <p:cNvSpPr/>
            <p:nvPr/>
          </p:nvSpPr>
          <p:spPr>
            <a:xfrm>
              <a:off x="4855450" y="2306375"/>
              <a:ext cx="673975" cy="520175"/>
            </a:xfrm>
            <a:custGeom>
              <a:avLst/>
              <a:gdLst/>
              <a:ahLst/>
              <a:cxnLst/>
              <a:rect l="l" t="t" r="r" b="b"/>
              <a:pathLst>
                <a:path w="26959" h="20807" extrusionOk="0">
                  <a:moveTo>
                    <a:pt x="1" y="0"/>
                  </a:moveTo>
                  <a:lnTo>
                    <a:pt x="83" y="41"/>
                  </a:lnTo>
                  <a:lnTo>
                    <a:pt x="310" y="165"/>
                  </a:lnTo>
                  <a:lnTo>
                    <a:pt x="1218" y="599"/>
                  </a:lnTo>
                  <a:lnTo>
                    <a:pt x="1879" y="888"/>
                  </a:lnTo>
                  <a:lnTo>
                    <a:pt x="2663" y="1280"/>
                  </a:lnTo>
                  <a:lnTo>
                    <a:pt x="3551" y="1713"/>
                  </a:lnTo>
                  <a:lnTo>
                    <a:pt x="4026" y="1961"/>
                  </a:lnTo>
                  <a:lnTo>
                    <a:pt x="4542" y="2209"/>
                  </a:lnTo>
                  <a:lnTo>
                    <a:pt x="5615" y="2787"/>
                  </a:lnTo>
                  <a:lnTo>
                    <a:pt x="6771" y="3447"/>
                  </a:lnTo>
                  <a:lnTo>
                    <a:pt x="7370" y="3777"/>
                  </a:lnTo>
                  <a:lnTo>
                    <a:pt x="7989" y="4149"/>
                  </a:lnTo>
                  <a:lnTo>
                    <a:pt x="9269" y="4933"/>
                  </a:lnTo>
                  <a:lnTo>
                    <a:pt x="10590" y="5800"/>
                  </a:lnTo>
                  <a:lnTo>
                    <a:pt x="11952" y="6709"/>
                  </a:lnTo>
                  <a:lnTo>
                    <a:pt x="13356" y="7699"/>
                  </a:lnTo>
                  <a:lnTo>
                    <a:pt x="14759" y="8752"/>
                  </a:lnTo>
                  <a:lnTo>
                    <a:pt x="16142" y="9846"/>
                  </a:lnTo>
                  <a:lnTo>
                    <a:pt x="17443" y="10940"/>
                  </a:lnTo>
                  <a:lnTo>
                    <a:pt x="18681" y="12034"/>
                  </a:lnTo>
                  <a:lnTo>
                    <a:pt x="19858" y="13107"/>
                  </a:lnTo>
                  <a:lnTo>
                    <a:pt x="20931" y="14139"/>
                  </a:lnTo>
                  <a:lnTo>
                    <a:pt x="21447" y="14635"/>
                  </a:lnTo>
                  <a:lnTo>
                    <a:pt x="21922" y="15151"/>
                  </a:lnTo>
                  <a:lnTo>
                    <a:pt x="22851" y="16100"/>
                  </a:lnTo>
                  <a:lnTo>
                    <a:pt x="23676" y="16988"/>
                  </a:lnTo>
                  <a:lnTo>
                    <a:pt x="24068" y="17421"/>
                  </a:lnTo>
                  <a:lnTo>
                    <a:pt x="24419" y="17814"/>
                  </a:lnTo>
                  <a:lnTo>
                    <a:pt x="25059" y="18577"/>
                  </a:lnTo>
                  <a:lnTo>
                    <a:pt x="25637" y="19217"/>
                  </a:lnTo>
                  <a:lnTo>
                    <a:pt x="26091" y="19774"/>
                  </a:lnTo>
                  <a:lnTo>
                    <a:pt x="26731" y="20559"/>
                  </a:lnTo>
                  <a:lnTo>
                    <a:pt x="26896" y="20745"/>
                  </a:lnTo>
                  <a:lnTo>
                    <a:pt x="26958" y="20807"/>
                  </a:lnTo>
                  <a:lnTo>
                    <a:pt x="26917" y="20724"/>
                  </a:lnTo>
                  <a:lnTo>
                    <a:pt x="26772" y="20518"/>
                  </a:lnTo>
                  <a:lnTo>
                    <a:pt x="26174" y="19713"/>
                  </a:lnTo>
                  <a:lnTo>
                    <a:pt x="25720" y="19155"/>
                  </a:lnTo>
                  <a:lnTo>
                    <a:pt x="25183" y="18474"/>
                  </a:lnTo>
                  <a:lnTo>
                    <a:pt x="24543" y="17710"/>
                  </a:lnTo>
                  <a:lnTo>
                    <a:pt x="24192" y="17298"/>
                  </a:lnTo>
                  <a:lnTo>
                    <a:pt x="23800" y="16885"/>
                  </a:lnTo>
                  <a:lnTo>
                    <a:pt x="22995" y="15956"/>
                  </a:lnTo>
                  <a:lnTo>
                    <a:pt x="22541" y="15481"/>
                  </a:lnTo>
                  <a:lnTo>
                    <a:pt x="22087" y="15006"/>
                  </a:lnTo>
                  <a:lnTo>
                    <a:pt x="21591" y="14490"/>
                  </a:lnTo>
                  <a:lnTo>
                    <a:pt x="21075" y="13974"/>
                  </a:lnTo>
                  <a:lnTo>
                    <a:pt x="20002" y="12922"/>
                  </a:lnTo>
                  <a:lnTo>
                    <a:pt x="18846" y="11848"/>
                  </a:lnTo>
                  <a:lnTo>
                    <a:pt x="17608" y="10754"/>
                  </a:lnTo>
                  <a:lnTo>
                    <a:pt x="16287" y="9660"/>
                  </a:lnTo>
                  <a:lnTo>
                    <a:pt x="14904" y="8566"/>
                  </a:lnTo>
                  <a:lnTo>
                    <a:pt x="13500" y="7514"/>
                  </a:lnTo>
                  <a:lnTo>
                    <a:pt x="12096" y="6523"/>
                  </a:lnTo>
                  <a:lnTo>
                    <a:pt x="10734" y="5594"/>
                  </a:lnTo>
                  <a:lnTo>
                    <a:pt x="9392" y="4748"/>
                  </a:lnTo>
                  <a:lnTo>
                    <a:pt x="8092" y="3963"/>
                  </a:lnTo>
                  <a:lnTo>
                    <a:pt x="7473" y="3592"/>
                  </a:lnTo>
                  <a:lnTo>
                    <a:pt x="6874" y="3261"/>
                  </a:lnTo>
                  <a:lnTo>
                    <a:pt x="6276" y="2931"/>
                  </a:lnTo>
                  <a:lnTo>
                    <a:pt x="5698" y="2622"/>
                  </a:lnTo>
                  <a:lnTo>
                    <a:pt x="4604" y="2064"/>
                  </a:lnTo>
                  <a:lnTo>
                    <a:pt x="4108" y="1796"/>
                  </a:lnTo>
                  <a:lnTo>
                    <a:pt x="3613" y="1569"/>
                  </a:lnTo>
                  <a:lnTo>
                    <a:pt x="2725" y="1156"/>
                  </a:lnTo>
                  <a:lnTo>
                    <a:pt x="1941" y="785"/>
                  </a:lnTo>
                  <a:lnTo>
                    <a:pt x="1260" y="496"/>
                  </a:lnTo>
                  <a:lnTo>
                    <a:pt x="331" y="124"/>
                  </a:lnTo>
                  <a:lnTo>
                    <a:pt x="83" y="21"/>
                  </a:lnTo>
                  <a:lnTo>
                    <a:pt x="1" y="0"/>
                  </a:lnTo>
                  <a:close/>
                </a:path>
              </a:pathLst>
            </a:custGeom>
            <a:solidFill>
              <a:srgbClr val="FFFFFF"/>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67" name="Google Shape;2967;p212"/>
            <p:cNvSpPr/>
            <p:nvPr/>
          </p:nvSpPr>
          <p:spPr>
            <a:xfrm>
              <a:off x="3691300" y="2342500"/>
              <a:ext cx="934025" cy="97550"/>
            </a:xfrm>
            <a:custGeom>
              <a:avLst/>
              <a:gdLst/>
              <a:ahLst/>
              <a:cxnLst/>
              <a:rect l="l" t="t" r="r" b="b"/>
              <a:pathLst>
                <a:path w="37361" h="3902" extrusionOk="0">
                  <a:moveTo>
                    <a:pt x="16823" y="0"/>
                  </a:moveTo>
                  <a:lnTo>
                    <a:pt x="15873" y="21"/>
                  </a:lnTo>
                  <a:lnTo>
                    <a:pt x="14924" y="41"/>
                  </a:lnTo>
                  <a:lnTo>
                    <a:pt x="14015" y="103"/>
                  </a:lnTo>
                  <a:lnTo>
                    <a:pt x="13107" y="145"/>
                  </a:lnTo>
                  <a:lnTo>
                    <a:pt x="12220" y="227"/>
                  </a:lnTo>
                  <a:lnTo>
                    <a:pt x="11353" y="310"/>
                  </a:lnTo>
                  <a:lnTo>
                    <a:pt x="9701" y="516"/>
                  </a:lnTo>
                  <a:lnTo>
                    <a:pt x="8917" y="619"/>
                  </a:lnTo>
                  <a:lnTo>
                    <a:pt x="8153" y="764"/>
                  </a:lnTo>
                  <a:lnTo>
                    <a:pt x="7410" y="888"/>
                  </a:lnTo>
                  <a:lnTo>
                    <a:pt x="6688" y="1011"/>
                  </a:lnTo>
                  <a:lnTo>
                    <a:pt x="5367" y="1300"/>
                  </a:lnTo>
                  <a:lnTo>
                    <a:pt x="4748" y="1424"/>
                  </a:lnTo>
                  <a:lnTo>
                    <a:pt x="4170" y="1569"/>
                  </a:lnTo>
                  <a:lnTo>
                    <a:pt x="3117" y="1858"/>
                  </a:lnTo>
                  <a:lnTo>
                    <a:pt x="2188" y="2105"/>
                  </a:lnTo>
                  <a:lnTo>
                    <a:pt x="1424" y="2353"/>
                  </a:lnTo>
                  <a:lnTo>
                    <a:pt x="372" y="2704"/>
                  </a:lnTo>
                  <a:lnTo>
                    <a:pt x="83" y="2787"/>
                  </a:lnTo>
                  <a:lnTo>
                    <a:pt x="0" y="2828"/>
                  </a:lnTo>
                  <a:lnTo>
                    <a:pt x="103" y="2828"/>
                  </a:lnTo>
                  <a:lnTo>
                    <a:pt x="372" y="2745"/>
                  </a:lnTo>
                  <a:lnTo>
                    <a:pt x="1445" y="2436"/>
                  </a:lnTo>
                  <a:lnTo>
                    <a:pt x="2209" y="2229"/>
                  </a:lnTo>
                  <a:lnTo>
                    <a:pt x="3137" y="1982"/>
                  </a:lnTo>
                  <a:lnTo>
                    <a:pt x="4211" y="1734"/>
                  </a:lnTo>
                  <a:lnTo>
                    <a:pt x="4789" y="1589"/>
                  </a:lnTo>
                  <a:lnTo>
                    <a:pt x="5408" y="1466"/>
                  </a:lnTo>
                  <a:lnTo>
                    <a:pt x="6729" y="1197"/>
                  </a:lnTo>
                  <a:lnTo>
                    <a:pt x="7431" y="1073"/>
                  </a:lnTo>
                  <a:lnTo>
                    <a:pt x="8174" y="950"/>
                  </a:lnTo>
                  <a:lnTo>
                    <a:pt x="8938" y="826"/>
                  </a:lnTo>
                  <a:lnTo>
                    <a:pt x="9722" y="722"/>
                  </a:lnTo>
                  <a:lnTo>
                    <a:pt x="11373" y="537"/>
                  </a:lnTo>
                  <a:lnTo>
                    <a:pt x="13128" y="392"/>
                  </a:lnTo>
                  <a:lnTo>
                    <a:pt x="14015" y="330"/>
                  </a:lnTo>
                  <a:lnTo>
                    <a:pt x="14944" y="289"/>
                  </a:lnTo>
                  <a:lnTo>
                    <a:pt x="15873" y="268"/>
                  </a:lnTo>
                  <a:lnTo>
                    <a:pt x="16823" y="248"/>
                  </a:lnTo>
                  <a:lnTo>
                    <a:pt x="17793" y="248"/>
                  </a:lnTo>
                  <a:lnTo>
                    <a:pt x="18784" y="268"/>
                  </a:lnTo>
                  <a:lnTo>
                    <a:pt x="19754" y="310"/>
                  </a:lnTo>
                  <a:lnTo>
                    <a:pt x="20724" y="351"/>
                  </a:lnTo>
                  <a:lnTo>
                    <a:pt x="21673" y="433"/>
                  </a:lnTo>
                  <a:lnTo>
                    <a:pt x="22602" y="516"/>
                  </a:lnTo>
                  <a:lnTo>
                    <a:pt x="23510" y="599"/>
                  </a:lnTo>
                  <a:lnTo>
                    <a:pt x="24419" y="722"/>
                  </a:lnTo>
                  <a:lnTo>
                    <a:pt x="26132" y="950"/>
                  </a:lnTo>
                  <a:lnTo>
                    <a:pt x="27783" y="1239"/>
                  </a:lnTo>
                  <a:lnTo>
                    <a:pt x="28567" y="1404"/>
                  </a:lnTo>
                  <a:lnTo>
                    <a:pt x="29311" y="1569"/>
                  </a:lnTo>
                  <a:lnTo>
                    <a:pt x="30054" y="1734"/>
                  </a:lnTo>
                  <a:lnTo>
                    <a:pt x="30735" y="1878"/>
                  </a:lnTo>
                  <a:lnTo>
                    <a:pt x="32056" y="2229"/>
                  </a:lnTo>
                  <a:lnTo>
                    <a:pt x="32654" y="2394"/>
                  </a:lnTo>
                  <a:lnTo>
                    <a:pt x="33232" y="2560"/>
                  </a:lnTo>
                  <a:lnTo>
                    <a:pt x="34285" y="2890"/>
                  </a:lnTo>
                  <a:lnTo>
                    <a:pt x="35193" y="3179"/>
                  </a:lnTo>
                  <a:lnTo>
                    <a:pt x="35957" y="3447"/>
                  </a:lnTo>
                  <a:lnTo>
                    <a:pt x="36989" y="3798"/>
                  </a:lnTo>
                  <a:lnTo>
                    <a:pt x="37278" y="3881"/>
                  </a:lnTo>
                  <a:lnTo>
                    <a:pt x="37361" y="3901"/>
                  </a:lnTo>
                  <a:lnTo>
                    <a:pt x="37361" y="3901"/>
                  </a:lnTo>
                  <a:lnTo>
                    <a:pt x="37278" y="3860"/>
                  </a:lnTo>
                  <a:lnTo>
                    <a:pt x="37010" y="3757"/>
                  </a:lnTo>
                  <a:lnTo>
                    <a:pt x="35978" y="3344"/>
                  </a:lnTo>
                  <a:lnTo>
                    <a:pt x="35235" y="3055"/>
                  </a:lnTo>
                  <a:lnTo>
                    <a:pt x="34326" y="2745"/>
                  </a:lnTo>
                  <a:lnTo>
                    <a:pt x="33274" y="2415"/>
                  </a:lnTo>
                  <a:lnTo>
                    <a:pt x="32716" y="2229"/>
                  </a:lnTo>
                  <a:lnTo>
                    <a:pt x="32097" y="2064"/>
                  </a:lnTo>
                  <a:lnTo>
                    <a:pt x="30797" y="1693"/>
                  </a:lnTo>
                  <a:lnTo>
                    <a:pt x="30095" y="1527"/>
                  </a:lnTo>
                  <a:lnTo>
                    <a:pt x="29352" y="1362"/>
                  </a:lnTo>
                  <a:lnTo>
                    <a:pt x="28609" y="1197"/>
                  </a:lnTo>
                  <a:lnTo>
                    <a:pt x="27824" y="1032"/>
                  </a:lnTo>
                  <a:lnTo>
                    <a:pt x="26173" y="722"/>
                  </a:lnTo>
                  <a:lnTo>
                    <a:pt x="25327" y="599"/>
                  </a:lnTo>
                  <a:lnTo>
                    <a:pt x="24439" y="475"/>
                  </a:lnTo>
                  <a:lnTo>
                    <a:pt x="23552" y="372"/>
                  </a:lnTo>
                  <a:lnTo>
                    <a:pt x="22623" y="268"/>
                  </a:lnTo>
                  <a:lnTo>
                    <a:pt x="21694" y="186"/>
                  </a:lnTo>
                  <a:lnTo>
                    <a:pt x="20724" y="103"/>
                  </a:lnTo>
                  <a:lnTo>
                    <a:pt x="19774" y="62"/>
                  </a:lnTo>
                  <a:lnTo>
                    <a:pt x="18784" y="21"/>
                  </a:lnTo>
                  <a:lnTo>
                    <a:pt x="17793" y="0"/>
                  </a:lnTo>
                  <a:close/>
                </a:path>
              </a:pathLst>
            </a:custGeom>
            <a:solidFill>
              <a:srgbClr val="FFFFFF"/>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68" name="Google Shape;2968;p212"/>
            <p:cNvSpPr/>
            <p:nvPr/>
          </p:nvSpPr>
          <p:spPr>
            <a:xfrm>
              <a:off x="5040200" y="4974250"/>
              <a:ext cx="116125" cy="262675"/>
            </a:xfrm>
            <a:custGeom>
              <a:avLst/>
              <a:gdLst/>
              <a:ahLst/>
              <a:cxnLst/>
              <a:rect l="l" t="t" r="r" b="b"/>
              <a:pathLst>
                <a:path w="4645" h="10507" extrusionOk="0">
                  <a:moveTo>
                    <a:pt x="2250" y="0"/>
                  </a:moveTo>
                  <a:lnTo>
                    <a:pt x="2106" y="21"/>
                  </a:lnTo>
                  <a:lnTo>
                    <a:pt x="1961" y="42"/>
                  </a:lnTo>
                  <a:lnTo>
                    <a:pt x="1817" y="83"/>
                  </a:lnTo>
                  <a:lnTo>
                    <a:pt x="1693" y="145"/>
                  </a:lnTo>
                  <a:lnTo>
                    <a:pt x="1548" y="227"/>
                  </a:lnTo>
                  <a:lnTo>
                    <a:pt x="1424" y="331"/>
                  </a:lnTo>
                  <a:lnTo>
                    <a:pt x="1301" y="455"/>
                  </a:lnTo>
                  <a:lnTo>
                    <a:pt x="1197" y="599"/>
                  </a:lnTo>
                  <a:lnTo>
                    <a:pt x="1074" y="744"/>
                  </a:lnTo>
                  <a:lnTo>
                    <a:pt x="867" y="1074"/>
                  </a:lnTo>
                  <a:lnTo>
                    <a:pt x="681" y="1445"/>
                  </a:lnTo>
                  <a:lnTo>
                    <a:pt x="516" y="1858"/>
                  </a:lnTo>
                  <a:lnTo>
                    <a:pt x="372" y="2292"/>
                  </a:lnTo>
                  <a:lnTo>
                    <a:pt x="269" y="2746"/>
                  </a:lnTo>
                  <a:lnTo>
                    <a:pt x="165" y="3220"/>
                  </a:lnTo>
                  <a:lnTo>
                    <a:pt x="83" y="3675"/>
                  </a:lnTo>
                  <a:lnTo>
                    <a:pt x="42" y="4149"/>
                  </a:lnTo>
                  <a:lnTo>
                    <a:pt x="0" y="4583"/>
                  </a:lnTo>
                  <a:lnTo>
                    <a:pt x="0" y="5016"/>
                  </a:lnTo>
                  <a:lnTo>
                    <a:pt x="21" y="5408"/>
                  </a:lnTo>
                  <a:lnTo>
                    <a:pt x="83" y="5924"/>
                  </a:lnTo>
                  <a:lnTo>
                    <a:pt x="165" y="6523"/>
                  </a:lnTo>
                  <a:lnTo>
                    <a:pt x="310" y="7204"/>
                  </a:lnTo>
                  <a:lnTo>
                    <a:pt x="392" y="7555"/>
                  </a:lnTo>
                  <a:lnTo>
                    <a:pt x="496" y="7906"/>
                  </a:lnTo>
                  <a:lnTo>
                    <a:pt x="619" y="8257"/>
                  </a:lnTo>
                  <a:lnTo>
                    <a:pt x="764" y="8608"/>
                  </a:lnTo>
                  <a:lnTo>
                    <a:pt x="929" y="8959"/>
                  </a:lnTo>
                  <a:lnTo>
                    <a:pt x="1115" y="9289"/>
                  </a:lnTo>
                  <a:lnTo>
                    <a:pt x="1321" y="9619"/>
                  </a:lnTo>
                  <a:lnTo>
                    <a:pt x="1569" y="9950"/>
                  </a:lnTo>
                  <a:lnTo>
                    <a:pt x="1817" y="10238"/>
                  </a:lnTo>
                  <a:lnTo>
                    <a:pt x="2106" y="10507"/>
                  </a:lnTo>
                  <a:lnTo>
                    <a:pt x="2539" y="9929"/>
                  </a:lnTo>
                  <a:lnTo>
                    <a:pt x="2952" y="9289"/>
                  </a:lnTo>
                  <a:lnTo>
                    <a:pt x="3344" y="8649"/>
                  </a:lnTo>
                  <a:lnTo>
                    <a:pt x="3716" y="7968"/>
                  </a:lnTo>
                  <a:lnTo>
                    <a:pt x="3860" y="7617"/>
                  </a:lnTo>
                  <a:lnTo>
                    <a:pt x="4025" y="7287"/>
                  </a:lnTo>
                  <a:lnTo>
                    <a:pt x="4149" y="6936"/>
                  </a:lnTo>
                  <a:lnTo>
                    <a:pt x="4273" y="6564"/>
                  </a:lnTo>
                  <a:lnTo>
                    <a:pt x="4376" y="6213"/>
                  </a:lnTo>
                  <a:lnTo>
                    <a:pt x="4459" y="5863"/>
                  </a:lnTo>
                  <a:lnTo>
                    <a:pt x="4541" y="5491"/>
                  </a:lnTo>
                  <a:lnTo>
                    <a:pt x="4583" y="5140"/>
                  </a:lnTo>
                  <a:lnTo>
                    <a:pt x="4624" y="4769"/>
                  </a:lnTo>
                  <a:lnTo>
                    <a:pt x="4645" y="4397"/>
                  </a:lnTo>
                  <a:lnTo>
                    <a:pt x="4645" y="4025"/>
                  </a:lnTo>
                  <a:lnTo>
                    <a:pt x="4624" y="3654"/>
                  </a:lnTo>
                  <a:lnTo>
                    <a:pt x="4583" y="3282"/>
                  </a:lnTo>
                  <a:lnTo>
                    <a:pt x="4521" y="2911"/>
                  </a:lnTo>
                  <a:lnTo>
                    <a:pt x="4438" y="2560"/>
                  </a:lnTo>
                  <a:lnTo>
                    <a:pt x="4335" y="2188"/>
                  </a:lnTo>
                  <a:lnTo>
                    <a:pt x="4190" y="1858"/>
                  </a:lnTo>
                  <a:lnTo>
                    <a:pt x="4025" y="1507"/>
                  </a:lnTo>
                  <a:lnTo>
                    <a:pt x="3819" y="1198"/>
                  </a:lnTo>
                  <a:lnTo>
                    <a:pt x="3592" y="909"/>
                  </a:lnTo>
                  <a:lnTo>
                    <a:pt x="3323" y="640"/>
                  </a:lnTo>
                  <a:lnTo>
                    <a:pt x="3055" y="393"/>
                  </a:lnTo>
                  <a:lnTo>
                    <a:pt x="2746" y="186"/>
                  </a:lnTo>
                  <a:lnTo>
                    <a:pt x="2415" y="21"/>
                  </a:lnTo>
                  <a:lnTo>
                    <a:pt x="2250" y="0"/>
                  </a:lnTo>
                  <a:close/>
                </a:path>
              </a:pathLst>
            </a:custGeom>
            <a:solidFill>
              <a:schemeClr val="lt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69" name="Google Shape;2969;p212"/>
            <p:cNvSpPr/>
            <p:nvPr/>
          </p:nvSpPr>
          <p:spPr>
            <a:xfrm>
              <a:off x="5040200" y="4974250"/>
              <a:ext cx="116125" cy="262675"/>
            </a:xfrm>
            <a:custGeom>
              <a:avLst/>
              <a:gdLst/>
              <a:ahLst/>
              <a:cxnLst/>
              <a:rect l="l" t="t" r="r" b="b"/>
              <a:pathLst>
                <a:path w="4645" h="10507" fill="none" extrusionOk="0">
                  <a:moveTo>
                    <a:pt x="2415" y="21"/>
                  </a:moveTo>
                  <a:lnTo>
                    <a:pt x="2415" y="21"/>
                  </a:lnTo>
                  <a:lnTo>
                    <a:pt x="2746" y="186"/>
                  </a:lnTo>
                  <a:lnTo>
                    <a:pt x="3055" y="393"/>
                  </a:lnTo>
                  <a:lnTo>
                    <a:pt x="3323" y="640"/>
                  </a:lnTo>
                  <a:lnTo>
                    <a:pt x="3592" y="909"/>
                  </a:lnTo>
                  <a:lnTo>
                    <a:pt x="3819" y="1198"/>
                  </a:lnTo>
                  <a:lnTo>
                    <a:pt x="4025" y="1507"/>
                  </a:lnTo>
                  <a:lnTo>
                    <a:pt x="4190" y="1858"/>
                  </a:lnTo>
                  <a:lnTo>
                    <a:pt x="4335" y="2188"/>
                  </a:lnTo>
                  <a:lnTo>
                    <a:pt x="4335" y="2188"/>
                  </a:lnTo>
                  <a:lnTo>
                    <a:pt x="4438" y="2560"/>
                  </a:lnTo>
                  <a:lnTo>
                    <a:pt x="4521" y="2911"/>
                  </a:lnTo>
                  <a:lnTo>
                    <a:pt x="4583" y="3282"/>
                  </a:lnTo>
                  <a:lnTo>
                    <a:pt x="4624" y="3654"/>
                  </a:lnTo>
                  <a:lnTo>
                    <a:pt x="4645" y="4025"/>
                  </a:lnTo>
                  <a:lnTo>
                    <a:pt x="4645" y="4397"/>
                  </a:lnTo>
                  <a:lnTo>
                    <a:pt x="4624" y="4769"/>
                  </a:lnTo>
                  <a:lnTo>
                    <a:pt x="4583" y="5140"/>
                  </a:lnTo>
                  <a:lnTo>
                    <a:pt x="4583" y="5140"/>
                  </a:lnTo>
                  <a:lnTo>
                    <a:pt x="4541" y="5491"/>
                  </a:lnTo>
                  <a:lnTo>
                    <a:pt x="4459" y="5863"/>
                  </a:lnTo>
                  <a:lnTo>
                    <a:pt x="4376" y="6213"/>
                  </a:lnTo>
                  <a:lnTo>
                    <a:pt x="4273" y="6564"/>
                  </a:lnTo>
                  <a:lnTo>
                    <a:pt x="4149" y="6936"/>
                  </a:lnTo>
                  <a:lnTo>
                    <a:pt x="4025" y="7287"/>
                  </a:lnTo>
                  <a:lnTo>
                    <a:pt x="3860" y="7617"/>
                  </a:lnTo>
                  <a:lnTo>
                    <a:pt x="3716" y="7968"/>
                  </a:lnTo>
                  <a:lnTo>
                    <a:pt x="3344" y="8649"/>
                  </a:lnTo>
                  <a:lnTo>
                    <a:pt x="2952" y="9289"/>
                  </a:lnTo>
                  <a:lnTo>
                    <a:pt x="2539" y="9929"/>
                  </a:lnTo>
                  <a:lnTo>
                    <a:pt x="2106" y="10507"/>
                  </a:lnTo>
                  <a:lnTo>
                    <a:pt x="2106" y="10507"/>
                  </a:lnTo>
                  <a:lnTo>
                    <a:pt x="1817" y="10238"/>
                  </a:lnTo>
                  <a:lnTo>
                    <a:pt x="1569" y="9950"/>
                  </a:lnTo>
                  <a:lnTo>
                    <a:pt x="1321" y="9619"/>
                  </a:lnTo>
                  <a:lnTo>
                    <a:pt x="1115" y="9289"/>
                  </a:lnTo>
                  <a:lnTo>
                    <a:pt x="929" y="8959"/>
                  </a:lnTo>
                  <a:lnTo>
                    <a:pt x="764" y="8608"/>
                  </a:lnTo>
                  <a:lnTo>
                    <a:pt x="619" y="8257"/>
                  </a:lnTo>
                  <a:lnTo>
                    <a:pt x="496" y="7906"/>
                  </a:lnTo>
                  <a:lnTo>
                    <a:pt x="392" y="7555"/>
                  </a:lnTo>
                  <a:lnTo>
                    <a:pt x="310" y="7204"/>
                  </a:lnTo>
                  <a:lnTo>
                    <a:pt x="165" y="6523"/>
                  </a:lnTo>
                  <a:lnTo>
                    <a:pt x="83" y="5924"/>
                  </a:lnTo>
                  <a:lnTo>
                    <a:pt x="21" y="5408"/>
                  </a:lnTo>
                  <a:lnTo>
                    <a:pt x="21" y="5408"/>
                  </a:lnTo>
                  <a:lnTo>
                    <a:pt x="0" y="5016"/>
                  </a:lnTo>
                  <a:lnTo>
                    <a:pt x="0" y="4583"/>
                  </a:lnTo>
                  <a:lnTo>
                    <a:pt x="42" y="4149"/>
                  </a:lnTo>
                  <a:lnTo>
                    <a:pt x="83" y="3675"/>
                  </a:lnTo>
                  <a:lnTo>
                    <a:pt x="165" y="3220"/>
                  </a:lnTo>
                  <a:lnTo>
                    <a:pt x="269" y="2746"/>
                  </a:lnTo>
                  <a:lnTo>
                    <a:pt x="372" y="2292"/>
                  </a:lnTo>
                  <a:lnTo>
                    <a:pt x="516" y="1858"/>
                  </a:lnTo>
                  <a:lnTo>
                    <a:pt x="681" y="1445"/>
                  </a:lnTo>
                  <a:lnTo>
                    <a:pt x="867" y="1074"/>
                  </a:lnTo>
                  <a:lnTo>
                    <a:pt x="1074" y="744"/>
                  </a:lnTo>
                  <a:lnTo>
                    <a:pt x="1197" y="599"/>
                  </a:lnTo>
                  <a:lnTo>
                    <a:pt x="1301" y="455"/>
                  </a:lnTo>
                  <a:lnTo>
                    <a:pt x="1424" y="331"/>
                  </a:lnTo>
                  <a:lnTo>
                    <a:pt x="1548" y="227"/>
                  </a:lnTo>
                  <a:lnTo>
                    <a:pt x="1693" y="145"/>
                  </a:lnTo>
                  <a:lnTo>
                    <a:pt x="1817" y="83"/>
                  </a:lnTo>
                  <a:lnTo>
                    <a:pt x="1961" y="42"/>
                  </a:lnTo>
                  <a:lnTo>
                    <a:pt x="2106" y="21"/>
                  </a:lnTo>
                  <a:lnTo>
                    <a:pt x="2250" y="0"/>
                  </a:lnTo>
                  <a:lnTo>
                    <a:pt x="2415" y="21"/>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70" name="Google Shape;2970;p212"/>
            <p:cNvSpPr/>
            <p:nvPr/>
          </p:nvSpPr>
          <p:spPr>
            <a:xfrm>
              <a:off x="5137725" y="5216275"/>
              <a:ext cx="144000" cy="103750"/>
            </a:xfrm>
            <a:custGeom>
              <a:avLst/>
              <a:gdLst/>
              <a:ahLst/>
              <a:cxnLst/>
              <a:rect l="l" t="t" r="r" b="b"/>
              <a:pathLst>
                <a:path w="5760" h="4150" extrusionOk="0">
                  <a:moveTo>
                    <a:pt x="3778" y="0"/>
                  </a:moveTo>
                  <a:lnTo>
                    <a:pt x="3365" y="21"/>
                  </a:lnTo>
                  <a:lnTo>
                    <a:pt x="2952" y="83"/>
                  </a:lnTo>
                  <a:lnTo>
                    <a:pt x="2539" y="186"/>
                  </a:lnTo>
                  <a:lnTo>
                    <a:pt x="2147" y="330"/>
                  </a:lnTo>
                  <a:lnTo>
                    <a:pt x="1776" y="516"/>
                  </a:lnTo>
                  <a:lnTo>
                    <a:pt x="1425" y="723"/>
                  </a:lnTo>
                  <a:lnTo>
                    <a:pt x="1094" y="991"/>
                  </a:lnTo>
                  <a:lnTo>
                    <a:pt x="950" y="1135"/>
                  </a:lnTo>
                  <a:lnTo>
                    <a:pt x="805" y="1280"/>
                  </a:lnTo>
                  <a:lnTo>
                    <a:pt x="682" y="1445"/>
                  </a:lnTo>
                  <a:lnTo>
                    <a:pt x="558" y="1610"/>
                  </a:lnTo>
                  <a:lnTo>
                    <a:pt x="455" y="1796"/>
                  </a:lnTo>
                  <a:lnTo>
                    <a:pt x="351" y="1982"/>
                  </a:lnTo>
                  <a:lnTo>
                    <a:pt x="269" y="2168"/>
                  </a:lnTo>
                  <a:lnTo>
                    <a:pt x="186" y="2353"/>
                  </a:lnTo>
                  <a:lnTo>
                    <a:pt x="124" y="2560"/>
                  </a:lnTo>
                  <a:lnTo>
                    <a:pt x="83" y="2745"/>
                  </a:lnTo>
                  <a:lnTo>
                    <a:pt x="42" y="2952"/>
                  </a:lnTo>
                  <a:lnTo>
                    <a:pt x="21" y="3158"/>
                  </a:lnTo>
                  <a:lnTo>
                    <a:pt x="0" y="3365"/>
                  </a:lnTo>
                  <a:lnTo>
                    <a:pt x="21" y="3571"/>
                  </a:lnTo>
                  <a:lnTo>
                    <a:pt x="42" y="3778"/>
                  </a:lnTo>
                  <a:lnTo>
                    <a:pt x="83" y="3984"/>
                  </a:lnTo>
                  <a:lnTo>
                    <a:pt x="372" y="4067"/>
                  </a:lnTo>
                  <a:lnTo>
                    <a:pt x="661" y="4108"/>
                  </a:lnTo>
                  <a:lnTo>
                    <a:pt x="971" y="4149"/>
                  </a:lnTo>
                  <a:lnTo>
                    <a:pt x="1549" y="4149"/>
                  </a:lnTo>
                  <a:lnTo>
                    <a:pt x="1817" y="4108"/>
                  </a:lnTo>
                  <a:lnTo>
                    <a:pt x="2106" y="4067"/>
                  </a:lnTo>
                  <a:lnTo>
                    <a:pt x="2395" y="4005"/>
                  </a:lnTo>
                  <a:lnTo>
                    <a:pt x="2663" y="3922"/>
                  </a:lnTo>
                  <a:lnTo>
                    <a:pt x="2952" y="3819"/>
                  </a:lnTo>
                  <a:lnTo>
                    <a:pt x="3220" y="3716"/>
                  </a:lnTo>
                  <a:lnTo>
                    <a:pt x="3489" y="3592"/>
                  </a:lnTo>
                  <a:lnTo>
                    <a:pt x="4046" y="3303"/>
                  </a:lnTo>
                  <a:lnTo>
                    <a:pt x="4562" y="2993"/>
                  </a:lnTo>
                  <a:lnTo>
                    <a:pt x="4872" y="2787"/>
                  </a:lnTo>
                  <a:lnTo>
                    <a:pt x="5140" y="2560"/>
                  </a:lnTo>
                  <a:lnTo>
                    <a:pt x="5264" y="2436"/>
                  </a:lnTo>
                  <a:lnTo>
                    <a:pt x="5388" y="2291"/>
                  </a:lnTo>
                  <a:lnTo>
                    <a:pt x="5491" y="2147"/>
                  </a:lnTo>
                  <a:lnTo>
                    <a:pt x="5574" y="2002"/>
                  </a:lnTo>
                  <a:lnTo>
                    <a:pt x="5656" y="1837"/>
                  </a:lnTo>
                  <a:lnTo>
                    <a:pt x="5718" y="1651"/>
                  </a:lnTo>
                  <a:lnTo>
                    <a:pt x="5739" y="1486"/>
                  </a:lnTo>
                  <a:lnTo>
                    <a:pt x="5759" y="1301"/>
                  </a:lnTo>
                  <a:lnTo>
                    <a:pt x="5739" y="1115"/>
                  </a:lnTo>
                  <a:lnTo>
                    <a:pt x="5718" y="950"/>
                  </a:lnTo>
                  <a:lnTo>
                    <a:pt x="5656" y="785"/>
                  </a:lnTo>
                  <a:lnTo>
                    <a:pt x="5553" y="619"/>
                  </a:lnTo>
                  <a:lnTo>
                    <a:pt x="5429" y="475"/>
                  </a:lnTo>
                  <a:lnTo>
                    <a:pt x="5285" y="351"/>
                  </a:lnTo>
                  <a:lnTo>
                    <a:pt x="5140" y="248"/>
                  </a:lnTo>
                  <a:lnTo>
                    <a:pt x="4954" y="186"/>
                  </a:lnTo>
                  <a:lnTo>
                    <a:pt x="4769" y="103"/>
                  </a:lnTo>
                  <a:lnTo>
                    <a:pt x="4583" y="62"/>
                  </a:lnTo>
                  <a:lnTo>
                    <a:pt x="4397" y="41"/>
                  </a:lnTo>
                  <a:lnTo>
                    <a:pt x="4191" y="21"/>
                  </a:lnTo>
                  <a:lnTo>
                    <a:pt x="3778" y="0"/>
                  </a:lnTo>
                  <a:close/>
                </a:path>
              </a:pathLst>
            </a:custGeom>
            <a:solidFill>
              <a:schemeClr val="lt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71" name="Google Shape;2971;p212"/>
            <p:cNvSpPr/>
            <p:nvPr/>
          </p:nvSpPr>
          <p:spPr>
            <a:xfrm>
              <a:off x="5088175" y="5263750"/>
              <a:ext cx="128525" cy="198700"/>
            </a:xfrm>
            <a:custGeom>
              <a:avLst/>
              <a:gdLst/>
              <a:ahLst/>
              <a:cxnLst/>
              <a:rect l="l" t="t" r="r" b="b"/>
              <a:pathLst>
                <a:path w="5141" h="7948" extrusionOk="0">
                  <a:moveTo>
                    <a:pt x="5058" y="0"/>
                  </a:moveTo>
                  <a:lnTo>
                    <a:pt x="4934" y="41"/>
                  </a:lnTo>
                  <a:lnTo>
                    <a:pt x="4769" y="83"/>
                  </a:lnTo>
                  <a:lnTo>
                    <a:pt x="4563" y="145"/>
                  </a:lnTo>
                  <a:lnTo>
                    <a:pt x="4336" y="248"/>
                  </a:lnTo>
                  <a:lnTo>
                    <a:pt x="4067" y="351"/>
                  </a:lnTo>
                  <a:lnTo>
                    <a:pt x="3778" y="516"/>
                  </a:lnTo>
                  <a:lnTo>
                    <a:pt x="3469" y="702"/>
                  </a:lnTo>
                  <a:lnTo>
                    <a:pt x="3159" y="929"/>
                  </a:lnTo>
                  <a:lnTo>
                    <a:pt x="2829" y="1218"/>
                  </a:lnTo>
                  <a:lnTo>
                    <a:pt x="2519" y="1528"/>
                  </a:lnTo>
                  <a:lnTo>
                    <a:pt x="2209" y="1858"/>
                  </a:lnTo>
                  <a:lnTo>
                    <a:pt x="1900" y="2250"/>
                  </a:lnTo>
                  <a:lnTo>
                    <a:pt x="1611" y="2663"/>
                  </a:lnTo>
                  <a:lnTo>
                    <a:pt x="1343" y="3096"/>
                  </a:lnTo>
                  <a:lnTo>
                    <a:pt x="1115" y="3571"/>
                  </a:lnTo>
                  <a:lnTo>
                    <a:pt x="909" y="4025"/>
                  </a:lnTo>
                  <a:lnTo>
                    <a:pt x="744" y="4479"/>
                  </a:lnTo>
                  <a:lnTo>
                    <a:pt x="599" y="4933"/>
                  </a:lnTo>
                  <a:lnTo>
                    <a:pt x="496" y="5367"/>
                  </a:lnTo>
                  <a:lnTo>
                    <a:pt x="393" y="5759"/>
                  </a:lnTo>
                  <a:lnTo>
                    <a:pt x="249" y="6502"/>
                  </a:lnTo>
                  <a:lnTo>
                    <a:pt x="63" y="7555"/>
                  </a:lnTo>
                  <a:lnTo>
                    <a:pt x="1" y="7844"/>
                  </a:lnTo>
                  <a:lnTo>
                    <a:pt x="1" y="7947"/>
                  </a:lnTo>
                  <a:lnTo>
                    <a:pt x="42" y="7844"/>
                  </a:lnTo>
                  <a:lnTo>
                    <a:pt x="104" y="7576"/>
                  </a:lnTo>
                  <a:lnTo>
                    <a:pt x="352" y="6523"/>
                  </a:lnTo>
                  <a:lnTo>
                    <a:pt x="517" y="5800"/>
                  </a:lnTo>
                  <a:lnTo>
                    <a:pt x="620" y="5388"/>
                  </a:lnTo>
                  <a:lnTo>
                    <a:pt x="723" y="4975"/>
                  </a:lnTo>
                  <a:lnTo>
                    <a:pt x="868" y="4521"/>
                  </a:lnTo>
                  <a:lnTo>
                    <a:pt x="1033" y="4087"/>
                  </a:lnTo>
                  <a:lnTo>
                    <a:pt x="1239" y="3633"/>
                  </a:lnTo>
                  <a:lnTo>
                    <a:pt x="1466" y="3179"/>
                  </a:lnTo>
                  <a:lnTo>
                    <a:pt x="1735" y="2725"/>
                  </a:lnTo>
                  <a:lnTo>
                    <a:pt x="2003" y="2333"/>
                  </a:lnTo>
                  <a:lnTo>
                    <a:pt x="2313" y="1940"/>
                  </a:lnTo>
                  <a:lnTo>
                    <a:pt x="2602" y="1610"/>
                  </a:lnTo>
                  <a:lnTo>
                    <a:pt x="2911" y="1301"/>
                  </a:lnTo>
                  <a:lnTo>
                    <a:pt x="3221" y="1032"/>
                  </a:lnTo>
                  <a:lnTo>
                    <a:pt x="3531" y="805"/>
                  </a:lnTo>
                  <a:lnTo>
                    <a:pt x="3840" y="599"/>
                  </a:lnTo>
                  <a:lnTo>
                    <a:pt x="4108" y="434"/>
                  </a:lnTo>
                  <a:lnTo>
                    <a:pt x="4377" y="310"/>
                  </a:lnTo>
                  <a:lnTo>
                    <a:pt x="4790" y="124"/>
                  </a:lnTo>
                  <a:lnTo>
                    <a:pt x="5058" y="41"/>
                  </a:lnTo>
                  <a:lnTo>
                    <a:pt x="5141"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72" name="Google Shape;2972;p212"/>
            <p:cNvSpPr/>
            <p:nvPr/>
          </p:nvSpPr>
          <p:spPr>
            <a:xfrm>
              <a:off x="5087675" y="5046500"/>
              <a:ext cx="7250" cy="423175"/>
            </a:xfrm>
            <a:custGeom>
              <a:avLst/>
              <a:gdLst/>
              <a:ahLst/>
              <a:cxnLst/>
              <a:rect l="l" t="t" r="r" b="b"/>
              <a:pathLst>
                <a:path w="290" h="16927" extrusionOk="0">
                  <a:moveTo>
                    <a:pt x="83" y="0"/>
                  </a:moveTo>
                  <a:lnTo>
                    <a:pt x="62" y="165"/>
                  </a:lnTo>
                  <a:lnTo>
                    <a:pt x="83" y="661"/>
                  </a:lnTo>
                  <a:lnTo>
                    <a:pt x="103" y="2477"/>
                  </a:lnTo>
                  <a:lnTo>
                    <a:pt x="145" y="5181"/>
                  </a:lnTo>
                  <a:lnTo>
                    <a:pt x="145" y="8463"/>
                  </a:lnTo>
                  <a:lnTo>
                    <a:pt x="103" y="11766"/>
                  </a:lnTo>
                  <a:lnTo>
                    <a:pt x="41" y="14449"/>
                  </a:lnTo>
                  <a:lnTo>
                    <a:pt x="0" y="16266"/>
                  </a:lnTo>
                  <a:lnTo>
                    <a:pt x="0" y="16761"/>
                  </a:lnTo>
                  <a:lnTo>
                    <a:pt x="0" y="16926"/>
                  </a:lnTo>
                  <a:lnTo>
                    <a:pt x="21" y="16761"/>
                  </a:lnTo>
                  <a:lnTo>
                    <a:pt x="62" y="16266"/>
                  </a:lnTo>
                  <a:lnTo>
                    <a:pt x="145" y="14449"/>
                  </a:lnTo>
                  <a:lnTo>
                    <a:pt x="186" y="13211"/>
                  </a:lnTo>
                  <a:lnTo>
                    <a:pt x="227" y="11766"/>
                  </a:lnTo>
                  <a:lnTo>
                    <a:pt x="269" y="10176"/>
                  </a:lnTo>
                  <a:lnTo>
                    <a:pt x="289" y="8463"/>
                  </a:lnTo>
                  <a:lnTo>
                    <a:pt x="289" y="6771"/>
                  </a:lnTo>
                  <a:lnTo>
                    <a:pt x="269" y="5181"/>
                  </a:lnTo>
                  <a:lnTo>
                    <a:pt x="227" y="3736"/>
                  </a:lnTo>
                  <a:lnTo>
                    <a:pt x="207" y="2477"/>
                  </a:lnTo>
                  <a:lnTo>
                    <a:pt x="124" y="661"/>
                  </a:lnTo>
                  <a:lnTo>
                    <a:pt x="103" y="165"/>
                  </a:lnTo>
                  <a:lnTo>
                    <a:pt x="83"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73" name="Google Shape;2973;p212"/>
            <p:cNvSpPr/>
            <p:nvPr/>
          </p:nvSpPr>
          <p:spPr>
            <a:xfrm>
              <a:off x="4919450" y="5202850"/>
              <a:ext cx="150700" cy="146050"/>
            </a:xfrm>
            <a:custGeom>
              <a:avLst/>
              <a:gdLst/>
              <a:ahLst/>
              <a:cxnLst/>
              <a:rect l="l" t="t" r="r" b="b"/>
              <a:pathLst>
                <a:path w="6028" h="5842" extrusionOk="0">
                  <a:moveTo>
                    <a:pt x="888" y="1"/>
                  </a:moveTo>
                  <a:lnTo>
                    <a:pt x="681" y="42"/>
                  </a:lnTo>
                  <a:lnTo>
                    <a:pt x="475" y="124"/>
                  </a:lnTo>
                  <a:lnTo>
                    <a:pt x="392" y="186"/>
                  </a:lnTo>
                  <a:lnTo>
                    <a:pt x="310" y="248"/>
                  </a:lnTo>
                  <a:lnTo>
                    <a:pt x="227" y="331"/>
                  </a:lnTo>
                  <a:lnTo>
                    <a:pt x="165" y="413"/>
                  </a:lnTo>
                  <a:lnTo>
                    <a:pt x="62" y="599"/>
                  </a:lnTo>
                  <a:lnTo>
                    <a:pt x="21" y="806"/>
                  </a:lnTo>
                  <a:lnTo>
                    <a:pt x="0" y="1033"/>
                  </a:lnTo>
                  <a:lnTo>
                    <a:pt x="0" y="1260"/>
                  </a:lnTo>
                  <a:lnTo>
                    <a:pt x="41" y="1487"/>
                  </a:lnTo>
                  <a:lnTo>
                    <a:pt x="103" y="1714"/>
                  </a:lnTo>
                  <a:lnTo>
                    <a:pt x="186" y="1920"/>
                  </a:lnTo>
                  <a:lnTo>
                    <a:pt x="372" y="2354"/>
                  </a:lnTo>
                  <a:lnTo>
                    <a:pt x="578" y="2766"/>
                  </a:lnTo>
                  <a:lnTo>
                    <a:pt x="846" y="3138"/>
                  </a:lnTo>
                  <a:lnTo>
                    <a:pt x="1115" y="3510"/>
                  </a:lnTo>
                  <a:lnTo>
                    <a:pt x="1424" y="3860"/>
                  </a:lnTo>
                  <a:lnTo>
                    <a:pt x="1755" y="4191"/>
                  </a:lnTo>
                  <a:lnTo>
                    <a:pt x="2106" y="4480"/>
                  </a:lnTo>
                  <a:lnTo>
                    <a:pt x="2498" y="4769"/>
                  </a:lnTo>
                  <a:lnTo>
                    <a:pt x="2890" y="5016"/>
                  </a:lnTo>
                  <a:lnTo>
                    <a:pt x="3303" y="5223"/>
                  </a:lnTo>
                  <a:lnTo>
                    <a:pt x="3716" y="5409"/>
                  </a:lnTo>
                  <a:lnTo>
                    <a:pt x="4170" y="5574"/>
                  </a:lnTo>
                  <a:lnTo>
                    <a:pt x="4603" y="5697"/>
                  </a:lnTo>
                  <a:lnTo>
                    <a:pt x="5057" y="5780"/>
                  </a:lnTo>
                  <a:lnTo>
                    <a:pt x="5532" y="5821"/>
                  </a:lnTo>
                  <a:lnTo>
                    <a:pt x="5986" y="5842"/>
                  </a:lnTo>
                  <a:lnTo>
                    <a:pt x="6027" y="5697"/>
                  </a:lnTo>
                  <a:lnTo>
                    <a:pt x="5945" y="5264"/>
                  </a:lnTo>
                  <a:lnTo>
                    <a:pt x="5842" y="4831"/>
                  </a:lnTo>
                  <a:lnTo>
                    <a:pt x="5697" y="4418"/>
                  </a:lnTo>
                  <a:lnTo>
                    <a:pt x="5532" y="4005"/>
                  </a:lnTo>
                  <a:lnTo>
                    <a:pt x="5346" y="3613"/>
                  </a:lnTo>
                  <a:lnTo>
                    <a:pt x="5140" y="3221"/>
                  </a:lnTo>
                  <a:lnTo>
                    <a:pt x="4913" y="2849"/>
                  </a:lnTo>
                  <a:lnTo>
                    <a:pt x="4665" y="2498"/>
                  </a:lnTo>
                  <a:lnTo>
                    <a:pt x="4397" y="2147"/>
                  </a:lnTo>
                  <a:lnTo>
                    <a:pt x="4108" y="1817"/>
                  </a:lnTo>
                  <a:lnTo>
                    <a:pt x="3798" y="1507"/>
                  </a:lnTo>
                  <a:lnTo>
                    <a:pt x="3468" y="1218"/>
                  </a:lnTo>
                  <a:lnTo>
                    <a:pt x="3117" y="950"/>
                  </a:lnTo>
                  <a:lnTo>
                    <a:pt x="2745" y="702"/>
                  </a:lnTo>
                  <a:lnTo>
                    <a:pt x="2374" y="475"/>
                  </a:lnTo>
                  <a:lnTo>
                    <a:pt x="1982" y="269"/>
                  </a:lnTo>
                  <a:lnTo>
                    <a:pt x="1775" y="186"/>
                  </a:lnTo>
                  <a:lnTo>
                    <a:pt x="1569" y="104"/>
                  </a:lnTo>
                  <a:lnTo>
                    <a:pt x="1342" y="42"/>
                  </a:lnTo>
                  <a:lnTo>
                    <a:pt x="1115" y="21"/>
                  </a:lnTo>
                  <a:lnTo>
                    <a:pt x="888" y="1"/>
                  </a:lnTo>
                  <a:close/>
                </a:path>
              </a:pathLst>
            </a:custGeom>
            <a:solidFill>
              <a:schemeClr val="lt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74" name="Google Shape;2974;p212"/>
            <p:cNvSpPr/>
            <p:nvPr/>
          </p:nvSpPr>
          <p:spPr>
            <a:xfrm>
              <a:off x="4919450" y="5202850"/>
              <a:ext cx="150700" cy="146050"/>
            </a:xfrm>
            <a:custGeom>
              <a:avLst/>
              <a:gdLst/>
              <a:ahLst/>
              <a:cxnLst/>
              <a:rect l="l" t="t" r="r" b="b"/>
              <a:pathLst>
                <a:path w="6028" h="5842" fill="none" extrusionOk="0">
                  <a:moveTo>
                    <a:pt x="6027" y="5697"/>
                  </a:moveTo>
                  <a:lnTo>
                    <a:pt x="6027" y="5697"/>
                  </a:lnTo>
                  <a:lnTo>
                    <a:pt x="5945" y="5264"/>
                  </a:lnTo>
                  <a:lnTo>
                    <a:pt x="5842" y="4831"/>
                  </a:lnTo>
                  <a:lnTo>
                    <a:pt x="5697" y="4418"/>
                  </a:lnTo>
                  <a:lnTo>
                    <a:pt x="5532" y="4005"/>
                  </a:lnTo>
                  <a:lnTo>
                    <a:pt x="5346" y="3613"/>
                  </a:lnTo>
                  <a:lnTo>
                    <a:pt x="5140" y="3221"/>
                  </a:lnTo>
                  <a:lnTo>
                    <a:pt x="4913" y="2849"/>
                  </a:lnTo>
                  <a:lnTo>
                    <a:pt x="4665" y="2498"/>
                  </a:lnTo>
                  <a:lnTo>
                    <a:pt x="4397" y="2147"/>
                  </a:lnTo>
                  <a:lnTo>
                    <a:pt x="4108" y="1817"/>
                  </a:lnTo>
                  <a:lnTo>
                    <a:pt x="3798" y="1507"/>
                  </a:lnTo>
                  <a:lnTo>
                    <a:pt x="3468" y="1218"/>
                  </a:lnTo>
                  <a:lnTo>
                    <a:pt x="3117" y="950"/>
                  </a:lnTo>
                  <a:lnTo>
                    <a:pt x="2745" y="702"/>
                  </a:lnTo>
                  <a:lnTo>
                    <a:pt x="2374" y="475"/>
                  </a:lnTo>
                  <a:lnTo>
                    <a:pt x="1982" y="269"/>
                  </a:lnTo>
                  <a:lnTo>
                    <a:pt x="1982" y="269"/>
                  </a:lnTo>
                  <a:lnTo>
                    <a:pt x="1775" y="186"/>
                  </a:lnTo>
                  <a:lnTo>
                    <a:pt x="1569" y="104"/>
                  </a:lnTo>
                  <a:lnTo>
                    <a:pt x="1342" y="42"/>
                  </a:lnTo>
                  <a:lnTo>
                    <a:pt x="1115" y="21"/>
                  </a:lnTo>
                  <a:lnTo>
                    <a:pt x="888" y="1"/>
                  </a:lnTo>
                  <a:lnTo>
                    <a:pt x="681" y="42"/>
                  </a:lnTo>
                  <a:lnTo>
                    <a:pt x="475" y="124"/>
                  </a:lnTo>
                  <a:lnTo>
                    <a:pt x="392" y="186"/>
                  </a:lnTo>
                  <a:lnTo>
                    <a:pt x="310" y="248"/>
                  </a:lnTo>
                  <a:lnTo>
                    <a:pt x="310" y="248"/>
                  </a:lnTo>
                  <a:lnTo>
                    <a:pt x="227" y="331"/>
                  </a:lnTo>
                  <a:lnTo>
                    <a:pt x="165" y="413"/>
                  </a:lnTo>
                  <a:lnTo>
                    <a:pt x="62" y="599"/>
                  </a:lnTo>
                  <a:lnTo>
                    <a:pt x="21" y="806"/>
                  </a:lnTo>
                  <a:lnTo>
                    <a:pt x="0" y="1033"/>
                  </a:lnTo>
                  <a:lnTo>
                    <a:pt x="0" y="1260"/>
                  </a:lnTo>
                  <a:lnTo>
                    <a:pt x="41" y="1487"/>
                  </a:lnTo>
                  <a:lnTo>
                    <a:pt x="103" y="1714"/>
                  </a:lnTo>
                  <a:lnTo>
                    <a:pt x="186" y="1920"/>
                  </a:lnTo>
                  <a:lnTo>
                    <a:pt x="186" y="1920"/>
                  </a:lnTo>
                  <a:lnTo>
                    <a:pt x="372" y="2354"/>
                  </a:lnTo>
                  <a:lnTo>
                    <a:pt x="578" y="2766"/>
                  </a:lnTo>
                  <a:lnTo>
                    <a:pt x="846" y="3138"/>
                  </a:lnTo>
                  <a:lnTo>
                    <a:pt x="1115" y="3510"/>
                  </a:lnTo>
                  <a:lnTo>
                    <a:pt x="1424" y="3860"/>
                  </a:lnTo>
                  <a:lnTo>
                    <a:pt x="1755" y="4191"/>
                  </a:lnTo>
                  <a:lnTo>
                    <a:pt x="2106" y="4480"/>
                  </a:lnTo>
                  <a:lnTo>
                    <a:pt x="2498" y="4769"/>
                  </a:lnTo>
                  <a:lnTo>
                    <a:pt x="2890" y="5016"/>
                  </a:lnTo>
                  <a:lnTo>
                    <a:pt x="3303" y="5223"/>
                  </a:lnTo>
                  <a:lnTo>
                    <a:pt x="3716" y="5409"/>
                  </a:lnTo>
                  <a:lnTo>
                    <a:pt x="4170" y="5574"/>
                  </a:lnTo>
                  <a:lnTo>
                    <a:pt x="4603" y="5697"/>
                  </a:lnTo>
                  <a:lnTo>
                    <a:pt x="5057" y="5780"/>
                  </a:lnTo>
                  <a:lnTo>
                    <a:pt x="5532" y="5821"/>
                  </a:lnTo>
                  <a:lnTo>
                    <a:pt x="5986" y="5842"/>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75" name="Google Shape;2975;p212"/>
            <p:cNvSpPr/>
            <p:nvPr/>
          </p:nvSpPr>
          <p:spPr>
            <a:xfrm>
              <a:off x="4975700" y="5254975"/>
              <a:ext cx="114575" cy="191475"/>
            </a:xfrm>
            <a:custGeom>
              <a:avLst/>
              <a:gdLst/>
              <a:ahLst/>
              <a:cxnLst/>
              <a:rect l="l" t="t" r="r" b="b"/>
              <a:pathLst>
                <a:path w="4583" h="7659" extrusionOk="0">
                  <a:moveTo>
                    <a:pt x="0" y="0"/>
                  </a:moveTo>
                  <a:lnTo>
                    <a:pt x="83" y="62"/>
                  </a:lnTo>
                  <a:lnTo>
                    <a:pt x="310" y="186"/>
                  </a:lnTo>
                  <a:lnTo>
                    <a:pt x="681" y="413"/>
                  </a:lnTo>
                  <a:lnTo>
                    <a:pt x="1156" y="743"/>
                  </a:lnTo>
                  <a:lnTo>
                    <a:pt x="1424" y="950"/>
                  </a:lnTo>
                  <a:lnTo>
                    <a:pt x="1713" y="1177"/>
                  </a:lnTo>
                  <a:lnTo>
                    <a:pt x="2002" y="1425"/>
                  </a:lnTo>
                  <a:lnTo>
                    <a:pt x="2291" y="1713"/>
                  </a:lnTo>
                  <a:lnTo>
                    <a:pt x="2580" y="2044"/>
                  </a:lnTo>
                  <a:lnTo>
                    <a:pt x="2869" y="2395"/>
                  </a:lnTo>
                  <a:lnTo>
                    <a:pt x="3138" y="2766"/>
                  </a:lnTo>
                  <a:lnTo>
                    <a:pt x="3406" y="3158"/>
                  </a:lnTo>
                  <a:lnTo>
                    <a:pt x="3633" y="3571"/>
                  </a:lnTo>
                  <a:lnTo>
                    <a:pt x="3839" y="4005"/>
                  </a:lnTo>
                  <a:lnTo>
                    <a:pt x="4004" y="4417"/>
                  </a:lnTo>
                  <a:lnTo>
                    <a:pt x="4149" y="4830"/>
                  </a:lnTo>
                  <a:lnTo>
                    <a:pt x="4252" y="5223"/>
                  </a:lnTo>
                  <a:lnTo>
                    <a:pt x="4335" y="5594"/>
                  </a:lnTo>
                  <a:lnTo>
                    <a:pt x="4417" y="5945"/>
                  </a:lnTo>
                  <a:lnTo>
                    <a:pt x="4459" y="6275"/>
                  </a:lnTo>
                  <a:lnTo>
                    <a:pt x="4500" y="6853"/>
                  </a:lnTo>
                  <a:lnTo>
                    <a:pt x="4520" y="7287"/>
                  </a:lnTo>
                  <a:lnTo>
                    <a:pt x="4520" y="7555"/>
                  </a:lnTo>
                  <a:lnTo>
                    <a:pt x="4520" y="7658"/>
                  </a:lnTo>
                  <a:lnTo>
                    <a:pt x="4541" y="7555"/>
                  </a:lnTo>
                  <a:lnTo>
                    <a:pt x="4562" y="7287"/>
                  </a:lnTo>
                  <a:lnTo>
                    <a:pt x="4582" y="7080"/>
                  </a:lnTo>
                  <a:lnTo>
                    <a:pt x="4582" y="6853"/>
                  </a:lnTo>
                  <a:lnTo>
                    <a:pt x="4582" y="6564"/>
                  </a:lnTo>
                  <a:lnTo>
                    <a:pt x="4562" y="6275"/>
                  </a:lnTo>
                  <a:lnTo>
                    <a:pt x="4520" y="5924"/>
                  </a:lnTo>
                  <a:lnTo>
                    <a:pt x="4459" y="5573"/>
                  </a:lnTo>
                  <a:lnTo>
                    <a:pt x="4376" y="5181"/>
                  </a:lnTo>
                  <a:lnTo>
                    <a:pt x="4273" y="4789"/>
                  </a:lnTo>
                  <a:lnTo>
                    <a:pt x="4128" y="4376"/>
                  </a:lnTo>
                  <a:lnTo>
                    <a:pt x="3963" y="3943"/>
                  </a:lnTo>
                  <a:lnTo>
                    <a:pt x="3757" y="3509"/>
                  </a:lnTo>
                  <a:lnTo>
                    <a:pt x="3509" y="3096"/>
                  </a:lnTo>
                  <a:lnTo>
                    <a:pt x="3261" y="2684"/>
                  </a:lnTo>
                  <a:lnTo>
                    <a:pt x="2972" y="2291"/>
                  </a:lnTo>
                  <a:lnTo>
                    <a:pt x="2683" y="1941"/>
                  </a:lnTo>
                  <a:lnTo>
                    <a:pt x="2374" y="1631"/>
                  </a:lnTo>
                  <a:lnTo>
                    <a:pt x="2085" y="1342"/>
                  </a:lnTo>
                  <a:lnTo>
                    <a:pt x="1775" y="1094"/>
                  </a:lnTo>
                  <a:lnTo>
                    <a:pt x="1486" y="867"/>
                  </a:lnTo>
                  <a:lnTo>
                    <a:pt x="1218" y="661"/>
                  </a:lnTo>
                  <a:lnTo>
                    <a:pt x="970" y="496"/>
                  </a:lnTo>
                  <a:lnTo>
                    <a:pt x="723" y="351"/>
                  </a:lnTo>
                  <a:lnTo>
                    <a:pt x="516" y="227"/>
                  </a:lnTo>
                  <a:lnTo>
                    <a:pt x="351" y="145"/>
                  </a:lnTo>
                  <a:lnTo>
                    <a:pt x="83" y="42"/>
                  </a:lnTo>
                  <a:lnTo>
                    <a:pt x="0"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76" name="Google Shape;2976;p212"/>
            <p:cNvSpPr/>
            <p:nvPr/>
          </p:nvSpPr>
          <p:spPr>
            <a:xfrm>
              <a:off x="1187500" y="4993350"/>
              <a:ext cx="120775" cy="256475"/>
            </a:xfrm>
            <a:custGeom>
              <a:avLst/>
              <a:gdLst/>
              <a:ahLst/>
              <a:cxnLst/>
              <a:rect l="l" t="t" r="r" b="b"/>
              <a:pathLst>
                <a:path w="4831" h="10259" extrusionOk="0">
                  <a:moveTo>
                    <a:pt x="1425" y="0"/>
                  </a:moveTo>
                  <a:lnTo>
                    <a:pt x="1280" y="41"/>
                  </a:lnTo>
                  <a:lnTo>
                    <a:pt x="1136" y="83"/>
                  </a:lnTo>
                  <a:lnTo>
                    <a:pt x="992" y="145"/>
                  </a:lnTo>
                  <a:lnTo>
                    <a:pt x="868" y="207"/>
                  </a:lnTo>
                  <a:lnTo>
                    <a:pt x="764" y="310"/>
                  </a:lnTo>
                  <a:lnTo>
                    <a:pt x="641" y="434"/>
                  </a:lnTo>
                  <a:lnTo>
                    <a:pt x="558" y="557"/>
                  </a:lnTo>
                  <a:lnTo>
                    <a:pt x="455" y="702"/>
                  </a:lnTo>
                  <a:lnTo>
                    <a:pt x="393" y="867"/>
                  </a:lnTo>
                  <a:lnTo>
                    <a:pt x="310" y="1032"/>
                  </a:lnTo>
                  <a:lnTo>
                    <a:pt x="186" y="1404"/>
                  </a:lnTo>
                  <a:lnTo>
                    <a:pt x="104" y="1817"/>
                  </a:lnTo>
                  <a:lnTo>
                    <a:pt x="42" y="2250"/>
                  </a:lnTo>
                  <a:lnTo>
                    <a:pt x="21" y="2704"/>
                  </a:lnTo>
                  <a:lnTo>
                    <a:pt x="1" y="3179"/>
                  </a:lnTo>
                  <a:lnTo>
                    <a:pt x="21" y="3654"/>
                  </a:lnTo>
                  <a:lnTo>
                    <a:pt x="63" y="4128"/>
                  </a:lnTo>
                  <a:lnTo>
                    <a:pt x="125" y="4583"/>
                  </a:lnTo>
                  <a:lnTo>
                    <a:pt x="207" y="5016"/>
                  </a:lnTo>
                  <a:lnTo>
                    <a:pt x="310" y="5429"/>
                  </a:lnTo>
                  <a:lnTo>
                    <a:pt x="414" y="5800"/>
                  </a:lnTo>
                  <a:lnTo>
                    <a:pt x="599" y="6296"/>
                  </a:lnTo>
                  <a:lnTo>
                    <a:pt x="826" y="6874"/>
                  </a:lnTo>
                  <a:lnTo>
                    <a:pt x="1136" y="7493"/>
                  </a:lnTo>
                  <a:lnTo>
                    <a:pt x="1301" y="7803"/>
                  </a:lnTo>
                  <a:lnTo>
                    <a:pt x="1487" y="8112"/>
                  </a:lnTo>
                  <a:lnTo>
                    <a:pt x="1693" y="8422"/>
                  </a:lnTo>
                  <a:lnTo>
                    <a:pt x="1920" y="8731"/>
                  </a:lnTo>
                  <a:lnTo>
                    <a:pt x="2168" y="9041"/>
                  </a:lnTo>
                  <a:lnTo>
                    <a:pt x="2436" y="9330"/>
                  </a:lnTo>
                  <a:lnTo>
                    <a:pt x="2705" y="9598"/>
                  </a:lnTo>
                  <a:lnTo>
                    <a:pt x="3014" y="9846"/>
                  </a:lnTo>
                  <a:lnTo>
                    <a:pt x="3345" y="10052"/>
                  </a:lnTo>
                  <a:lnTo>
                    <a:pt x="3675" y="10259"/>
                  </a:lnTo>
                  <a:lnTo>
                    <a:pt x="3964" y="9578"/>
                  </a:lnTo>
                  <a:lnTo>
                    <a:pt x="4212" y="8876"/>
                  </a:lnTo>
                  <a:lnTo>
                    <a:pt x="4439" y="8153"/>
                  </a:lnTo>
                  <a:lnTo>
                    <a:pt x="4604" y="7410"/>
                  </a:lnTo>
                  <a:lnTo>
                    <a:pt x="4686" y="7039"/>
                  </a:lnTo>
                  <a:lnTo>
                    <a:pt x="4748" y="6667"/>
                  </a:lnTo>
                  <a:lnTo>
                    <a:pt x="4789" y="6296"/>
                  </a:lnTo>
                  <a:lnTo>
                    <a:pt x="4831" y="5924"/>
                  </a:lnTo>
                  <a:lnTo>
                    <a:pt x="4831" y="5553"/>
                  </a:lnTo>
                  <a:lnTo>
                    <a:pt x="4831" y="5181"/>
                  </a:lnTo>
                  <a:lnTo>
                    <a:pt x="4810" y="4810"/>
                  </a:lnTo>
                  <a:lnTo>
                    <a:pt x="4789" y="4459"/>
                  </a:lnTo>
                  <a:lnTo>
                    <a:pt x="4728" y="4087"/>
                  </a:lnTo>
                  <a:lnTo>
                    <a:pt x="4645" y="3716"/>
                  </a:lnTo>
                  <a:lnTo>
                    <a:pt x="4562" y="3344"/>
                  </a:lnTo>
                  <a:lnTo>
                    <a:pt x="4459" y="2993"/>
                  </a:lnTo>
                  <a:lnTo>
                    <a:pt x="4335" y="2642"/>
                  </a:lnTo>
                  <a:lnTo>
                    <a:pt x="4191" y="2291"/>
                  </a:lnTo>
                  <a:lnTo>
                    <a:pt x="4005" y="1961"/>
                  </a:lnTo>
                  <a:lnTo>
                    <a:pt x="3819" y="1651"/>
                  </a:lnTo>
                  <a:lnTo>
                    <a:pt x="3592" y="1362"/>
                  </a:lnTo>
                  <a:lnTo>
                    <a:pt x="3345" y="1073"/>
                  </a:lnTo>
                  <a:lnTo>
                    <a:pt x="3076" y="805"/>
                  </a:lnTo>
                  <a:lnTo>
                    <a:pt x="2787" y="578"/>
                  </a:lnTo>
                  <a:lnTo>
                    <a:pt x="2478" y="392"/>
                  </a:lnTo>
                  <a:lnTo>
                    <a:pt x="2147" y="227"/>
                  </a:lnTo>
                  <a:lnTo>
                    <a:pt x="1797" y="103"/>
                  </a:lnTo>
                  <a:lnTo>
                    <a:pt x="1425" y="0"/>
                  </a:lnTo>
                  <a:close/>
                </a:path>
              </a:pathLst>
            </a:custGeom>
            <a:solidFill>
              <a:schemeClr val="lt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77" name="Google Shape;2977;p212"/>
            <p:cNvSpPr/>
            <p:nvPr/>
          </p:nvSpPr>
          <p:spPr>
            <a:xfrm>
              <a:off x="1187500" y="4993350"/>
              <a:ext cx="120775" cy="256475"/>
            </a:xfrm>
            <a:custGeom>
              <a:avLst/>
              <a:gdLst/>
              <a:ahLst/>
              <a:cxnLst/>
              <a:rect l="l" t="t" r="r" b="b"/>
              <a:pathLst>
                <a:path w="4831" h="10259" fill="none" extrusionOk="0">
                  <a:moveTo>
                    <a:pt x="1425" y="0"/>
                  </a:moveTo>
                  <a:lnTo>
                    <a:pt x="1425" y="0"/>
                  </a:lnTo>
                  <a:lnTo>
                    <a:pt x="1797" y="103"/>
                  </a:lnTo>
                  <a:lnTo>
                    <a:pt x="2147" y="227"/>
                  </a:lnTo>
                  <a:lnTo>
                    <a:pt x="2478" y="392"/>
                  </a:lnTo>
                  <a:lnTo>
                    <a:pt x="2787" y="578"/>
                  </a:lnTo>
                  <a:lnTo>
                    <a:pt x="3076" y="805"/>
                  </a:lnTo>
                  <a:lnTo>
                    <a:pt x="3345" y="1073"/>
                  </a:lnTo>
                  <a:lnTo>
                    <a:pt x="3592" y="1362"/>
                  </a:lnTo>
                  <a:lnTo>
                    <a:pt x="3819" y="1651"/>
                  </a:lnTo>
                  <a:lnTo>
                    <a:pt x="3819" y="1651"/>
                  </a:lnTo>
                  <a:lnTo>
                    <a:pt x="4005" y="1961"/>
                  </a:lnTo>
                  <a:lnTo>
                    <a:pt x="4191" y="2291"/>
                  </a:lnTo>
                  <a:lnTo>
                    <a:pt x="4335" y="2642"/>
                  </a:lnTo>
                  <a:lnTo>
                    <a:pt x="4459" y="2993"/>
                  </a:lnTo>
                  <a:lnTo>
                    <a:pt x="4562" y="3344"/>
                  </a:lnTo>
                  <a:lnTo>
                    <a:pt x="4645" y="3716"/>
                  </a:lnTo>
                  <a:lnTo>
                    <a:pt x="4728" y="4087"/>
                  </a:lnTo>
                  <a:lnTo>
                    <a:pt x="4789" y="4459"/>
                  </a:lnTo>
                  <a:lnTo>
                    <a:pt x="4789" y="4459"/>
                  </a:lnTo>
                  <a:lnTo>
                    <a:pt x="4810" y="4810"/>
                  </a:lnTo>
                  <a:lnTo>
                    <a:pt x="4831" y="5181"/>
                  </a:lnTo>
                  <a:lnTo>
                    <a:pt x="4831" y="5553"/>
                  </a:lnTo>
                  <a:lnTo>
                    <a:pt x="4831" y="5924"/>
                  </a:lnTo>
                  <a:lnTo>
                    <a:pt x="4789" y="6296"/>
                  </a:lnTo>
                  <a:lnTo>
                    <a:pt x="4748" y="6667"/>
                  </a:lnTo>
                  <a:lnTo>
                    <a:pt x="4686" y="7039"/>
                  </a:lnTo>
                  <a:lnTo>
                    <a:pt x="4604" y="7410"/>
                  </a:lnTo>
                  <a:lnTo>
                    <a:pt x="4439" y="8153"/>
                  </a:lnTo>
                  <a:lnTo>
                    <a:pt x="4212" y="8876"/>
                  </a:lnTo>
                  <a:lnTo>
                    <a:pt x="3964" y="9578"/>
                  </a:lnTo>
                  <a:lnTo>
                    <a:pt x="3675" y="10259"/>
                  </a:lnTo>
                  <a:lnTo>
                    <a:pt x="3675" y="10259"/>
                  </a:lnTo>
                  <a:lnTo>
                    <a:pt x="3345" y="10052"/>
                  </a:lnTo>
                  <a:lnTo>
                    <a:pt x="3014" y="9846"/>
                  </a:lnTo>
                  <a:lnTo>
                    <a:pt x="2705" y="9598"/>
                  </a:lnTo>
                  <a:lnTo>
                    <a:pt x="2436" y="9330"/>
                  </a:lnTo>
                  <a:lnTo>
                    <a:pt x="2168" y="9041"/>
                  </a:lnTo>
                  <a:lnTo>
                    <a:pt x="1920" y="8731"/>
                  </a:lnTo>
                  <a:lnTo>
                    <a:pt x="1693" y="8422"/>
                  </a:lnTo>
                  <a:lnTo>
                    <a:pt x="1487" y="8112"/>
                  </a:lnTo>
                  <a:lnTo>
                    <a:pt x="1301" y="7803"/>
                  </a:lnTo>
                  <a:lnTo>
                    <a:pt x="1136" y="7493"/>
                  </a:lnTo>
                  <a:lnTo>
                    <a:pt x="826" y="6874"/>
                  </a:lnTo>
                  <a:lnTo>
                    <a:pt x="599" y="6296"/>
                  </a:lnTo>
                  <a:lnTo>
                    <a:pt x="414" y="5800"/>
                  </a:lnTo>
                  <a:lnTo>
                    <a:pt x="414" y="5800"/>
                  </a:lnTo>
                  <a:lnTo>
                    <a:pt x="310" y="5429"/>
                  </a:lnTo>
                  <a:lnTo>
                    <a:pt x="207" y="5016"/>
                  </a:lnTo>
                  <a:lnTo>
                    <a:pt x="125" y="4583"/>
                  </a:lnTo>
                  <a:lnTo>
                    <a:pt x="63" y="4128"/>
                  </a:lnTo>
                  <a:lnTo>
                    <a:pt x="21" y="3654"/>
                  </a:lnTo>
                  <a:lnTo>
                    <a:pt x="1" y="3179"/>
                  </a:lnTo>
                  <a:lnTo>
                    <a:pt x="21" y="2704"/>
                  </a:lnTo>
                  <a:lnTo>
                    <a:pt x="42" y="2250"/>
                  </a:lnTo>
                  <a:lnTo>
                    <a:pt x="104" y="1817"/>
                  </a:lnTo>
                  <a:lnTo>
                    <a:pt x="186" y="1404"/>
                  </a:lnTo>
                  <a:lnTo>
                    <a:pt x="310" y="1032"/>
                  </a:lnTo>
                  <a:lnTo>
                    <a:pt x="393" y="867"/>
                  </a:lnTo>
                  <a:lnTo>
                    <a:pt x="455" y="702"/>
                  </a:lnTo>
                  <a:lnTo>
                    <a:pt x="558" y="557"/>
                  </a:lnTo>
                  <a:lnTo>
                    <a:pt x="641" y="434"/>
                  </a:lnTo>
                  <a:lnTo>
                    <a:pt x="764" y="310"/>
                  </a:lnTo>
                  <a:lnTo>
                    <a:pt x="868" y="207"/>
                  </a:lnTo>
                  <a:lnTo>
                    <a:pt x="992" y="145"/>
                  </a:lnTo>
                  <a:lnTo>
                    <a:pt x="1136" y="83"/>
                  </a:lnTo>
                  <a:lnTo>
                    <a:pt x="1280" y="41"/>
                  </a:lnTo>
                  <a:lnTo>
                    <a:pt x="1425" y="0"/>
                  </a:lnTo>
                </a:path>
              </a:pathLst>
            </a:custGeom>
            <a:no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78" name="Google Shape;2978;p212"/>
            <p:cNvSpPr/>
            <p:nvPr/>
          </p:nvSpPr>
          <p:spPr>
            <a:xfrm>
              <a:off x="1336125" y="5192525"/>
              <a:ext cx="130050" cy="122850"/>
            </a:xfrm>
            <a:custGeom>
              <a:avLst/>
              <a:gdLst/>
              <a:ahLst/>
              <a:cxnLst/>
              <a:rect l="l" t="t" r="r" b="b"/>
              <a:pathLst>
                <a:path w="5202" h="4914" extrusionOk="0">
                  <a:moveTo>
                    <a:pt x="3736" y="1"/>
                  </a:moveTo>
                  <a:lnTo>
                    <a:pt x="3551" y="21"/>
                  </a:lnTo>
                  <a:lnTo>
                    <a:pt x="3344" y="42"/>
                  </a:lnTo>
                  <a:lnTo>
                    <a:pt x="2952" y="145"/>
                  </a:lnTo>
                  <a:lnTo>
                    <a:pt x="2539" y="269"/>
                  </a:lnTo>
                  <a:lnTo>
                    <a:pt x="2147" y="414"/>
                  </a:lnTo>
                  <a:lnTo>
                    <a:pt x="1796" y="620"/>
                  </a:lnTo>
                  <a:lnTo>
                    <a:pt x="1445" y="847"/>
                  </a:lnTo>
                  <a:lnTo>
                    <a:pt x="1115" y="1115"/>
                  </a:lnTo>
                  <a:lnTo>
                    <a:pt x="826" y="1404"/>
                  </a:lnTo>
                  <a:lnTo>
                    <a:pt x="578" y="1735"/>
                  </a:lnTo>
                  <a:lnTo>
                    <a:pt x="475" y="1920"/>
                  </a:lnTo>
                  <a:lnTo>
                    <a:pt x="372" y="2106"/>
                  </a:lnTo>
                  <a:lnTo>
                    <a:pt x="289" y="2292"/>
                  </a:lnTo>
                  <a:lnTo>
                    <a:pt x="207" y="2478"/>
                  </a:lnTo>
                  <a:lnTo>
                    <a:pt x="145" y="2684"/>
                  </a:lnTo>
                  <a:lnTo>
                    <a:pt x="83" y="2890"/>
                  </a:lnTo>
                  <a:lnTo>
                    <a:pt x="42" y="3097"/>
                  </a:lnTo>
                  <a:lnTo>
                    <a:pt x="21" y="3303"/>
                  </a:lnTo>
                  <a:lnTo>
                    <a:pt x="0" y="3510"/>
                  </a:lnTo>
                  <a:lnTo>
                    <a:pt x="21" y="3716"/>
                  </a:lnTo>
                  <a:lnTo>
                    <a:pt x="21" y="3923"/>
                  </a:lnTo>
                  <a:lnTo>
                    <a:pt x="62" y="4129"/>
                  </a:lnTo>
                  <a:lnTo>
                    <a:pt x="104" y="4315"/>
                  </a:lnTo>
                  <a:lnTo>
                    <a:pt x="166" y="4521"/>
                  </a:lnTo>
                  <a:lnTo>
                    <a:pt x="227" y="4707"/>
                  </a:lnTo>
                  <a:lnTo>
                    <a:pt x="310" y="4893"/>
                  </a:lnTo>
                  <a:lnTo>
                    <a:pt x="620" y="4913"/>
                  </a:lnTo>
                  <a:lnTo>
                    <a:pt x="929" y="4893"/>
                  </a:lnTo>
                  <a:lnTo>
                    <a:pt x="1218" y="4851"/>
                  </a:lnTo>
                  <a:lnTo>
                    <a:pt x="1487" y="4789"/>
                  </a:lnTo>
                  <a:lnTo>
                    <a:pt x="1776" y="4707"/>
                  </a:lnTo>
                  <a:lnTo>
                    <a:pt x="2044" y="4604"/>
                  </a:lnTo>
                  <a:lnTo>
                    <a:pt x="2312" y="4480"/>
                  </a:lnTo>
                  <a:lnTo>
                    <a:pt x="2560" y="4356"/>
                  </a:lnTo>
                  <a:lnTo>
                    <a:pt x="2808" y="4211"/>
                  </a:lnTo>
                  <a:lnTo>
                    <a:pt x="3055" y="4046"/>
                  </a:lnTo>
                  <a:lnTo>
                    <a:pt x="3303" y="3861"/>
                  </a:lnTo>
                  <a:lnTo>
                    <a:pt x="3530" y="3675"/>
                  </a:lnTo>
                  <a:lnTo>
                    <a:pt x="3984" y="3283"/>
                  </a:lnTo>
                  <a:lnTo>
                    <a:pt x="4418" y="2849"/>
                  </a:lnTo>
                  <a:lnTo>
                    <a:pt x="4665" y="2581"/>
                  </a:lnTo>
                  <a:lnTo>
                    <a:pt x="4872" y="2292"/>
                  </a:lnTo>
                  <a:lnTo>
                    <a:pt x="4975" y="2127"/>
                  </a:lnTo>
                  <a:lnTo>
                    <a:pt x="5058" y="1982"/>
                  </a:lnTo>
                  <a:lnTo>
                    <a:pt x="5119" y="1817"/>
                  </a:lnTo>
                  <a:lnTo>
                    <a:pt x="5161" y="1631"/>
                  </a:lnTo>
                  <a:lnTo>
                    <a:pt x="5202" y="1466"/>
                  </a:lnTo>
                  <a:lnTo>
                    <a:pt x="5202" y="1280"/>
                  </a:lnTo>
                  <a:lnTo>
                    <a:pt x="5202" y="1095"/>
                  </a:lnTo>
                  <a:lnTo>
                    <a:pt x="5161" y="909"/>
                  </a:lnTo>
                  <a:lnTo>
                    <a:pt x="5119" y="744"/>
                  </a:lnTo>
                  <a:lnTo>
                    <a:pt x="5037" y="579"/>
                  </a:lnTo>
                  <a:lnTo>
                    <a:pt x="4934" y="434"/>
                  </a:lnTo>
                  <a:lnTo>
                    <a:pt x="4810" y="310"/>
                  </a:lnTo>
                  <a:lnTo>
                    <a:pt x="4665" y="207"/>
                  </a:lnTo>
                  <a:lnTo>
                    <a:pt x="4500" y="125"/>
                  </a:lnTo>
                  <a:lnTo>
                    <a:pt x="4314" y="63"/>
                  </a:lnTo>
                  <a:lnTo>
                    <a:pt x="4129" y="21"/>
                  </a:lnTo>
                  <a:lnTo>
                    <a:pt x="3943" y="1"/>
                  </a:lnTo>
                  <a:close/>
                </a:path>
              </a:pathLst>
            </a:custGeom>
            <a:solidFill>
              <a:schemeClr val="lt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79" name="Google Shape;2979;p212"/>
            <p:cNvSpPr/>
            <p:nvPr/>
          </p:nvSpPr>
          <p:spPr>
            <a:xfrm>
              <a:off x="1336125" y="5192525"/>
              <a:ext cx="130050" cy="122850"/>
            </a:xfrm>
            <a:custGeom>
              <a:avLst/>
              <a:gdLst/>
              <a:ahLst/>
              <a:cxnLst/>
              <a:rect l="l" t="t" r="r" b="b"/>
              <a:pathLst>
                <a:path w="5202" h="4914" fill="none" extrusionOk="0">
                  <a:moveTo>
                    <a:pt x="310" y="4893"/>
                  </a:moveTo>
                  <a:lnTo>
                    <a:pt x="310" y="4893"/>
                  </a:lnTo>
                  <a:lnTo>
                    <a:pt x="227" y="4707"/>
                  </a:lnTo>
                  <a:lnTo>
                    <a:pt x="166" y="4521"/>
                  </a:lnTo>
                  <a:lnTo>
                    <a:pt x="104" y="4315"/>
                  </a:lnTo>
                  <a:lnTo>
                    <a:pt x="62" y="4129"/>
                  </a:lnTo>
                  <a:lnTo>
                    <a:pt x="21" y="3923"/>
                  </a:lnTo>
                  <a:lnTo>
                    <a:pt x="21" y="3716"/>
                  </a:lnTo>
                  <a:lnTo>
                    <a:pt x="0" y="3510"/>
                  </a:lnTo>
                  <a:lnTo>
                    <a:pt x="21" y="3303"/>
                  </a:lnTo>
                  <a:lnTo>
                    <a:pt x="42" y="3097"/>
                  </a:lnTo>
                  <a:lnTo>
                    <a:pt x="83" y="2890"/>
                  </a:lnTo>
                  <a:lnTo>
                    <a:pt x="145" y="2684"/>
                  </a:lnTo>
                  <a:lnTo>
                    <a:pt x="207" y="2478"/>
                  </a:lnTo>
                  <a:lnTo>
                    <a:pt x="289" y="2292"/>
                  </a:lnTo>
                  <a:lnTo>
                    <a:pt x="372" y="2106"/>
                  </a:lnTo>
                  <a:lnTo>
                    <a:pt x="475" y="1920"/>
                  </a:lnTo>
                  <a:lnTo>
                    <a:pt x="578" y="1735"/>
                  </a:lnTo>
                  <a:lnTo>
                    <a:pt x="578" y="1735"/>
                  </a:lnTo>
                  <a:lnTo>
                    <a:pt x="826" y="1404"/>
                  </a:lnTo>
                  <a:lnTo>
                    <a:pt x="1115" y="1115"/>
                  </a:lnTo>
                  <a:lnTo>
                    <a:pt x="1445" y="847"/>
                  </a:lnTo>
                  <a:lnTo>
                    <a:pt x="1796" y="620"/>
                  </a:lnTo>
                  <a:lnTo>
                    <a:pt x="2147" y="414"/>
                  </a:lnTo>
                  <a:lnTo>
                    <a:pt x="2539" y="269"/>
                  </a:lnTo>
                  <a:lnTo>
                    <a:pt x="2952" y="145"/>
                  </a:lnTo>
                  <a:lnTo>
                    <a:pt x="3344" y="42"/>
                  </a:lnTo>
                  <a:lnTo>
                    <a:pt x="3344" y="42"/>
                  </a:lnTo>
                  <a:lnTo>
                    <a:pt x="3551" y="21"/>
                  </a:lnTo>
                  <a:lnTo>
                    <a:pt x="3736" y="1"/>
                  </a:lnTo>
                  <a:lnTo>
                    <a:pt x="3943" y="1"/>
                  </a:lnTo>
                  <a:lnTo>
                    <a:pt x="4129" y="21"/>
                  </a:lnTo>
                  <a:lnTo>
                    <a:pt x="4314" y="63"/>
                  </a:lnTo>
                  <a:lnTo>
                    <a:pt x="4500" y="125"/>
                  </a:lnTo>
                  <a:lnTo>
                    <a:pt x="4665" y="207"/>
                  </a:lnTo>
                  <a:lnTo>
                    <a:pt x="4810" y="310"/>
                  </a:lnTo>
                  <a:lnTo>
                    <a:pt x="4810" y="310"/>
                  </a:lnTo>
                  <a:lnTo>
                    <a:pt x="4934" y="434"/>
                  </a:lnTo>
                  <a:lnTo>
                    <a:pt x="5037" y="579"/>
                  </a:lnTo>
                  <a:lnTo>
                    <a:pt x="5119" y="744"/>
                  </a:lnTo>
                  <a:lnTo>
                    <a:pt x="5161" y="909"/>
                  </a:lnTo>
                  <a:lnTo>
                    <a:pt x="5202" y="1095"/>
                  </a:lnTo>
                  <a:lnTo>
                    <a:pt x="5202" y="1280"/>
                  </a:lnTo>
                  <a:lnTo>
                    <a:pt x="5202" y="1466"/>
                  </a:lnTo>
                  <a:lnTo>
                    <a:pt x="5161" y="1631"/>
                  </a:lnTo>
                  <a:lnTo>
                    <a:pt x="5161" y="1631"/>
                  </a:lnTo>
                  <a:lnTo>
                    <a:pt x="5119" y="1817"/>
                  </a:lnTo>
                  <a:lnTo>
                    <a:pt x="5058" y="1982"/>
                  </a:lnTo>
                  <a:lnTo>
                    <a:pt x="4975" y="2127"/>
                  </a:lnTo>
                  <a:lnTo>
                    <a:pt x="4872" y="2292"/>
                  </a:lnTo>
                  <a:lnTo>
                    <a:pt x="4665" y="2581"/>
                  </a:lnTo>
                  <a:lnTo>
                    <a:pt x="4418" y="2849"/>
                  </a:lnTo>
                  <a:lnTo>
                    <a:pt x="4418" y="2849"/>
                  </a:lnTo>
                  <a:lnTo>
                    <a:pt x="3984" y="3283"/>
                  </a:lnTo>
                  <a:lnTo>
                    <a:pt x="3530" y="3675"/>
                  </a:lnTo>
                  <a:lnTo>
                    <a:pt x="3303" y="3861"/>
                  </a:lnTo>
                  <a:lnTo>
                    <a:pt x="3055" y="4046"/>
                  </a:lnTo>
                  <a:lnTo>
                    <a:pt x="2808" y="4211"/>
                  </a:lnTo>
                  <a:lnTo>
                    <a:pt x="2560" y="4356"/>
                  </a:lnTo>
                  <a:lnTo>
                    <a:pt x="2312" y="4480"/>
                  </a:lnTo>
                  <a:lnTo>
                    <a:pt x="2044" y="4604"/>
                  </a:lnTo>
                  <a:lnTo>
                    <a:pt x="1776" y="4707"/>
                  </a:lnTo>
                  <a:lnTo>
                    <a:pt x="1487" y="4789"/>
                  </a:lnTo>
                  <a:lnTo>
                    <a:pt x="1218" y="4851"/>
                  </a:lnTo>
                  <a:lnTo>
                    <a:pt x="929" y="4893"/>
                  </a:lnTo>
                  <a:lnTo>
                    <a:pt x="620" y="4913"/>
                  </a:lnTo>
                  <a:lnTo>
                    <a:pt x="310" y="4893"/>
                  </a:lnTo>
                </a:path>
              </a:pathLst>
            </a:custGeom>
            <a:solidFill>
              <a:schemeClr val="lt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80" name="Google Shape;2980;p212"/>
            <p:cNvSpPr/>
            <p:nvPr/>
          </p:nvSpPr>
          <p:spPr>
            <a:xfrm>
              <a:off x="1325800" y="5245175"/>
              <a:ext cx="80525" cy="224500"/>
            </a:xfrm>
            <a:custGeom>
              <a:avLst/>
              <a:gdLst/>
              <a:ahLst/>
              <a:cxnLst/>
              <a:rect l="l" t="t" r="r" b="b"/>
              <a:pathLst>
                <a:path w="3221" h="8980" extrusionOk="0">
                  <a:moveTo>
                    <a:pt x="3221" y="0"/>
                  </a:moveTo>
                  <a:lnTo>
                    <a:pt x="3138" y="41"/>
                  </a:lnTo>
                  <a:lnTo>
                    <a:pt x="3014" y="103"/>
                  </a:lnTo>
                  <a:lnTo>
                    <a:pt x="2870" y="186"/>
                  </a:lnTo>
                  <a:lnTo>
                    <a:pt x="2684" y="310"/>
                  </a:lnTo>
                  <a:lnTo>
                    <a:pt x="2478" y="454"/>
                  </a:lnTo>
                  <a:lnTo>
                    <a:pt x="2250" y="640"/>
                  </a:lnTo>
                  <a:lnTo>
                    <a:pt x="2023" y="846"/>
                  </a:lnTo>
                  <a:lnTo>
                    <a:pt x="1755" y="1115"/>
                  </a:lnTo>
                  <a:lnTo>
                    <a:pt x="1507" y="1424"/>
                  </a:lnTo>
                  <a:lnTo>
                    <a:pt x="1260" y="1755"/>
                  </a:lnTo>
                  <a:lnTo>
                    <a:pt x="1033" y="2126"/>
                  </a:lnTo>
                  <a:lnTo>
                    <a:pt x="806" y="2539"/>
                  </a:lnTo>
                  <a:lnTo>
                    <a:pt x="620" y="2993"/>
                  </a:lnTo>
                  <a:lnTo>
                    <a:pt x="434" y="3447"/>
                  </a:lnTo>
                  <a:lnTo>
                    <a:pt x="290" y="3963"/>
                  </a:lnTo>
                  <a:lnTo>
                    <a:pt x="166" y="4459"/>
                  </a:lnTo>
                  <a:lnTo>
                    <a:pt x="83" y="4954"/>
                  </a:lnTo>
                  <a:lnTo>
                    <a:pt x="21" y="5449"/>
                  </a:lnTo>
                  <a:lnTo>
                    <a:pt x="1" y="5903"/>
                  </a:lnTo>
                  <a:lnTo>
                    <a:pt x="1" y="6358"/>
                  </a:lnTo>
                  <a:lnTo>
                    <a:pt x="1" y="6770"/>
                  </a:lnTo>
                  <a:lnTo>
                    <a:pt x="42" y="7514"/>
                  </a:lnTo>
                  <a:lnTo>
                    <a:pt x="104" y="8587"/>
                  </a:lnTo>
                  <a:lnTo>
                    <a:pt x="124" y="8876"/>
                  </a:lnTo>
                  <a:lnTo>
                    <a:pt x="145" y="8979"/>
                  </a:lnTo>
                  <a:lnTo>
                    <a:pt x="166" y="8876"/>
                  </a:lnTo>
                  <a:lnTo>
                    <a:pt x="166" y="8587"/>
                  </a:lnTo>
                  <a:lnTo>
                    <a:pt x="145" y="7514"/>
                  </a:lnTo>
                  <a:lnTo>
                    <a:pt x="124" y="6770"/>
                  </a:lnTo>
                  <a:lnTo>
                    <a:pt x="124" y="6358"/>
                  </a:lnTo>
                  <a:lnTo>
                    <a:pt x="145" y="5903"/>
                  </a:lnTo>
                  <a:lnTo>
                    <a:pt x="166" y="5449"/>
                  </a:lnTo>
                  <a:lnTo>
                    <a:pt x="207" y="4975"/>
                  </a:lnTo>
                  <a:lnTo>
                    <a:pt x="290" y="4479"/>
                  </a:lnTo>
                  <a:lnTo>
                    <a:pt x="413" y="3984"/>
                  </a:lnTo>
                  <a:lnTo>
                    <a:pt x="558" y="3509"/>
                  </a:lnTo>
                  <a:lnTo>
                    <a:pt x="744" y="3034"/>
                  </a:lnTo>
                  <a:lnTo>
                    <a:pt x="929" y="2601"/>
                  </a:lnTo>
                  <a:lnTo>
                    <a:pt x="1136" y="2188"/>
                  </a:lnTo>
                  <a:lnTo>
                    <a:pt x="1363" y="1817"/>
                  </a:lnTo>
                  <a:lnTo>
                    <a:pt x="1611" y="1486"/>
                  </a:lnTo>
                  <a:lnTo>
                    <a:pt x="1838" y="1177"/>
                  </a:lnTo>
                  <a:lnTo>
                    <a:pt x="2085" y="929"/>
                  </a:lnTo>
                  <a:lnTo>
                    <a:pt x="2312" y="702"/>
                  </a:lnTo>
                  <a:lnTo>
                    <a:pt x="2539" y="516"/>
                  </a:lnTo>
                  <a:lnTo>
                    <a:pt x="2911" y="227"/>
                  </a:lnTo>
                  <a:lnTo>
                    <a:pt x="3138" y="83"/>
                  </a:lnTo>
                  <a:lnTo>
                    <a:pt x="3221" y="21"/>
                  </a:lnTo>
                  <a:lnTo>
                    <a:pt x="3221" y="0"/>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81" name="Google Shape;2981;p212"/>
            <p:cNvSpPr/>
            <p:nvPr/>
          </p:nvSpPr>
          <p:spPr>
            <a:xfrm>
              <a:off x="1230325" y="5065575"/>
              <a:ext cx="100650" cy="411300"/>
            </a:xfrm>
            <a:custGeom>
              <a:avLst/>
              <a:gdLst/>
              <a:ahLst/>
              <a:cxnLst/>
              <a:rect l="l" t="t" r="r" b="b"/>
              <a:pathLst>
                <a:path w="4026" h="16452" extrusionOk="0">
                  <a:moveTo>
                    <a:pt x="1" y="1"/>
                  </a:moveTo>
                  <a:lnTo>
                    <a:pt x="22" y="187"/>
                  </a:lnTo>
                  <a:lnTo>
                    <a:pt x="145" y="661"/>
                  </a:lnTo>
                  <a:lnTo>
                    <a:pt x="620" y="2416"/>
                  </a:lnTo>
                  <a:lnTo>
                    <a:pt x="1301" y="5017"/>
                  </a:lnTo>
                  <a:lnTo>
                    <a:pt x="2106" y="8216"/>
                  </a:lnTo>
                  <a:lnTo>
                    <a:pt x="2870" y="11416"/>
                  </a:lnTo>
                  <a:lnTo>
                    <a:pt x="3469" y="14037"/>
                  </a:lnTo>
                  <a:lnTo>
                    <a:pt x="3861" y="15812"/>
                  </a:lnTo>
                  <a:lnTo>
                    <a:pt x="3985" y="16287"/>
                  </a:lnTo>
                  <a:lnTo>
                    <a:pt x="4026" y="16452"/>
                  </a:lnTo>
                  <a:lnTo>
                    <a:pt x="4026" y="16452"/>
                  </a:lnTo>
                  <a:lnTo>
                    <a:pt x="4005" y="16287"/>
                  </a:lnTo>
                  <a:lnTo>
                    <a:pt x="3923" y="15791"/>
                  </a:lnTo>
                  <a:lnTo>
                    <a:pt x="3572" y="14016"/>
                  </a:lnTo>
                  <a:lnTo>
                    <a:pt x="3304" y="12799"/>
                  </a:lnTo>
                  <a:lnTo>
                    <a:pt x="2994" y="11395"/>
                  </a:lnTo>
                  <a:lnTo>
                    <a:pt x="2643" y="9826"/>
                  </a:lnTo>
                  <a:lnTo>
                    <a:pt x="2230" y="8175"/>
                  </a:lnTo>
                  <a:lnTo>
                    <a:pt x="1817" y="6524"/>
                  </a:lnTo>
                  <a:lnTo>
                    <a:pt x="1425" y="4975"/>
                  </a:lnTo>
                  <a:lnTo>
                    <a:pt x="1054" y="3593"/>
                  </a:lnTo>
                  <a:lnTo>
                    <a:pt x="703" y="2375"/>
                  </a:lnTo>
                  <a:lnTo>
                    <a:pt x="207" y="641"/>
                  </a:lnTo>
                  <a:lnTo>
                    <a:pt x="63" y="166"/>
                  </a:lnTo>
                  <a:lnTo>
                    <a:pt x="1"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82" name="Google Shape;2982;p212"/>
            <p:cNvSpPr/>
            <p:nvPr/>
          </p:nvSpPr>
          <p:spPr>
            <a:xfrm>
              <a:off x="1108025" y="5251875"/>
              <a:ext cx="175475" cy="117150"/>
            </a:xfrm>
            <a:custGeom>
              <a:avLst/>
              <a:gdLst/>
              <a:ahLst/>
              <a:cxnLst/>
              <a:rect l="l" t="t" r="r" b="b"/>
              <a:pathLst>
                <a:path w="7019" h="4686" extrusionOk="0">
                  <a:moveTo>
                    <a:pt x="1095" y="0"/>
                  </a:moveTo>
                  <a:lnTo>
                    <a:pt x="868" y="21"/>
                  </a:lnTo>
                  <a:lnTo>
                    <a:pt x="661" y="62"/>
                  </a:lnTo>
                  <a:lnTo>
                    <a:pt x="476" y="145"/>
                  </a:lnTo>
                  <a:lnTo>
                    <a:pt x="290" y="269"/>
                  </a:lnTo>
                  <a:lnTo>
                    <a:pt x="228" y="351"/>
                  </a:lnTo>
                  <a:lnTo>
                    <a:pt x="145" y="434"/>
                  </a:lnTo>
                  <a:lnTo>
                    <a:pt x="104" y="537"/>
                  </a:lnTo>
                  <a:lnTo>
                    <a:pt x="63" y="640"/>
                  </a:lnTo>
                  <a:lnTo>
                    <a:pt x="1" y="847"/>
                  </a:lnTo>
                  <a:lnTo>
                    <a:pt x="1" y="1053"/>
                  </a:lnTo>
                  <a:lnTo>
                    <a:pt x="42" y="1260"/>
                  </a:lnTo>
                  <a:lnTo>
                    <a:pt x="104" y="1487"/>
                  </a:lnTo>
                  <a:lnTo>
                    <a:pt x="207" y="1693"/>
                  </a:lnTo>
                  <a:lnTo>
                    <a:pt x="311" y="1899"/>
                  </a:lnTo>
                  <a:lnTo>
                    <a:pt x="434" y="2085"/>
                  </a:lnTo>
                  <a:lnTo>
                    <a:pt x="723" y="2457"/>
                  </a:lnTo>
                  <a:lnTo>
                    <a:pt x="1033" y="2808"/>
                  </a:lnTo>
                  <a:lnTo>
                    <a:pt x="1363" y="3117"/>
                  </a:lnTo>
                  <a:lnTo>
                    <a:pt x="1735" y="3406"/>
                  </a:lnTo>
                  <a:lnTo>
                    <a:pt x="2106" y="3675"/>
                  </a:lnTo>
                  <a:lnTo>
                    <a:pt x="2519" y="3902"/>
                  </a:lnTo>
                  <a:lnTo>
                    <a:pt x="2932" y="4108"/>
                  </a:lnTo>
                  <a:lnTo>
                    <a:pt x="3365" y="4294"/>
                  </a:lnTo>
                  <a:lnTo>
                    <a:pt x="3799" y="4438"/>
                  </a:lnTo>
                  <a:lnTo>
                    <a:pt x="4253" y="4541"/>
                  </a:lnTo>
                  <a:lnTo>
                    <a:pt x="4728" y="4624"/>
                  </a:lnTo>
                  <a:lnTo>
                    <a:pt x="5182" y="4665"/>
                  </a:lnTo>
                  <a:lnTo>
                    <a:pt x="5636" y="4686"/>
                  </a:lnTo>
                  <a:lnTo>
                    <a:pt x="6111" y="4645"/>
                  </a:lnTo>
                  <a:lnTo>
                    <a:pt x="6565" y="4583"/>
                  </a:lnTo>
                  <a:lnTo>
                    <a:pt x="7019" y="4500"/>
                  </a:lnTo>
                  <a:lnTo>
                    <a:pt x="7019" y="4335"/>
                  </a:lnTo>
                  <a:lnTo>
                    <a:pt x="6833" y="3943"/>
                  </a:lnTo>
                  <a:lnTo>
                    <a:pt x="6627" y="3551"/>
                  </a:lnTo>
                  <a:lnTo>
                    <a:pt x="6400" y="3179"/>
                  </a:lnTo>
                  <a:lnTo>
                    <a:pt x="6131" y="2828"/>
                  </a:lnTo>
                  <a:lnTo>
                    <a:pt x="5863" y="2477"/>
                  </a:lnTo>
                  <a:lnTo>
                    <a:pt x="5574" y="2147"/>
                  </a:lnTo>
                  <a:lnTo>
                    <a:pt x="5264" y="1858"/>
                  </a:lnTo>
                  <a:lnTo>
                    <a:pt x="4914" y="1569"/>
                  </a:lnTo>
                  <a:lnTo>
                    <a:pt x="4583" y="1301"/>
                  </a:lnTo>
                  <a:lnTo>
                    <a:pt x="4212" y="1053"/>
                  </a:lnTo>
                  <a:lnTo>
                    <a:pt x="3840" y="826"/>
                  </a:lnTo>
                  <a:lnTo>
                    <a:pt x="3448" y="620"/>
                  </a:lnTo>
                  <a:lnTo>
                    <a:pt x="3056" y="434"/>
                  </a:lnTo>
                  <a:lnTo>
                    <a:pt x="2643" y="289"/>
                  </a:lnTo>
                  <a:lnTo>
                    <a:pt x="2210" y="166"/>
                  </a:lnTo>
                  <a:lnTo>
                    <a:pt x="1797" y="62"/>
                  </a:lnTo>
                  <a:lnTo>
                    <a:pt x="1570" y="21"/>
                  </a:lnTo>
                  <a:lnTo>
                    <a:pt x="1343" y="0"/>
                  </a:lnTo>
                  <a:close/>
                </a:path>
              </a:pathLst>
            </a:custGeom>
            <a:solidFill>
              <a:schemeClr val="lt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83" name="Google Shape;2983;p212"/>
            <p:cNvSpPr/>
            <p:nvPr/>
          </p:nvSpPr>
          <p:spPr>
            <a:xfrm>
              <a:off x="1108025" y="5251875"/>
              <a:ext cx="175475" cy="117150"/>
            </a:xfrm>
            <a:custGeom>
              <a:avLst/>
              <a:gdLst/>
              <a:ahLst/>
              <a:cxnLst/>
              <a:rect l="l" t="t" r="r" b="b"/>
              <a:pathLst>
                <a:path w="7019" h="4686" fill="none" extrusionOk="0">
                  <a:moveTo>
                    <a:pt x="7019" y="4335"/>
                  </a:moveTo>
                  <a:lnTo>
                    <a:pt x="7019" y="4335"/>
                  </a:lnTo>
                  <a:lnTo>
                    <a:pt x="6833" y="3943"/>
                  </a:lnTo>
                  <a:lnTo>
                    <a:pt x="6627" y="3551"/>
                  </a:lnTo>
                  <a:lnTo>
                    <a:pt x="6400" y="3179"/>
                  </a:lnTo>
                  <a:lnTo>
                    <a:pt x="6131" y="2828"/>
                  </a:lnTo>
                  <a:lnTo>
                    <a:pt x="5863" y="2477"/>
                  </a:lnTo>
                  <a:lnTo>
                    <a:pt x="5574" y="2147"/>
                  </a:lnTo>
                  <a:lnTo>
                    <a:pt x="5264" y="1858"/>
                  </a:lnTo>
                  <a:lnTo>
                    <a:pt x="4914" y="1569"/>
                  </a:lnTo>
                  <a:lnTo>
                    <a:pt x="4583" y="1301"/>
                  </a:lnTo>
                  <a:lnTo>
                    <a:pt x="4212" y="1053"/>
                  </a:lnTo>
                  <a:lnTo>
                    <a:pt x="3840" y="826"/>
                  </a:lnTo>
                  <a:lnTo>
                    <a:pt x="3448" y="620"/>
                  </a:lnTo>
                  <a:lnTo>
                    <a:pt x="3056" y="434"/>
                  </a:lnTo>
                  <a:lnTo>
                    <a:pt x="2643" y="289"/>
                  </a:lnTo>
                  <a:lnTo>
                    <a:pt x="2210" y="166"/>
                  </a:lnTo>
                  <a:lnTo>
                    <a:pt x="1797" y="62"/>
                  </a:lnTo>
                  <a:lnTo>
                    <a:pt x="1797" y="62"/>
                  </a:lnTo>
                  <a:lnTo>
                    <a:pt x="1570" y="21"/>
                  </a:lnTo>
                  <a:lnTo>
                    <a:pt x="1343" y="0"/>
                  </a:lnTo>
                  <a:lnTo>
                    <a:pt x="1095" y="0"/>
                  </a:lnTo>
                  <a:lnTo>
                    <a:pt x="868" y="21"/>
                  </a:lnTo>
                  <a:lnTo>
                    <a:pt x="661" y="62"/>
                  </a:lnTo>
                  <a:lnTo>
                    <a:pt x="476" y="145"/>
                  </a:lnTo>
                  <a:lnTo>
                    <a:pt x="290" y="269"/>
                  </a:lnTo>
                  <a:lnTo>
                    <a:pt x="228" y="351"/>
                  </a:lnTo>
                  <a:lnTo>
                    <a:pt x="145" y="434"/>
                  </a:lnTo>
                  <a:lnTo>
                    <a:pt x="145" y="434"/>
                  </a:lnTo>
                  <a:lnTo>
                    <a:pt x="104" y="537"/>
                  </a:lnTo>
                  <a:lnTo>
                    <a:pt x="63" y="640"/>
                  </a:lnTo>
                  <a:lnTo>
                    <a:pt x="1" y="847"/>
                  </a:lnTo>
                  <a:lnTo>
                    <a:pt x="1" y="1053"/>
                  </a:lnTo>
                  <a:lnTo>
                    <a:pt x="42" y="1260"/>
                  </a:lnTo>
                  <a:lnTo>
                    <a:pt x="104" y="1487"/>
                  </a:lnTo>
                  <a:lnTo>
                    <a:pt x="207" y="1693"/>
                  </a:lnTo>
                  <a:lnTo>
                    <a:pt x="311" y="1899"/>
                  </a:lnTo>
                  <a:lnTo>
                    <a:pt x="434" y="2085"/>
                  </a:lnTo>
                  <a:lnTo>
                    <a:pt x="434" y="2085"/>
                  </a:lnTo>
                  <a:lnTo>
                    <a:pt x="723" y="2457"/>
                  </a:lnTo>
                  <a:lnTo>
                    <a:pt x="1033" y="2808"/>
                  </a:lnTo>
                  <a:lnTo>
                    <a:pt x="1363" y="3117"/>
                  </a:lnTo>
                  <a:lnTo>
                    <a:pt x="1735" y="3406"/>
                  </a:lnTo>
                  <a:lnTo>
                    <a:pt x="2106" y="3675"/>
                  </a:lnTo>
                  <a:lnTo>
                    <a:pt x="2519" y="3902"/>
                  </a:lnTo>
                  <a:lnTo>
                    <a:pt x="2932" y="4108"/>
                  </a:lnTo>
                  <a:lnTo>
                    <a:pt x="3365" y="4294"/>
                  </a:lnTo>
                  <a:lnTo>
                    <a:pt x="3799" y="4438"/>
                  </a:lnTo>
                  <a:lnTo>
                    <a:pt x="4253" y="4541"/>
                  </a:lnTo>
                  <a:lnTo>
                    <a:pt x="4728" y="4624"/>
                  </a:lnTo>
                  <a:lnTo>
                    <a:pt x="5182" y="4665"/>
                  </a:lnTo>
                  <a:lnTo>
                    <a:pt x="5636" y="4686"/>
                  </a:lnTo>
                  <a:lnTo>
                    <a:pt x="6111" y="4645"/>
                  </a:lnTo>
                  <a:lnTo>
                    <a:pt x="6565" y="4583"/>
                  </a:lnTo>
                  <a:lnTo>
                    <a:pt x="7019" y="4500"/>
                  </a:lnTo>
                </a:path>
              </a:pathLst>
            </a:custGeom>
            <a:solidFill>
              <a:schemeClr val="lt2"/>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sp>
          <p:nvSpPr>
            <p:cNvPr id="2984" name="Google Shape;2984;p212"/>
            <p:cNvSpPr/>
            <p:nvPr/>
          </p:nvSpPr>
          <p:spPr>
            <a:xfrm>
              <a:off x="1169950" y="5295725"/>
              <a:ext cx="156400" cy="158450"/>
            </a:xfrm>
            <a:custGeom>
              <a:avLst/>
              <a:gdLst/>
              <a:ahLst/>
              <a:cxnLst/>
              <a:rect l="l" t="t" r="r" b="b"/>
              <a:pathLst>
                <a:path w="6256" h="6338" extrusionOk="0">
                  <a:moveTo>
                    <a:pt x="1" y="1"/>
                  </a:moveTo>
                  <a:lnTo>
                    <a:pt x="104" y="42"/>
                  </a:lnTo>
                  <a:lnTo>
                    <a:pt x="352" y="104"/>
                  </a:lnTo>
                  <a:lnTo>
                    <a:pt x="785" y="249"/>
                  </a:lnTo>
                  <a:lnTo>
                    <a:pt x="1322" y="434"/>
                  </a:lnTo>
                  <a:lnTo>
                    <a:pt x="1632" y="558"/>
                  </a:lnTo>
                  <a:lnTo>
                    <a:pt x="1941" y="723"/>
                  </a:lnTo>
                  <a:lnTo>
                    <a:pt x="2292" y="909"/>
                  </a:lnTo>
                  <a:lnTo>
                    <a:pt x="2643" y="1116"/>
                  </a:lnTo>
                  <a:lnTo>
                    <a:pt x="2994" y="1343"/>
                  </a:lnTo>
                  <a:lnTo>
                    <a:pt x="3365" y="1611"/>
                  </a:lnTo>
                  <a:lnTo>
                    <a:pt x="3716" y="1921"/>
                  </a:lnTo>
                  <a:lnTo>
                    <a:pt x="4067" y="2251"/>
                  </a:lnTo>
                  <a:lnTo>
                    <a:pt x="4398" y="2602"/>
                  </a:lnTo>
                  <a:lnTo>
                    <a:pt x="4686" y="2953"/>
                  </a:lnTo>
                  <a:lnTo>
                    <a:pt x="4955" y="3304"/>
                  </a:lnTo>
                  <a:lnTo>
                    <a:pt x="5203" y="3675"/>
                  </a:lnTo>
                  <a:lnTo>
                    <a:pt x="5409" y="4026"/>
                  </a:lnTo>
                  <a:lnTo>
                    <a:pt x="5574" y="4377"/>
                  </a:lnTo>
                  <a:lnTo>
                    <a:pt x="5719" y="4707"/>
                  </a:lnTo>
                  <a:lnTo>
                    <a:pt x="5842" y="5017"/>
                  </a:lnTo>
                  <a:lnTo>
                    <a:pt x="6028" y="5553"/>
                  </a:lnTo>
                  <a:lnTo>
                    <a:pt x="6152" y="5966"/>
                  </a:lnTo>
                  <a:lnTo>
                    <a:pt x="6214" y="6235"/>
                  </a:lnTo>
                  <a:lnTo>
                    <a:pt x="6255" y="6338"/>
                  </a:lnTo>
                  <a:lnTo>
                    <a:pt x="6255" y="6235"/>
                  </a:lnTo>
                  <a:lnTo>
                    <a:pt x="6193" y="5966"/>
                  </a:lnTo>
                  <a:lnTo>
                    <a:pt x="6173" y="5760"/>
                  </a:lnTo>
                  <a:lnTo>
                    <a:pt x="6111" y="5533"/>
                  </a:lnTo>
                  <a:lnTo>
                    <a:pt x="6028" y="5264"/>
                  </a:lnTo>
                  <a:lnTo>
                    <a:pt x="5946" y="4975"/>
                  </a:lnTo>
                  <a:lnTo>
                    <a:pt x="5822" y="4666"/>
                  </a:lnTo>
                  <a:lnTo>
                    <a:pt x="5677" y="4315"/>
                  </a:lnTo>
                  <a:lnTo>
                    <a:pt x="5512" y="3964"/>
                  </a:lnTo>
                  <a:lnTo>
                    <a:pt x="5306" y="3613"/>
                  </a:lnTo>
                  <a:lnTo>
                    <a:pt x="5058" y="3242"/>
                  </a:lnTo>
                  <a:lnTo>
                    <a:pt x="4790" y="2870"/>
                  </a:lnTo>
                  <a:lnTo>
                    <a:pt x="4501" y="2499"/>
                  </a:lnTo>
                  <a:lnTo>
                    <a:pt x="4170" y="2148"/>
                  </a:lnTo>
                  <a:lnTo>
                    <a:pt x="3820" y="1817"/>
                  </a:lnTo>
                  <a:lnTo>
                    <a:pt x="3448" y="1508"/>
                  </a:lnTo>
                  <a:lnTo>
                    <a:pt x="3076" y="1239"/>
                  </a:lnTo>
                  <a:lnTo>
                    <a:pt x="2705" y="992"/>
                  </a:lnTo>
                  <a:lnTo>
                    <a:pt x="2354" y="785"/>
                  </a:lnTo>
                  <a:lnTo>
                    <a:pt x="2003" y="620"/>
                  </a:lnTo>
                  <a:lnTo>
                    <a:pt x="1673" y="476"/>
                  </a:lnTo>
                  <a:lnTo>
                    <a:pt x="1343" y="352"/>
                  </a:lnTo>
                  <a:lnTo>
                    <a:pt x="1054" y="249"/>
                  </a:lnTo>
                  <a:lnTo>
                    <a:pt x="806" y="166"/>
                  </a:lnTo>
                  <a:lnTo>
                    <a:pt x="579" y="104"/>
                  </a:lnTo>
                  <a:lnTo>
                    <a:pt x="372" y="63"/>
                  </a:lnTo>
                  <a:lnTo>
                    <a:pt x="104" y="1"/>
                  </a:lnTo>
                  <a:close/>
                </a:path>
              </a:pathLst>
            </a:custGeom>
            <a:solidFill>
              <a:srgbClr val="1A2E35"/>
            </a:solidFill>
            <a:ln>
              <a:noFill/>
            </a:ln>
          </p:spPr>
          <p:txBody>
            <a:bodyPr spcFirstLastPara="1" wrap="square" lIns="79950" tIns="79950" rIns="79950" bIns="79950" anchor="ctr" anchorCtr="0">
              <a:noAutofit/>
            </a:bodyPr>
            <a:lstStyle/>
            <a:p>
              <a:pPr marL="0" lvl="0" indent="0" algn="l" rtl="0">
                <a:spcBef>
                  <a:spcPts val="0"/>
                </a:spcBef>
                <a:spcAft>
                  <a:spcPts val="0"/>
                </a:spcAft>
                <a:buNone/>
              </a:pPr>
              <a:endParaRPr/>
            </a:p>
          </p:txBody>
        </p:sp>
      </p:grpSp>
      <p:sp>
        <p:nvSpPr>
          <p:cNvPr id="2985" name="Google Shape;2985;p212"/>
          <p:cNvSpPr txBox="1"/>
          <p:nvPr/>
        </p:nvSpPr>
        <p:spPr>
          <a:xfrm>
            <a:off x="472350" y="3892600"/>
            <a:ext cx="2947800" cy="48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b="1" u="sng">
                <a:solidFill>
                  <a:srgbClr val="9AB8FF"/>
                </a:solidFill>
                <a:latin typeface="Roboto"/>
                <a:ea typeface="Roboto"/>
                <a:cs typeface="Roboto"/>
                <a:sym typeface="Roboto"/>
                <a:hlinkClick r:id="rId3">
                  <a:extLst>
                    <a:ext uri="{A12FA001-AC4F-418D-AE19-62706E023703}">
                      <ahyp:hlinkClr xmlns:ahyp="http://schemas.microsoft.com/office/drawing/2018/hyperlinkcolor" val="tx"/>
                    </a:ext>
                  </a:extLst>
                </a:hlinkClick>
              </a:rPr>
              <a:t>Student Guided Notes</a:t>
            </a:r>
            <a:endParaRPr sz="1700" b="1">
              <a:solidFill>
                <a:srgbClr val="9AB8FF"/>
              </a:solidFill>
              <a:latin typeface="Roboto"/>
              <a:ea typeface="Roboto"/>
              <a:cs typeface="Roboto"/>
              <a:sym typeface="Roboto"/>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89"/>
        <p:cNvGrpSpPr/>
        <p:nvPr/>
      </p:nvGrpSpPr>
      <p:grpSpPr>
        <a:xfrm>
          <a:off x="0" y="0"/>
          <a:ext cx="0" cy="0"/>
          <a:chOff x="0" y="0"/>
          <a:chExt cx="0" cy="0"/>
        </a:xfrm>
      </p:grpSpPr>
      <p:sp>
        <p:nvSpPr>
          <p:cNvPr id="2990" name="Google Shape;2990;p213"/>
          <p:cNvSpPr txBox="1">
            <a:spLocks noGrp="1"/>
          </p:cNvSpPr>
          <p:nvPr>
            <p:ph type="title"/>
          </p:nvPr>
        </p:nvSpPr>
        <p:spPr>
          <a:xfrm>
            <a:off x="164400" y="996350"/>
            <a:ext cx="8815200" cy="320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600" b="1">
                <a:latin typeface="Fira Sans Extra Condensed"/>
                <a:ea typeface="Fira Sans Extra Condensed"/>
                <a:cs typeface="Fira Sans Extra Condensed"/>
                <a:sym typeface="Fira Sans Extra Condensed"/>
              </a:rPr>
              <a:t>The Secret Sauce: The Exponential Growth of </a:t>
            </a:r>
            <a:r>
              <a:rPr lang="en" sz="2600" b="1" u="sng">
                <a:latin typeface="Fira Sans Extra Condensed"/>
                <a:ea typeface="Fira Sans Extra Condensed"/>
                <a:cs typeface="Fira Sans Extra Condensed"/>
                <a:sym typeface="Fira Sans Extra Condensed"/>
              </a:rPr>
              <a:t>Compounding Interest:</a:t>
            </a:r>
            <a:endParaRPr sz="2600" b="1" u="sng">
              <a:latin typeface="Fira Sans Extra Condensed"/>
              <a:ea typeface="Fira Sans Extra Condensed"/>
              <a:cs typeface="Fira Sans Extra Condensed"/>
              <a:sym typeface="Fira Sans Extra Condensed"/>
            </a:endParaRPr>
          </a:p>
          <a:p>
            <a:pPr marL="0" lvl="0" indent="0" algn="ctr" rtl="0">
              <a:spcBef>
                <a:spcPts val="0"/>
              </a:spcBef>
              <a:spcAft>
                <a:spcPts val="0"/>
              </a:spcAft>
              <a:buNone/>
            </a:pPr>
            <a:r>
              <a:rPr lang="en" sz="2600"/>
              <a:t>Earning interest on your interest, where your money makes more money, and that money makes more money…and so on! </a:t>
            </a:r>
            <a:endParaRPr sz="2600"/>
          </a:p>
          <a:p>
            <a:pPr marL="0" lvl="0" indent="0" algn="ctr" rtl="0">
              <a:spcBef>
                <a:spcPts val="0"/>
              </a:spcBef>
              <a:spcAft>
                <a:spcPts val="0"/>
              </a:spcAft>
              <a:buNone/>
            </a:pPr>
            <a:r>
              <a:rPr lang="en" sz="2800"/>
              <a:t> </a:t>
            </a:r>
            <a:endParaRPr sz="2800"/>
          </a:p>
          <a:p>
            <a:pPr marL="0" lvl="0" indent="0" algn="ctr" rtl="0">
              <a:spcBef>
                <a:spcPts val="0"/>
              </a:spcBef>
              <a:spcAft>
                <a:spcPts val="0"/>
              </a:spcAft>
              <a:buNone/>
            </a:pPr>
            <a:endParaRPr/>
          </a:p>
        </p:txBody>
      </p:sp>
      <p:sp>
        <p:nvSpPr>
          <p:cNvPr id="2991" name="Google Shape;2991;p213"/>
          <p:cNvSpPr txBox="1"/>
          <p:nvPr/>
        </p:nvSpPr>
        <p:spPr>
          <a:xfrm>
            <a:off x="262425" y="1775725"/>
            <a:ext cx="3735000" cy="252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i="1">
                <a:solidFill>
                  <a:schemeClr val="dk1"/>
                </a:solidFill>
                <a:latin typeface="Roboto"/>
                <a:ea typeface="Roboto"/>
                <a:cs typeface="Roboto"/>
                <a:sym typeface="Roboto"/>
              </a:rPr>
              <a:t>$300 a month for 45 years, earning 10%</a:t>
            </a:r>
            <a:endParaRPr sz="2400" i="1">
              <a:solidFill>
                <a:schemeClr val="dk1"/>
              </a:solidFill>
              <a:latin typeface="Roboto"/>
              <a:ea typeface="Roboto"/>
              <a:cs typeface="Roboto"/>
              <a:sym typeface="Roboto"/>
            </a:endParaRPr>
          </a:p>
        </p:txBody>
      </p:sp>
      <p:pic>
        <p:nvPicPr>
          <p:cNvPr id="2992" name="Google Shape;2992;p213"/>
          <p:cNvPicPr preferRelativeResize="0"/>
          <p:nvPr/>
        </p:nvPicPr>
        <p:blipFill>
          <a:blip r:embed="rId3">
            <a:alphaModFix/>
          </a:blip>
          <a:stretch>
            <a:fillRect/>
          </a:stretch>
        </p:blipFill>
        <p:spPr>
          <a:xfrm>
            <a:off x="4349420" y="1453250"/>
            <a:ext cx="4717654" cy="428887"/>
          </a:xfrm>
          <a:prstGeom prst="rect">
            <a:avLst/>
          </a:prstGeom>
          <a:noFill/>
          <a:ln>
            <a:noFill/>
          </a:ln>
        </p:spPr>
      </p:pic>
      <p:pic>
        <p:nvPicPr>
          <p:cNvPr id="2993" name="Google Shape;2993;p213"/>
          <p:cNvPicPr preferRelativeResize="0"/>
          <p:nvPr/>
        </p:nvPicPr>
        <p:blipFill>
          <a:blip r:embed="rId4">
            <a:alphaModFix/>
          </a:blip>
          <a:stretch>
            <a:fillRect/>
          </a:stretch>
        </p:blipFill>
        <p:spPr>
          <a:xfrm>
            <a:off x="4149825" y="2018950"/>
            <a:ext cx="4841775" cy="293200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9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97"/>
        <p:cNvGrpSpPr/>
        <p:nvPr/>
      </p:nvGrpSpPr>
      <p:grpSpPr>
        <a:xfrm>
          <a:off x="0" y="0"/>
          <a:ext cx="0" cy="0"/>
          <a:chOff x="0" y="0"/>
          <a:chExt cx="0" cy="0"/>
        </a:xfrm>
      </p:grpSpPr>
      <p:sp>
        <p:nvSpPr>
          <p:cNvPr id="2998" name="Google Shape;2998;p214"/>
          <p:cNvSpPr txBox="1">
            <a:spLocks noGrp="1"/>
          </p:cNvSpPr>
          <p:nvPr>
            <p:ph type="title"/>
          </p:nvPr>
        </p:nvSpPr>
        <p:spPr>
          <a:xfrm>
            <a:off x="151500" y="530900"/>
            <a:ext cx="8992500" cy="238800"/>
          </a:xfrm>
          <a:prstGeom prst="rect">
            <a:avLst/>
          </a:prstGeom>
        </p:spPr>
        <p:txBody>
          <a:bodyPr spcFirstLastPara="1" wrap="square" lIns="91425" tIns="91425" rIns="91425" bIns="91425" anchor="ctr" anchorCtr="0">
            <a:noAutofit/>
          </a:bodyPr>
          <a:lstStyle/>
          <a:p>
            <a:pPr marL="457200" lvl="0" indent="-533400" algn="ctr" rtl="0">
              <a:spcBef>
                <a:spcPts val="0"/>
              </a:spcBef>
              <a:spcAft>
                <a:spcPts val="0"/>
              </a:spcAft>
              <a:buClr>
                <a:schemeClr val="dk1"/>
              </a:buClr>
              <a:buSzPts val="4800"/>
              <a:buAutoNum type="arabicPeriod"/>
            </a:pPr>
            <a:r>
              <a:rPr lang="en" sz="4800"/>
              <a:t>Time: It’s Your Money’s Superpower</a:t>
            </a:r>
            <a:endParaRPr sz="4800"/>
          </a:p>
          <a:p>
            <a:pPr marL="0" lvl="0" indent="0" algn="ctr" rtl="0">
              <a:spcBef>
                <a:spcPts val="0"/>
              </a:spcBef>
              <a:spcAft>
                <a:spcPts val="0"/>
              </a:spcAft>
              <a:buNone/>
            </a:pPr>
            <a:endParaRPr sz="2900"/>
          </a:p>
        </p:txBody>
      </p:sp>
      <p:sp>
        <p:nvSpPr>
          <p:cNvPr id="2999" name="Google Shape;2999;p214"/>
          <p:cNvSpPr txBox="1"/>
          <p:nvPr/>
        </p:nvSpPr>
        <p:spPr>
          <a:xfrm>
            <a:off x="-312100" y="769700"/>
            <a:ext cx="9094500" cy="865800"/>
          </a:xfrm>
          <a:prstGeom prst="rect">
            <a:avLst/>
          </a:prstGeom>
          <a:noFill/>
          <a:ln>
            <a:noFill/>
          </a:ln>
        </p:spPr>
        <p:txBody>
          <a:bodyPr spcFirstLastPara="1" wrap="square" lIns="91425" tIns="91425" rIns="91425" bIns="91425" anchor="t" anchorCtr="0">
            <a:noAutofit/>
          </a:bodyPr>
          <a:lstStyle/>
          <a:p>
            <a:pPr marL="457200" lvl="0" indent="0" algn="l" rtl="0">
              <a:spcBef>
                <a:spcPts val="0"/>
              </a:spcBef>
              <a:spcAft>
                <a:spcPts val="0"/>
              </a:spcAft>
              <a:buNone/>
            </a:pPr>
            <a:r>
              <a:rPr lang="en" sz="1900">
                <a:solidFill>
                  <a:schemeClr val="dk1"/>
                </a:solidFill>
                <a:latin typeface="Roboto"/>
                <a:ea typeface="Roboto"/>
                <a:cs typeface="Roboto"/>
                <a:sym typeface="Roboto"/>
              </a:rPr>
              <a:t>If someone saves a dollar a day for </a:t>
            </a:r>
            <a:r>
              <a:rPr lang="en" sz="1900" b="1" u="sng">
                <a:solidFill>
                  <a:schemeClr val="dk1"/>
                </a:solidFill>
                <a:latin typeface="Roboto"/>
                <a:ea typeface="Roboto"/>
                <a:cs typeface="Roboto"/>
                <a:sym typeface="Roboto"/>
              </a:rPr>
              <a:t>45 years</a:t>
            </a:r>
            <a:r>
              <a:rPr lang="en" sz="1900">
                <a:solidFill>
                  <a:schemeClr val="dk1"/>
                </a:solidFill>
                <a:latin typeface="Roboto"/>
                <a:ea typeface="Roboto"/>
                <a:cs typeface="Roboto"/>
                <a:sym typeface="Roboto"/>
              </a:rPr>
              <a:t>, how much money will they have at age 65? (10% annual return)</a:t>
            </a:r>
            <a:endParaRPr sz="1900">
              <a:solidFill>
                <a:schemeClr val="dk1"/>
              </a:solidFill>
              <a:latin typeface="Roboto"/>
              <a:ea typeface="Roboto"/>
              <a:cs typeface="Roboto"/>
              <a:sym typeface="Roboto"/>
            </a:endParaRPr>
          </a:p>
        </p:txBody>
      </p:sp>
      <p:pic>
        <p:nvPicPr>
          <p:cNvPr id="3000" name="Google Shape;3000;p214"/>
          <p:cNvPicPr preferRelativeResize="0"/>
          <p:nvPr/>
        </p:nvPicPr>
        <p:blipFill>
          <a:blip r:embed="rId3">
            <a:alphaModFix/>
          </a:blip>
          <a:stretch>
            <a:fillRect/>
          </a:stretch>
        </p:blipFill>
        <p:spPr>
          <a:xfrm>
            <a:off x="2005000" y="1605250"/>
            <a:ext cx="5133975" cy="533400"/>
          </a:xfrm>
          <a:prstGeom prst="rect">
            <a:avLst/>
          </a:prstGeom>
          <a:noFill/>
          <a:ln>
            <a:noFill/>
          </a:ln>
        </p:spPr>
      </p:pic>
      <p:pic>
        <p:nvPicPr>
          <p:cNvPr id="3001" name="Google Shape;3001;p214"/>
          <p:cNvPicPr preferRelativeResize="0"/>
          <p:nvPr/>
        </p:nvPicPr>
        <p:blipFill>
          <a:blip r:embed="rId4">
            <a:alphaModFix/>
          </a:blip>
          <a:stretch>
            <a:fillRect/>
          </a:stretch>
        </p:blipFill>
        <p:spPr>
          <a:xfrm>
            <a:off x="2028798" y="2189173"/>
            <a:ext cx="5086425" cy="27693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0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0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05"/>
        <p:cNvGrpSpPr/>
        <p:nvPr/>
      </p:nvGrpSpPr>
      <p:grpSpPr>
        <a:xfrm>
          <a:off x="0" y="0"/>
          <a:ext cx="0" cy="0"/>
          <a:chOff x="0" y="0"/>
          <a:chExt cx="0" cy="0"/>
        </a:xfrm>
      </p:grpSpPr>
      <p:sp>
        <p:nvSpPr>
          <p:cNvPr id="3006" name="Google Shape;3006;p215"/>
          <p:cNvSpPr txBox="1">
            <a:spLocks noGrp="1"/>
          </p:cNvSpPr>
          <p:nvPr>
            <p:ph type="title"/>
          </p:nvPr>
        </p:nvSpPr>
        <p:spPr>
          <a:xfrm>
            <a:off x="151500" y="530900"/>
            <a:ext cx="8992500" cy="238800"/>
          </a:xfrm>
          <a:prstGeom prst="rect">
            <a:avLst/>
          </a:prstGeom>
        </p:spPr>
        <p:txBody>
          <a:bodyPr spcFirstLastPara="1" wrap="square" lIns="91425" tIns="91425" rIns="91425" bIns="91425" anchor="ctr" anchorCtr="0">
            <a:noAutofit/>
          </a:bodyPr>
          <a:lstStyle/>
          <a:p>
            <a:pPr marL="457200" lvl="0" indent="-533400" algn="ctr" rtl="0">
              <a:spcBef>
                <a:spcPts val="0"/>
              </a:spcBef>
              <a:spcAft>
                <a:spcPts val="0"/>
              </a:spcAft>
              <a:buClr>
                <a:schemeClr val="dk1"/>
              </a:buClr>
              <a:buSzPts val="4800"/>
              <a:buAutoNum type="arabicPeriod"/>
            </a:pPr>
            <a:r>
              <a:rPr lang="en" sz="4800"/>
              <a:t>Time: It’s Your Money’s Superpower</a:t>
            </a:r>
            <a:endParaRPr sz="4800"/>
          </a:p>
          <a:p>
            <a:pPr marL="0" lvl="0" indent="0" algn="ctr" rtl="0">
              <a:spcBef>
                <a:spcPts val="0"/>
              </a:spcBef>
              <a:spcAft>
                <a:spcPts val="0"/>
              </a:spcAft>
              <a:buNone/>
            </a:pPr>
            <a:endParaRPr sz="2900"/>
          </a:p>
        </p:txBody>
      </p:sp>
      <p:sp>
        <p:nvSpPr>
          <p:cNvPr id="3007" name="Google Shape;3007;p215"/>
          <p:cNvSpPr txBox="1"/>
          <p:nvPr/>
        </p:nvSpPr>
        <p:spPr>
          <a:xfrm>
            <a:off x="151500" y="804825"/>
            <a:ext cx="8371200" cy="3393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a:solidFill>
                  <a:schemeClr val="dk1"/>
                </a:solidFill>
                <a:latin typeface="Roboto"/>
                <a:ea typeface="Roboto"/>
                <a:cs typeface="Roboto"/>
                <a:sym typeface="Roboto"/>
              </a:rPr>
              <a:t>If someone saves a dollar a day for </a:t>
            </a:r>
            <a:r>
              <a:rPr lang="en" sz="1900" b="1" u="sng">
                <a:solidFill>
                  <a:schemeClr val="dk1"/>
                </a:solidFill>
                <a:latin typeface="Roboto"/>
                <a:ea typeface="Roboto"/>
                <a:cs typeface="Roboto"/>
                <a:sym typeface="Roboto"/>
              </a:rPr>
              <a:t>65 years</a:t>
            </a:r>
            <a:r>
              <a:rPr lang="en" sz="1900">
                <a:solidFill>
                  <a:schemeClr val="dk1"/>
                </a:solidFill>
                <a:latin typeface="Roboto"/>
                <a:ea typeface="Roboto"/>
                <a:cs typeface="Roboto"/>
                <a:sym typeface="Roboto"/>
              </a:rPr>
              <a:t>, how much money will they have at age 65? (10% annual return)</a:t>
            </a:r>
            <a:endParaRPr sz="1900">
              <a:solidFill>
                <a:schemeClr val="dk1"/>
              </a:solidFill>
              <a:latin typeface="Roboto"/>
              <a:ea typeface="Roboto"/>
              <a:cs typeface="Roboto"/>
              <a:sym typeface="Roboto"/>
            </a:endParaRPr>
          </a:p>
        </p:txBody>
      </p:sp>
      <p:pic>
        <p:nvPicPr>
          <p:cNvPr id="3008" name="Google Shape;3008;p215"/>
          <p:cNvPicPr preferRelativeResize="0"/>
          <p:nvPr/>
        </p:nvPicPr>
        <p:blipFill rotWithShape="1">
          <a:blip r:embed="rId3">
            <a:alphaModFix/>
          </a:blip>
          <a:srcRect b="14537"/>
          <a:stretch/>
        </p:blipFill>
        <p:spPr>
          <a:xfrm>
            <a:off x="2107263" y="2248100"/>
            <a:ext cx="4929474" cy="2589250"/>
          </a:xfrm>
          <a:prstGeom prst="rect">
            <a:avLst/>
          </a:prstGeom>
          <a:noFill/>
          <a:ln>
            <a:noFill/>
          </a:ln>
        </p:spPr>
      </p:pic>
      <p:pic>
        <p:nvPicPr>
          <p:cNvPr id="3009" name="Google Shape;3009;p215"/>
          <p:cNvPicPr preferRelativeResize="0"/>
          <p:nvPr/>
        </p:nvPicPr>
        <p:blipFill>
          <a:blip r:embed="rId4">
            <a:alphaModFix/>
          </a:blip>
          <a:stretch>
            <a:fillRect/>
          </a:stretch>
        </p:blipFill>
        <p:spPr>
          <a:xfrm>
            <a:off x="1899762" y="1639475"/>
            <a:ext cx="5344475" cy="6086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0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13"/>
        <p:cNvGrpSpPr/>
        <p:nvPr/>
      </p:nvGrpSpPr>
      <p:grpSpPr>
        <a:xfrm>
          <a:off x="0" y="0"/>
          <a:ext cx="0" cy="0"/>
          <a:chOff x="0" y="0"/>
          <a:chExt cx="0" cy="0"/>
        </a:xfrm>
      </p:grpSpPr>
      <p:sp>
        <p:nvSpPr>
          <p:cNvPr id="3014" name="Google Shape;3014;p216"/>
          <p:cNvSpPr txBox="1">
            <a:spLocks noGrp="1"/>
          </p:cNvSpPr>
          <p:nvPr>
            <p:ph type="title"/>
          </p:nvPr>
        </p:nvSpPr>
        <p:spPr>
          <a:xfrm>
            <a:off x="75750" y="670875"/>
            <a:ext cx="8992500" cy="238800"/>
          </a:xfrm>
          <a:prstGeom prst="rect">
            <a:avLst/>
          </a:prstGeom>
        </p:spPr>
        <p:txBody>
          <a:bodyPr spcFirstLastPara="1" wrap="square" lIns="91425" tIns="91425" rIns="91425" bIns="91425" anchor="ctr" anchorCtr="0">
            <a:noAutofit/>
          </a:bodyPr>
          <a:lstStyle/>
          <a:p>
            <a:pPr marL="457200" lvl="0" indent="-533400" algn="ctr" rtl="0">
              <a:spcBef>
                <a:spcPts val="0"/>
              </a:spcBef>
              <a:spcAft>
                <a:spcPts val="0"/>
              </a:spcAft>
              <a:buClr>
                <a:schemeClr val="dk1"/>
              </a:buClr>
              <a:buSzPts val="4800"/>
              <a:buAutoNum type="arabicPeriod"/>
            </a:pPr>
            <a:r>
              <a:rPr lang="en" sz="4800"/>
              <a:t>Time: It’s Your Money’s Superpower</a:t>
            </a:r>
            <a:endParaRPr sz="4800"/>
          </a:p>
          <a:p>
            <a:pPr marL="457200" lvl="0" indent="0" algn="ctr" rtl="0">
              <a:spcBef>
                <a:spcPts val="0"/>
              </a:spcBef>
              <a:spcAft>
                <a:spcPts val="0"/>
              </a:spcAft>
              <a:buNone/>
            </a:pPr>
            <a:endParaRPr sz="2800" i="1"/>
          </a:p>
        </p:txBody>
      </p:sp>
      <p:graphicFrame>
        <p:nvGraphicFramePr>
          <p:cNvPr id="3015" name="Google Shape;3015;p216"/>
          <p:cNvGraphicFramePr/>
          <p:nvPr/>
        </p:nvGraphicFramePr>
        <p:xfrm>
          <a:off x="4468950" y="2035250"/>
          <a:ext cx="3000000" cy="3000000"/>
        </p:xfrm>
        <a:graphic>
          <a:graphicData uri="http://schemas.openxmlformats.org/drawingml/2006/table">
            <a:tbl>
              <a:tblPr>
                <a:noFill/>
                <a:tableStyleId>{2D6F4112-C2BB-46EC-A305-3FB9AF0BE5F2}</a:tableStyleId>
              </a:tblPr>
              <a:tblGrid>
                <a:gridCol w="2319450">
                  <a:extLst>
                    <a:ext uri="{9D8B030D-6E8A-4147-A177-3AD203B41FA5}">
                      <a16:colId xmlns:a16="http://schemas.microsoft.com/office/drawing/2014/main" val="20000"/>
                    </a:ext>
                  </a:extLst>
                </a:gridCol>
                <a:gridCol w="1910425">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700"/>
                        <a:t>$1 a day for 65 years</a:t>
                      </a:r>
                      <a:endParaRPr sz="1700"/>
                    </a:p>
                  </a:txBody>
                  <a:tcPr marL="91425" marR="91425" marT="91425" marB="91425"/>
                </a:tc>
                <a:tc>
                  <a:txBody>
                    <a:bodyPr/>
                    <a:lstStyle/>
                    <a:p>
                      <a:pPr marL="0" lvl="0" indent="0" algn="r" rtl="0">
                        <a:spcBef>
                          <a:spcPts val="0"/>
                        </a:spcBef>
                        <a:spcAft>
                          <a:spcPts val="0"/>
                        </a:spcAft>
                        <a:buNone/>
                      </a:pPr>
                      <a:r>
                        <a:rPr lang="en" sz="1700"/>
                        <a:t>$1,820459</a:t>
                      </a:r>
                      <a:endParaRPr sz="1700"/>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700"/>
                        <a:t>$1 a day for 45 years</a:t>
                      </a:r>
                      <a:endParaRPr sz="1700"/>
                    </a:p>
                  </a:txBody>
                  <a:tcPr marL="91425" marR="91425" marT="91425" marB="91425"/>
                </a:tc>
                <a:tc>
                  <a:txBody>
                    <a:bodyPr/>
                    <a:lstStyle/>
                    <a:p>
                      <a:pPr marL="0" lvl="0" indent="0" algn="r" rtl="0">
                        <a:spcBef>
                          <a:spcPts val="0"/>
                        </a:spcBef>
                        <a:spcAft>
                          <a:spcPts val="0"/>
                        </a:spcAft>
                        <a:buNone/>
                      </a:pPr>
                      <a:r>
                        <a:rPr lang="en" sz="1700"/>
                        <a:t>$267,432</a:t>
                      </a:r>
                      <a:endParaRPr sz="170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2000" b="1"/>
                        <a:t>Difference</a:t>
                      </a:r>
                      <a:endParaRPr sz="2000" b="1"/>
                    </a:p>
                  </a:txBody>
                  <a:tcPr marL="91425" marR="91425" marT="91425" marB="91425"/>
                </a:tc>
                <a:tc>
                  <a:txBody>
                    <a:bodyPr/>
                    <a:lstStyle/>
                    <a:p>
                      <a:pPr marL="0" lvl="0" indent="0" algn="r" rtl="0">
                        <a:spcBef>
                          <a:spcPts val="0"/>
                        </a:spcBef>
                        <a:spcAft>
                          <a:spcPts val="0"/>
                        </a:spcAft>
                        <a:buNone/>
                      </a:pPr>
                      <a:r>
                        <a:rPr lang="en" sz="2000" b="1"/>
                        <a:t>$1,555,027</a:t>
                      </a:r>
                      <a:endParaRPr sz="2000" b="1"/>
                    </a:p>
                  </a:txBody>
                  <a:tcPr marL="91425" marR="91425" marT="91425" marB="91425"/>
                </a:tc>
                <a:extLst>
                  <a:ext uri="{0D108BD9-81ED-4DB2-BD59-A6C34878D82A}">
                    <a16:rowId xmlns:a16="http://schemas.microsoft.com/office/drawing/2014/main" val="10002"/>
                  </a:ext>
                </a:extLst>
              </a:tr>
            </a:tbl>
          </a:graphicData>
        </a:graphic>
      </p:graphicFrame>
      <p:sp>
        <p:nvSpPr>
          <p:cNvPr id="3016" name="Google Shape;3016;p216"/>
          <p:cNvSpPr txBox="1"/>
          <p:nvPr/>
        </p:nvSpPr>
        <p:spPr>
          <a:xfrm>
            <a:off x="349900" y="1679500"/>
            <a:ext cx="4566300" cy="252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chemeClr val="dk1"/>
                </a:solidFill>
                <a:latin typeface="Roboto"/>
                <a:ea typeface="Roboto"/>
                <a:cs typeface="Roboto"/>
                <a:sym typeface="Roboto"/>
              </a:rPr>
              <a:t>Starting 20 years earlier resulted in </a:t>
            </a:r>
            <a:r>
              <a:rPr lang="en" sz="3600" b="1">
                <a:solidFill>
                  <a:schemeClr val="dk1"/>
                </a:solidFill>
              </a:rPr>
              <a:t>$1,555,027 more money! </a:t>
            </a:r>
            <a:endParaRPr sz="3600">
              <a:solidFill>
                <a:schemeClr val="dk1"/>
              </a:solidFill>
              <a:latin typeface="Roboto"/>
              <a:ea typeface="Roboto"/>
              <a:cs typeface="Roboto"/>
              <a:sym typeface="Roboto"/>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20"/>
        <p:cNvGrpSpPr/>
        <p:nvPr/>
      </p:nvGrpSpPr>
      <p:grpSpPr>
        <a:xfrm>
          <a:off x="0" y="0"/>
          <a:ext cx="0" cy="0"/>
          <a:chOff x="0" y="0"/>
          <a:chExt cx="0" cy="0"/>
        </a:xfrm>
      </p:grpSpPr>
      <p:pic>
        <p:nvPicPr>
          <p:cNvPr id="3021" name="Google Shape;3021;p217"/>
          <p:cNvPicPr preferRelativeResize="0"/>
          <p:nvPr/>
        </p:nvPicPr>
        <p:blipFill rotWithShape="1">
          <a:blip r:embed="rId3">
            <a:alphaModFix/>
          </a:blip>
          <a:srcRect b="4979"/>
          <a:stretch/>
        </p:blipFill>
        <p:spPr>
          <a:xfrm>
            <a:off x="2734900" y="975875"/>
            <a:ext cx="4088900" cy="3983925"/>
          </a:xfrm>
          <a:prstGeom prst="rect">
            <a:avLst/>
          </a:prstGeom>
          <a:noFill/>
          <a:ln w="38100" cap="flat" cmpd="sng">
            <a:solidFill>
              <a:srgbClr val="595959"/>
            </a:solidFill>
            <a:prstDash val="solid"/>
            <a:round/>
            <a:headEnd type="none" w="sm" len="sm"/>
            <a:tailEnd type="none" w="sm" len="sm"/>
          </a:ln>
        </p:spPr>
      </p:pic>
      <p:sp>
        <p:nvSpPr>
          <p:cNvPr id="3022" name="Google Shape;3022;p217"/>
          <p:cNvSpPr txBox="1"/>
          <p:nvPr/>
        </p:nvSpPr>
        <p:spPr>
          <a:xfrm>
            <a:off x="104975" y="52475"/>
            <a:ext cx="9106200" cy="923400"/>
          </a:xfrm>
          <a:prstGeom prst="rect">
            <a:avLst/>
          </a:prstGeom>
          <a:noFill/>
          <a:ln>
            <a:noFill/>
          </a:ln>
        </p:spPr>
        <p:txBody>
          <a:bodyPr spcFirstLastPara="1" wrap="square" lIns="91425" tIns="91425" rIns="91425" bIns="91425" anchor="t" anchorCtr="0">
            <a:spAutoFit/>
          </a:bodyPr>
          <a:lstStyle/>
          <a:p>
            <a:pPr marL="457200" lvl="0" indent="-533400" algn="ctr" rtl="0">
              <a:spcBef>
                <a:spcPts val="0"/>
              </a:spcBef>
              <a:spcAft>
                <a:spcPts val="0"/>
              </a:spcAft>
              <a:buClr>
                <a:schemeClr val="dk1"/>
              </a:buClr>
              <a:buSzPts val="4800"/>
              <a:buFont typeface="Fira Sans Extra Condensed SemiBold"/>
              <a:buAutoNum type="arabicPeriod"/>
            </a:pPr>
            <a:r>
              <a:rPr lang="en" sz="4800">
                <a:solidFill>
                  <a:schemeClr val="dk1"/>
                </a:solidFill>
                <a:latin typeface="Fira Sans Extra Condensed SemiBold"/>
                <a:ea typeface="Fira Sans Extra Condensed SemiBold"/>
                <a:cs typeface="Fira Sans Extra Condensed SemiBold"/>
                <a:sym typeface="Fira Sans Extra Condensed SemiBold"/>
              </a:rPr>
              <a:t>Time: It’s Your Money’s Superpower</a:t>
            </a:r>
            <a:endParaRPr sz="4800">
              <a:solidFill>
                <a:schemeClr val="dk1"/>
              </a:solidFill>
              <a:latin typeface="Fira Sans Extra Condensed SemiBold"/>
              <a:ea typeface="Fira Sans Extra Condensed SemiBold"/>
              <a:cs typeface="Fira Sans Extra Condensed SemiBold"/>
              <a:sym typeface="Fira Sans Extra Condensed Semi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98"/>
        <p:cNvGrpSpPr/>
        <p:nvPr/>
      </p:nvGrpSpPr>
      <p:grpSpPr>
        <a:xfrm>
          <a:off x="0" y="0"/>
          <a:ext cx="0" cy="0"/>
          <a:chOff x="0" y="0"/>
          <a:chExt cx="0" cy="0"/>
        </a:xfrm>
      </p:grpSpPr>
      <p:sp>
        <p:nvSpPr>
          <p:cNvPr id="1199" name="Google Shape;1199;p191"/>
          <p:cNvSpPr txBox="1"/>
          <p:nvPr/>
        </p:nvSpPr>
        <p:spPr>
          <a:xfrm>
            <a:off x="529667" y="352004"/>
            <a:ext cx="7937100" cy="9159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414A58"/>
              </a:buClr>
              <a:buSzPts val="3300"/>
              <a:buFont typeface="Calibri"/>
              <a:buNone/>
            </a:pPr>
            <a:r>
              <a:rPr lang="en" sz="3300" b="0" i="0" u="none" strike="noStrike" cap="none">
                <a:solidFill>
                  <a:srgbClr val="414A58"/>
                </a:solidFill>
                <a:latin typeface="Calibri"/>
                <a:ea typeface="Calibri"/>
                <a:cs typeface="Calibri"/>
                <a:sym typeface="Calibri"/>
              </a:rPr>
              <a:t>Objectives</a:t>
            </a:r>
            <a:endParaRPr sz="1100"/>
          </a:p>
        </p:txBody>
      </p:sp>
      <p:sp>
        <p:nvSpPr>
          <p:cNvPr id="1200" name="Google Shape;1200;p191"/>
          <p:cNvSpPr txBox="1"/>
          <p:nvPr/>
        </p:nvSpPr>
        <p:spPr>
          <a:xfrm>
            <a:off x="554269" y="1267894"/>
            <a:ext cx="7887900" cy="32634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1800"/>
              <a:buFont typeface="Arial"/>
              <a:buNone/>
            </a:pPr>
            <a:r>
              <a:rPr lang="en" sz="2000" b="0" i="0" u="none" strike="noStrike" cap="none">
                <a:solidFill>
                  <a:schemeClr val="dk1"/>
                </a:solidFill>
                <a:latin typeface="Calibri"/>
                <a:ea typeface="Calibri"/>
                <a:cs typeface="Calibri"/>
                <a:sym typeface="Calibri"/>
              </a:rPr>
              <a:t>You will be able to:</a:t>
            </a:r>
            <a:endParaRPr sz="1300"/>
          </a:p>
          <a:p>
            <a:pPr marL="0" marR="0" lvl="0" indent="0" algn="l" rtl="0">
              <a:lnSpc>
                <a:spcPct val="90000"/>
              </a:lnSpc>
              <a:spcBef>
                <a:spcPts val="800"/>
              </a:spcBef>
              <a:spcAft>
                <a:spcPts val="0"/>
              </a:spcAft>
              <a:buClr>
                <a:schemeClr val="dk1"/>
              </a:buClr>
              <a:buSzPts val="1800"/>
              <a:buFont typeface="Arial"/>
              <a:buNone/>
            </a:pPr>
            <a:endParaRPr sz="2000" b="0" i="0" u="none" strike="noStrike" cap="none">
              <a:solidFill>
                <a:schemeClr val="dk1"/>
              </a:solidFill>
              <a:latin typeface="Calibri"/>
              <a:ea typeface="Calibri"/>
              <a:cs typeface="Calibri"/>
              <a:sym typeface="Calibri"/>
            </a:endParaRPr>
          </a:p>
          <a:p>
            <a:pPr marL="342900" lvl="0" indent="-292100" algn="l" rtl="0">
              <a:spcBef>
                <a:spcPts val="0"/>
              </a:spcBef>
              <a:spcAft>
                <a:spcPts val="0"/>
              </a:spcAft>
              <a:buClr>
                <a:schemeClr val="dk1"/>
              </a:buClr>
              <a:buSzPts val="2000"/>
              <a:buChar char="•"/>
            </a:pPr>
            <a:r>
              <a:rPr lang="en" sz="2000">
                <a:solidFill>
                  <a:schemeClr val="dk1"/>
                </a:solidFill>
                <a:latin typeface="Calibri"/>
                <a:ea typeface="Calibri"/>
                <a:cs typeface="Calibri"/>
                <a:sym typeface="Calibri"/>
              </a:rPr>
              <a:t>Analyze and apply interactive, classroom-tested strategies, including simulations and hands-on activities, to make key investing concepts like compounding, time, and consistent saving understandable and engaging for students</a:t>
            </a:r>
            <a:endParaRPr sz="2000">
              <a:solidFill>
                <a:schemeClr val="dk1"/>
              </a:solidFill>
              <a:latin typeface="Calibri"/>
              <a:ea typeface="Calibri"/>
              <a:cs typeface="Calibri"/>
              <a:sym typeface="Calibri"/>
            </a:endParaRPr>
          </a:p>
          <a:p>
            <a:pPr marL="342900" lvl="0" indent="-292100" algn="l" rtl="0">
              <a:spcBef>
                <a:spcPts val="0"/>
              </a:spcBef>
              <a:spcAft>
                <a:spcPts val="0"/>
              </a:spcAft>
              <a:buClr>
                <a:schemeClr val="dk1"/>
              </a:buClr>
              <a:buSzPts val="2000"/>
              <a:buFont typeface="Calibri"/>
              <a:buChar char="•"/>
            </a:pPr>
            <a:r>
              <a:rPr lang="en" sz="2000">
                <a:solidFill>
                  <a:schemeClr val="dk1"/>
                </a:solidFill>
                <a:latin typeface="Calibri"/>
                <a:ea typeface="Calibri"/>
                <a:cs typeface="Calibri"/>
                <a:sym typeface="Calibri"/>
              </a:rPr>
              <a:t>Design or adapt lesson components that incorporate tax-advantaged investment options, such as Roth IRAs, 401(k)s, 529 plans, and youth investment accounts, to help students build a practical roadmap toward long-term wealth and financial independence</a:t>
            </a:r>
            <a:endParaRPr sz="2000">
              <a:solidFill>
                <a:schemeClr val="dk1"/>
              </a:solidFill>
              <a:latin typeface="Calibri"/>
              <a:ea typeface="Calibri"/>
              <a:cs typeface="Calibri"/>
              <a:sym typeface="Calibri"/>
            </a:endParaRPr>
          </a:p>
          <a:p>
            <a:pPr marL="342900" lvl="0" indent="0" algn="l" rtl="0">
              <a:spcBef>
                <a:spcPts val="0"/>
              </a:spcBef>
              <a:spcAft>
                <a:spcPts val="0"/>
              </a:spcAft>
              <a:buNone/>
            </a:pPr>
            <a:endParaRPr sz="2000">
              <a:solidFill>
                <a:schemeClr val="dk1"/>
              </a:solidFill>
              <a:latin typeface="Calibri"/>
              <a:ea typeface="Calibri"/>
              <a:cs typeface="Calibri"/>
              <a:sym typeface="Calibri"/>
            </a:endParaRPr>
          </a:p>
          <a:p>
            <a:pPr marL="342900" lvl="0" indent="0" algn="l" rtl="0">
              <a:spcBef>
                <a:spcPts val="0"/>
              </a:spcBef>
              <a:spcAft>
                <a:spcPts val="0"/>
              </a:spcAft>
              <a:buNone/>
            </a:pPr>
            <a:endParaRPr sz="2000">
              <a:solidFill>
                <a:schemeClr val="dk1"/>
              </a:solidFill>
              <a:latin typeface="Calibri"/>
              <a:ea typeface="Calibri"/>
              <a:cs typeface="Calibri"/>
              <a:sym typeface="Calibri"/>
            </a:endParaRPr>
          </a:p>
        </p:txBody>
      </p:sp>
      <p:sp>
        <p:nvSpPr>
          <p:cNvPr id="1201" name="Google Shape;1201;p191"/>
          <p:cNvSpPr txBox="1">
            <a:spLocks noGrp="1"/>
          </p:cNvSpPr>
          <p:nvPr>
            <p:ph type="sldNum" idx="12"/>
          </p:nvPr>
        </p:nvSpPr>
        <p:spPr>
          <a:xfrm>
            <a:off x="6453170" y="4781224"/>
            <a:ext cx="24477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26"/>
        <p:cNvGrpSpPr/>
        <p:nvPr/>
      </p:nvGrpSpPr>
      <p:grpSpPr>
        <a:xfrm>
          <a:off x="0" y="0"/>
          <a:ext cx="0" cy="0"/>
          <a:chOff x="0" y="0"/>
          <a:chExt cx="0" cy="0"/>
        </a:xfrm>
      </p:grpSpPr>
      <p:sp>
        <p:nvSpPr>
          <p:cNvPr id="3027" name="Google Shape;3027;p218"/>
          <p:cNvSpPr txBox="1"/>
          <p:nvPr/>
        </p:nvSpPr>
        <p:spPr>
          <a:xfrm>
            <a:off x="104975" y="52475"/>
            <a:ext cx="9106200" cy="923400"/>
          </a:xfrm>
          <a:prstGeom prst="rect">
            <a:avLst/>
          </a:prstGeom>
          <a:noFill/>
          <a:ln>
            <a:noFill/>
          </a:ln>
        </p:spPr>
        <p:txBody>
          <a:bodyPr spcFirstLastPara="1" wrap="square" lIns="91425" tIns="91425" rIns="91425" bIns="91425" anchor="t" anchorCtr="0">
            <a:spAutoFit/>
          </a:bodyPr>
          <a:lstStyle/>
          <a:p>
            <a:pPr marL="457200" lvl="0" indent="-533400" algn="ctr" rtl="0">
              <a:spcBef>
                <a:spcPts val="0"/>
              </a:spcBef>
              <a:spcAft>
                <a:spcPts val="0"/>
              </a:spcAft>
              <a:buClr>
                <a:schemeClr val="dk1"/>
              </a:buClr>
              <a:buSzPts val="4800"/>
              <a:buFont typeface="Fira Sans Extra Condensed SemiBold"/>
              <a:buAutoNum type="arabicPeriod"/>
            </a:pPr>
            <a:r>
              <a:rPr lang="en" sz="4800">
                <a:solidFill>
                  <a:schemeClr val="dk1"/>
                </a:solidFill>
                <a:latin typeface="Fira Sans Extra Condensed SemiBold"/>
                <a:ea typeface="Fira Sans Extra Condensed SemiBold"/>
                <a:cs typeface="Fira Sans Extra Condensed SemiBold"/>
                <a:sym typeface="Fira Sans Extra Condensed SemiBold"/>
              </a:rPr>
              <a:t>Time: It’s Your Money’s Superpower</a:t>
            </a:r>
            <a:endParaRPr sz="4800">
              <a:solidFill>
                <a:schemeClr val="dk1"/>
              </a:solidFill>
              <a:latin typeface="Fira Sans Extra Condensed SemiBold"/>
              <a:ea typeface="Fira Sans Extra Condensed SemiBold"/>
              <a:cs typeface="Fira Sans Extra Condensed SemiBold"/>
              <a:sym typeface="Fira Sans Extra Condensed SemiBold"/>
            </a:endParaRPr>
          </a:p>
        </p:txBody>
      </p:sp>
      <p:pic>
        <p:nvPicPr>
          <p:cNvPr id="3028" name="Google Shape;3028;p218"/>
          <p:cNvPicPr preferRelativeResize="0"/>
          <p:nvPr/>
        </p:nvPicPr>
        <p:blipFill rotWithShape="1">
          <a:blip r:embed="rId3">
            <a:alphaModFix/>
          </a:blip>
          <a:srcRect l="28639" t="21709" r="26988" b="20169"/>
          <a:stretch/>
        </p:blipFill>
        <p:spPr>
          <a:xfrm>
            <a:off x="1342726" y="975875"/>
            <a:ext cx="6458549" cy="3569000"/>
          </a:xfrm>
          <a:prstGeom prst="rect">
            <a:avLst/>
          </a:prstGeom>
          <a:noFill/>
          <a:ln w="38100" cap="flat" cmpd="sng">
            <a:solidFill>
              <a:srgbClr val="000000"/>
            </a:solidFill>
            <a:prstDash val="solid"/>
            <a:round/>
            <a:headEnd type="none" w="sm" len="sm"/>
            <a:tailEnd type="none" w="sm" len="sm"/>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033"/>
        <p:cNvGrpSpPr/>
        <p:nvPr/>
      </p:nvGrpSpPr>
      <p:grpSpPr>
        <a:xfrm>
          <a:off x="0" y="0"/>
          <a:ext cx="0" cy="0"/>
          <a:chOff x="0" y="0"/>
          <a:chExt cx="0" cy="0"/>
        </a:xfrm>
      </p:grpSpPr>
      <p:pic>
        <p:nvPicPr>
          <p:cNvPr id="3034" name="Google Shape;3034;p219"/>
          <p:cNvPicPr preferRelativeResize="0"/>
          <p:nvPr/>
        </p:nvPicPr>
        <p:blipFill rotWithShape="1">
          <a:blip r:embed="rId3">
            <a:alphaModFix/>
          </a:blip>
          <a:srcRect t="3512"/>
          <a:stretch/>
        </p:blipFill>
        <p:spPr>
          <a:xfrm>
            <a:off x="912731" y="84994"/>
            <a:ext cx="6990406" cy="5058508"/>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038"/>
        <p:cNvGrpSpPr/>
        <p:nvPr/>
      </p:nvGrpSpPr>
      <p:grpSpPr>
        <a:xfrm>
          <a:off x="0" y="0"/>
          <a:ext cx="0" cy="0"/>
          <a:chOff x="0" y="0"/>
          <a:chExt cx="0" cy="0"/>
        </a:xfrm>
      </p:grpSpPr>
      <p:pic>
        <p:nvPicPr>
          <p:cNvPr id="3039" name="Google Shape;3039;p220"/>
          <p:cNvPicPr preferRelativeResize="0"/>
          <p:nvPr/>
        </p:nvPicPr>
        <p:blipFill>
          <a:blip r:embed="rId3">
            <a:alphaModFix/>
          </a:blip>
          <a:stretch>
            <a:fillRect/>
          </a:stretch>
        </p:blipFill>
        <p:spPr>
          <a:xfrm>
            <a:off x="2180750" y="81850"/>
            <a:ext cx="5390450" cy="4985650"/>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043"/>
        <p:cNvGrpSpPr/>
        <p:nvPr/>
      </p:nvGrpSpPr>
      <p:grpSpPr>
        <a:xfrm>
          <a:off x="0" y="0"/>
          <a:ext cx="0" cy="0"/>
          <a:chOff x="0" y="0"/>
          <a:chExt cx="0" cy="0"/>
        </a:xfrm>
      </p:grpSpPr>
      <p:sp>
        <p:nvSpPr>
          <p:cNvPr id="3044" name="Google Shape;3044;p221"/>
          <p:cNvSpPr txBox="1">
            <a:spLocks noGrp="1"/>
          </p:cNvSpPr>
          <p:nvPr>
            <p:ph type="title"/>
          </p:nvPr>
        </p:nvSpPr>
        <p:spPr>
          <a:xfrm>
            <a:off x="151500" y="530900"/>
            <a:ext cx="8992500" cy="23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a:t>2. Savings: Fuel for Your Financial Future</a:t>
            </a:r>
            <a:endParaRPr sz="4000"/>
          </a:p>
          <a:p>
            <a:pPr marL="0" lvl="0" indent="0" algn="ctr" rtl="0">
              <a:spcBef>
                <a:spcPts val="0"/>
              </a:spcBef>
              <a:spcAft>
                <a:spcPts val="0"/>
              </a:spcAft>
              <a:buNone/>
            </a:pPr>
            <a:endParaRPr sz="2900"/>
          </a:p>
        </p:txBody>
      </p:sp>
      <p:sp>
        <p:nvSpPr>
          <p:cNvPr id="3045" name="Google Shape;3045;p221"/>
          <p:cNvSpPr txBox="1"/>
          <p:nvPr/>
        </p:nvSpPr>
        <p:spPr>
          <a:xfrm>
            <a:off x="151500" y="699875"/>
            <a:ext cx="8371200" cy="74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a:solidFill>
                  <a:schemeClr val="dk1"/>
                </a:solidFill>
                <a:latin typeface="Roboto"/>
                <a:ea typeface="Roboto"/>
                <a:cs typeface="Roboto"/>
                <a:sym typeface="Roboto"/>
              </a:rPr>
              <a:t>If someone saves </a:t>
            </a:r>
            <a:r>
              <a:rPr lang="en" sz="1900" b="1" u="sng">
                <a:solidFill>
                  <a:schemeClr val="dk1"/>
                </a:solidFill>
                <a:latin typeface="Roboto"/>
                <a:ea typeface="Roboto"/>
                <a:cs typeface="Roboto"/>
                <a:sym typeface="Roboto"/>
              </a:rPr>
              <a:t>$50 a month</a:t>
            </a:r>
            <a:r>
              <a:rPr lang="en" sz="1900">
                <a:solidFill>
                  <a:schemeClr val="dk1"/>
                </a:solidFill>
                <a:latin typeface="Roboto"/>
                <a:ea typeface="Roboto"/>
                <a:cs typeface="Roboto"/>
                <a:sym typeface="Roboto"/>
              </a:rPr>
              <a:t> from age 20 to 65, how much money will they have at age 65? (10% annual return)</a:t>
            </a:r>
            <a:endParaRPr sz="1900">
              <a:solidFill>
                <a:schemeClr val="dk1"/>
              </a:solidFill>
              <a:latin typeface="Roboto"/>
              <a:ea typeface="Roboto"/>
              <a:cs typeface="Roboto"/>
              <a:sym typeface="Roboto"/>
            </a:endParaRPr>
          </a:p>
        </p:txBody>
      </p:sp>
      <p:pic>
        <p:nvPicPr>
          <p:cNvPr id="3046" name="Google Shape;3046;p221"/>
          <p:cNvPicPr preferRelativeResize="0"/>
          <p:nvPr/>
        </p:nvPicPr>
        <p:blipFill>
          <a:blip r:embed="rId3">
            <a:alphaModFix/>
          </a:blip>
          <a:stretch>
            <a:fillRect/>
          </a:stretch>
        </p:blipFill>
        <p:spPr>
          <a:xfrm>
            <a:off x="1729100" y="1534475"/>
            <a:ext cx="5837300" cy="564900"/>
          </a:xfrm>
          <a:prstGeom prst="rect">
            <a:avLst/>
          </a:prstGeom>
          <a:noFill/>
          <a:ln>
            <a:noFill/>
          </a:ln>
        </p:spPr>
      </p:pic>
      <p:pic>
        <p:nvPicPr>
          <p:cNvPr id="3047" name="Google Shape;3047;p221"/>
          <p:cNvPicPr preferRelativeResize="0"/>
          <p:nvPr/>
        </p:nvPicPr>
        <p:blipFill>
          <a:blip r:embed="rId4">
            <a:alphaModFix/>
          </a:blip>
          <a:stretch>
            <a:fillRect/>
          </a:stretch>
        </p:blipFill>
        <p:spPr>
          <a:xfrm>
            <a:off x="1825464" y="2099373"/>
            <a:ext cx="5493072" cy="283275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4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051"/>
        <p:cNvGrpSpPr/>
        <p:nvPr/>
      </p:nvGrpSpPr>
      <p:grpSpPr>
        <a:xfrm>
          <a:off x="0" y="0"/>
          <a:ext cx="0" cy="0"/>
          <a:chOff x="0" y="0"/>
          <a:chExt cx="0" cy="0"/>
        </a:xfrm>
      </p:grpSpPr>
      <p:sp>
        <p:nvSpPr>
          <p:cNvPr id="3052" name="Google Shape;3052;p222"/>
          <p:cNvSpPr txBox="1">
            <a:spLocks noGrp="1"/>
          </p:cNvSpPr>
          <p:nvPr>
            <p:ph type="title"/>
          </p:nvPr>
        </p:nvSpPr>
        <p:spPr>
          <a:xfrm>
            <a:off x="151500" y="530900"/>
            <a:ext cx="8992500" cy="23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a:t>2. Savings: Fuel for Your Financial Future</a:t>
            </a:r>
            <a:endParaRPr sz="4800"/>
          </a:p>
          <a:p>
            <a:pPr marL="0" lvl="0" indent="0" algn="ctr" rtl="0">
              <a:spcBef>
                <a:spcPts val="0"/>
              </a:spcBef>
              <a:spcAft>
                <a:spcPts val="0"/>
              </a:spcAft>
              <a:buNone/>
            </a:pPr>
            <a:endParaRPr sz="2900"/>
          </a:p>
        </p:txBody>
      </p:sp>
      <p:sp>
        <p:nvSpPr>
          <p:cNvPr id="3053" name="Google Shape;3053;p222"/>
          <p:cNvSpPr txBox="1"/>
          <p:nvPr/>
        </p:nvSpPr>
        <p:spPr>
          <a:xfrm>
            <a:off x="151500" y="717350"/>
            <a:ext cx="8371200" cy="75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a:solidFill>
                  <a:schemeClr val="dk1"/>
                </a:solidFill>
                <a:latin typeface="Roboto"/>
                <a:ea typeface="Roboto"/>
                <a:cs typeface="Roboto"/>
                <a:sym typeface="Roboto"/>
              </a:rPr>
              <a:t>If someone saves a </a:t>
            </a:r>
            <a:r>
              <a:rPr lang="en" sz="1900" b="1" u="sng">
                <a:solidFill>
                  <a:schemeClr val="dk1"/>
                </a:solidFill>
                <a:latin typeface="Roboto"/>
                <a:ea typeface="Roboto"/>
                <a:cs typeface="Roboto"/>
                <a:sym typeface="Roboto"/>
              </a:rPr>
              <a:t>$500 a month</a:t>
            </a:r>
            <a:r>
              <a:rPr lang="en" sz="1900">
                <a:solidFill>
                  <a:schemeClr val="dk1"/>
                </a:solidFill>
                <a:latin typeface="Roboto"/>
                <a:ea typeface="Roboto"/>
                <a:cs typeface="Roboto"/>
                <a:sym typeface="Roboto"/>
              </a:rPr>
              <a:t> from age 20 to 65, how much money will they have at age 65? (10% annual return)</a:t>
            </a:r>
            <a:endParaRPr sz="1900">
              <a:solidFill>
                <a:schemeClr val="dk1"/>
              </a:solidFill>
              <a:latin typeface="Roboto"/>
              <a:ea typeface="Roboto"/>
              <a:cs typeface="Roboto"/>
              <a:sym typeface="Roboto"/>
            </a:endParaRPr>
          </a:p>
          <a:p>
            <a:pPr marL="0" lvl="0" indent="0" algn="l" rtl="0">
              <a:spcBef>
                <a:spcPts val="0"/>
              </a:spcBef>
              <a:spcAft>
                <a:spcPts val="0"/>
              </a:spcAft>
              <a:buNone/>
            </a:pPr>
            <a:endParaRPr sz="1900">
              <a:solidFill>
                <a:schemeClr val="dk1"/>
              </a:solidFill>
              <a:latin typeface="Roboto"/>
              <a:ea typeface="Roboto"/>
              <a:cs typeface="Roboto"/>
              <a:sym typeface="Roboto"/>
            </a:endParaRPr>
          </a:p>
        </p:txBody>
      </p:sp>
      <p:pic>
        <p:nvPicPr>
          <p:cNvPr id="3054" name="Google Shape;3054;p222"/>
          <p:cNvPicPr preferRelativeResize="0"/>
          <p:nvPr/>
        </p:nvPicPr>
        <p:blipFill>
          <a:blip r:embed="rId3">
            <a:alphaModFix/>
          </a:blip>
          <a:stretch>
            <a:fillRect/>
          </a:stretch>
        </p:blipFill>
        <p:spPr>
          <a:xfrm>
            <a:off x="2175500" y="1559325"/>
            <a:ext cx="4793000" cy="518875"/>
          </a:xfrm>
          <a:prstGeom prst="rect">
            <a:avLst/>
          </a:prstGeom>
          <a:noFill/>
          <a:ln>
            <a:noFill/>
          </a:ln>
        </p:spPr>
      </p:pic>
      <p:pic>
        <p:nvPicPr>
          <p:cNvPr id="3055" name="Google Shape;3055;p222"/>
          <p:cNvPicPr preferRelativeResize="0"/>
          <p:nvPr/>
        </p:nvPicPr>
        <p:blipFill>
          <a:blip r:embed="rId4">
            <a:alphaModFix/>
          </a:blip>
          <a:stretch>
            <a:fillRect/>
          </a:stretch>
        </p:blipFill>
        <p:spPr>
          <a:xfrm>
            <a:off x="1946900" y="2116725"/>
            <a:ext cx="5250199" cy="26994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5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059"/>
        <p:cNvGrpSpPr/>
        <p:nvPr/>
      </p:nvGrpSpPr>
      <p:grpSpPr>
        <a:xfrm>
          <a:off x="0" y="0"/>
          <a:ext cx="0" cy="0"/>
          <a:chOff x="0" y="0"/>
          <a:chExt cx="0" cy="0"/>
        </a:xfrm>
      </p:grpSpPr>
      <p:sp>
        <p:nvSpPr>
          <p:cNvPr id="3060" name="Google Shape;3060;p223"/>
          <p:cNvSpPr txBox="1">
            <a:spLocks noGrp="1"/>
          </p:cNvSpPr>
          <p:nvPr>
            <p:ph type="title"/>
          </p:nvPr>
        </p:nvSpPr>
        <p:spPr>
          <a:xfrm>
            <a:off x="75750" y="434700"/>
            <a:ext cx="8780400" cy="195000"/>
          </a:xfrm>
          <a:prstGeom prst="rect">
            <a:avLst/>
          </a:prstGeom>
        </p:spPr>
        <p:txBody>
          <a:bodyPr spcFirstLastPara="1" wrap="square" lIns="91425" tIns="91425" rIns="91425" bIns="91425" anchor="ctr" anchorCtr="0">
            <a:noAutofit/>
          </a:bodyPr>
          <a:lstStyle/>
          <a:p>
            <a:pPr marL="457200" lvl="0" indent="0" algn="ctr" rtl="0">
              <a:spcBef>
                <a:spcPts val="0"/>
              </a:spcBef>
              <a:spcAft>
                <a:spcPts val="0"/>
              </a:spcAft>
              <a:buNone/>
            </a:pPr>
            <a:r>
              <a:rPr lang="en" sz="4000"/>
              <a:t>2. Savings: Fuel for Your Financial Future</a:t>
            </a:r>
            <a:endParaRPr sz="4000"/>
          </a:p>
          <a:p>
            <a:pPr marL="457200" lvl="0" indent="0" algn="ctr" rtl="0">
              <a:spcBef>
                <a:spcPts val="0"/>
              </a:spcBef>
              <a:spcAft>
                <a:spcPts val="0"/>
              </a:spcAft>
              <a:buNone/>
            </a:pPr>
            <a:endParaRPr sz="2000" i="1"/>
          </a:p>
        </p:txBody>
      </p:sp>
      <p:graphicFrame>
        <p:nvGraphicFramePr>
          <p:cNvPr id="3061" name="Google Shape;3061;p223"/>
          <p:cNvGraphicFramePr/>
          <p:nvPr/>
        </p:nvGraphicFramePr>
        <p:xfrm>
          <a:off x="4862575" y="1982750"/>
          <a:ext cx="3000000" cy="3000000"/>
        </p:xfrm>
        <a:graphic>
          <a:graphicData uri="http://schemas.openxmlformats.org/drawingml/2006/table">
            <a:tbl>
              <a:tblPr>
                <a:noFill/>
                <a:tableStyleId>{2D6F4112-C2BB-46EC-A305-3FB9AF0BE5F2}</a:tableStyleId>
              </a:tblPr>
              <a:tblGrid>
                <a:gridCol w="2658150">
                  <a:extLst>
                    <a:ext uri="{9D8B030D-6E8A-4147-A177-3AD203B41FA5}">
                      <a16:colId xmlns:a16="http://schemas.microsoft.com/office/drawing/2014/main" val="20000"/>
                    </a:ext>
                  </a:extLst>
                </a:gridCol>
                <a:gridCol w="133555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700"/>
                        <a:t>$500 a month for 45 years</a:t>
                      </a:r>
                      <a:endParaRPr sz="1700"/>
                    </a:p>
                  </a:txBody>
                  <a:tcPr marL="91425" marR="91425" marT="91425" marB="91425"/>
                </a:tc>
                <a:tc>
                  <a:txBody>
                    <a:bodyPr/>
                    <a:lstStyle/>
                    <a:p>
                      <a:pPr marL="0" lvl="0" indent="0" algn="r" rtl="0">
                        <a:spcBef>
                          <a:spcPts val="0"/>
                        </a:spcBef>
                        <a:spcAft>
                          <a:spcPts val="0"/>
                        </a:spcAft>
                        <a:buNone/>
                      </a:pPr>
                      <a:r>
                        <a:rPr lang="en" sz="1700"/>
                        <a:t>$4,313,429</a:t>
                      </a:r>
                      <a:endParaRPr sz="1700"/>
                    </a:p>
                  </a:txBody>
                  <a:tcPr marL="91425" marR="91425" marT="91425" marB="91425"/>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 sz="1700"/>
                        <a:t>$50 a month for 45 years</a:t>
                      </a:r>
                      <a:endParaRPr sz="1700"/>
                    </a:p>
                  </a:txBody>
                  <a:tcPr marL="91425" marR="91425" marT="91425" marB="91425"/>
                </a:tc>
                <a:tc>
                  <a:txBody>
                    <a:bodyPr/>
                    <a:lstStyle/>
                    <a:p>
                      <a:pPr marL="0" lvl="0" indent="0" algn="r" rtl="0">
                        <a:spcBef>
                          <a:spcPts val="0"/>
                        </a:spcBef>
                        <a:spcAft>
                          <a:spcPts val="0"/>
                        </a:spcAft>
                        <a:buNone/>
                      </a:pPr>
                      <a:r>
                        <a:rPr lang="en" sz="1700"/>
                        <a:t>$431,342</a:t>
                      </a:r>
                      <a:endParaRPr sz="170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700" b="1"/>
                        <a:t>Difference</a:t>
                      </a:r>
                      <a:endParaRPr sz="1700" b="1"/>
                    </a:p>
                  </a:txBody>
                  <a:tcPr marL="91425" marR="91425" marT="91425" marB="91425"/>
                </a:tc>
                <a:tc>
                  <a:txBody>
                    <a:bodyPr/>
                    <a:lstStyle/>
                    <a:p>
                      <a:pPr marL="0" lvl="0" indent="0" algn="r" rtl="0">
                        <a:spcBef>
                          <a:spcPts val="0"/>
                        </a:spcBef>
                        <a:spcAft>
                          <a:spcPts val="0"/>
                        </a:spcAft>
                        <a:buNone/>
                      </a:pPr>
                      <a:r>
                        <a:rPr lang="en" sz="1700" b="1"/>
                        <a:t>$3,882,087</a:t>
                      </a:r>
                      <a:endParaRPr sz="1700" b="1"/>
                    </a:p>
                  </a:txBody>
                  <a:tcPr marL="91425" marR="91425" marT="91425" marB="91425"/>
                </a:tc>
                <a:extLst>
                  <a:ext uri="{0D108BD9-81ED-4DB2-BD59-A6C34878D82A}">
                    <a16:rowId xmlns:a16="http://schemas.microsoft.com/office/drawing/2014/main" val="10002"/>
                  </a:ext>
                </a:extLst>
              </a:tr>
            </a:tbl>
          </a:graphicData>
        </a:graphic>
      </p:graphicFrame>
      <p:sp>
        <p:nvSpPr>
          <p:cNvPr id="3062" name="Google Shape;3062;p223"/>
          <p:cNvSpPr txBox="1"/>
          <p:nvPr/>
        </p:nvSpPr>
        <p:spPr>
          <a:xfrm>
            <a:off x="157450" y="1381588"/>
            <a:ext cx="4566300" cy="252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chemeClr val="dk1"/>
                </a:solidFill>
                <a:latin typeface="Roboto"/>
                <a:ea typeface="Roboto"/>
                <a:cs typeface="Roboto"/>
                <a:sym typeface="Roboto"/>
              </a:rPr>
              <a:t>Saving $500 vs.$50 a month for 45 years = </a:t>
            </a:r>
            <a:r>
              <a:rPr lang="en" sz="3600" b="1">
                <a:solidFill>
                  <a:schemeClr val="dk1"/>
                </a:solidFill>
              </a:rPr>
              <a:t>$3,882,087 more money! </a:t>
            </a:r>
            <a:endParaRPr sz="3600">
              <a:solidFill>
                <a:schemeClr val="dk1"/>
              </a:solidFill>
              <a:latin typeface="Roboto"/>
              <a:ea typeface="Roboto"/>
              <a:cs typeface="Roboto"/>
              <a:sym typeface="Roboto"/>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066"/>
        <p:cNvGrpSpPr/>
        <p:nvPr/>
      </p:nvGrpSpPr>
      <p:grpSpPr>
        <a:xfrm>
          <a:off x="0" y="0"/>
          <a:ext cx="0" cy="0"/>
          <a:chOff x="0" y="0"/>
          <a:chExt cx="0" cy="0"/>
        </a:xfrm>
      </p:grpSpPr>
      <p:sp>
        <p:nvSpPr>
          <p:cNvPr id="3067" name="Google Shape;3067;p224"/>
          <p:cNvSpPr txBox="1">
            <a:spLocks noGrp="1"/>
          </p:cNvSpPr>
          <p:nvPr>
            <p:ph type="title"/>
          </p:nvPr>
        </p:nvSpPr>
        <p:spPr>
          <a:xfrm>
            <a:off x="-253675" y="487175"/>
            <a:ext cx="9321900" cy="238800"/>
          </a:xfrm>
          <a:prstGeom prst="rect">
            <a:avLst/>
          </a:prstGeom>
        </p:spPr>
        <p:txBody>
          <a:bodyPr spcFirstLastPara="1" wrap="square" lIns="91425" tIns="91425" rIns="91425" bIns="91425" anchor="ctr" anchorCtr="0">
            <a:noAutofit/>
          </a:bodyPr>
          <a:lstStyle/>
          <a:p>
            <a:pPr marL="457200" lvl="0" indent="0" algn="ctr" rtl="0">
              <a:spcBef>
                <a:spcPts val="0"/>
              </a:spcBef>
              <a:spcAft>
                <a:spcPts val="0"/>
              </a:spcAft>
              <a:buNone/>
            </a:pPr>
            <a:r>
              <a:rPr lang="en" sz="3900"/>
              <a:t>2. Savings: Fuel for Your Financial Future</a:t>
            </a:r>
            <a:endParaRPr sz="3900"/>
          </a:p>
          <a:p>
            <a:pPr marL="457200" lvl="0" indent="0" algn="ctr" rtl="0">
              <a:spcBef>
                <a:spcPts val="0"/>
              </a:spcBef>
              <a:spcAft>
                <a:spcPts val="0"/>
              </a:spcAft>
              <a:buNone/>
            </a:pPr>
            <a:r>
              <a:rPr lang="en" sz="2500" i="1"/>
              <a:t>You can’t earn compound interest with zero savings</a:t>
            </a:r>
            <a:endParaRPr sz="2500" i="1"/>
          </a:p>
        </p:txBody>
      </p:sp>
      <p:pic>
        <p:nvPicPr>
          <p:cNvPr id="3068" name="Google Shape;3068;p224"/>
          <p:cNvPicPr preferRelativeResize="0"/>
          <p:nvPr/>
        </p:nvPicPr>
        <p:blipFill rotWithShape="1">
          <a:blip r:embed="rId3">
            <a:alphaModFix/>
          </a:blip>
          <a:srcRect b="6751"/>
          <a:stretch/>
        </p:blipFill>
        <p:spPr>
          <a:xfrm>
            <a:off x="2869176" y="1273225"/>
            <a:ext cx="3587225" cy="3345074"/>
          </a:xfrm>
          <a:prstGeom prst="rect">
            <a:avLst/>
          </a:prstGeom>
          <a:noFill/>
          <a:ln w="31875" cap="flat" cmpd="sng">
            <a:solidFill>
              <a:srgbClr val="424242"/>
            </a:solidFill>
            <a:prstDash val="solid"/>
            <a:round/>
            <a:headEnd type="none" w="sm" len="sm"/>
            <a:tailEnd type="none" w="sm" len="sm"/>
          </a:ln>
        </p:spPr>
      </p:pic>
      <p:sp>
        <p:nvSpPr>
          <p:cNvPr id="3069" name="Google Shape;3069;p224"/>
          <p:cNvSpPr/>
          <p:nvPr/>
        </p:nvSpPr>
        <p:spPr>
          <a:xfrm>
            <a:off x="3550359" y="4096608"/>
            <a:ext cx="2470500" cy="521700"/>
          </a:xfrm>
          <a:prstGeom prst="roundRect">
            <a:avLst>
              <a:gd name="adj" fmla="val 16667"/>
            </a:avLst>
          </a:prstGeom>
          <a:noFill/>
          <a:ln w="64950" cap="flat" cmpd="sng">
            <a:solidFill>
              <a:srgbClr val="FF0000"/>
            </a:solidFill>
            <a:prstDash val="solid"/>
            <a:round/>
            <a:headEnd type="none" w="sm" len="sm"/>
            <a:tailEnd type="none" w="sm" len="sm"/>
          </a:ln>
        </p:spPr>
        <p:txBody>
          <a:bodyPr spcFirstLastPara="1" wrap="square" lIns="51950" tIns="51950" rIns="51950" bIns="51950" anchor="ctr" anchorCtr="0">
            <a:noAutofit/>
          </a:bodyPr>
          <a:lstStyle/>
          <a:p>
            <a:pPr marL="0" lvl="0" indent="0" algn="ctr" rtl="0">
              <a:spcBef>
                <a:spcPts val="0"/>
              </a:spcBef>
              <a:spcAft>
                <a:spcPts val="0"/>
              </a:spcAft>
              <a:buNone/>
            </a:pPr>
            <a:endParaRPr sz="796">
              <a:latin typeface="Nunito"/>
              <a:ea typeface="Nunito"/>
              <a:cs typeface="Nunito"/>
              <a:sym typeface="Nuni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073"/>
        <p:cNvGrpSpPr/>
        <p:nvPr/>
      </p:nvGrpSpPr>
      <p:grpSpPr>
        <a:xfrm>
          <a:off x="0" y="0"/>
          <a:ext cx="0" cy="0"/>
          <a:chOff x="0" y="0"/>
          <a:chExt cx="0" cy="0"/>
        </a:xfrm>
      </p:grpSpPr>
      <p:sp>
        <p:nvSpPr>
          <p:cNvPr id="3074" name="Google Shape;3074;p225"/>
          <p:cNvSpPr txBox="1">
            <a:spLocks noGrp="1"/>
          </p:cNvSpPr>
          <p:nvPr>
            <p:ph type="title"/>
          </p:nvPr>
        </p:nvSpPr>
        <p:spPr>
          <a:xfrm>
            <a:off x="-253675" y="487175"/>
            <a:ext cx="9321900" cy="238800"/>
          </a:xfrm>
          <a:prstGeom prst="rect">
            <a:avLst/>
          </a:prstGeom>
        </p:spPr>
        <p:txBody>
          <a:bodyPr spcFirstLastPara="1" wrap="square" lIns="91425" tIns="91425" rIns="91425" bIns="91425" anchor="ctr" anchorCtr="0">
            <a:noAutofit/>
          </a:bodyPr>
          <a:lstStyle/>
          <a:p>
            <a:pPr marL="457200" lvl="0" indent="0" algn="ctr" rtl="0">
              <a:spcBef>
                <a:spcPts val="0"/>
              </a:spcBef>
              <a:spcAft>
                <a:spcPts val="0"/>
              </a:spcAft>
              <a:buNone/>
            </a:pPr>
            <a:r>
              <a:rPr lang="en" sz="3900"/>
              <a:t>2. Savings: Fuel for Your Financial Future</a:t>
            </a:r>
            <a:endParaRPr sz="3900"/>
          </a:p>
          <a:p>
            <a:pPr marL="457200" lvl="0" indent="0" algn="ctr" rtl="0">
              <a:spcBef>
                <a:spcPts val="0"/>
              </a:spcBef>
              <a:spcAft>
                <a:spcPts val="0"/>
              </a:spcAft>
              <a:buNone/>
            </a:pPr>
            <a:endParaRPr sz="2500" i="1"/>
          </a:p>
        </p:txBody>
      </p:sp>
      <p:pic>
        <p:nvPicPr>
          <p:cNvPr id="3075" name="Google Shape;3075;p225"/>
          <p:cNvPicPr preferRelativeResize="0"/>
          <p:nvPr/>
        </p:nvPicPr>
        <p:blipFill rotWithShape="1">
          <a:blip r:embed="rId3">
            <a:alphaModFix/>
          </a:blip>
          <a:srcRect b="7604"/>
          <a:stretch/>
        </p:blipFill>
        <p:spPr>
          <a:xfrm>
            <a:off x="2506800" y="839775"/>
            <a:ext cx="4241400" cy="39186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079"/>
        <p:cNvGrpSpPr/>
        <p:nvPr/>
      </p:nvGrpSpPr>
      <p:grpSpPr>
        <a:xfrm>
          <a:off x="0" y="0"/>
          <a:ext cx="0" cy="0"/>
          <a:chOff x="0" y="0"/>
          <a:chExt cx="0" cy="0"/>
        </a:xfrm>
      </p:grpSpPr>
      <p:sp>
        <p:nvSpPr>
          <p:cNvPr id="3080" name="Google Shape;3080;p226"/>
          <p:cNvSpPr txBox="1">
            <a:spLocks noGrp="1"/>
          </p:cNvSpPr>
          <p:nvPr>
            <p:ph type="title"/>
          </p:nvPr>
        </p:nvSpPr>
        <p:spPr>
          <a:xfrm>
            <a:off x="75750" y="247450"/>
            <a:ext cx="8992500" cy="23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300"/>
              <a:t>3. Interest: Your Rate of Return Matters</a:t>
            </a:r>
            <a:endParaRPr sz="3800"/>
          </a:p>
        </p:txBody>
      </p:sp>
      <p:sp>
        <p:nvSpPr>
          <p:cNvPr id="3081" name="Google Shape;3081;p226"/>
          <p:cNvSpPr txBox="1"/>
          <p:nvPr/>
        </p:nvSpPr>
        <p:spPr>
          <a:xfrm>
            <a:off x="173400" y="594925"/>
            <a:ext cx="8797200" cy="74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a:solidFill>
                  <a:schemeClr val="dk1"/>
                </a:solidFill>
                <a:latin typeface="Roboto"/>
                <a:ea typeface="Roboto"/>
                <a:cs typeface="Roboto"/>
                <a:sym typeface="Roboto"/>
              </a:rPr>
              <a:t>If someone saves a $200 a month from age 20 to 65, with a </a:t>
            </a:r>
            <a:r>
              <a:rPr lang="en" sz="1900" b="1" u="sng">
                <a:solidFill>
                  <a:schemeClr val="dk1"/>
                </a:solidFill>
                <a:latin typeface="Roboto"/>
                <a:ea typeface="Roboto"/>
                <a:cs typeface="Roboto"/>
                <a:sym typeface="Roboto"/>
              </a:rPr>
              <a:t>1% return</a:t>
            </a:r>
            <a:r>
              <a:rPr lang="en" sz="1900">
                <a:solidFill>
                  <a:schemeClr val="dk1"/>
                </a:solidFill>
                <a:latin typeface="Roboto"/>
                <a:ea typeface="Roboto"/>
                <a:cs typeface="Roboto"/>
                <a:sym typeface="Roboto"/>
              </a:rPr>
              <a:t>, how much money will they have at age 65? </a:t>
            </a:r>
            <a:endParaRPr sz="1900">
              <a:solidFill>
                <a:schemeClr val="dk1"/>
              </a:solidFill>
              <a:latin typeface="Roboto"/>
              <a:ea typeface="Roboto"/>
              <a:cs typeface="Roboto"/>
              <a:sym typeface="Roboto"/>
            </a:endParaRPr>
          </a:p>
        </p:txBody>
      </p:sp>
      <p:pic>
        <p:nvPicPr>
          <p:cNvPr id="3082" name="Google Shape;3082;p226"/>
          <p:cNvPicPr preferRelativeResize="0"/>
          <p:nvPr/>
        </p:nvPicPr>
        <p:blipFill>
          <a:blip r:embed="rId3">
            <a:alphaModFix/>
          </a:blip>
          <a:stretch>
            <a:fillRect/>
          </a:stretch>
        </p:blipFill>
        <p:spPr>
          <a:xfrm>
            <a:off x="2143672" y="1338325"/>
            <a:ext cx="4944106" cy="608650"/>
          </a:xfrm>
          <a:prstGeom prst="rect">
            <a:avLst/>
          </a:prstGeom>
          <a:noFill/>
          <a:ln>
            <a:noFill/>
          </a:ln>
        </p:spPr>
      </p:pic>
      <p:pic>
        <p:nvPicPr>
          <p:cNvPr id="3083" name="Google Shape;3083;p226"/>
          <p:cNvPicPr preferRelativeResize="0"/>
          <p:nvPr/>
        </p:nvPicPr>
        <p:blipFill>
          <a:blip r:embed="rId4">
            <a:alphaModFix/>
          </a:blip>
          <a:stretch>
            <a:fillRect/>
          </a:stretch>
        </p:blipFill>
        <p:spPr>
          <a:xfrm>
            <a:off x="2296575" y="2011875"/>
            <a:ext cx="4791192" cy="28917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087"/>
        <p:cNvGrpSpPr/>
        <p:nvPr/>
      </p:nvGrpSpPr>
      <p:grpSpPr>
        <a:xfrm>
          <a:off x="0" y="0"/>
          <a:ext cx="0" cy="0"/>
          <a:chOff x="0" y="0"/>
          <a:chExt cx="0" cy="0"/>
        </a:xfrm>
      </p:grpSpPr>
      <p:sp>
        <p:nvSpPr>
          <p:cNvPr id="3088" name="Google Shape;3088;p227"/>
          <p:cNvSpPr txBox="1">
            <a:spLocks noGrp="1"/>
          </p:cNvSpPr>
          <p:nvPr>
            <p:ph type="title"/>
          </p:nvPr>
        </p:nvSpPr>
        <p:spPr>
          <a:xfrm>
            <a:off x="75750" y="247450"/>
            <a:ext cx="8992500" cy="23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300"/>
              <a:t>3. Interest: Your Rate of Return Matters</a:t>
            </a:r>
            <a:endParaRPr sz="3800"/>
          </a:p>
        </p:txBody>
      </p:sp>
      <p:sp>
        <p:nvSpPr>
          <p:cNvPr id="3089" name="Google Shape;3089;p227"/>
          <p:cNvSpPr txBox="1"/>
          <p:nvPr/>
        </p:nvSpPr>
        <p:spPr>
          <a:xfrm>
            <a:off x="173400" y="594925"/>
            <a:ext cx="8797200" cy="74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900">
                <a:solidFill>
                  <a:schemeClr val="dk1"/>
                </a:solidFill>
                <a:latin typeface="Roboto"/>
                <a:ea typeface="Roboto"/>
                <a:cs typeface="Roboto"/>
                <a:sym typeface="Roboto"/>
              </a:rPr>
              <a:t>If someone saves a $200 a month from age 20 to 65, with a </a:t>
            </a:r>
            <a:r>
              <a:rPr lang="en" sz="1900" b="1" u="sng">
                <a:solidFill>
                  <a:schemeClr val="dk1"/>
                </a:solidFill>
                <a:latin typeface="Roboto"/>
                <a:ea typeface="Roboto"/>
                <a:cs typeface="Roboto"/>
                <a:sym typeface="Roboto"/>
              </a:rPr>
              <a:t>10% return</a:t>
            </a:r>
            <a:r>
              <a:rPr lang="en" sz="1900">
                <a:solidFill>
                  <a:schemeClr val="dk1"/>
                </a:solidFill>
                <a:latin typeface="Roboto"/>
                <a:ea typeface="Roboto"/>
                <a:cs typeface="Roboto"/>
                <a:sym typeface="Roboto"/>
              </a:rPr>
              <a:t>, how much money will they have at age 65? </a:t>
            </a:r>
            <a:endParaRPr sz="1900">
              <a:solidFill>
                <a:schemeClr val="dk1"/>
              </a:solidFill>
              <a:latin typeface="Roboto"/>
              <a:ea typeface="Roboto"/>
              <a:cs typeface="Roboto"/>
              <a:sym typeface="Roboto"/>
            </a:endParaRPr>
          </a:p>
          <a:p>
            <a:pPr marL="0" lvl="0" indent="0" algn="l" rtl="0">
              <a:spcBef>
                <a:spcPts val="0"/>
              </a:spcBef>
              <a:spcAft>
                <a:spcPts val="0"/>
              </a:spcAft>
              <a:buNone/>
            </a:pPr>
            <a:endParaRPr sz="1900">
              <a:solidFill>
                <a:schemeClr val="dk1"/>
              </a:solidFill>
              <a:latin typeface="Roboto"/>
              <a:ea typeface="Roboto"/>
              <a:cs typeface="Roboto"/>
              <a:sym typeface="Roboto"/>
            </a:endParaRPr>
          </a:p>
        </p:txBody>
      </p:sp>
      <p:pic>
        <p:nvPicPr>
          <p:cNvPr id="3090" name="Google Shape;3090;p227"/>
          <p:cNvPicPr preferRelativeResize="0"/>
          <p:nvPr/>
        </p:nvPicPr>
        <p:blipFill>
          <a:blip r:embed="rId3">
            <a:alphaModFix/>
          </a:blip>
          <a:stretch>
            <a:fillRect/>
          </a:stretch>
        </p:blipFill>
        <p:spPr>
          <a:xfrm>
            <a:off x="1748425" y="1338325"/>
            <a:ext cx="5647150" cy="632150"/>
          </a:xfrm>
          <a:prstGeom prst="rect">
            <a:avLst/>
          </a:prstGeom>
          <a:noFill/>
          <a:ln>
            <a:noFill/>
          </a:ln>
        </p:spPr>
      </p:pic>
      <p:pic>
        <p:nvPicPr>
          <p:cNvPr id="3091" name="Google Shape;3091;p227"/>
          <p:cNvPicPr preferRelativeResize="0"/>
          <p:nvPr/>
        </p:nvPicPr>
        <p:blipFill>
          <a:blip r:embed="rId4">
            <a:alphaModFix/>
          </a:blip>
          <a:stretch>
            <a:fillRect/>
          </a:stretch>
        </p:blipFill>
        <p:spPr>
          <a:xfrm>
            <a:off x="2216706" y="2026650"/>
            <a:ext cx="4710589" cy="28682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9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05"/>
        <p:cNvGrpSpPr/>
        <p:nvPr/>
      </p:nvGrpSpPr>
      <p:grpSpPr>
        <a:xfrm>
          <a:off x="0" y="0"/>
          <a:ext cx="0" cy="0"/>
          <a:chOff x="0" y="0"/>
          <a:chExt cx="0" cy="0"/>
        </a:xfrm>
      </p:grpSpPr>
      <p:sp>
        <p:nvSpPr>
          <p:cNvPr id="1206" name="Google Shape;1206;p192"/>
          <p:cNvSpPr txBox="1"/>
          <p:nvPr/>
        </p:nvSpPr>
        <p:spPr>
          <a:xfrm>
            <a:off x="529667" y="352004"/>
            <a:ext cx="7937100" cy="9159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414A58"/>
              </a:buClr>
              <a:buSzPts val="3300"/>
              <a:buFont typeface="Calibri"/>
              <a:buNone/>
            </a:pPr>
            <a:r>
              <a:rPr lang="en" sz="3300" b="0" i="0" u="none" strike="noStrike" cap="none">
                <a:solidFill>
                  <a:srgbClr val="414A58"/>
                </a:solidFill>
                <a:latin typeface="Calibri"/>
                <a:ea typeface="Calibri"/>
                <a:cs typeface="Calibri"/>
                <a:sym typeface="Calibri"/>
              </a:rPr>
              <a:t>Presenter</a:t>
            </a:r>
            <a:endParaRPr sz="3300" b="0" i="0" u="none" strike="noStrike" cap="none">
              <a:solidFill>
                <a:schemeClr val="dk1"/>
              </a:solidFill>
              <a:latin typeface="Calibri"/>
              <a:ea typeface="Calibri"/>
              <a:cs typeface="Calibri"/>
              <a:sym typeface="Calibri"/>
            </a:endParaRPr>
          </a:p>
        </p:txBody>
      </p:sp>
      <p:sp>
        <p:nvSpPr>
          <p:cNvPr id="1207" name="Google Shape;1207;p192"/>
          <p:cNvSpPr txBox="1"/>
          <p:nvPr/>
        </p:nvSpPr>
        <p:spPr>
          <a:xfrm>
            <a:off x="2287638" y="1283329"/>
            <a:ext cx="5722800" cy="7764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1800"/>
              <a:buFont typeface="Arial"/>
              <a:buNone/>
            </a:pPr>
            <a:r>
              <a:rPr lang="en" sz="1800" b="1">
                <a:solidFill>
                  <a:schemeClr val="dk1"/>
                </a:solidFill>
                <a:latin typeface="Calibri"/>
                <a:ea typeface="Calibri"/>
                <a:cs typeface="Calibri"/>
                <a:sym typeface="Calibri"/>
              </a:rPr>
              <a:t>James Redelsheimer</a:t>
            </a:r>
            <a:endParaRPr sz="1800" b="0" i="0" u="none" strike="noStrike" cap="none">
              <a:solidFill>
                <a:schemeClr val="dk1"/>
              </a:solidFill>
              <a:latin typeface="Calibri"/>
              <a:ea typeface="Calibri"/>
              <a:cs typeface="Calibri"/>
              <a:sym typeface="Calibri"/>
            </a:endParaRPr>
          </a:p>
          <a:p>
            <a:pPr marL="0" marR="0" lvl="0" indent="0" algn="l" rtl="0">
              <a:lnSpc>
                <a:spcPct val="90000"/>
              </a:lnSpc>
              <a:spcBef>
                <a:spcPts val="800"/>
              </a:spcBef>
              <a:spcAft>
                <a:spcPts val="0"/>
              </a:spcAft>
              <a:buClr>
                <a:schemeClr val="dk1"/>
              </a:buClr>
              <a:buSzPts val="1800"/>
              <a:buFont typeface="Arial"/>
              <a:buNone/>
            </a:pPr>
            <a:r>
              <a:rPr lang="en" sz="1800">
                <a:solidFill>
                  <a:schemeClr val="dk1"/>
                </a:solidFill>
                <a:latin typeface="Calibri"/>
                <a:ea typeface="Calibri"/>
                <a:cs typeface="Calibri"/>
                <a:sym typeface="Calibri"/>
              </a:rPr>
              <a:t>jred@fee.org</a:t>
            </a:r>
            <a:endParaRPr sz="1100"/>
          </a:p>
          <a:p>
            <a:pPr marL="0" marR="0" lvl="0" indent="0" algn="l" rtl="0">
              <a:lnSpc>
                <a:spcPct val="90000"/>
              </a:lnSpc>
              <a:spcBef>
                <a:spcPts val="80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p:txBody>
      </p:sp>
      <p:sp>
        <p:nvSpPr>
          <p:cNvPr id="1208" name="Google Shape;1208;p192"/>
          <p:cNvSpPr txBox="1">
            <a:spLocks noGrp="1"/>
          </p:cNvSpPr>
          <p:nvPr>
            <p:ph type="sldNum" idx="12"/>
          </p:nvPr>
        </p:nvSpPr>
        <p:spPr>
          <a:xfrm>
            <a:off x="6453170" y="4781224"/>
            <a:ext cx="24477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4</a:t>
            </a:fld>
            <a:endParaRPr/>
          </a:p>
        </p:txBody>
      </p:sp>
      <p:pic>
        <p:nvPicPr>
          <p:cNvPr id="1209" name="Google Shape;1209;p192"/>
          <p:cNvPicPr preferRelativeResize="0"/>
          <p:nvPr/>
        </p:nvPicPr>
        <p:blipFill>
          <a:blip r:embed="rId3">
            <a:alphaModFix/>
          </a:blip>
          <a:stretch>
            <a:fillRect/>
          </a:stretch>
        </p:blipFill>
        <p:spPr>
          <a:xfrm>
            <a:off x="529669" y="1161188"/>
            <a:ext cx="1454606" cy="1815847"/>
          </a:xfrm>
          <a:prstGeom prst="rect">
            <a:avLst/>
          </a:prstGeom>
          <a:noFill/>
          <a:ln>
            <a:noFill/>
          </a:ln>
        </p:spPr>
      </p:pic>
      <p:sp>
        <p:nvSpPr>
          <p:cNvPr id="1210" name="Google Shape;1210;p192"/>
          <p:cNvSpPr txBox="1"/>
          <p:nvPr/>
        </p:nvSpPr>
        <p:spPr>
          <a:xfrm>
            <a:off x="2335331" y="2296388"/>
            <a:ext cx="6619200" cy="19395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900"/>
              </a:spcAft>
              <a:buNone/>
            </a:pPr>
            <a:r>
              <a:rPr lang="en" sz="1300">
                <a:solidFill>
                  <a:schemeClr val="dk1"/>
                </a:solidFill>
                <a:latin typeface="Calibri"/>
                <a:ea typeface="Calibri"/>
                <a:cs typeface="Calibri"/>
                <a:sym typeface="Calibri"/>
              </a:rPr>
              <a:t>James Redelsheimer, Education Manager at the Foundation for Economic Education (FEE), has  20+ years of AP Economics and Personal Finance teaching experience at the High School level in Minnesota. He is the co-author of Barron’s AP Economics, and holds degrees from St. Olaf College and the University of St. Thomas. James has garnered numerous recognitions for his teaching, including the 3M Minnesota Economics Educator of the Year Award and the Thrivent Personal Finance Educator of the Year Award. James has published curriculum for numerous organizations and regularly shares his expertise on best practices in teaching economics, personal finance, and civil discourse at both local and national events. In his role at FEE, James creates award-winning curriculum for the 15,000 network of teachers at FEE’s Learning Center. </a:t>
            </a:r>
            <a:endParaRPr sz="130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095"/>
        <p:cNvGrpSpPr/>
        <p:nvPr/>
      </p:nvGrpSpPr>
      <p:grpSpPr>
        <a:xfrm>
          <a:off x="0" y="0"/>
          <a:ext cx="0" cy="0"/>
          <a:chOff x="0" y="0"/>
          <a:chExt cx="0" cy="0"/>
        </a:xfrm>
      </p:grpSpPr>
      <p:sp>
        <p:nvSpPr>
          <p:cNvPr id="3096" name="Google Shape;3096;p228"/>
          <p:cNvSpPr txBox="1">
            <a:spLocks noGrp="1"/>
          </p:cNvSpPr>
          <p:nvPr>
            <p:ph type="title"/>
          </p:nvPr>
        </p:nvSpPr>
        <p:spPr>
          <a:xfrm>
            <a:off x="75750" y="434700"/>
            <a:ext cx="8992500" cy="23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a:t>3. Interest: Your Rate of Return Matters</a:t>
            </a:r>
            <a:endParaRPr sz="4300"/>
          </a:p>
          <a:p>
            <a:pPr marL="457200" lvl="0" indent="0" algn="ctr" rtl="0">
              <a:spcBef>
                <a:spcPts val="0"/>
              </a:spcBef>
              <a:spcAft>
                <a:spcPts val="0"/>
              </a:spcAft>
              <a:buNone/>
            </a:pPr>
            <a:endParaRPr sz="1900" i="1"/>
          </a:p>
        </p:txBody>
      </p:sp>
      <p:graphicFrame>
        <p:nvGraphicFramePr>
          <p:cNvPr id="3097" name="Google Shape;3097;p228"/>
          <p:cNvGraphicFramePr/>
          <p:nvPr/>
        </p:nvGraphicFramePr>
        <p:xfrm>
          <a:off x="4637250" y="1811575"/>
          <a:ext cx="3000000" cy="3000000"/>
        </p:xfrm>
        <a:graphic>
          <a:graphicData uri="http://schemas.openxmlformats.org/drawingml/2006/table">
            <a:tbl>
              <a:tblPr>
                <a:noFill/>
                <a:tableStyleId>{2D6F4112-C2BB-46EC-A305-3FB9AF0BE5F2}</a:tableStyleId>
              </a:tblPr>
              <a:tblGrid>
                <a:gridCol w="2766300">
                  <a:extLst>
                    <a:ext uri="{9D8B030D-6E8A-4147-A177-3AD203B41FA5}">
                      <a16:colId xmlns:a16="http://schemas.microsoft.com/office/drawing/2014/main" val="20000"/>
                    </a:ext>
                  </a:extLst>
                </a:gridCol>
                <a:gridCol w="13451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 sz="1700"/>
                        <a:t>$200 a month for 45 years @ 1%</a:t>
                      </a:r>
                      <a:endParaRPr sz="1700"/>
                    </a:p>
                  </a:txBody>
                  <a:tcPr marL="91425" marR="91425" marT="91425" marB="91425"/>
                </a:tc>
                <a:tc>
                  <a:txBody>
                    <a:bodyPr/>
                    <a:lstStyle/>
                    <a:p>
                      <a:pPr marL="0" lvl="0" indent="0" algn="r" rtl="0">
                        <a:spcBef>
                          <a:spcPts val="0"/>
                        </a:spcBef>
                        <a:spcAft>
                          <a:spcPts val="0"/>
                        </a:spcAft>
                        <a:buNone/>
                      </a:pPr>
                      <a:r>
                        <a:rPr lang="en" sz="1700"/>
                        <a:t>$135,868</a:t>
                      </a:r>
                      <a:endParaRPr sz="1700"/>
                    </a:p>
                  </a:txBody>
                  <a:tcPr marL="91425" marR="91425" marT="91425" marB="91425"/>
                </a:tc>
                <a:extLst>
                  <a:ext uri="{0D108BD9-81ED-4DB2-BD59-A6C34878D82A}">
                    <a16:rowId xmlns:a16="http://schemas.microsoft.com/office/drawing/2014/main" val="10000"/>
                  </a:ext>
                </a:extLst>
              </a:tr>
              <a:tr h="727250">
                <a:tc>
                  <a:txBody>
                    <a:bodyPr/>
                    <a:lstStyle/>
                    <a:p>
                      <a:pPr marL="0" lvl="0" indent="0" algn="l" rtl="0">
                        <a:spcBef>
                          <a:spcPts val="0"/>
                        </a:spcBef>
                        <a:spcAft>
                          <a:spcPts val="0"/>
                        </a:spcAft>
                        <a:buNone/>
                      </a:pPr>
                      <a:r>
                        <a:rPr lang="en" sz="1700">
                          <a:solidFill>
                            <a:schemeClr val="dk1"/>
                          </a:solidFill>
                        </a:rPr>
                        <a:t>$200 a month for 45 years @ 10%</a:t>
                      </a:r>
                      <a:endParaRPr sz="1700"/>
                    </a:p>
                  </a:txBody>
                  <a:tcPr marL="91425" marR="91425" marT="91425" marB="91425"/>
                </a:tc>
                <a:tc>
                  <a:txBody>
                    <a:bodyPr/>
                    <a:lstStyle/>
                    <a:p>
                      <a:pPr marL="0" lvl="0" indent="0" algn="r" rtl="0">
                        <a:spcBef>
                          <a:spcPts val="0"/>
                        </a:spcBef>
                        <a:spcAft>
                          <a:spcPts val="0"/>
                        </a:spcAft>
                        <a:buNone/>
                      </a:pPr>
                      <a:r>
                        <a:rPr lang="en" sz="1700"/>
                        <a:t>$1,739,949</a:t>
                      </a:r>
                      <a:endParaRPr sz="1700"/>
                    </a:p>
                  </a:txBody>
                  <a:tcPr marL="91425" marR="91425" marT="91425" marB="91425"/>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 sz="1700" b="1"/>
                        <a:t>Difference</a:t>
                      </a:r>
                      <a:endParaRPr sz="1700" b="1"/>
                    </a:p>
                  </a:txBody>
                  <a:tcPr marL="91425" marR="91425" marT="91425" marB="91425"/>
                </a:tc>
                <a:tc>
                  <a:txBody>
                    <a:bodyPr/>
                    <a:lstStyle/>
                    <a:p>
                      <a:pPr marL="0" lvl="0" indent="0" algn="r" rtl="0">
                        <a:spcBef>
                          <a:spcPts val="0"/>
                        </a:spcBef>
                        <a:spcAft>
                          <a:spcPts val="0"/>
                        </a:spcAft>
                        <a:buNone/>
                      </a:pPr>
                      <a:r>
                        <a:rPr lang="en" sz="1700" b="1"/>
                        <a:t>$1,604,081</a:t>
                      </a:r>
                      <a:endParaRPr sz="1700" b="1"/>
                    </a:p>
                  </a:txBody>
                  <a:tcPr marL="91425" marR="91425" marT="91425" marB="91425"/>
                </a:tc>
                <a:extLst>
                  <a:ext uri="{0D108BD9-81ED-4DB2-BD59-A6C34878D82A}">
                    <a16:rowId xmlns:a16="http://schemas.microsoft.com/office/drawing/2014/main" val="10002"/>
                  </a:ext>
                </a:extLst>
              </a:tr>
            </a:tbl>
          </a:graphicData>
        </a:graphic>
      </p:graphicFrame>
      <p:sp>
        <p:nvSpPr>
          <p:cNvPr id="3098" name="Google Shape;3098;p228"/>
          <p:cNvSpPr txBox="1"/>
          <p:nvPr/>
        </p:nvSpPr>
        <p:spPr>
          <a:xfrm>
            <a:off x="122500" y="1482625"/>
            <a:ext cx="4295100" cy="2528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a:solidFill>
                  <a:schemeClr val="dk1"/>
                </a:solidFill>
                <a:latin typeface="Roboto"/>
                <a:ea typeface="Roboto"/>
                <a:cs typeface="Roboto"/>
                <a:sym typeface="Roboto"/>
              </a:rPr>
              <a:t>Earning 10% vs 1% for 45  years = </a:t>
            </a:r>
            <a:r>
              <a:rPr lang="en" sz="3600" b="1">
                <a:solidFill>
                  <a:schemeClr val="dk1"/>
                </a:solidFill>
              </a:rPr>
              <a:t>$1,604,081 more money! </a:t>
            </a:r>
            <a:endParaRPr sz="3600">
              <a:solidFill>
                <a:schemeClr val="dk1"/>
              </a:solidFill>
              <a:latin typeface="Roboto"/>
              <a:ea typeface="Roboto"/>
              <a:cs typeface="Roboto"/>
              <a:sym typeface="Roboto"/>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102"/>
        <p:cNvGrpSpPr/>
        <p:nvPr/>
      </p:nvGrpSpPr>
      <p:grpSpPr>
        <a:xfrm>
          <a:off x="0" y="0"/>
          <a:ext cx="0" cy="0"/>
          <a:chOff x="0" y="0"/>
          <a:chExt cx="0" cy="0"/>
        </a:xfrm>
      </p:grpSpPr>
      <p:sp>
        <p:nvSpPr>
          <p:cNvPr id="3103" name="Google Shape;3103;p229"/>
          <p:cNvSpPr txBox="1">
            <a:spLocks noGrp="1"/>
          </p:cNvSpPr>
          <p:nvPr>
            <p:ph type="title"/>
          </p:nvPr>
        </p:nvSpPr>
        <p:spPr>
          <a:xfrm>
            <a:off x="-253675" y="487175"/>
            <a:ext cx="9321900" cy="23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700"/>
              <a:t>3. Interest: Your Rate of Return Matters</a:t>
            </a:r>
            <a:endParaRPr sz="4300"/>
          </a:p>
          <a:p>
            <a:pPr marL="457200" lvl="0" indent="0" algn="ctr" rtl="0">
              <a:spcBef>
                <a:spcPts val="0"/>
              </a:spcBef>
              <a:spcAft>
                <a:spcPts val="0"/>
              </a:spcAft>
              <a:buNone/>
            </a:pPr>
            <a:endParaRPr sz="2500" i="1"/>
          </a:p>
        </p:txBody>
      </p:sp>
      <p:pic>
        <p:nvPicPr>
          <p:cNvPr id="3104" name="Google Shape;3104;p229"/>
          <p:cNvPicPr preferRelativeResize="0"/>
          <p:nvPr/>
        </p:nvPicPr>
        <p:blipFill rotWithShape="1">
          <a:blip r:embed="rId3">
            <a:alphaModFix/>
          </a:blip>
          <a:srcRect b="4589"/>
          <a:stretch/>
        </p:blipFill>
        <p:spPr>
          <a:xfrm>
            <a:off x="2654447" y="809800"/>
            <a:ext cx="4215299" cy="402170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108"/>
        <p:cNvGrpSpPr/>
        <p:nvPr/>
      </p:nvGrpSpPr>
      <p:grpSpPr>
        <a:xfrm>
          <a:off x="0" y="0"/>
          <a:ext cx="0" cy="0"/>
          <a:chOff x="0" y="0"/>
          <a:chExt cx="0" cy="0"/>
        </a:xfrm>
      </p:grpSpPr>
      <p:sp>
        <p:nvSpPr>
          <p:cNvPr id="3109" name="Google Shape;3109;p230"/>
          <p:cNvSpPr txBox="1">
            <a:spLocks noGrp="1"/>
          </p:cNvSpPr>
          <p:nvPr>
            <p:ph type="title"/>
          </p:nvPr>
        </p:nvSpPr>
        <p:spPr>
          <a:xfrm>
            <a:off x="2119838" y="0"/>
            <a:ext cx="49044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sz="2800">
                <a:solidFill>
                  <a:schemeClr val="accent5"/>
                </a:solidFill>
              </a:rPr>
              <a:t>The Stock Market in One Chart</a:t>
            </a:r>
            <a:endParaRPr sz="2800">
              <a:solidFill>
                <a:schemeClr val="accent5"/>
              </a:solidFill>
              <a:latin typeface="Trebuchet MS"/>
              <a:ea typeface="Trebuchet MS"/>
              <a:cs typeface="Trebuchet MS"/>
              <a:sym typeface="Trebuchet MS"/>
            </a:endParaRPr>
          </a:p>
        </p:txBody>
      </p:sp>
      <p:sp>
        <p:nvSpPr>
          <p:cNvPr id="3110" name="Google Shape;3110;p230"/>
          <p:cNvSpPr txBox="1"/>
          <p:nvPr/>
        </p:nvSpPr>
        <p:spPr>
          <a:xfrm>
            <a:off x="728650" y="1780875"/>
            <a:ext cx="3017100" cy="5979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2400"/>
          </a:p>
        </p:txBody>
      </p:sp>
      <p:sp>
        <p:nvSpPr>
          <p:cNvPr id="3111" name="Google Shape;3111;p230"/>
          <p:cNvSpPr txBox="1"/>
          <p:nvPr/>
        </p:nvSpPr>
        <p:spPr>
          <a:xfrm>
            <a:off x="3443625" y="1095075"/>
            <a:ext cx="2207100" cy="59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p>
        </p:txBody>
      </p:sp>
      <p:sp>
        <p:nvSpPr>
          <p:cNvPr id="3112" name="Google Shape;3112;p230"/>
          <p:cNvSpPr txBox="1"/>
          <p:nvPr/>
        </p:nvSpPr>
        <p:spPr>
          <a:xfrm>
            <a:off x="700425" y="3152475"/>
            <a:ext cx="2207100" cy="59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p>
        </p:txBody>
      </p:sp>
      <p:sp>
        <p:nvSpPr>
          <p:cNvPr id="3113" name="Google Shape;3113;p230"/>
          <p:cNvSpPr txBox="1"/>
          <p:nvPr/>
        </p:nvSpPr>
        <p:spPr>
          <a:xfrm>
            <a:off x="2300625" y="3152475"/>
            <a:ext cx="2207100" cy="59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400"/>
          </a:p>
        </p:txBody>
      </p:sp>
      <p:sp>
        <p:nvSpPr>
          <p:cNvPr id="3114" name="Google Shape;3114;p230"/>
          <p:cNvSpPr txBox="1"/>
          <p:nvPr/>
        </p:nvSpPr>
        <p:spPr>
          <a:xfrm>
            <a:off x="1041575" y="983450"/>
            <a:ext cx="5366100" cy="3264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400"/>
          </a:p>
        </p:txBody>
      </p:sp>
      <p:sp>
        <p:nvSpPr>
          <p:cNvPr id="3115" name="Google Shape;3115;p230"/>
          <p:cNvSpPr txBox="1"/>
          <p:nvPr/>
        </p:nvSpPr>
        <p:spPr>
          <a:xfrm>
            <a:off x="6736025" y="983450"/>
            <a:ext cx="2358900" cy="640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a:solidFill>
                  <a:srgbClr val="0C4599"/>
                </a:solidFill>
                <a:latin typeface="Roboto"/>
                <a:ea typeface="Roboto"/>
                <a:cs typeface="Roboto"/>
                <a:sym typeface="Roboto"/>
              </a:rPr>
              <a:t>Step 1: Go To FinViz.com</a:t>
            </a:r>
            <a:endParaRPr sz="2400">
              <a:solidFill>
                <a:srgbClr val="0C4599"/>
              </a:solidFill>
              <a:latin typeface="Roboto"/>
              <a:ea typeface="Roboto"/>
              <a:cs typeface="Roboto"/>
              <a:sym typeface="Roboto"/>
            </a:endParaRPr>
          </a:p>
          <a:p>
            <a:pPr marL="0" lvl="0" indent="0" algn="l" rtl="0">
              <a:spcBef>
                <a:spcPts val="0"/>
              </a:spcBef>
              <a:spcAft>
                <a:spcPts val="0"/>
              </a:spcAft>
              <a:buNone/>
            </a:pPr>
            <a:endParaRPr sz="2400">
              <a:solidFill>
                <a:srgbClr val="0C4599"/>
              </a:solidFill>
              <a:latin typeface="Roboto"/>
              <a:ea typeface="Roboto"/>
              <a:cs typeface="Roboto"/>
              <a:sym typeface="Roboto"/>
            </a:endParaRPr>
          </a:p>
          <a:p>
            <a:pPr marL="0" lvl="0" indent="0" algn="l" rtl="0">
              <a:spcBef>
                <a:spcPts val="0"/>
              </a:spcBef>
              <a:spcAft>
                <a:spcPts val="0"/>
              </a:spcAft>
              <a:buNone/>
            </a:pPr>
            <a:r>
              <a:rPr lang="en" sz="2400">
                <a:solidFill>
                  <a:srgbClr val="0C4599"/>
                </a:solidFill>
                <a:latin typeface="Roboto"/>
                <a:ea typeface="Roboto"/>
                <a:cs typeface="Roboto"/>
                <a:sym typeface="Roboto"/>
              </a:rPr>
              <a:t>Step 2: Click on maps at top of page </a:t>
            </a:r>
            <a:endParaRPr sz="2400">
              <a:solidFill>
                <a:srgbClr val="0C4599"/>
              </a:solidFill>
              <a:latin typeface="Roboto"/>
              <a:ea typeface="Roboto"/>
              <a:cs typeface="Roboto"/>
              <a:sym typeface="Roboto"/>
            </a:endParaRPr>
          </a:p>
        </p:txBody>
      </p:sp>
      <p:pic>
        <p:nvPicPr>
          <p:cNvPr id="3116" name="Google Shape;3116;p230">
            <a:hlinkClick r:id="rId3"/>
          </p:cNvPr>
          <p:cNvPicPr preferRelativeResize="0"/>
          <p:nvPr/>
        </p:nvPicPr>
        <p:blipFill>
          <a:blip r:embed="rId4">
            <a:alphaModFix/>
          </a:blip>
          <a:stretch>
            <a:fillRect/>
          </a:stretch>
        </p:blipFill>
        <p:spPr>
          <a:xfrm>
            <a:off x="103224" y="809450"/>
            <a:ext cx="6457000" cy="3612301"/>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120"/>
        <p:cNvGrpSpPr/>
        <p:nvPr/>
      </p:nvGrpSpPr>
      <p:grpSpPr>
        <a:xfrm>
          <a:off x="0" y="0"/>
          <a:ext cx="0" cy="0"/>
          <a:chOff x="0" y="0"/>
          <a:chExt cx="0" cy="0"/>
        </a:xfrm>
      </p:grpSpPr>
      <p:sp>
        <p:nvSpPr>
          <p:cNvPr id="3121" name="Google Shape;3121;p231"/>
          <p:cNvSpPr txBox="1">
            <a:spLocks noGrp="1"/>
          </p:cNvSpPr>
          <p:nvPr>
            <p:ph type="title"/>
          </p:nvPr>
        </p:nvSpPr>
        <p:spPr>
          <a:xfrm>
            <a:off x="0" y="409700"/>
            <a:ext cx="9321900" cy="23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With an S&amp;P 500 Index Fund, You Own The Biggest &amp; Best!</a:t>
            </a:r>
            <a:endParaRPr sz="3600"/>
          </a:p>
          <a:p>
            <a:pPr marL="457200" lvl="0" indent="0" algn="ctr" rtl="0">
              <a:spcBef>
                <a:spcPts val="0"/>
              </a:spcBef>
              <a:spcAft>
                <a:spcPts val="0"/>
              </a:spcAft>
              <a:buNone/>
            </a:pPr>
            <a:endParaRPr sz="2500" i="1"/>
          </a:p>
        </p:txBody>
      </p:sp>
      <p:pic>
        <p:nvPicPr>
          <p:cNvPr id="3122" name="Google Shape;3122;p231"/>
          <p:cNvPicPr preferRelativeResize="0"/>
          <p:nvPr/>
        </p:nvPicPr>
        <p:blipFill rotWithShape="1">
          <a:blip r:embed="rId3">
            <a:alphaModFix/>
          </a:blip>
          <a:srcRect l="8888" t="4139" r="7577" b="9281"/>
          <a:stretch/>
        </p:blipFill>
        <p:spPr>
          <a:xfrm>
            <a:off x="2247599" y="722275"/>
            <a:ext cx="4648801" cy="4206726"/>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127"/>
        <p:cNvGrpSpPr/>
        <p:nvPr/>
      </p:nvGrpSpPr>
      <p:grpSpPr>
        <a:xfrm>
          <a:off x="0" y="0"/>
          <a:ext cx="0" cy="0"/>
          <a:chOff x="0" y="0"/>
          <a:chExt cx="0" cy="0"/>
        </a:xfrm>
      </p:grpSpPr>
      <p:pic>
        <p:nvPicPr>
          <p:cNvPr id="3128" name="Google Shape;3128;p232"/>
          <p:cNvPicPr preferRelativeResize="0"/>
          <p:nvPr/>
        </p:nvPicPr>
        <p:blipFill>
          <a:blip r:embed="rId3">
            <a:alphaModFix/>
          </a:blip>
          <a:stretch>
            <a:fillRect/>
          </a:stretch>
        </p:blipFill>
        <p:spPr>
          <a:xfrm>
            <a:off x="2269837" y="141263"/>
            <a:ext cx="4604326" cy="4604326"/>
          </a:xfrm>
          <a:prstGeom prst="rect">
            <a:avLst/>
          </a:prstGeom>
          <a:noFill/>
          <a:ln w="28575" cap="flat" cmpd="sng">
            <a:solidFill>
              <a:schemeClr val="dk2"/>
            </a:solidFill>
            <a:prstDash val="solid"/>
            <a:round/>
            <a:headEnd type="none" w="sm" len="sm"/>
            <a:tailEnd type="none" w="sm" len="sm"/>
          </a:ln>
        </p:spPr>
      </p:pic>
      <p:sp>
        <p:nvSpPr>
          <p:cNvPr id="3129" name="Google Shape;3129;p232"/>
          <p:cNvSpPr/>
          <p:nvPr/>
        </p:nvSpPr>
        <p:spPr>
          <a:xfrm>
            <a:off x="2397019" y="2471438"/>
            <a:ext cx="4346400" cy="833100"/>
          </a:xfrm>
          <a:prstGeom prst="roundRect">
            <a:avLst>
              <a:gd name="adj" fmla="val 16667"/>
            </a:avLst>
          </a:prstGeom>
          <a:noFill/>
          <a:ln w="57150" cap="flat" cmpd="sng">
            <a:solidFill>
              <a:srgbClr val="FF00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Nunito"/>
              <a:ea typeface="Nunito"/>
              <a:cs typeface="Nunito"/>
              <a:sym typeface="Nuni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33"/>
        <p:cNvGrpSpPr/>
        <p:nvPr/>
      </p:nvGrpSpPr>
      <p:grpSpPr>
        <a:xfrm>
          <a:off x="0" y="0"/>
          <a:ext cx="0" cy="0"/>
          <a:chOff x="0" y="0"/>
          <a:chExt cx="0" cy="0"/>
        </a:xfrm>
      </p:grpSpPr>
      <p:pic>
        <p:nvPicPr>
          <p:cNvPr id="3134" name="Google Shape;3134;p233"/>
          <p:cNvPicPr preferRelativeResize="0"/>
          <p:nvPr/>
        </p:nvPicPr>
        <p:blipFill rotWithShape="1">
          <a:blip r:embed="rId3">
            <a:alphaModFix/>
          </a:blip>
          <a:srcRect b="6402"/>
          <a:stretch/>
        </p:blipFill>
        <p:spPr>
          <a:xfrm>
            <a:off x="2233369" y="0"/>
            <a:ext cx="5048832" cy="472561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139"/>
        <p:cNvGrpSpPr/>
        <p:nvPr/>
      </p:nvGrpSpPr>
      <p:grpSpPr>
        <a:xfrm>
          <a:off x="0" y="0"/>
          <a:ext cx="0" cy="0"/>
          <a:chOff x="0" y="0"/>
          <a:chExt cx="0" cy="0"/>
        </a:xfrm>
      </p:grpSpPr>
      <p:pic>
        <p:nvPicPr>
          <p:cNvPr id="3140" name="Google Shape;3140;p234"/>
          <p:cNvPicPr preferRelativeResize="0"/>
          <p:nvPr/>
        </p:nvPicPr>
        <p:blipFill>
          <a:blip r:embed="rId3">
            <a:alphaModFix/>
          </a:blip>
          <a:stretch>
            <a:fillRect/>
          </a:stretch>
        </p:blipFill>
        <p:spPr>
          <a:xfrm>
            <a:off x="0" y="971119"/>
            <a:ext cx="8965294" cy="2471512"/>
          </a:xfrm>
          <a:prstGeom prst="rect">
            <a:avLst/>
          </a:prstGeom>
          <a:noFill/>
          <a:ln>
            <a:noFill/>
          </a:ln>
        </p:spPr>
      </p:pic>
      <p:sp>
        <p:nvSpPr>
          <p:cNvPr id="3141" name="Google Shape;3141;p234"/>
          <p:cNvSpPr txBox="1"/>
          <p:nvPr/>
        </p:nvSpPr>
        <p:spPr>
          <a:xfrm>
            <a:off x="-116500" y="230125"/>
            <a:ext cx="9198300" cy="5694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a:solidFill>
                  <a:srgbClr val="22367A"/>
                </a:solidFill>
                <a:latin typeface="Montserrat"/>
                <a:ea typeface="Montserrat"/>
                <a:cs typeface="Montserrat"/>
                <a:sym typeface="Montserrat"/>
              </a:rPr>
              <a:t>Can most pro investors beat the S&amp;P 500? NO! </a:t>
            </a:r>
            <a:endParaRPr sz="2500" b="1">
              <a:solidFill>
                <a:srgbClr val="22367A"/>
              </a:solidFill>
              <a:latin typeface="Montserrat"/>
              <a:ea typeface="Montserrat"/>
              <a:cs typeface="Montserrat"/>
              <a:sym typeface="Montserrat"/>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145"/>
        <p:cNvGrpSpPr/>
        <p:nvPr/>
      </p:nvGrpSpPr>
      <p:grpSpPr>
        <a:xfrm>
          <a:off x="0" y="0"/>
          <a:ext cx="0" cy="0"/>
          <a:chOff x="0" y="0"/>
          <a:chExt cx="0" cy="0"/>
        </a:xfrm>
      </p:grpSpPr>
      <p:sp>
        <p:nvSpPr>
          <p:cNvPr id="3146" name="Google Shape;3146;p235"/>
          <p:cNvSpPr/>
          <p:nvPr/>
        </p:nvSpPr>
        <p:spPr>
          <a:xfrm>
            <a:off x="660794" y="1283044"/>
            <a:ext cx="7779000" cy="2964300"/>
          </a:xfrm>
          <a:prstGeom prst="rect">
            <a:avLst/>
          </a:prstGeom>
          <a:solidFill>
            <a:srgbClr val="FFFFFF"/>
          </a:solidFill>
          <a:ln>
            <a:noFill/>
          </a:ln>
          <a:effectLst>
            <a:outerShdw blurRad="42863" dist="14288"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235"/>
          <p:cNvSpPr/>
          <p:nvPr/>
        </p:nvSpPr>
        <p:spPr>
          <a:xfrm>
            <a:off x="2633988" y="3507631"/>
            <a:ext cx="3899100" cy="343200"/>
          </a:xfrm>
          <a:prstGeom prst="roundRect">
            <a:avLst>
              <a:gd name="adj" fmla="val 16667"/>
            </a:avLst>
          </a:prstGeom>
          <a:solidFill>
            <a:schemeClr val="accent1"/>
          </a:solidFill>
          <a:ln>
            <a:noFill/>
          </a:ln>
          <a:effectLst>
            <a:outerShdw blurRad="42863" dist="14288"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 sz="1300" b="1" u="sng">
                <a:solidFill>
                  <a:schemeClr val="lt1"/>
                </a:solidFill>
                <a:latin typeface="Montserrat"/>
                <a:ea typeface="Montserrat"/>
                <a:cs typeface="Montserrat"/>
                <a:sym typeface="Montserrat"/>
                <a:hlinkClick r:id="rId3">
                  <a:extLst>
                    <a:ext uri="{A12FA001-AC4F-418D-AE19-62706E023703}">
                      <ahyp:hlinkClr xmlns:ahyp="http://schemas.microsoft.com/office/drawing/2018/hyperlinkcolor" val="tx"/>
                    </a:ext>
                  </a:extLst>
                </a:hlinkClick>
              </a:rPr>
              <a:t>Click here for more info on this topic</a:t>
            </a:r>
            <a:r>
              <a:rPr lang="en" sz="1300" b="1">
                <a:solidFill>
                  <a:schemeClr val="lt1"/>
                </a:solidFill>
                <a:latin typeface="Montserrat"/>
                <a:ea typeface="Montserrat"/>
                <a:cs typeface="Montserrat"/>
                <a:sym typeface="Montserrat"/>
              </a:rPr>
              <a:t> (p.10)</a:t>
            </a:r>
            <a:endParaRPr sz="1300" b="1">
              <a:solidFill>
                <a:schemeClr val="lt1"/>
              </a:solidFill>
              <a:latin typeface="Montserrat"/>
              <a:ea typeface="Montserrat"/>
              <a:cs typeface="Montserrat"/>
              <a:sym typeface="Montserrat"/>
            </a:endParaRPr>
          </a:p>
        </p:txBody>
      </p:sp>
      <p:sp>
        <p:nvSpPr>
          <p:cNvPr id="3148" name="Google Shape;3148;p235"/>
          <p:cNvSpPr txBox="1"/>
          <p:nvPr/>
        </p:nvSpPr>
        <p:spPr>
          <a:xfrm>
            <a:off x="556844" y="255719"/>
            <a:ext cx="7882800" cy="954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500" b="1" u="sng">
                <a:solidFill>
                  <a:srgbClr val="22367A"/>
                </a:solidFill>
                <a:latin typeface="Montserrat"/>
                <a:ea typeface="Montserrat"/>
                <a:cs typeface="Montserrat"/>
                <a:sym typeface="Montserrat"/>
              </a:rPr>
              <a:t>Only 8% of investment pros “beat the market” over a 20 year period!!</a:t>
            </a:r>
            <a:endParaRPr sz="2500" b="1" u="sng">
              <a:solidFill>
                <a:srgbClr val="22367A"/>
              </a:solidFill>
              <a:latin typeface="Montserrat"/>
              <a:ea typeface="Montserrat"/>
              <a:cs typeface="Montserrat"/>
              <a:sym typeface="Montserrat"/>
            </a:endParaRPr>
          </a:p>
        </p:txBody>
      </p:sp>
      <p:pic>
        <p:nvPicPr>
          <p:cNvPr id="3149" name="Google Shape;3149;p235"/>
          <p:cNvPicPr preferRelativeResize="0"/>
          <p:nvPr/>
        </p:nvPicPr>
        <p:blipFill>
          <a:blip r:embed="rId4">
            <a:alphaModFix/>
          </a:blip>
          <a:stretch>
            <a:fillRect/>
          </a:stretch>
        </p:blipFill>
        <p:spPr>
          <a:xfrm>
            <a:off x="727300" y="1795082"/>
            <a:ext cx="7712399" cy="821793"/>
          </a:xfrm>
          <a:prstGeom prst="rect">
            <a:avLst/>
          </a:prstGeom>
          <a:noFill/>
          <a:ln>
            <a:noFill/>
          </a:ln>
        </p:spPr>
      </p:pic>
      <p:pic>
        <p:nvPicPr>
          <p:cNvPr id="3150" name="Google Shape;3150;p235"/>
          <p:cNvPicPr preferRelativeResize="0"/>
          <p:nvPr/>
        </p:nvPicPr>
        <p:blipFill>
          <a:blip r:embed="rId5">
            <a:alphaModFix/>
          </a:blip>
          <a:stretch>
            <a:fillRect/>
          </a:stretch>
        </p:blipFill>
        <p:spPr>
          <a:xfrm>
            <a:off x="771900" y="2616875"/>
            <a:ext cx="7608600" cy="285300"/>
          </a:xfrm>
          <a:prstGeom prst="rect">
            <a:avLst/>
          </a:prstGeom>
          <a:solidFill>
            <a:srgbClr val="FFFFFF"/>
          </a:solidFill>
          <a:ln>
            <a:noFill/>
          </a:ln>
          <a:effectLst>
            <a:outerShdw blurRad="42863" dist="14288" dir="5400000" algn="bl" rotWithShape="0">
              <a:srgbClr val="000000">
                <a:alpha val="50000"/>
              </a:srgbClr>
            </a:outerShdw>
          </a:effectLst>
        </p:spPr>
      </p:pic>
      <p:sp>
        <p:nvSpPr>
          <p:cNvPr id="3151" name="Google Shape;3151;p235"/>
          <p:cNvSpPr txBox="1"/>
          <p:nvPr/>
        </p:nvSpPr>
        <p:spPr>
          <a:xfrm>
            <a:off x="4131175" y="1381725"/>
            <a:ext cx="1024500" cy="408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a:solidFill>
                  <a:schemeClr val="dk2"/>
                </a:solidFill>
              </a:rPr>
              <a:t>2024</a:t>
            </a:r>
            <a:endParaRPr sz="2200" b="1">
              <a:solidFill>
                <a:schemeClr val="dk2"/>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155"/>
        <p:cNvGrpSpPr/>
        <p:nvPr/>
      </p:nvGrpSpPr>
      <p:grpSpPr>
        <a:xfrm>
          <a:off x="0" y="0"/>
          <a:ext cx="0" cy="0"/>
          <a:chOff x="0" y="0"/>
          <a:chExt cx="0" cy="0"/>
        </a:xfrm>
      </p:grpSpPr>
      <p:pic>
        <p:nvPicPr>
          <p:cNvPr id="3156" name="Google Shape;3156;p236"/>
          <p:cNvPicPr preferRelativeResize="0"/>
          <p:nvPr/>
        </p:nvPicPr>
        <p:blipFill rotWithShape="1">
          <a:blip r:embed="rId3">
            <a:alphaModFix/>
          </a:blip>
          <a:srcRect b="6985"/>
          <a:stretch/>
        </p:blipFill>
        <p:spPr>
          <a:xfrm>
            <a:off x="2088038" y="74456"/>
            <a:ext cx="5057888" cy="4704788"/>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161"/>
        <p:cNvGrpSpPr/>
        <p:nvPr/>
      </p:nvGrpSpPr>
      <p:grpSpPr>
        <a:xfrm>
          <a:off x="0" y="0"/>
          <a:ext cx="0" cy="0"/>
          <a:chOff x="0" y="0"/>
          <a:chExt cx="0" cy="0"/>
        </a:xfrm>
      </p:grpSpPr>
      <p:sp>
        <p:nvSpPr>
          <p:cNvPr id="3162" name="Google Shape;3162;p237"/>
          <p:cNvSpPr txBox="1">
            <a:spLocks noGrp="1"/>
          </p:cNvSpPr>
          <p:nvPr>
            <p:ph type="title"/>
          </p:nvPr>
        </p:nvSpPr>
        <p:spPr>
          <a:xfrm>
            <a:off x="977850" y="448931"/>
            <a:ext cx="5272800" cy="749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3163" name="Google Shape;3163;p237"/>
          <p:cNvSpPr txBox="1">
            <a:spLocks noGrp="1"/>
          </p:cNvSpPr>
          <p:nvPr>
            <p:ph type="body" idx="1"/>
          </p:nvPr>
        </p:nvSpPr>
        <p:spPr>
          <a:xfrm>
            <a:off x="977850" y="1492538"/>
            <a:ext cx="5272800" cy="1906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164" name="Google Shape;3164;p237">
            <a:hlinkClick r:id="rId3"/>
          </p:cNvPr>
          <p:cNvPicPr preferRelativeResize="0"/>
          <p:nvPr/>
        </p:nvPicPr>
        <p:blipFill>
          <a:blip r:embed="rId4">
            <a:alphaModFix/>
          </a:blip>
          <a:stretch>
            <a:fillRect/>
          </a:stretch>
        </p:blipFill>
        <p:spPr>
          <a:xfrm>
            <a:off x="1303800" y="127050"/>
            <a:ext cx="6086475" cy="1714500"/>
          </a:xfrm>
          <a:prstGeom prst="rect">
            <a:avLst/>
          </a:prstGeom>
          <a:noFill/>
          <a:ln w="21425" cap="flat" cmpd="sng">
            <a:solidFill>
              <a:schemeClr val="dk2"/>
            </a:solidFill>
            <a:prstDash val="solid"/>
            <a:round/>
            <a:headEnd type="none" w="sm" len="sm"/>
            <a:tailEnd type="none" w="sm" len="sm"/>
          </a:ln>
        </p:spPr>
      </p:pic>
      <p:pic>
        <p:nvPicPr>
          <p:cNvPr id="3165" name="Google Shape;3165;p237"/>
          <p:cNvPicPr preferRelativeResize="0"/>
          <p:nvPr/>
        </p:nvPicPr>
        <p:blipFill>
          <a:blip r:embed="rId5">
            <a:alphaModFix/>
          </a:blip>
          <a:stretch>
            <a:fillRect/>
          </a:stretch>
        </p:blipFill>
        <p:spPr>
          <a:xfrm>
            <a:off x="0" y="1763198"/>
            <a:ext cx="9144000" cy="374834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14"/>
        <p:cNvGrpSpPr/>
        <p:nvPr/>
      </p:nvGrpSpPr>
      <p:grpSpPr>
        <a:xfrm>
          <a:off x="0" y="0"/>
          <a:ext cx="0" cy="0"/>
          <a:chOff x="0" y="0"/>
          <a:chExt cx="0" cy="0"/>
        </a:xfrm>
      </p:grpSpPr>
      <p:sp>
        <p:nvSpPr>
          <p:cNvPr id="1215" name="Google Shape;1215;p193"/>
          <p:cNvSpPr txBox="1"/>
          <p:nvPr/>
        </p:nvSpPr>
        <p:spPr>
          <a:xfrm>
            <a:off x="529667" y="352004"/>
            <a:ext cx="7937100" cy="9159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414A58"/>
              </a:buClr>
              <a:buSzPts val="3300"/>
              <a:buFont typeface="Calibri"/>
              <a:buNone/>
            </a:pPr>
            <a:r>
              <a:rPr lang="en" sz="3300" b="0" i="0" u="none" strike="noStrike" cap="none">
                <a:solidFill>
                  <a:srgbClr val="414A58"/>
                </a:solidFill>
                <a:latin typeface="Calibri"/>
                <a:ea typeface="Calibri"/>
                <a:cs typeface="Calibri"/>
                <a:sym typeface="Calibri"/>
              </a:rPr>
              <a:t>Session Agenda</a:t>
            </a:r>
            <a:endParaRPr sz="1100"/>
          </a:p>
        </p:txBody>
      </p:sp>
      <p:sp>
        <p:nvSpPr>
          <p:cNvPr id="1216" name="Google Shape;1216;p193"/>
          <p:cNvSpPr txBox="1"/>
          <p:nvPr/>
        </p:nvSpPr>
        <p:spPr>
          <a:xfrm>
            <a:off x="578219" y="1369219"/>
            <a:ext cx="7887900" cy="3263400"/>
          </a:xfrm>
          <a:prstGeom prst="rect">
            <a:avLst/>
          </a:prstGeom>
          <a:noFill/>
          <a:ln>
            <a:noFill/>
          </a:ln>
        </p:spPr>
        <p:txBody>
          <a:bodyPr spcFirstLastPara="1" wrap="square" lIns="68575" tIns="34275" rIns="68575" bIns="34275" anchor="t" anchorCtr="0">
            <a:noAutofit/>
          </a:bodyPr>
          <a:lstStyle/>
          <a:p>
            <a:pPr marL="381000" marR="0" lvl="0" indent="-381000" algn="l" rtl="0">
              <a:lnSpc>
                <a:spcPct val="90000"/>
              </a:lnSpc>
              <a:spcBef>
                <a:spcPts val="0"/>
              </a:spcBef>
              <a:spcAft>
                <a:spcPts val="0"/>
              </a:spcAft>
              <a:buClr>
                <a:schemeClr val="dk1"/>
              </a:buClr>
              <a:buSzPts val="2000"/>
              <a:buFont typeface="Arial"/>
              <a:buAutoNum type="arabicPeriod"/>
            </a:pPr>
            <a:r>
              <a:rPr lang="en" sz="2000">
                <a:solidFill>
                  <a:schemeClr val="dk1"/>
                </a:solidFill>
                <a:latin typeface="Calibri"/>
                <a:ea typeface="Calibri"/>
                <a:cs typeface="Calibri"/>
                <a:sym typeface="Calibri"/>
              </a:rPr>
              <a:t>Introduction to the Big Picture of Investing</a:t>
            </a:r>
            <a:endParaRPr sz="1100"/>
          </a:p>
          <a:p>
            <a:pPr marL="381000" marR="0" lvl="0" indent="-381000" algn="l" rtl="0">
              <a:lnSpc>
                <a:spcPct val="90000"/>
              </a:lnSpc>
              <a:spcBef>
                <a:spcPts val="800"/>
              </a:spcBef>
              <a:spcAft>
                <a:spcPts val="0"/>
              </a:spcAft>
              <a:buClr>
                <a:schemeClr val="dk1"/>
              </a:buClr>
              <a:buSzPts val="2000"/>
              <a:buFont typeface="Arial"/>
              <a:buAutoNum type="arabicPeriod"/>
            </a:pPr>
            <a:r>
              <a:rPr lang="en" sz="2000">
                <a:solidFill>
                  <a:schemeClr val="dk1"/>
                </a:solidFill>
                <a:latin typeface="Calibri"/>
                <a:ea typeface="Calibri"/>
                <a:cs typeface="Calibri"/>
                <a:sym typeface="Calibri"/>
              </a:rPr>
              <a:t>Kahoot! </a:t>
            </a:r>
            <a:endParaRPr sz="1100"/>
          </a:p>
          <a:p>
            <a:pPr marL="381000" marR="0" lvl="0" indent="-381000" algn="l" rtl="0">
              <a:lnSpc>
                <a:spcPct val="90000"/>
              </a:lnSpc>
              <a:spcBef>
                <a:spcPts val="800"/>
              </a:spcBef>
              <a:spcAft>
                <a:spcPts val="0"/>
              </a:spcAft>
              <a:buClr>
                <a:schemeClr val="dk1"/>
              </a:buClr>
              <a:buSzPts val="2000"/>
              <a:buFont typeface="Arial"/>
              <a:buAutoNum type="arabicPeriod"/>
            </a:pPr>
            <a:r>
              <a:rPr lang="en" sz="2000">
                <a:solidFill>
                  <a:schemeClr val="dk1"/>
                </a:solidFill>
                <a:latin typeface="Calibri"/>
                <a:ea typeface="Calibri"/>
                <a:cs typeface="Calibri"/>
                <a:sym typeface="Calibri"/>
              </a:rPr>
              <a:t>Key Investing Concepts</a:t>
            </a:r>
            <a:endParaRPr sz="1100"/>
          </a:p>
          <a:p>
            <a:pPr marL="381000" marR="0" lvl="0" indent="-381000" algn="l" rtl="0">
              <a:lnSpc>
                <a:spcPct val="90000"/>
              </a:lnSpc>
              <a:spcBef>
                <a:spcPts val="800"/>
              </a:spcBef>
              <a:spcAft>
                <a:spcPts val="0"/>
              </a:spcAft>
              <a:buClr>
                <a:schemeClr val="dk1"/>
              </a:buClr>
              <a:buSzPts val="2000"/>
              <a:buFont typeface="Arial"/>
              <a:buAutoNum type="arabicPeriod"/>
            </a:pPr>
            <a:r>
              <a:rPr lang="en" sz="2000">
                <a:solidFill>
                  <a:schemeClr val="dk1"/>
                </a:solidFill>
                <a:latin typeface="Calibri"/>
                <a:ea typeface="Calibri"/>
                <a:cs typeface="Calibri"/>
                <a:sym typeface="Calibri"/>
              </a:rPr>
              <a:t>“Investing Talk” Discussion Questions</a:t>
            </a:r>
            <a:endParaRPr sz="2000">
              <a:solidFill>
                <a:schemeClr val="dk1"/>
              </a:solidFill>
              <a:latin typeface="Calibri"/>
              <a:ea typeface="Calibri"/>
              <a:cs typeface="Calibri"/>
              <a:sym typeface="Calibri"/>
            </a:endParaRPr>
          </a:p>
          <a:p>
            <a:pPr marL="381000" marR="0" lvl="0" indent="-381000" algn="l" rtl="0">
              <a:lnSpc>
                <a:spcPct val="90000"/>
              </a:lnSpc>
              <a:spcBef>
                <a:spcPts val="800"/>
              </a:spcBef>
              <a:spcAft>
                <a:spcPts val="0"/>
              </a:spcAft>
              <a:buClr>
                <a:schemeClr val="dk1"/>
              </a:buClr>
              <a:buSzPts val="2000"/>
              <a:buFont typeface="Calibri"/>
              <a:buAutoNum type="arabicPeriod"/>
            </a:pPr>
            <a:r>
              <a:rPr lang="en" sz="2000">
                <a:solidFill>
                  <a:schemeClr val="dk1"/>
                </a:solidFill>
                <a:latin typeface="Calibri"/>
                <a:ea typeface="Calibri"/>
                <a:cs typeface="Calibri"/>
                <a:sym typeface="Calibri"/>
              </a:rPr>
              <a:t>Lesson Ideas</a:t>
            </a:r>
            <a:endParaRPr sz="2000">
              <a:solidFill>
                <a:schemeClr val="dk1"/>
              </a:solidFill>
              <a:latin typeface="Calibri"/>
              <a:ea typeface="Calibri"/>
              <a:cs typeface="Calibri"/>
              <a:sym typeface="Calibri"/>
            </a:endParaRPr>
          </a:p>
          <a:p>
            <a:pPr marL="381000" marR="0" lvl="0" indent="-254000" algn="l" rtl="0">
              <a:lnSpc>
                <a:spcPct val="90000"/>
              </a:lnSpc>
              <a:spcBef>
                <a:spcPts val="80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a:p>
            <a:pPr marL="381000" marR="0" lvl="0" indent="-254000" algn="l" rtl="0">
              <a:lnSpc>
                <a:spcPct val="90000"/>
              </a:lnSpc>
              <a:spcBef>
                <a:spcPts val="80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p:txBody>
      </p:sp>
      <p:sp>
        <p:nvSpPr>
          <p:cNvPr id="1217" name="Google Shape;1217;p193"/>
          <p:cNvSpPr txBox="1">
            <a:spLocks noGrp="1"/>
          </p:cNvSpPr>
          <p:nvPr>
            <p:ph type="sldNum" idx="12"/>
          </p:nvPr>
        </p:nvSpPr>
        <p:spPr>
          <a:xfrm>
            <a:off x="6453170" y="4781224"/>
            <a:ext cx="24477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5</a:t>
            </a:fld>
            <a:endParaRPr/>
          </a:p>
        </p:txBody>
      </p:sp>
      <p:pic>
        <p:nvPicPr>
          <p:cNvPr id="1218" name="Google Shape;1218;p193" descr="A cartoon character holding a book&#10;&#10;Description automatically generated"/>
          <p:cNvPicPr preferRelativeResize="0"/>
          <p:nvPr/>
        </p:nvPicPr>
        <p:blipFill rotWithShape="1">
          <a:blip r:embed="rId3">
            <a:alphaModFix/>
          </a:blip>
          <a:srcRect/>
          <a:stretch/>
        </p:blipFill>
        <p:spPr>
          <a:xfrm>
            <a:off x="6863462" y="1732148"/>
            <a:ext cx="1636340" cy="167920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169"/>
        <p:cNvGrpSpPr/>
        <p:nvPr/>
      </p:nvGrpSpPr>
      <p:grpSpPr>
        <a:xfrm>
          <a:off x="0" y="0"/>
          <a:ext cx="0" cy="0"/>
          <a:chOff x="0" y="0"/>
          <a:chExt cx="0" cy="0"/>
        </a:xfrm>
      </p:grpSpPr>
      <p:sp>
        <p:nvSpPr>
          <p:cNvPr id="3170" name="Google Shape;3170;p238"/>
          <p:cNvSpPr txBox="1">
            <a:spLocks noGrp="1"/>
          </p:cNvSpPr>
          <p:nvPr>
            <p:ph type="title"/>
          </p:nvPr>
        </p:nvSpPr>
        <p:spPr>
          <a:xfrm>
            <a:off x="304350" y="646825"/>
            <a:ext cx="8535300" cy="378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In Conclusion</a:t>
            </a:r>
            <a:endParaRPr/>
          </a:p>
          <a:p>
            <a:pPr marL="0" lvl="0" indent="0" algn="ctr" rtl="0">
              <a:spcBef>
                <a:spcPts val="0"/>
              </a:spcBef>
              <a:spcAft>
                <a:spcPts val="0"/>
              </a:spcAft>
              <a:buNone/>
            </a:pPr>
            <a:r>
              <a:rPr lang="en"/>
              <a:t>Time × Savings × Interest = Wealth by Compound Interest! </a:t>
            </a:r>
            <a:endParaRPr/>
          </a:p>
          <a:p>
            <a:pPr marL="0" lvl="0" indent="0" algn="ctr" rtl="0">
              <a:spcBef>
                <a:spcPts val="0"/>
              </a:spcBef>
              <a:spcAft>
                <a:spcPts val="0"/>
              </a:spcAft>
              <a:buNone/>
            </a:pPr>
            <a:endParaRPr/>
          </a:p>
        </p:txBody>
      </p:sp>
      <p:pic>
        <p:nvPicPr>
          <p:cNvPr id="3171" name="Google Shape;3171;p238"/>
          <p:cNvPicPr preferRelativeResize="0"/>
          <p:nvPr/>
        </p:nvPicPr>
        <p:blipFill>
          <a:blip r:embed="rId3">
            <a:alphaModFix/>
          </a:blip>
          <a:stretch>
            <a:fillRect/>
          </a:stretch>
        </p:blipFill>
        <p:spPr>
          <a:xfrm>
            <a:off x="3033999" y="1703000"/>
            <a:ext cx="3076001" cy="3076001"/>
          </a:xfrm>
          <a:prstGeom prst="rect">
            <a:avLst/>
          </a:prstGeom>
          <a:noFill/>
          <a:ln w="38100" cap="flat" cmpd="sng">
            <a:solidFill>
              <a:schemeClr val="dk1"/>
            </a:solidFill>
            <a:prstDash val="solid"/>
            <a:round/>
            <a:headEnd type="none" w="sm" len="sm"/>
            <a:tailEnd type="none" w="sm" len="sm"/>
          </a:ln>
        </p:spPr>
      </p:pic>
      <p:sp>
        <p:nvSpPr>
          <p:cNvPr id="3172" name="Google Shape;3172;p238"/>
          <p:cNvSpPr txBox="1"/>
          <p:nvPr/>
        </p:nvSpPr>
        <p:spPr>
          <a:xfrm>
            <a:off x="-71425" y="1040963"/>
            <a:ext cx="90399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i="1">
                <a:solidFill>
                  <a:schemeClr val="dk1"/>
                </a:solidFill>
              </a:rPr>
              <a:t>Leave one ingredient out and the recipe fails!</a:t>
            </a:r>
            <a:endParaRPr sz="3000">
              <a:solidFill>
                <a:schemeClr val="dk1"/>
              </a:solidFill>
              <a:latin typeface="Fira Sans Extra Condensed SemiBold"/>
              <a:ea typeface="Fira Sans Extra Condensed SemiBold"/>
              <a:cs typeface="Fira Sans Extra Condensed SemiBold"/>
              <a:sym typeface="Fira Sans Extra Condensed SemiBold"/>
            </a:endParaRPr>
          </a:p>
        </p:txBody>
      </p:sp>
      <p:pic>
        <p:nvPicPr>
          <p:cNvPr id="3173" name="Google Shape;3173;p238"/>
          <p:cNvPicPr preferRelativeResize="0"/>
          <p:nvPr/>
        </p:nvPicPr>
        <p:blipFill>
          <a:blip r:embed="rId4">
            <a:alphaModFix/>
          </a:blip>
          <a:stretch>
            <a:fillRect/>
          </a:stretch>
        </p:blipFill>
        <p:spPr>
          <a:xfrm>
            <a:off x="7648350" y="4577501"/>
            <a:ext cx="1495650" cy="566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7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177"/>
        <p:cNvGrpSpPr/>
        <p:nvPr/>
      </p:nvGrpSpPr>
      <p:grpSpPr>
        <a:xfrm>
          <a:off x="0" y="0"/>
          <a:ext cx="0" cy="0"/>
          <a:chOff x="0" y="0"/>
          <a:chExt cx="0" cy="0"/>
        </a:xfrm>
      </p:grpSpPr>
      <p:sp>
        <p:nvSpPr>
          <p:cNvPr id="3178" name="Google Shape;3178;p239"/>
          <p:cNvSpPr txBox="1"/>
          <p:nvPr/>
        </p:nvSpPr>
        <p:spPr>
          <a:xfrm>
            <a:off x="476250" y="381000"/>
            <a:ext cx="8191500" cy="5715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2200" b="1">
                <a:solidFill>
                  <a:srgbClr val="0B294E"/>
                </a:solidFill>
                <a:latin typeface="Montserrat"/>
                <a:ea typeface="Montserrat"/>
                <a:cs typeface="Montserrat"/>
                <a:sym typeface="Montserrat"/>
              </a:rPr>
              <a:t>Investing Breakout Room Discussion Questions</a:t>
            </a:r>
            <a:endParaRPr sz="2200" b="1">
              <a:solidFill>
                <a:srgbClr val="0B294E"/>
              </a:solidFill>
              <a:latin typeface="Montserrat"/>
              <a:ea typeface="Montserrat"/>
              <a:cs typeface="Montserrat"/>
              <a:sym typeface="Montserrat"/>
            </a:endParaRPr>
          </a:p>
        </p:txBody>
      </p:sp>
      <p:grpSp>
        <p:nvGrpSpPr>
          <p:cNvPr id="3179" name="Google Shape;3179;p239"/>
          <p:cNvGrpSpPr/>
          <p:nvPr/>
        </p:nvGrpSpPr>
        <p:grpSpPr>
          <a:xfrm>
            <a:off x="476250" y="1143000"/>
            <a:ext cx="3905400" cy="1666800"/>
            <a:chOff x="476250" y="1143000"/>
            <a:chExt cx="3905400" cy="1666800"/>
          </a:xfrm>
        </p:grpSpPr>
        <p:sp>
          <p:nvSpPr>
            <p:cNvPr id="3180" name="Google Shape;3180;p239"/>
            <p:cNvSpPr/>
            <p:nvPr/>
          </p:nvSpPr>
          <p:spPr>
            <a:xfrm>
              <a:off x="476250" y="1143000"/>
              <a:ext cx="3905400" cy="1666800"/>
            </a:xfrm>
            <a:prstGeom prst="roundRect">
              <a:avLst>
                <a:gd name="adj" fmla="val 4571"/>
              </a:avLst>
            </a:prstGeom>
            <a:solidFill>
              <a:srgbClr val="FFFFFF"/>
            </a:solidFill>
            <a:ln w="14300"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181" name="Google Shape;3181;p239"/>
            <p:cNvSpPr txBox="1"/>
            <p:nvPr/>
          </p:nvSpPr>
          <p:spPr>
            <a:xfrm>
              <a:off x="666750" y="1285875"/>
              <a:ext cx="3524400" cy="1381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000" b="0">
                  <a:solidFill>
                    <a:srgbClr val="0284C7"/>
                  </a:solidFill>
                  <a:latin typeface="Montserrat ExtraBold"/>
                  <a:ea typeface="Montserrat ExtraBold"/>
                  <a:cs typeface="Montserrat ExtraBold"/>
                  <a:sym typeface="Montserrat ExtraBold"/>
                </a:rPr>
                <a:t>01</a:t>
              </a:r>
              <a:endParaRPr sz="2000" b="0">
                <a:solidFill>
                  <a:srgbClr val="0284C7"/>
                </a:solidFill>
                <a:latin typeface="Montserrat ExtraBold"/>
                <a:ea typeface="Montserrat ExtraBold"/>
                <a:cs typeface="Montserrat ExtraBold"/>
                <a:sym typeface="Montserrat ExtraBold"/>
              </a:endParaRPr>
            </a:p>
            <a:p>
              <a:pPr marL="0" lvl="0" indent="0" algn="l" rtl="0">
                <a:spcBef>
                  <a:spcPts val="600"/>
                </a:spcBef>
                <a:spcAft>
                  <a:spcPts val="0"/>
                </a:spcAft>
                <a:buNone/>
              </a:pPr>
              <a:r>
                <a:rPr lang="en" sz="1450" b="0">
                  <a:solidFill>
                    <a:srgbClr val="1E293B"/>
                  </a:solidFill>
                  <a:latin typeface="Montserrat Medium"/>
                  <a:ea typeface="Montserrat Medium"/>
                  <a:cs typeface="Montserrat Medium"/>
                  <a:sym typeface="Montserrat Medium"/>
                </a:rPr>
                <a:t>What real-world examples, stories, or analogies have been most effective in helping students understand compounding, time, and long-term investing?</a:t>
              </a:r>
              <a:endParaRPr sz="1450" b="0">
                <a:solidFill>
                  <a:srgbClr val="1E293B"/>
                </a:solidFill>
                <a:latin typeface="Montserrat Medium"/>
                <a:ea typeface="Montserrat Medium"/>
                <a:cs typeface="Montserrat Medium"/>
                <a:sym typeface="Montserrat Medium"/>
              </a:endParaRPr>
            </a:p>
          </p:txBody>
        </p:sp>
      </p:grpSp>
      <p:grpSp>
        <p:nvGrpSpPr>
          <p:cNvPr id="3182" name="Google Shape;3182;p239"/>
          <p:cNvGrpSpPr/>
          <p:nvPr/>
        </p:nvGrpSpPr>
        <p:grpSpPr>
          <a:xfrm>
            <a:off x="4762500" y="1143000"/>
            <a:ext cx="3905400" cy="1666800"/>
            <a:chOff x="4762500" y="1143000"/>
            <a:chExt cx="3905400" cy="1666800"/>
          </a:xfrm>
        </p:grpSpPr>
        <p:sp>
          <p:nvSpPr>
            <p:cNvPr id="3183" name="Google Shape;3183;p239"/>
            <p:cNvSpPr/>
            <p:nvPr/>
          </p:nvSpPr>
          <p:spPr>
            <a:xfrm>
              <a:off x="4762500" y="1143000"/>
              <a:ext cx="3905400" cy="1666800"/>
            </a:xfrm>
            <a:prstGeom prst="roundRect">
              <a:avLst>
                <a:gd name="adj" fmla="val 4571"/>
              </a:avLst>
            </a:prstGeom>
            <a:solidFill>
              <a:srgbClr val="FFFFFF"/>
            </a:solidFill>
            <a:ln w="14300"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184" name="Google Shape;3184;p239"/>
            <p:cNvSpPr txBox="1"/>
            <p:nvPr/>
          </p:nvSpPr>
          <p:spPr>
            <a:xfrm>
              <a:off x="4953000" y="1285875"/>
              <a:ext cx="3524400" cy="1381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000" b="0">
                  <a:solidFill>
                    <a:srgbClr val="0284C7"/>
                  </a:solidFill>
                  <a:latin typeface="Montserrat ExtraBold"/>
                  <a:ea typeface="Montserrat ExtraBold"/>
                  <a:cs typeface="Montserrat ExtraBold"/>
                  <a:sym typeface="Montserrat ExtraBold"/>
                </a:rPr>
                <a:t>02</a:t>
              </a:r>
              <a:endParaRPr sz="2000" b="0">
                <a:solidFill>
                  <a:srgbClr val="0284C7"/>
                </a:solidFill>
                <a:latin typeface="Montserrat ExtraBold"/>
                <a:ea typeface="Montserrat ExtraBold"/>
                <a:cs typeface="Montserrat ExtraBold"/>
                <a:sym typeface="Montserrat ExtraBold"/>
              </a:endParaRPr>
            </a:p>
            <a:p>
              <a:pPr marL="0" lvl="0" indent="0" algn="l" rtl="0">
                <a:spcBef>
                  <a:spcPts val="600"/>
                </a:spcBef>
                <a:spcAft>
                  <a:spcPts val="0"/>
                </a:spcAft>
                <a:buNone/>
              </a:pPr>
              <a:r>
                <a:rPr lang="en" sz="1450" b="0">
                  <a:solidFill>
                    <a:srgbClr val="1E293B"/>
                  </a:solidFill>
                  <a:latin typeface="Montserrat Medium"/>
                  <a:ea typeface="Montserrat Medium"/>
                  <a:cs typeface="Montserrat Medium"/>
                  <a:sym typeface="Montserrat Medium"/>
                </a:rPr>
                <a:t>Many students believe investing is only for wealthy people. How can we help students see that investing is accessible to almost everyone, even if they start with very small amounts?</a:t>
              </a:r>
              <a:endParaRPr sz="1450" b="0">
                <a:solidFill>
                  <a:srgbClr val="1E293B"/>
                </a:solidFill>
                <a:latin typeface="Montserrat Medium"/>
                <a:ea typeface="Montserrat Medium"/>
                <a:cs typeface="Montserrat Medium"/>
                <a:sym typeface="Montserrat Medium"/>
              </a:endParaRPr>
            </a:p>
          </p:txBody>
        </p:sp>
      </p:grpSp>
      <p:grpSp>
        <p:nvGrpSpPr>
          <p:cNvPr id="3185" name="Google Shape;3185;p239"/>
          <p:cNvGrpSpPr/>
          <p:nvPr/>
        </p:nvGrpSpPr>
        <p:grpSpPr>
          <a:xfrm>
            <a:off x="476250" y="3000375"/>
            <a:ext cx="3905400" cy="1666800"/>
            <a:chOff x="476250" y="3000375"/>
            <a:chExt cx="3905400" cy="1666800"/>
          </a:xfrm>
        </p:grpSpPr>
        <p:sp>
          <p:nvSpPr>
            <p:cNvPr id="3186" name="Google Shape;3186;p239"/>
            <p:cNvSpPr/>
            <p:nvPr/>
          </p:nvSpPr>
          <p:spPr>
            <a:xfrm>
              <a:off x="476250" y="3000375"/>
              <a:ext cx="3905400" cy="1666800"/>
            </a:xfrm>
            <a:prstGeom prst="roundRect">
              <a:avLst>
                <a:gd name="adj" fmla="val 4571"/>
              </a:avLst>
            </a:prstGeom>
            <a:solidFill>
              <a:srgbClr val="FFFFFF"/>
            </a:solidFill>
            <a:ln w="14300"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187" name="Google Shape;3187;p239"/>
            <p:cNvSpPr txBox="1"/>
            <p:nvPr/>
          </p:nvSpPr>
          <p:spPr>
            <a:xfrm>
              <a:off x="666750" y="3143250"/>
              <a:ext cx="3524400" cy="1381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000" b="0">
                  <a:solidFill>
                    <a:srgbClr val="0284C7"/>
                  </a:solidFill>
                  <a:latin typeface="Montserrat ExtraBold"/>
                  <a:ea typeface="Montserrat ExtraBold"/>
                  <a:cs typeface="Montserrat ExtraBold"/>
                  <a:sym typeface="Montserrat ExtraBold"/>
                </a:rPr>
                <a:t>03</a:t>
              </a:r>
              <a:endParaRPr sz="2000" b="0">
                <a:solidFill>
                  <a:srgbClr val="0284C7"/>
                </a:solidFill>
                <a:latin typeface="Montserrat ExtraBold"/>
                <a:ea typeface="Montserrat ExtraBold"/>
                <a:cs typeface="Montserrat ExtraBold"/>
                <a:sym typeface="Montserrat ExtraBold"/>
              </a:endParaRPr>
            </a:p>
            <a:p>
              <a:pPr marL="0" lvl="0" indent="0" algn="l" rtl="0">
                <a:spcBef>
                  <a:spcPts val="600"/>
                </a:spcBef>
                <a:spcAft>
                  <a:spcPts val="0"/>
                </a:spcAft>
                <a:buNone/>
              </a:pPr>
              <a:r>
                <a:rPr lang="en" sz="1650" b="0">
                  <a:solidFill>
                    <a:srgbClr val="1E293B"/>
                  </a:solidFill>
                  <a:latin typeface="Montserrat Medium"/>
                  <a:ea typeface="Montserrat Medium"/>
                  <a:cs typeface="Montserrat Medium"/>
                  <a:sym typeface="Montserrat Medium"/>
                </a:rPr>
                <a:t>What investing misconceptions do you hear most often from students?</a:t>
              </a:r>
              <a:endParaRPr sz="1650" b="0">
                <a:solidFill>
                  <a:srgbClr val="1E293B"/>
                </a:solidFill>
                <a:latin typeface="Montserrat Medium"/>
                <a:ea typeface="Montserrat Medium"/>
                <a:cs typeface="Montserrat Medium"/>
                <a:sym typeface="Montserrat Medium"/>
              </a:endParaRPr>
            </a:p>
          </p:txBody>
        </p:sp>
      </p:grpSp>
      <p:grpSp>
        <p:nvGrpSpPr>
          <p:cNvPr id="3188" name="Google Shape;3188;p239"/>
          <p:cNvGrpSpPr/>
          <p:nvPr/>
        </p:nvGrpSpPr>
        <p:grpSpPr>
          <a:xfrm>
            <a:off x="4762500" y="3000375"/>
            <a:ext cx="3905400" cy="1666800"/>
            <a:chOff x="4762500" y="3000375"/>
            <a:chExt cx="3905400" cy="1666800"/>
          </a:xfrm>
        </p:grpSpPr>
        <p:sp>
          <p:nvSpPr>
            <p:cNvPr id="3189" name="Google Shape;3189;p239"/>
            <p:cNvSpPr/>
            <p:nvPr/>
          </p:nvSpPr>
          <p:spPr>
            <a:xfrm>
              <a:off x="4762500" y="3000375"/>
              <a:ext cx="3905400" cy="1666800"/>
            </a:xfrm>
            <a:prstGeom prst="roundRect">
              <a:avLst>
                <a:gd name="adj" fmla="val 4571"/>
              </a:avLst>
            </a:prstGeom>
            <a:solidFill>
              <a:srgbClr val="FFFFFF"/>
            </a:solidFill>
            <a:ln w="14300"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190" name="Google Shape;3190;p239"/>
            <p:cNvSpPr txBox="1"/>
            <p:nvPr/>
          </p:nvSpPr>
          <p:spPr>
            <a:xfrm>
              <a:off x="4953000" y="3143250"/>
              <a:ext cx="3524400" cy="13812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2000" b="0">
                  <a:solidFill>
                    <a:srgbClr val="0284C7"/>
                  </a:solidFill>
                  <a:latin typeface="Montserrat ExtraBold"/>
                  <a:ea typeface="Montserrat ExtraBold"/>
                  <a:cs typeface="Montserrat ExtraBold"/>
                  <a:sym typeface="Montserrat ExtraBold"/>
                </a:rPr>
                <a:t>04</a:t>
              </a:r>
              <a:endParaRPr sz="2000" b="0">
                <a:solidFill>
                  <a:srgbClr val="0284C7"/>
                </a:solidFill>
                <a:latin typeface="Montserrat ExtraBold"/>
                <a:ea typeface="Montserrat ExtraBold"/>
                <a:cs typeface="Montserrat ExtraBold"/>
                <a:sym typeface="Montserrat ExtraBold"/>
              </a:endParaRPr>
            </a:p>
            <a:p>
              <a:pPr marL="0" lvl="0" indent="0" algn="l" rtl="0">
                <a:spcBef>
                  <a:spcPts val="600"/>
                </a:spcBef>
                <a:spcAft>
                  <a:spcPts val="0"/>
                </a:spcAft>
                <a:buNone/>
              </a:pPr>
              <a:r>
                <a:rPr lang="en" sz="1350" b="0">
                  <a:solidFill>
                    <a:srgbClr val="1E293B"/>
                  </a:solidFill>
                  <a:latin typeface="Montserrat Medium"/>
                  <a:ea typeface="Montserrat Medium"/>
                  <a:cs typeface="Montserrat Medium"/>
                  <a:sym typeface="Montserrat Medium"/>
                </a:rPr>
                <a:t>Looking at everything we've discussed today, what is one investing activity, simulation, or discussion you'll use in your classroom this year, and why do you think it will resonate with students?</a:t>
              </a:r>
              <a:endParaRPr sz="1350" b="0">
                <a:solidFill>
                  <a:srgbClr val="1E293B"/>
                </a:solidFill>
                <a:latin typeface="Montserrat Medium"/>
                <a:ea typeface="Montserrat Medium"/>
                <a:cs typeface="Montserrat Medium"/>
                <a:sym typeface="Montserrat Medium"/>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194"/>
        <p:cNvGrpSpPr/>
        <p:nvPr/>
      </p:nvGrpSpPr>
      <p:grpSpPr>
        <a:xfrm>
          <a:off x="0" y="0"/>
          <a:ext cx="0" cy="0"/>
          <a:chOff x="0" y="0"/>
          <a:chExt cx="0" cy="0"/>
        </a:xfrm>
      </p:grpSpPr>
      <p:pic>
        <p:nvPicPr>
          <p:cNvPr id="3195" name="Google Shape;3195;p240"/>
          <p:cNvPicPr preferRelativeResize="0"/>
          <p:nvPr/>
        </p:nvPicPr>
        <p:blipFill>
          <a:blip r:embed="rId3">
            <a:alphaModFix/>
          </a:blip>
          <a:stretch>
            <a:fillRect/>
          </a:stretch>
        </p:blipFill>
        <p:spPr>
          <a:xfrm>
            <a:off x="1563725" y="-202500"/>
            <a:ext cx="7482401" cy="5548501"/>
          </a:xfrm>
          <a:prstGeom prst="rect">
            <a:avLst/>
          </a:prstGeom>
          <a:noFill/>
          <a:ln>
            <a:noFill/>
          </a:ln>
        </p:spPr>
      </p:pic>
      <p:sp>
        <p:nvSpPr>
          <p:cNvPr id="3196" name="Google Shape;3196;p240"/>
          <p:cNvSpPr txBox="1"/>
          <p:nvPr/>
        </p:nvSpPr>
        <p:spPr>
          <a:xfrm>
            <a:off x="0" y="54875"/>
            <a:ext cx="7611000" cy="846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600" b="1">
                <a:solidFill>
                  <a:srgbClr val="1155CC"/>
                </a:solidFill>
                <a:latin typeface="Montserrat"/>
                <a:ea typeface="Montserrat"/>
                <a:cs typeface="Montserrat"/>
                <a:sym typeface="Montserrat"/>
              </a:rPr>
              <a:t>Compounding Magic: Unlocking the Exponential Power of Compounding Interest!</a:t>
            </a:r>
            <a:endParaRPr sz="3600" b="1">
              <a:solidFill>
                <a:srgbClr val="1155CC"/>
              </a:solidFill>
              <a:latin typeface="Montserrat"/>
              <a:ea typeface="Montserrat"/>
              <a:cs typeface="Montserrat"/>
              <a:sym typeface="Montserrat"/>
            </a:endParaRPr>
          </a:p>
        </p:txBody>
      </p:sp>
      <p:pic>
        <p:nvPicPr>
          <p:cNvPr id="3197" name="Google Shape;3197;p240"/>
          <p:cNvPicPr preferRelativeResize="0"/>
          <p:nvPr/>
        </p:nvPicPr>
        <p:blipFill>
          <a:blip r:embed="rId4">
            <a:alphaModFix/>
          </a:blip>
          <a:stretch>
            <a:fillRect/>
          </a:stretch>
        </p:blipFill>
        <p:spPr>
          <a:xfrm>
            <a:off x="-4" y="3664525"/>
            <a:ext cx="3779049" cy="966600"/>
          </a:xfrm>
          <a:prstGeom prst="rect">
            <a:avLst/>
          </a:prstGeom>
          <a:noFill/>
          <a:ln>
            <a:noFill/>
          </a:ln>
          <a:effectLst>
            <a:outerShdw blurRad="57150" dist="19050" dir="5400000" algn="bl" rotWithShape="0">
              <a:srgbClr val="000000">
                <a:alpha val="34999"/>
              </a:srgbClr>
            </a:outerShdw>
            <a:reflection stA="42000" endPos="1000" fadeDir="5400012" sy="-100000" algn="bl" rotWithShape="0"/>
          </a:effectLst>
        </p:spPr>
      </p:pic>
      <p:sp>
        <p:nvSpPr>
          <p:cNvPr id="3198" name="Google Shape;3198;p240"/>
          <p:cNvSpPr txBox="1"/>
          <p:nvPr/>
        </p:nvSpPr>
        <p:spPr>
          <a:xfrm>
            <a:off x="77875" y="3975725"/>
            <a:ext cx="3372900" cy="55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Montserrat"/>
              <a:ea typeface="Montserrat"/>
              <a:cs typeface="Montserrat"/>
              <a:sym typeface="Montserra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202"/>
        <p:cNvGrpSpPr/>
        <p:nvPr/>
      </p:nvGrpSpPr>
      <p:grpSpPr>
        <a:xfrm>
          <a:off x="0" y="0"/>
          <a:ext cx="0" cy="0"/>
          <a:chOff x="0" y="0"/>
          <a:chExt cx="0" cy="0"/>
        </a:xfrm>
      </p:grpSpPr>
      <p:pic>
        <p:nvPicPr>
          <p:cNvPr id="3203" name="Google Shape;3203;p241"/>
          <p:cNvPicPr preferRelativeResize="0"/>
          <p:nvPr/>
        </p:nvPicPr>
        <p:blipFill>
          <a:blip r:embed="rId3">
            <a:alphaModFix/>
          </a:blip>
          <a:stretch>
            <a:fillRect/>
          </a:stretch>
        </p:blipFill>
        <p:spPr>
          <a:xfrm>
            <a:off x="3808175" y="204350"/>
            <a:ext cx="5510875" cy="3606874"/>
          </a:xfrm>
          <a:prstGeom prst="rect">
            <a:avLst/>
          </a:prstGeom>
          <a:noFill/>
          <a:ln>
            <a:noFill/>
          </a:ln>
        </p:spPr>
      </p:pic>
      <p:sp>
        <p:nvSpPr>
          <p:cNvPr id="3204" name="Google Shape;3204;p241"/>
          <p:cNvSpPr txBox="1">
            <a:spLocks noGrp="1"/>
          </p:cNvSpPr>
          <p:nvPr>
            <p:ph type="title"/>
          </p:nvPr>
        </p:nvSpPr>
        <p:spPr>
          <a:xfrm>
            <a:off x="-435000" y="912925"/>
            <a:ext cx="5474700" cy="841800"/>
          </a:xfrm>
          <a:prstGeom prst="rect">
            <a:avLst/>
          </a:prstGeom>
        </p:spPr>
        <p:txBody>
          <a:bodyPr spcFirstLastPara="1" wrap="square" lIns="91425" tIns="91425" rIns="91425" bIns="91425" anchor="ctr" anchorCtr="0">
            <a:normAutofit fontScale="90000"/>
          </a:bodyPr>
          <a:lstStyle/>
          <a:p>
            <a:pPr marL="0" lvl="0" indent="0" algn="ctr" rtl="0">
              <a:spcBef>
                <a:spcPts val="0"/>
              </a:spcBef>
              <a:spcAft>
                <a:spcPts val="0"/>
              </a:spcAft>
              <a:buClr>
                <a:schemeClr val="dk1"/>
              </a:buClr>
              <a:buSzPct val="25781"/>
              <a:buFont typeface="Arial"/>
              <a:buNone/>
            </a:pPr>
            <a:r>
              <a:rPr lang="en" sz="4267">
                <a:latin typeface="Montserrat"/>
                <a:ea typeface="Montserrat"/>
                <a:cs typeface="Montserrat"/>
                <a:sym typeface="Montserrat"/>
              </a:rPr>
              <a:t>People prefer benefits now, </a:t>
            </a:r>
            <a:endParaRPr sz="4267">
              <a:latin typeface="Montserrat"/>
              <a:ea typeface="Montserrat"/>
              <a:cs typeface="Montserrat"/>
              <a:sym typeface="Montserrat"/>
            </a:endParaRPr>
          </a:p>
          <a:p>
            <a:pPr marL="0" lvl="0" indent="0" algn="ctr" rtl="0">
              <a:spcBef>
                <a:spcPts val="0"/>
              </a:spcBef>
              <a:spcAft>
                <a:spcPts val="0"/>
              </a:spcAft>
              <a:buClr>
                <a:schemeClr val="dk1"/>
              </a:buClr>
              <a:buSzPct val="25781"/>
              <a:buFont typeface="Arial"/>
              <a:buNone/>
            </a:pPr>
            <a:r>
              <a:rPr lang="en" sz="4267">
                <a:latin typeface="Montserrat"/>
                <a:ea typeface="Montserrat"/>
                <a:cs typeface="Montserrat"/>
                <a:sym typeface="Montserrat"/>
              </a:rPr>
              <a:t>rather than later</a:t>
            </a:r>
            <a:endParaRPr sz="4267">
              <a:latin typeface="Montserrat"/>
              <a:ea typeface="Montserrat"/>
              <a:cs typeface="Montserrat"/>
              <a:sym typeface="Montserrat"/>
            </a:endParaRPr>
          </a:p>
          <a:p>
            <a:pPr marL="0" lvl="0" indent="0" algn="ctr" rtl="0">
              <a:spcBef>
                <a:spcPts val="0"/>
              </a:spcBef>
              <a:spcAft>
                <a:spcPts val="0"/>
              </a:spcAft>
              <a:buNone/>
            </a:pPr>
            <a:endParaRPr>
              <a:latin typeface="Montserrat"/>
              <a:ea typeface="Montserrat"/>
              <a:cs typeface="Montserrat"/>
              <a:sym typeface="Montserrat"/>
            </a:endParaRPr>
          </a:p>
        </p:txBody>
      </p:sp>
      <p:sp>
        <p:nvSpPr>
          <p:cNvPr id="3205" name="Google Shape;3205;p241"/>
          <p:cNvSpPr txBox="1"/>
          <p:nvPr/>
        </p:nvSpPr>
        <p:spPr>
          <a:xfrm>
            <a:off x="44400" y="2336375"/>
            <a:ext cx="4515900" cy="203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4000">
                <a:solidFill>
                  <a:schemeClr val="dk1"/>
                </a:solidFill>
                <a:latin typeface="Montserrat"/>
                <a:ea typeface="Montserrat"/>
                <a:cs typeface="Montserrat"/>
                <a:sym typeface="Montserrat"/>
              </a:rPr>
              <a:t>People prefer costs later, rather than now. </a:t>
            </a:r>
            <a:endParaRPr sz="4000">
              <a:solidFill>
                <a:schemeClr val="dk1"/>
              </a:solidFill>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0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209"/>
        <p:cNvGrpSpPr/>
        <p:nvPr/>
      </p:nvGrpSpPr>
      <p:grpSpPr>
        <a:xfrm>
          <a:off x="0" y="0"/>
          <a:ext cx="0" cy="0"/>
          <a:chOff x="0" y="0"/>
          <a:chExt cx="0" cy="0"/>
        </a:xfrm>
      </p:grpSpPr>
      <p:sp>
        <p:nvSpPr>
          <p:cNvPr id="3210" name="Google Shape;3210;p242"/>
          <p:cNvSpPr txBox="1"/>
          <p:nvPr/>
        </p:nvSpPr>
        <p:spPr>
          <a:xfrm>
            <a:off x="79575" y="108525"/>
            <a:ext cx="9013500" cy="290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b="1"/>
              <a:t>This is one reason saving is difficult.</a:t>
            </a:r>
            <a:endParaRPr sz="6000" b="1"/>
          </a:p>
          <a:p>
            <a:pPr marL="0" lvl="0" indent="0" algn="ctr" rtl="0">
              <a:spcBef>
                <a:spcPts val="0"/>
              </a:spcBef>
              <a:spcAft>
                <a:spcPts val="0"/>
              </a:spcAft>
              <a:buNone/>
            </a:pPr>
            <a:endParaRPr sz="2100" b="1"/>
          </a:p>
        </p:txBody>
      </p:sp>
      <p:sp>
        <p:nvSpPr>
          <p:cNvPr id="3211" name="Google Shape;3211;p242"/>
          <p:cNvSpPr txBox="1"/>
          <p:nvPr/>
        </p:nvSpPr>
        <p:spPr>
          <a:xfrm>
            <a:off x="337725" y="2349300"/>
            <a:ext cx="8642400" cy="203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0" b="1">
                <a:solidFill>
                  <a:schemeClr val="dk1"/>
                </a:solidFill>
              </a:rPr>
              <a:t>But there’s a big reward for saving…</a:t>
            </a:r>
            <a:endParaRPr sz="6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215"/>
        <p:cNvGrpSpPr/>
        <p:nvPr/>
      </p:nvGrpSpPr>
      <p:grpSpPr>
        <a:xfrm>
          <a:off x="0" y="0"/>
          <a:ext cx="0" cy="0"/>
          <a:chOff x="0" y="0"/>
          <a:chExt cx="0" cy="0"/>
        </a:xfrm>
      </p:grpSpPr>
      <p:sp>
        <p:nvSpPr>
          <p:cNvPr id="3216" name="Google Shape;3216;p243"/>
          <p:cNvSpPr txBox="1"/>
          <p:nvPr/>
        </p:nvSpPr>
        <p:spPr>
          <a:xfrm>
            <a:off x="79575" y="108525"/>
            <a:ext cx="9013500" cy="290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6000" b="1"/>
              <a:t>This is one reason saving is difficult.</a:t>
            </a:r>
            <a:endParaRPr sz="6000" b="1"/>
          </a:p>
          <a:p>
            <a:pPr marL="0" lvl="0" indent="0" algn="ctr" rtl="0">
              <a:spcBef>
                <a:spcPts val="0"/>
              </a:spcBef>
              <a:spcAft>
                <a:spcPts val="0"/>
              </a:spcAft>
              <a:buNone/>
            </a:pPr>
            <a:endParaRPr sz="2100" b="1"/>
          </a:p>
        </p:txBody>
      </p:sp>
      <p:sp>
        <p:nvSpPr>
          <p:cNvPr id="3217" name="Google Shape;3217;p243"/>
          <p:cNvSpPr txBox="1"/>
          <p:nvPr/>
        </p:nvSpPr>
        <p:spPr>
          <a:xfrm>
            <a:off x="337725" y="2349300"/>
            <a:ext cx="8642400" cy="20319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6000" b="1">
                <a:solidFill>
                  <a:schemeClr val="dk1"/>
                </a:solidFill>
              </a:rPr>
              <a:t>But there’s a big reward for saving…</a:t>
            </a:r>
            <a:endParaRPr sz="6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221"/>
        <p:cNvGrpSpPr/>
        <p:nvPr/>
      </p:nvGrpSpPr>
      <p:grpSpPr>
        <a:xfrm>
          <a:off x="0" y="0"/>
          <a:ext cx="0" cy="0"/>
          <a:chOff x="0" y="0"/>
          <a:chExt cx="0" cy="0"/>
        </a:xfrm>
      </p:grpSpPr>
      <p:sp>
        <p:nvSpPr>
          <p:cNvPr id="3222" name="Google Shape;3222;p244"/>
          <p:cNvSpPr txBox="1"/>
          <p:nvPr/>
        </p:nvSpPr>
        <p:spPr>
          <a:xfrm>
            <a:off x="79575" y="108525"/>
            <a:ext cx="8767800" cy="290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7000" b="1">
                <a:latin typeface="Montserrat"/>
                <a:ea typeface="Montserrat"/>
                <a:cs typeface="Montserrat"/>
                <a:sym typeface="Montserrat"/>
              </a:rPr>
              <a:t>INTEREST!</a:t>
            </a:r>
            <a:endParaRPr sz="7000" b="1">
              <a:latin typeface="Montserrat"/>
              <a:ea typeface="Montserrat"/>
              <a:cs typeface="Montserrat"/>
              <a:sym typeface="Montserrat"/>
            </a:endParaRPr>
          </a:p>
          <a:p>
            <a:pPr marL="0" lvl="0" indent="0" algn="ctr" rtl="0">
              <a:spcBef>
                <a:spcPts val="0"/>
              </a:spcBef>
              <a:spcAft>
                <a:spcPts val="0"/>
              </a:spcAft>
              <a:buNone/>
            </a:pPr>
            <a:endParaRPr sz="2100" b="1"/>
          </a:p>
        </p:txBody>
      </p:sp>
      <p:sp>
        <p:nvSpPr>
          <p:cNvPr id="3223" name="Google Shape;3223;p244"/>
          <p:cNvSpPr txBox="1"/>
          <p:nvPr/>
        </p:nvSpPr>
        <p:spPr>
          <a:xfrm>
            <a:off x="79575" y="1634450"/>
            <a:ext cx="9144000" cy="3355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4700" b="1">
                <a:solidFill>
                  <a:schemeClr val="dk1"/>
                </a:solidFill>
                <a:latin typeface="Montserrat"/>
                <a:ea typeface="Montserrat"/>
                <a:cs typeface="Montserrat"/>
                <a:sym typeface="Montserrat"/>
              </a:rPr>
              <a:t>Save $4000 a year between age 16 and 20, a </a:t>
            </a:r>
            <a:r>
              <a:rPr lang="en" sz="4200" b="1">
                <a:solidFill>
                  <a:schemeClr val="dk1"/>
                </a:solidFill>
                <a:latin typeface="Montserrat"/>
                <a:ea typeface="Montserrat"/>
                <a:cs typeface="Montserrat"/>
                <a:sym typeface="Montserrat"/>
              </a:rPr>
              <a:t>10% return, and have $1,000,000 by age 65.  </a:t>
            </a:r>
            <a:endParaRPr sz="4200" b="1">
              <a:solidFill>
                <a:schemeClr val="dk1"/>
              </a:solidFill>
              <a:latin typeface="Montserrat"/>
              <a:ea typeface="Montserrat"/>
              <a:cs typeface="Montserrat"/>
              <a:sym typeface="Montserrat"/>
            </a:endParaRPr>
          </a:p>
          <a:p>
            <a:pPr marL="0" lvl="0" indent="0" algn="l" rtl="0">
              <a:spcBef>
                <a:spcPts val="0"/>
              </a:spcBef>
              <a:spcAft>
                <a:spcPts val="0"/>
              </a:spcAft>
              <a:buNone/>
            </a:pPr>
            <a:endParaRPr sz="7000" b="1">
              <a:solidFill>
                <a:schemeClr val="dk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227"/>
        <p:cNvGrpSpPr/>
        <p:nvPr/>
      </p:nvGrpSpPr>
      <p:grpSpPr>
        <a:xfrm>
          <a:off x="0" y="0"/>
          <a:ext cx="0" cy="0"/>
          <a:chOff x="0" y="0"/>
          <a:chExt cx="0" cy="0"/>
        </a:xfrm>
      </p:grpSpPr>
      <p:sp>
        <p:nvSpPr>
          <p:cNvPr id="3228" name="Google Shape;3228;p245"/>
          <p:cNvSpPr txBox="1"/>
          <p:nvPr/>
        </p:nvSpPr>
        <p:spPr>
          <a:xfrm>
            <a:off x="79575" y="108525"/>
            <a:ext cx="8767800" cy="290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chemeClr val="dk1"/>
                </a:solidFill>
                <a:latin typeface="Montserrat"/>
                <a:ea typeface="Montserrat"/>
                <a:cs typeface="Montserrat"/>
                <a:sym typeface="Montserrat"/>
              </a:rPr>
              <a:t>Addition vs. </a:t>
            </a:r>
            <a:r>
              <a:rPr lang="en" sz="4800" b="1">
                <a:latin typeface="Montserrat"/>
                <a:ea typeface="Montserrat"/>
                <a:cs typeface="Montserrat"/>
                <a:sym typeface="Montserrat"/>
              </a:rPr>
              <a:t>Compounding </a:t>
            </a:r>
            <a:endParaRPr sz="4800" b="1">
              <a:latin typeface="Montserrat"/>
              <a:ea typeface="Montserrat"/>
              <a:cs typeface="Montserrat"/>
              <a:sym typeface="Montserrat"/>
            </a:endParaRPr>
          </a:p>
          <a:p>
            <a:pPr marL="0" lvl="0" indent="0" algn="ctr" rtl="0">
              <a:spcBef>
                <a:spcPts val="0"/>
              </a:spcBef>
              <a:spcAft>
                <a:spcPts val="0"/>
              </a:spcAft>
              <a:buNone/>
            </a:pPr>
            <a:endParaRPr sz="2100" b="1"/>
          </a:p>
        </p:txBody>
      </p:sp>
      <p:sp>
        <p:nvSpPr>
          <p:cNvPr id="3229" name="Google Shape;3229;p245"/>
          <p:cNvSpPr txBox="1"/>
          <p:nvPr/>
        </p:nvSpPr>
        <p:spPr>
          <a:xfrm>
            <a:off x="72825" y="1307150"/>
            <a:ext cx="9144000" cy="985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5200" b="1">
                <a:solidFill>
                  <a:schemeClr val="dk1"/>
                </a:solidFill>
                <a:latin typeface="Montserrat"/>
                <a:ea typeface="Montserrat"/>
                <a:cs typeface="Montserrat"/>
                <a:sym typeface="Montserrat"/>
              </a:rPr>
              <a:t>8+8+8+8+8+8+8+8 = </a:t>
            </a:r>
            <a:endParaRPr sz="7000" b="1">
              <a:solidFill>
                <a:schemeClr val="dk1"/>
              </a:solidFill>
            </a:endParaRPr>
          </a:p>
        </p:txBody>
      </p:sp>
      <p:sp>
        <p:nvSpPr>
          <p:cNvPr id="3230" name="Google Shape;3230;p245"/>
          <p:cNvSpPr txBox="1"/>
          <p:nvPr/>
        </p:nvSpPr>
        <p:spPr>
          <a:xfrm>
            <a:off x="3168900" y="2292350"/>
            <a:ext cx="3217200" cy="16623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9600" b="1">
                <a:solidFill>
                  <a:schemeClr val="dk1"/>
                </a:solidFill>
                <a:latin typeface="Montserrat"/>
                <a:ea typeface="Montserrat"/>
                <a:cs typeface="Montserrat"/>
                <a:sym typeface="Montserrat"/>
              </a:rPr>
              <a:t>64</a:t>
            </a:r>
            <a:endParaRPr sz="9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234"/>
        <p:cNvGrpSpPr/>
        <p:nvPr/>
      </p:nvGrpSpPr>
      <p:grpSpPr>
        <a:xfrm>
          <a:off x="0" y="0"/>
          <a:ext cx="0" cy="0"/>
          <a:chOff x="0" y="0"/>
          <a:chExt cx="0" cy="0"/>
        </a:xfrm>
      </p:grpSpPr>
      <p:sp>
        <p:nvSpPr>
          <p:cNvPr id="3235" name="Google Shape;3235;p246"/>
          <p:cNvSpPr txBox="1"/>
          <p:nvPr/>
        </p:nvSpPr>
        <p:spPr>
          <a:xfrm>
            <a:off x="79575" y="108525"/>
            <a:ext cx="8767800" cy="290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b="1">
                <a:solidFill>
                  <a:schemeClr val="dk1"/>
                </a:solidFill>
                <a:latin typeface="Montserrat"/>
                <a:ea typeface="Montserrat"/>
                <a:cs typeface="Montserrat"/>
                <a:sym typeface="Montserrat"/>
              </a:rPr>
              <a:t>Addition vs. </a:t>
            </a:r>
            <a:r>
              <a:rPr lang="en" sz="4800" b="1">
                <a:latin typeface="Montserrat"/>
                <a:ea typeface="Montserrat"/>
                <a:cs typeface="Montserrat"/>
                <a:sym typeface="Montserrat"/>
              </a:rPr>
              <a:t>Compounding </a:t>
            </a:r>
            <a:endParaRPr sz="4800" b="1">
              <a:latin typeface="Montserrat"/>
              <a:ea typeface="Montserrat"/>
              <a:cs typeface="Montserrat"/>
              <a:sym typeface="Montserrat"/>
            </a:endParaRPr>
          </a:p>
          <a:p>
            <a:pPr marL="0" lvl="0" indent="0" algn="ctr" rtl="0">
              <a:spcBef>
                <a:spcPts val="0"/>
              </a:spcBef>
              <a:spcAft>
                <a:spcPts val="0"/>
              </a:spcAft>
              <a:buNone/>
            </a:pPr>
            <a:endParaRPr sz="2100" b="1"/>
          </a:p>
        </p:txBody>
      </p:sp>
      <p:sp>
        <p:nvSpPr>
          <p:cNvPr id="3236" name="Google Shape;3236;p246"/>
          <p:cNvSpPr txBox="1"/>
          <p:nvPr/>
        </p:nvSpPr>
        <p:spPr>
          <a:xfrm>
            <a:off x="72825" y="1307150"/>
            <a:ext cx="9144000" cy="985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5200" b="1">
                <a:solidFill>
                  <a:schemeClr val="dk1"/>
                </a:solidFill>
                <a:latin typeface="Montserrat"/>
                <a:ea typeface="Montserrat"/>
                <a:cs typeface="Montserrat"/>
                <a:sym typeface="Montserrat"/>
              </a:rPr>
              <a:t>8x8x8x8x8x8x8x8 = </a:t>
            </a:r>
            <a:endParaRPr sz="7000" b="1">
              <a:solidFill>
                <a:schemeClr val="dk1"/>
              </a:solidFill>
            </a:endParaRPr>
          </a:p>
        </p:txBody>
      </p:sp>
      <p:sp>
        <p:nvSpPr>
          <p:cNvPr id="3237" name="Google Shape;3237;p246"/>
          <p:cNvSpPr txBox="1"/>
          <p:nvPr/>
        </p:nvSpPr>
        <p:spPr>
          <a:xfrm>
            <a:off x="825000" y="2345625"/>
            <a:ext cx="7494000" cy="1662300"/>
          </a:xfrm>
          <a:prstGeom prst="rect">
            <a:avLst/>
          </a:prstGeom>
          <a:noFill/>
          <a:ln>
            <a:noFill/>
          </a:ln>
        </p:spPr>
        <p:txBody>
          <a:bodyPr spcFirstLastPara="1" wrap="square" lIns="91425" tIns="91425" rIns="91425" bIns="91425" anchor="t" anchorCtr="0">
            <a:spAutoFit/>
          </a:bodyPr>
          <a:lstStyle/>
          <a:p>
            <a:pPr marL="457200" lvl="0" indent="0" algn="l" rtl="0">
              <a:spcBef>
                <a:spcPts val="0"/>
              </a:spcBef>
              <a:spcAft>
                <a:spcPts val="0"/>
              </a:spcAft>
              <a:buNone/>
            </a:pPr>
            <a:r>
              <a:rPr lang="en" sz="9600" b="1">
                <a:solidFill>
                  <a:schemeClr val="dk1"/>
                </a:solidFill>
                <a:latin typeface="Montserrat"/>
                <a:ea typeface="Montserrat"/>
                <a:cs typeface="Montserrat"/>
                <a:sym typeface="Montserrat"/>
              </a:rPr>
              <a:t>$16,777,216</a:t>
            </a:r>
            <a:endParaRPr sz="96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3241"/>
        <p:cNvGrpSpPr/>
        <p:nvPr/>
      </p:nvGrpSpPr>
      <p:grpSpPr>
        <a:xfrm>
          <a:off x="0" y="0"/>
          <a:ext cx="0" cy="0"/>
          <a:chOff x="0" y="0"/>
          <a:chExt cx="0" cy="0"/>
        </a:xfrm>
      </p:grpSpPr>
      <p:sp>
        <p:nvSpPr>
          <p:cNvPr id="3242" name="Google Shape;3242;p247"/>
          <p:cNvSpPr txBox="1"/>
          <p:nvPr/>
        </p:nvSpPr>
        <p:spPr>
          <a:xfrm>
            <a:off x="114450" y="108525"/>
            <a:ext cx="8767800" cy="290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400" b="1">
                <a:latin typeface="Montserrat"/>
                <a:ea typeface="Montserrat"/>
                <a:cs typeface="Montserrat"/>
                <a:sym typeface="Montserrat"/>
              </a:rPr>
              <a:t>With compounding interest, the choice is not between one car now and one car later. </a:t>
            </a:r>
            <a:endParaRPr sz="2400" b="1">
              <a:latin typeface="Montserrat"/>
              <a:ea typeface="Montserrat"/>
              <a:cs typeface="Montserrat"/>
              <a:sym typeface="Montserrat"/>
            </a:endParaRPr>
          </a:p>
          <a:p>
            <a:pPr marL="0" lvl="0" indent="0" algn="ctr" rtl="0">
              <a:spcBef>
                <a:spcPts val="0"/>
              </a:spcBef>
              <a:spcAft>
                <a:spcPts val="0"/>
              </a:spcAft>
              <a:buNone/>
            </a:pPr>
            <a:endParaRPr sz="3600" b="1">
              <a:latin typeface="Montserrat"/>
              <a:ea typeface="Montserrat"/>
              <a:cs typeface="Montserrat"/>
              <a:sym typeface="Montserrat"/>
            </a:endParaRPr>
          </a:p>
          <a:p>
            <a:pPr marL="0" lvl="0" indent="0" algn="ctr" rtl="0">
              <a:spcBef>
                <a:spcPts val="0"/>
              </a:spcBef>
              <a:spcAft>
                <a:spcPts val="0"/>
              </a:spcAft>
              <a:buNone/>
            </a:pPr>
            <a:endParaRPr sz="2100" b="1"/>
          </a:p>
        </p:txBody>
      </p:sp>
      <p:pic>
        <p:nvPicPr>
          <p:cNvPr id="3243" name="Google Shape;3243;p247"/>
          <p:cNvPicPr preferRelativeResize="0"/>
          <p:nvPr/>
        </p:nvPicPr>
        <p:blipFill>
          <a:blip r:embed="rId3">
            <a:alphaModFix/>
          </a:blip>
          <a:stretch>
            <a:fillRect/>
          </a:stretch>
        </p:blipFill>
        <p:spPr>
          <a:xfrm>
            <a:off x="1732113" y="1261425"/>
            <a:ext cx="5532477" cy="369012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1223" name="Google Shape;1223;p194"/>
          <p:cNvSpPr txBox="1"/>
          <p:nvPr/>
        </p:nvSpPr>
        <p:spPr>
          <a:xfrm>
            <a:off x="529667" y="352004"/>
            <a:ext cx="7937100" cy="9159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414A58"/>
              </a:buClr>
              <a:buSzPts val="3300"/>
              <a:buFont typeface="Calibri"/>
              <a:buNone/>
            </a:pPr>
            <a:r>
              <a:rPr lang="en" sz="3300" b="0" i="0" u="none" strike="noStrike" cap="none">
                <a:solidFill>
                  <a:srgbClr val="414A58"/>
                </a:solidFill>
                <a:latin typeface="Calibri"/>
                <a:ea typeface="Calibri"/>
                <a:cs typeface="Calibri"/>
                <a:sym typeface="Calibri"/>
              </a:rPr>
              <a:t>National Standards</a:t>
            </a:r>
            <a:endParaRPr sz="3300" b="0" i="0" u="none" strike="noStrike" cap="none">
              <a:solidFill>
                <a:schemeClr val="dk1"/>
              </a:solidFill>
              <a:latin typeface="Calibri"/>
              <a:ea typeface="Calibri"/>
              <a:cs typeface="Calibri"/>
              <a:sym typeface="Calibri"/>
            </a:endParaRPr>
          </a:p>
        </p:txBody>
      </p:sp>
      <p:sp>
        <p:nvSpPr>
          <p:cNvPr id="1224" name="Google Shape;1224;p194"/>
          <p:cNvSpPr txBox="1">
            <a:spLocks noGrp="1"/>
          </p:cNvSpPr>
          <p:nvPr>
            <p:ph type="sldNum" idx="12"/>
          </p:nvPr>
        </p:nvSpPr>
        <p:spPr>
          <a:xfrm>
            <a:off x="6453170" y="4781224"/>
            <a:ext cx="24477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6</a:t>
            </a:fld>
            <a:endParaRPr/>
          </a:p>
        </p:txBody>
      </p:sp>
      <p:pic>
        <p:nvPicPr>
          <p:cNvPr id="1225" name="Google Shape;1225;p194" descr="A yellow and blue cover&#10;&#10;Description automatically generated"/>
          <p:cNvPicPr preferRelativeResize="0"/>
          <p:nvPr/>
        </p:nvPicPr>
        <p:blipFill rotWithShape="1">
          <a:blip r:embed="rId3">
            <a:alphaModFix/>
          </a:blip>
          <a:srcRect/>
          <a:stretch/>
        </p:blipFill>
        <p:spPr>
          <a:xfrm>
            <a:off x="1139496" y="1210236"/>
            <a:ext cx="2541300" cy="3267600"/>
          </a:xfrm>
          <a:prstGeom prst="roundRect">
            <a:avLst>
              <a:gd name="adj" fmla="val 16667"/>
            </a:avLst>
          </a:prstGeom>
          <a:noFill/>
          <a:ln>
            <a:noFill/>
          </a:ln>
          <a:effectLst>
            <a:outerShdw blurRad="57150" dist="28575" dir="7800000" algn="tl" rotWithShape="0">
              <a:srgbClr val="000000">
                <a:alpha val="40000"/>
              </a:srgbClr>
            </a:outerShdw>
          </a:effectLst>
        </p:spPr>
      </p:pic>
      <p:sp>
        <p:nvSpPr>
          <p:cNvPr id="1226" name="Google Shape;1226;p194"/>
          <p:cNvSpPr txBox="1"/>
          <p:nvPr/>
        </p:nvSpPr>
        <p:spPr>
          <a:xfrm>
            <a:off x="1088678" y="4637875"/>
            <a:ext cx="6125100" cy="284700"/>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en" sz="1400" b="0" i="0" u="sng" strike="noStrike" cap="none">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https://www.councilforeconed.org/policy-advocacy/k-12-standards/</a:t>
            </a:r>
            <a:endParaRPr sz="1400" b="0" i="0" u="none" strike="noStrike" cap="none">
              <a:solidFill>
                <a:schemeClr val="dk1"/>
              </a:solidFill>
              <a:latin typeface="Calibri"/>
              <a:ea typeface="Calibri"/>
              <a:cs typeface="Calibri"/>
              <a:sym typeface="Calibri"/>
            </a:endParaRPr>
          </a:p>
        </p:txBody>
      </p:sp>
      <p:sp>
        <p:nvSpPr>
          <p:cNvPr id="1227" name="Google Shape;1227;p194"/>
          <p:cNvSpPr txBox="1"/>
          <p:nvPr/>
        </p:nvSpPr>
        <p:spPr>
          <a:xfrm>
            <a:off x="4441922" y="1268018"/>
            <a:ext cx="4240500" cy="32718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800"/>
              </a:spcBef>
              <a:spcAft>
                <a:spcPts val="0"/>
              </a:spcAft>
              <a:buNone/>
            </a:pPr>
            <a:endParaRPr sz="2000">
              <a:solidFill>
                <a:schemeClr val="dk1"/>
              </a:solidFill>
              <a:latin typeface="Calibri"/>
              <a:ea typeface="Calibri"/>
              <a:cs typeface="Calibri"/>
              <a:sym typeface="Calibri"/>
            </a:endParaRPr>
          </a:p>
          <a:p>
            <a:pPr marL="0" lvl="0" indent="0" algn="l" rtl="0">
              <a:lnSpc>
                <a:spcPct val="90000"/>
              </a:lnSpc>
              <a:spcBef>
                <a:spcPts val="800"/>
              </a:spcBef>
              <a:spcAft>
                <a:spcPts val="0"/>
              </a:spcAft>
              <a:buNone/>
            </a:pPr>
            <a:r>
              <a:rPr lang="en" sz="2000">
                <a:solidFill>
                  <a:schemeClr val="dk1"/>
                </a:solidFill>
                <a:latin typeface="Calibri"/>
                <a:ea typeface="Calibri"/>
                <a:cs typeface="Calibri"/>
                <a:sym typeface="Calibri"/>
              </a:rPr>
              <a:t>4. Investing</a:t>
            </a:r>
            <a:endParaRPr sz="2000">
              <a:solidFill>
                <a:schemeClr val="dk1"/>
              </a:solidFill>
              <a:latin typeface="Calibri"/>
              <a:ea typeface="Calibri"/>
              <a:cs typeface="Calibri"/>
              <a:sym typeface="Calibri"/>
            </a:endParaRPr>
          </a:p>
          <a:p>
            <a:pPr marL="0" marR="0" lvl="0" indent="0" algn="l" rtl="0">
              <a:lnSpc>
                <a:spcPct val="90000"/>
              </a:lnSpc>
              <a:spcBef>
                <a:spcPts val="800"/>
              </a:spcBef>
              <a:spcAft>
                <a:spcPts val="0"/>
              </a:spcAft>
              <a:buNone/>
            </a:pPr>
            <a:endParaRPr sz="2000">
              <a:solidFill>
                <a:schemeClr val="dk1"/>
              </a:solidFill>
              <a:latin typeface="Calibri"/>
              <a:ea typeface="Calibri"/>
              <a:cs typeface="Calibri"/>
              <a:sym typeface="Calibri"/>
            </a:endParaRPr>
          </a:p>
          <a:p>
            <a:pPr marL="381000" marR="0" lvl="0" indent="-254000" algn="l" rtl="0">
              <a:lnSpc>
                <a:spcPct val="90000"/>
              </a:lnSpc>
              <a:spcBef>
                <a:spcPts val="80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247"/>
        <p:cNvGrpSpPr/>
        <p:nvPr/>
      </p:nvGrpSpPr>
      <p:grpSpPr>
        <a:xfrm>
          <a:off x="0" y="0"/>
          <a:ext cx="0" cy="0"/>
          <a:chOff x="0" y="0"/>
          <a:chExt cx="0" cy="0"/>
        </a:xfrm>
      </p:grpSpPr>
      <p:sp>
        <p:nvSpPr>
          <p:cNvPr id="3248" name="Google Shape;3248;p248"/>
          <p:cNvSpPr txBox="1"/>
          <p:nvPr/>
        </p:nvSpPr>
        <p:spPr>
          <a:xfrm>
            <a:off x="0" y="108525"/>
            <a:ext cx="9058500" cy="290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300" b="1">
                <a:latin typeface="Montserrat"/>
                <a:ea typeface="Montserrat"/>
                <a:cs typeface="Montserrat"/>
                <a:sym typeface="Montserrat"/>
              </a:rPr>
              <a:t>If you saved the money as opposed to buying a car today, and invested and earned 8% a year…you could have… </a:t>
            </a:r>
            <a:endParaRPr sz="2300" b="1">
              <a:latin typeface="Montserrat"/>
              <a:ea typeface="Montserrat"/>
              <a:cs typeface="Montserrat"/>
              <a:sym typeface="Montserrat"/>
            </a:endParaRPr>
          </a:p>
          <a:p>
            <a:pPr marL="0" lvl="0" indent="0" algn="ctr" rtl="0">
              <a:spcBef>
                <a:spcPts val="0"/>
              </a:spcBef>
              <a:spcAft>
                <a:spcPts val="0"/>
              </a:spcAft>
              <a:buNone/>
            </a:pPr>
            <a:endParaRPr sz="3600" b="1">
              <a:latin typeface="Montserrat"/>
              <a:ea typeface="Montserrat"/>
              <a:cs typeface="Montserrat"/>
              <a:sym typeface="Montserrat"/>
            </a:endParaRPr>
          </a:p>
          <a:p>
            <a:pPr marL="0" lvl="0" indent="0" algn="ctr" rtl="0">
              <a:spcBef>
                <a:spcPts val="0"/>
              </a:spcBef>
              <a:spcAft>
                <a:spcPts val="0"/>
              </a:spcAft>
              <a:buNone/>
            </a:pPr>
            <a:endParaRPr sz="2100" b="1"/>
          </a:p>
        </p:txBody>
      </p:sp>
      <p:pic>
        <p:nvPicPr>
          <p:cNvPr id="3249" name="Google Shape;3249;p248"/>
          <p:cNvPicPr preferRelativeResize="0"/>
          <p:nvPr/>
        </p:nvPicPr>
        <p:blipFill>
          <a:blip r:embed="rId3">
            <a:alphaModFix/>
          </a:blip>
          <a:stretch>
            <a:fillRect/>
          </a:stretch>
        </p:blipFill>
        <p:spPr>
          <a:xfrm>
            <a:off x="785744" y="1998600"/>
            <a:ext cx="2976374" cy="1985225"/>
          </a:xfrm>
          <a:prstGeom prst="rect">
            <a:avLst/>
          </a:prstGeom>
          <a:noFill/>
          <a:ln>
            <a:noFill/>
          </a:ln>
        </p:spPr>
      </p:pic>
      <p:pic>
        <p:nvPicPr>
          <p:cNvPr id="3250" name="Google Shape;3250;p248"/>
          <p:cNvPicPr preferRelativeResize="0"/>
          <p:nvPr/>
        </p:nvPicPr>
        <p:blipFill>
          <a:blip r:embed="rId4">
            <a:alphaModFix/>
          </a:blip>
          <a:stretch>
            <a:fillRect/>
          </a:stretch>
        </p:blipFill>
        <p:spPr>
          <a:xfrm>
            <a:off x="4690418" y="2076625"/>
            <a:ext cx="3814820" cy="1829176"/>
          </a:xfrm>
          <a:prstGeom prst="rect">
            <a:avLst/>
          </a:prstGeom>
          <a:noFill/>
          <a:ln>
            <a:noFill/>
          </a:ln>
        </p:spPr>
      </p:pic>
      <p:sp>
        <p:nvSpPr>
          <p:cNvPr id="3251" name="Google Shape;3251;p248"/>
          <p:cNvSpPr txBox="1"/>
          <p:nvPr/>
        </p:nvSpPr>
        <p:spPr>
          <a:xfrm>
            <a:off x="2416352" y="1126450"/>
            <a:ext cx="4225800" cy="444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3000" b="1">
                <a:solidFill>
                  <a:schemeClr val="dk1"/>
                </a:solidFill>
                <a:latin typeface="Montserrat"/>
                <a:ea typeface="Montserrat"/>
                <a:cs typeface="Montserrat"/>
                <a:sym typeface="Montserrat"/>
              </a:rPr>
              <a:t>two cars in 9 years.  </a:t>
            </a:r>
            <a:endParaRPr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4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255"/>
        <p:cNvGrpSpPr/>
        <p:nvPr/>
      </p:nvGrpSpPr>
      <p:grpSpPr>
        <a:xfrm>
          <a:off x="0" y="0"/>
          <a:ext cx="0" cy="0"/>
          <a:chOff x="0" y="0"/>
          <a:chExt cx="0" cy="0"/>
        </a:xfrm>
      </p:grpSpPr>
      <p:sp>
        <p:nvSpPr>
          <p:cNvPr id="3256" name="Google Shape;3256;p249"/>
          <p:cNvSpPr txBox="1"/>
          <p:nvPr/>
        </p:nvSpPr>
        <p:spPr>
          <a:xfrm>
            <a:off x="0" y="108525"/>
            <a:ext cx="9053700" cy="290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endParaRPr sz="2300" b="1">
              <a:solidFill>
                <a:schemeClr val="dk1"/>
              </a:solidFill>
              <a:latin typeface="Montserrat"/>
              <a:ea typeface="Montserrat"/>
              <a:cs typeface="Montserrat"/>
              <a:sym typeface="Montserrat"/>
            </a:endParaRPr>
          </a:p>
          <a:p>
            <a:pPr marL="0" lvl="0" indent="0" algn="ctr" rtl="0">
              <a:spcBef>
                <a:spcPts val="0"/>
              </a:spcBef>
              <a:spcAft>
                <a:spcPts val="0"/>
              </a:spcAft>
              <a:buNone/>
            </a:pPr>
            <a:r>
              <a:rPr lang="en" sz="2300" b="1">
                <a:solidFill>
                  <a:schemeClr val="dk1"/>
                </a:solidFill>
                <a:latin typeface="Montserrat"/>
                <a:ea typeface="Montserrat"/>
                <a:cs typeface="Montserrat"/>
                <a:sym typeface="Montserrat"/>
              </a:rPr>
              <a:t>A car today or </a:t>
            </a:r>
            <a:r>
              <a:rPr lang="en" sz="2400" b="1">
                <a:latin typeface="Montserrat"/>
                <a:ea typeface="Montserrat"/>
                <a:cs typeface="Montserrat"/>
                <a:sym typeface="Montserrat"/>
              </a:rPr>
              <a:t>in 18 years…  </a:t>
            </a:r>
            <a:endParaRPr sz="2400" b="1">
              <a:latin typeface="Montserrat"/>
              <a:ea typeface="Montserrat"/>
              <a:cs typeface="Montserrat"/>
              <a:sym typeface="Montserrat"/>
            </a:endParaRPr>
          </a:p>
          <a:p>
            <a:pPr marL="0" lvl="0" indent="0" algn="ctr" rtl="0">
              <a:spcBef>
                <a:spcPts val="0"/>
              </a:spcBef>
              <a:spcAft>
                <a:spcPts val="0"/>
              </a:spcAft>
              <a:buNone/>
            </a:pPr>
            <a:endParaRPr sz="3600" b="1">
              <a:latin typeface="Montserrat"/>
              <a:ea typeface="Montserrat"/>
              <a:cs typeface="Montserrat"/>
              <a:sym typeface="Montserrat"/>
            </a:endParaRPr>
          </a:p>
          <a:p>
            <a:pPr marL="0" lvl="0" indent="0" algn="ctr" rtl="0">
              <a:spcBef>
                <a:spcPts val="0"/>
              </a:spcBef>
              <a:spcAft>
                <a:spcPts val="0"/>
              </a:spcAft>
              <a:buNone/>
            </a:pPr>
            <a:endParaRPr sz="2100" b="1"/>
          </a:p>
        </p:txBody>
      </p:sp>
      <p:pic>
        <p:nvPicPr>
          <p:cNvPr id="3257" name="Google Shape;3257;p249"/>
          <p:cNvPicPr preferRelativeResize="0"/>
          <p:nvPr/>
        </p:nvPicPr>
        <p:blipFill>
          <a:blip r:embed="rId3">
            <a:alphaModFix/>
          </a:blip>
          <a:stretch>
            <a:fillRect/>
          </a:stretch>
        </p:blipFill>
        <p:spPr>
          <a:xfrm>
            <a:off x="306250" y="1448500"/>
            <a:ext cx="2742415" cy="1829176"/>
          </a:xfrm>
          <a:prstGeom prst="rect">
            <a:avLst/>
          </a:prstGeom>
          <a:noFill/>
          <a:ln>
            <a:noFill/>
          </a:ln>
        </p:spPr>
      </p:pic>
      <p:pic>
        <p:nvPicPr>
          <p:cNvPr id="3258" name="Google Shape;3258;p249"/>
          <p:cNvPicPr preferRelativeResize="0"/>
          <p:nvPr/>
        </p:nvPicPr>
        <p:blipFill>
          <a:blip r:embed="rId4">
            <a:alphaModFix/>
          </a:blip>
          <a:stretch>
            <a:fillRect/>
          </a:stretch>
        </p:blipFill>
        <p:spPr>
          <a:xfrm>
            <a:off x="3464248" y="1520400"/>
            <a:ext cx="3105649" cy="1489124"/>
          </a:xfrm>
          <a:prstGeom prst="rect">
            <a:avLst/>
          </a:prstGeom>
          <a:noFill/>
          <a:ln>
            <a:noFill/>
          </a:ln>
        </p:spPr>
      </p:pic>
      <p:pic>
        <p:nvPicPr>
          <p:cNvPr id="3259" name="Google Shape;3259;p249"/>
          <p:cNvPicPr preferRelativeResize="0"/>
          <p:nvPr/>
        </p:nvPicPr>
        <p:blipFill>
          <a:blip r:embed="rId5">
            <a:alphaModFix/>
          </a:blip>
          <a:stretch>
            <a:fillRect/>
          </a:stretch>
        </p:blipFill>
        <p:spPr>
          <a:xfrm>
            <a:off x="3310200" y="3369051"/>
            <a:ext cx="2787542" cy="1561024"/>
          </a:xfrm>
          <a:prstGeom prst="rect">
            <a:avLst/>
          </a:prstGeom>
          <a:noFill/>
          <a:ln>
            <a:noFill/>
          </a:ln>
        </p:spPr>
      </p:pic>
      <p:pic>
        <p:nvPicPr>
          <p:cNvPr id="3260" name="Google Shape;3260;p249"/>
          <p:cNvPicPr preferRelativeResize="0"/>
          <p:nvPr/>
        </p:nvPicPr>
        <p:blipFill>
          <a:blip r:embed="rId6">
            <a:alphaModFix/>
          </a:blip>
          <a:stretch>
            <a:fillRect/>
          </a:stretch>
        </p:blipFill>
        <p:spPr>
          <a:xfrm>
            <a:off x="6250142" y="3161925"/>
            <a:ext cx="2741458" cy="1540351"/>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5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5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5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264"/>
        <p:cNvGrpSpPr/>
        <p:nvPr/>
      </p:nvGrpSpPr>
      <p:grpSpPr>
        <a:xfrm>
          <a:off x="0" y="0"/>
          <a:ext cx="0" cy="0"/>
          <a:chOff x="0" y="0"/>
          <a:chExt cx="0" cy="0"/>
        </a:xfrm>
      </p:grpSpPr>
      <p:sp>
        <p:nvSpPr>
          <p:cNvPr id="3265" name="Google Shape;3265;p250"/>
          <p:cNvSpPr txBox="1"/>
          <p:nvPr/>
        </p:nvSpPr>
        <p:spPr>
          <a:xfrm>
            <a:off x="114450" y="108525"/>
            <a:ext cx="8767800" cy="290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900" b="1">
                <a:solidFill>
                  <a:schemeClr val="dk1"/>
                </a:solidFill>
                <a:latin typeface="Montserrat"/>
                <a:ea typeface="Montserrat"/>
                <a:cs typeface="Montserrat"/>
                <a:sym typeface="Montserrat"/>
              </a:rPr>
              <a:t>A car today or </a:t>
            </a:r>
            <a:r>
              <a:rPr lang="en" sz="2000" b="1">
                <a:solidFill>
                  <a:schemeClr val="dk1"/>
                </a:solidFill>
                <a:latin typeface="Montserrat"/>
                <a:ea typeface="Montserrat"/>
                <a:cs typeface="Montserrat"/>
                <a:sym typeface="Montserrat"/>
              </a:rPr>
              <a:t>in 27 years…  </a:t>
            </a:r>
            <a:endParaRPr sz="2000" b="1">
              <a:solidFill>
                <a:schemeClr val="dk1"/>
              </a:solidFill>
              <a:latin typeface="Montserrat"/>
              <a:ea typeface="Montserrat"/>
              <a:cs typeface="Montserrat"/>
              <a:sym typeface="Montserrat"/>
            </a:endParaRPr>
          </a:p>
          <a:p>
            <a:pPr marL="0" lvl="0" indent="0" algn="ctr" rtl="0">
              <a:spcBef>
                <a:spcPts val="0"/>
              </a:spcBef>
              <a:spcAft>
                <a:spcPts val="0"/>
              </a:spcAft>
              <a:buNone/>
            </a:pPr>
            <a:endParaRPr sz="2400" b="1">
              <a:latin typeface="Montserrat"/>
              <a:ea typeface="Montserrat"/>
              <a:cs typeface="Montserrat"/>
              <a:sym typeface="Montserrat"/>
            </a:endParaRPr>
          </a:p>
          <a:p>
            <a:pPr marL="0" lvl="0" indent="0" algn="ctr" rtl="0">
              <a:spcBef>
                <a:spcPts val="0"/>
              </a:spcBef>
              <a:spcAft>
                <a:spcPts val="0"/>
              </a:spcAft>
              <a:buNone/>
            </a:pPr>
            <a:endParaRPr sz="3600" b="1">
              <a:latin typeface="Montserrat"/>
              <a:ea typeface="Montserrat"/>
              <a:cs typeface="Montserrat"/>
              <a:sym typeface="Montserrat"/>
            </a:endParaRPr>
          </a:p>
          <a:p>
            <a:pPr marL="0" lvl="0" indent="0" algn="ctr" rtl="0">
              <a:spcBef>
                <a:spcPts val="0"/>
              </a:spcBef>
              <a:spcAft>
                <a:spcPts val="0"/>
              </a:spcAft>
              <a:buNone/>
            </a:pPr>
            <a:endParaRPr sz="2100" b="1"/>
          </a:p>
        </p:txBody>
      </p:sp>
      <p:pic>
        <p:nvPicPr>
          <p:cNvPr id="3266" name="Google Shape;3266;p250"/>
          <p:cNvPicPr preferRelativeResize="0"/>
          <p:nvPr/>
        </p:nvPicPr>
        <p:blipFill>
          <a:blip r:embed="rId3">
            <a:alphaModFix/>
          </a:blip>
          <a:stretch>
            <a:fillRect/>
          </a:stretch>
        </p:blipFill>
        <p:spPr>
          <a:xfrm>
            <a:off x="175475" y="321898"/>
            <a:ext cx="2309396" cy="1540349"/>
          </a:xfrm>
          <a:prstGeom prst="rect">
            <a:avLst/>
          </a:prstGeom>
          <a:noFill/>
          <a:ln>
            <a:noFill/>
          </a:ln>
        </p:spPr>
      </p:pic>
      <p:pic>
        <p:nvPicPr>
          <p:cNvPr id="3267" name="Google Shape;3267;p250"/>
          <p:cNvPicPr preferRelativeResize="0"/>
          <p:nvPr/>
        </p:nvPicPr>
        <p:blipFill>
          <a:blip r:embed="rId4">
            <a:alphaModFix/>
          </a:blip>
          <a:stretch>
            <a:fillRect/>
          </a:stretch>
        </p:blipFill>
        <p:spPr>
          <a:xfrm>
            <a:off x="2758125" y="695675"/>
            <a:ext cx="2551875" cy="1223599"/>
          </a:xfrm>
          <a:prstGeom prst="rect">
            <a:avLst/>
          </a:prstGeom>
          <a:noFill/>
          <a:ln>
            <a:noFill/>
          </a:ln>
        </p:spPr>
      </p:pic>
      <p:pic>
        <p:nvPicPr>
          <p:cNvPr id="3268" name="Google Shape;3268;p250"/>
          <p:cNvPicPr preferRelativeResize="0"/>
          <p:nvPr/>
        </p:nvPicPr>
        <p:blipFill>
          <a:blip r:embed="rId5">
            <a:alphaModFix/>
          </a:blip>
          <a:stretch>
            <a:fillRect/>
          </a:stretch>
        </p:blipFill>
        <p:spPr>
          <a:xfrm>
            <a:off x="114450" y="1981100"/>
            <a:ext cx="2309400" cy="1293273"/>
          </a:xfrm>
          <a:prstGeom prst="rect">
            <a:avLst/>
          </a:prstGeom>
          <a:noFill/>
          <a:ln>
            <a:noFill/>
          </a:ln>
        </p:spPr>
      </p:pic>
      <p:pic>
        <p:nvPicPr>
          <p:cNvPr id="3269" name="Google Shape;3269;p250"/>
          <p:cNvPicPr preferRelativeResize="0"/>
          <p:nvPr/>
        </p:nvPicPr>
        <p:blipFill>
          <a:blip r:embed="rId6">
            <a:alphaModFix/>
          </a:blip>
          <a:stretch>
            <a:fillRect/>
          </a:stretch>
        </p:blipFill>
        <p:spPr>
          <a:xfrm>
            <a:off x="6500924" y="163000"/>
            <a:ext cx="2381325" cy="1338000"/>
          </a:xfrm>
          <a:prstGeom prst="rect">
            <a:avLst/>
          </a:prstGeom>
          <a:noFill/>
          <a:ln>
            <a:noFill/>
          </a:ln>
        </p:spPr>
      </p:pic>
      <p:pic>
        <p:nvPicPr>
          <p:cNvPr id="3270" name="Google Shape;3270;p250"/>
          <p:cNvPicPr preferRelativeResize="0"/>
          <p:nvPr/>
        </p:nvPicPr>
        <p:blipFill>
          <a:blip r:embed="rId7">
            <a:alphaModFix/>
          </a:blip>
          <a:stretch>
            <a:fillRect/>
          </a:stretch>
        </p:blipFill>
        <p:spPr>
          <a:xfrm>
            <a:off x="2843400" y="2445500"/>
            <a:ext cx="2381325" cy="1584651"/>
          </a:xfrm>
          <a:prstGeom prst="rect">
            <a:avLst/>
          </a:prstGeom>
          <a:noFill/>
          <a:ln>
            <a:noFill/>
          </a:ln>
        </p:spPr>
      </p:pic>
      <p:pic>
        <p:nvPicPr>
          <p:cNvPr id="3271" name="Google Shape;3271;p250"/>
          <p:cNvPicPr preferRelativeResize="0"/>
          <p:nvPr/>
        </p:nvPicPr>
        <p:blipFill>
          <a:blip r:embed="rId8">
            <a:alphaModFix/>
          </a:blip>
          <a:stretch>
            <a:fillRect/>
          </a:stretch>
        </p:blipFill>
        <p:spPr>
          <a:xfrm>
            <a:off x="5583250" y="1610788"/>
            <a:ext cx="2309400" cy="1288958"/>
          </a:xfrm>
          <a:prstGeom prst="rect">
            <a:avLst/>
          </a:prstGeom>
          <a:noFill/>
          <a:ln>
            <a:noFill/>
          </a:ln>
        </p:spPr>
      </p:pic>
      <p:pic>
        <p:nvPicPr>
          <p:cNvPr id="3272" name="Google Shape;3272;p250"/>
          <p:cNvPicPr preferRelativeResize="0"/>
          <p:nvPr/>
        </p:nvPicPr>
        <p:blipFill>
          <a:blip r:embed="rId9">
            <a:alphaModFix/>
          </a:blip>
          <a:stretch>
            <a:fillRect/>
          </a:stretch>
        </p:blipFill>
        <p:spPr>
          <a:xfrm>
            <a:off x="5957750" y="3079250"/>
            <a:ext cx="2619375" cy="1743075"/>
          </a:xfrm>
          <a:prstGeom prst="rect">
            <a:avLst/>
          </a:prstGeom>
          <a:noFill/>
          <a:ln>
            <a:noFill/>
          </a:ln>
        </p:spPr>
      </p:pic>
      <p:pic>
        <p:nvPicPr>
          <p:cNvPr id="3273" name="Google Shape;3273;p250"/>
          <p:cNvPicPr preferRelativeResize="0"/>
          <p:nvPr/>
        </p:nvPicPr>
        <p:blipFill>
          <a:blip r:embed="rId10">
            <a:alphaModFix/>
          </a:blip>
          <a:stretch>
            <a:fillRect/>
          </a:stretch>
        </p:blipFill>
        <p:spPr>
          <a:xfrm>
            <a:off x="279575" y="3436810"/>
            <a:ext cx="2381325" cy="1584663"/>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26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26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2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27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27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27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2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277"/>
        <p:cNvGrpSpPr/>
        <p:nvPr/>
      </p:nvGrpSpPr>
      <p:grpSpPr>
        <a:xfrm>
          <a:off x="0" y="0"/>
          <a:ext cx="0" cy="0"/>
          <a:chOff x="0" y="0"/>
          <a:chExt cx="0" cy="0"/>
        </a:xfrm>
      </p:grpSpPr>
      <p:sp>
        <p:nvSpPr>
          <p:cNvPr id="3278" name="Google Shape;3278;p251"/>
          <p:cNvSpPr txBox="1"/>
          <p:nvPr/>
        </p:nvSpPr>
        <p:spPr>
          <a:xfrm>
            <a:off x="114450" y="108525"/>
            <a:ext cx="8767800" cy="2901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b="1">
                <a:latin typeface="Montserrat"/>
                <a:ea typeface="Montserrat"/>
                <a:cs typeface="Montserrat"/>
                <a:sym typeface="Montserrat"/>
              </a:rPr>
              <a:t>Or a house… or a down payment</a:t>
            </a:r>
            <a:endParaRPr sz="2400" b="1">
              <a:latin typeface="Montserrat"/>
              <a:ea typeface="Montserrat"/>
              <a:cs typeface="Montserrat"/>
              <a:sym typeface="Montserrat"/>
            </a:endParaRPr>
          </a:p>
          <a:p>
            <a:pPr marL="0" lvl="0" indent="0" algn="ctr" rtl="0">
              <a:spcBef>
                <a:spcPts val="0"/>
              </a:spcBef>
              <a:spcAft>
                <a:spcPts val="0"/>
              </a:spcAft>
              <a:buNone/>
            </a:pPr>
            <a:endParaRPr sz="3600" b="1">
              <a:latin typeface="Montserrat"/>
              <a:ea typeface="Montserrat"/>
              <a:cs typeface="Montserrat"/>
              <a:sym typeface="Montserrat"/>
            </a:endParaRPr>
          </a:p>
          <a:p>
            <a:pPr marL="0" lvl="0" indent="0" algn="ctr" rtl="0">
              <a:spcBef>
                <a:spcPts val="0"/>
              </a:spcBef>
              <a:spcAft>
                <a:spcPts val="0"/>
              </a:spcAft>
              <a:buNone/>
            </a:pPr>
            <a:endParaRPr sz="2100" b="1"/>
          </a:p>
        </p:txBody>
      </p:sp>
      <p:pic>
        <p:nvPicPr>
          <p:cNvPr id="3279" name="Google Shape;3279;p251"/>
          <p:cNvPicPr preferRelativeResize="0"/>
          <p:nvPr/>
        </p:nvPicPr>
        <p:blipFill>
          <a:blip r:embed="rId3">
            <a:alphaModFix/>
          </a:blip>
          <a:stretch>
            <a:fillRect/>
          </a:stretch>
        </p:blipFill>
        <p:spPr>
          <a:xfrm>
            <a:off x="1401225" y="660300"/>
            <a:ext cx="6329826" cy="4223525"/>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283"/>
        <p:cNvGrpSpPr/>
        <p:nvPr/>
      </p:nvGrpSpPr>
      <p:grpSpPr>
        <a:xfrm>
          <a:off x="0" y="0"/>
          <a:ext cx="0" cy="0"/>
          <a:chOff x="0" y="0"/>
          <a:chExt cx="0" cy="0"/>
        </a:xfrm>
      </p:grpSpPr>
      <p:pic>
        <p:nvPicPr>
          <p:cNvPr id="3284" name="Google Shape;3284;p252" title="Screenshot 2026-06-09 111756.png"/>
          <p:cNvPicPr preferRelativeResize="0"/>
          <p:nvPr/>
        </p:nvPicPr>
        <p:blipFill>
          <a:blip r:embed="rId3">
            <a:alphaModFix/>
          </a:blip>
          <a:stretch>
            <a:fillRect/>
          </a:stretch>
        </p:blipFill>
        <p:spPr>
          <a:xfrm>
            <a:off x="1446500" y="135375"/>
            <a:ext cx="6251000" cy="4480249"/>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3288"/>
        <p:cNvGrpSpPr/>
        <p:nvPr/>
      </p:nvGrpSpPr>
      <p:grpSpPr>
        <a:xfrm>
          <a:off x="0" y="0"/>
          <a:ext cx="0" cy="0"/>
          <a:chOff x="0" y="0"/>
          <a:chExt cx="0" cy="0"/>
        </a:xfrm>
      </p:grpSpPr>
      <p:pic>
        <p:nvPicPr>
          <p:cNvPr id="3289" name="Google Shape;3289;p253">
            <a:hlinkClick r:id="rId3"/>
          </p:cNvPr>
          <p:cNvPicPr preferRelativeResize="0"/>
          <p:nvPr/>
        </p:nvPicPr>
        <p:blipFill>
          <a:blip r:embed="rId4">
            <a:alphaModFix/>
          </a:blip>
          <a:stretch>
            <a:fillRect/>
          </a:stretch>
        </p:blipFill>
        <p:spPr>
          <a:xfrm>
            <a:off x="2660300" y="0"/>
            <a:ext cx="3974231" cy="4838699"/>
          </a:xfrm>
          <a:prstGeom prst="rect">
            <a:avLst/>
          </a:prstGeom>
          <a:noFill/>
          <a:ln>
            <a:noFill/>
          </a:ln>
        </p:spPr>
      </p:pic>
      <p:sp>
        <p:nvSpPr>
          <p:cNvPr id="3290" name="Google Shape;3290;p253"/>
          <p:cNvSpPr/>
          <p:nvPr/>
        </p:nvSpPr>
        <p:spPr>
          <a:xfrm>
            <a:off x="6725500" y="725975"/>
            <a:ext cx="1856700" cy="8013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Montserrat"/>
                <a:ea typeface="Montserrat"/>
                <a:cs typeface="Montserrat"/>
                <a:sym typeface="Montserrat"/>
              </a:rPr>
              <a:t>Leave as $0</a:t>
            </a:r>
            <a:endParaRPr>
              <a:latin typeface="Montserrat"/>
              <a:ea typeface="Montserrat"/>
              <a:cs typeface="Montserrat"/>
              <a:sym typeface="Montserrat"/>
            </a:endParaRPr>
          </a:p>
        </p:txBody>
      </p:sp>
      <p:sp>
        <p:nvSpPr>
          <p:cNvPr id="3291" name="Google Shape;3291;p253"/>
          <p:cNvSpPr/>
          <p:nvPr/>
        </p:nvSpPr>
        <p:spPr>
          <a:xfrm>
            <a:off x="6725500" y="3328225"/>
            <a:ext cx="1856700" cy="8013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Montserrat"/>
                <a:ea typeface="Montserrat"/>
                <a:cs typeface="Montserrat"/>
                <a:sym typeface="Montserrat"/>
              </a:rPr>
              <a:t>Leave blank</a:t>
            </a:r>
            <a:endParaRPr>
              <a:latin typeface="Montserrat"/>
              <a:ea typeface="Montserrat"/>
              <a:cs typeface="Montserrat"/>
              <a:sym typeface="Montserrat"/>
            </a:endParaRPr>
          </a:p>
        </p:txBody>
      </p:sp>
      <p:sp>
        <p:nvSpPr>
          <p:cNvPr id="3292" name="Google Shape;3292;p253"/>
          <p:cNvSpPr/>
          <p:nvPr/>
        </p:nvSpPr>
        <p:spPr>
          <a:xfrm>
            <a:off x="6725500" y="4223700"/>
            <a:ext cx="1856700" cy="801300"/>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r>
              <a:rPr lang="en">
                <a:latin typeface="Montserrat"/>
                <a:ea typeface="Montserrat"/>
                <a:cs typeface="Montserrat"/>
                <a:sym typeface="Montserrat"/>
              </a:rPr>
              <a:t>Annually</a:t>
            </a:r>
            <a:endParaRPr>
              <a:latin typeface="Montserrat"/>
              <a:ea typeface="Montserrat"/>
              <a:cs typeface="Montserrat"/>
              <a:sym typeface="Montserrat"/>
            </a:endParaRPr>
          </a:p>
        </p:txBody>
      </p:sp>
      <p:sp>
        <p:nvSpPr>
          <p:cNvPr id="3293" name="Google Shape;3293;p253"/>
          <p:cNvSpPr txBox="1"/>
          <p:nvPr/>
        </p:nvSpPr>
        <p:spPr>
          <a:xfrm>
            <a:off x="122925" y="831200"/>
            <a:ext cx="2243100" cy="1062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a:latin typeface="Montserrat"/>
                <a:ea typeface="Montserrat"/>
                <a:cs typeface="Montserrat"/>
                <a:sym typeface="Montserrat"/>
              </a:rPr>
              <a:t>Round answers to the nearest dollar. </a:t>
            </a:r>
            <a:endParaRPr sz="1900">
              <a:latin typeface="Montserrat"/>
              <a:ea typeface="Montserrat"/>
              <a:cs typeface="Montserrat"/>
              <a:sym typeface="Montserrat"/>
            </a:endParaRPr>
          </a:p>
        </p:txBody>
      </p:sp>
      <p:pic>
        <p:nvPicPr>
          <p:cNvPr id="3294" name="Google Shape;3294;p253"/>
          <p:cNvPicPr preferRelativeResize="0"/>
          <p:nvPr/>
        </p:nvPicPr>
        <p:blipFill>
          <a:blip r:embed="rId5">
            <a:alphaModFix/>
          </a:blip>
          <a:stretch>
            <a:fillRect/>
          </a:stretch>
        </p:blipFill>
        <p:spPr>
          <a:xfrm>
            <a:off x="324763" y="1838325"/>
            <a:ext cx="1495425" cy="146685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3299"/>
        <p:cNvGrpSpPr/>
        <p:nvPr/>
      </p:nvGrpSpPr>
      <p:grpSpPr>
        <a:xfrm>
          <a:off x="0" y="0"/>
          <a:ext cx="0" cy="0"/>
          <a:chOff x="0" y="0"/>
          <a:chExt cx="0" cy="0"/>
        </a:xfrm>
      </p:grpSpPr>
      <p:pic>
        <p:nvPicPr>
          <p:cNvPr id="3300" name="Google Shape;3300;p254"/>
          <p:cNvPicPr preferRelativeResize="0"/>
          <p:nvPr/>
        </p:nvPicPr>
        <p:blipFill>
          <a:blip r:embed="rId3">
            <a:alphaModFix/>
          </a:blip>
          <a:stretch>
            <a:fillRect/>
          </a:stretch>
        </p:blipFill>
        <p:spPr>
          <a:xfrm>
            <a:off x="412950" y="167606"/>
            <a:ext cx="3524175" cy="4203076"/>
          </a:xfrm>
          <a:prstGeom prst="rect">
            <a:avLst/>
          </a:prstGeom>
          <a:noFill/>
          <a:ln>
            <a:noFill/>
          </a:ln>
        </p:spPr>
      </p:pic>
      <p:pic>
        <p:nvPicPr>
          <p:cNvPr id="3301" name="Google Shape;3301;p254"/>
          <p:cNvPicPr preferRelativeResize="0"/>
          <p:nvPr/>
        </p:nvPicPr>
        <p:blipFill rotWithShape="1">
          <a:blip r:embed="rId4">
            <a:alphaModFix/>
          </a:blip>
          <a:srcRect l="12725"/>
          <a:stretch/>
        </p:blipFill>
        <p:spPr>
          <a:xfrm>
            <a:off x="4566075" y="354169"/>
            <a:ext cx="4207780" cy="3614963"/>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3305"/>
        <p:cNvGrpSpPr/>
        <p:nvPr/>
      </p:nvGrpSpPr>
      <p:grpSpPr>
        <a:xfrm>
          <a:off x="0" y="0"/>
          <a:ext cx="0" cy="0"/>
          <a:chOff x="0" y="0"/>
          <a:chExt cx="0" cy="0"/>
        </a:xfrm>
      </p:grpSpPr>
      <p:sp>
        <p:nvSpPr>
          <p:cNvPr id="3306" name="Google Shape;3306;p255"/>
          <p:cNvSpPr txBox="1"/>
          <p:nvPr/>
        </p:nvSpPr>
        <p:spPr>
          <a:xfrm>
            <a:off x="209550" y="631200"/>
            <a:ext cx="52491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400" b="1">
                <a:solidFill>
                  <a:schemeClr val="dk1"/>
                </a:solidFill>
                <a:latin typeface="Montserrat"/>
                <a:ea typeface="Montserrat"/>
                <a:cs typeface="Montserrat"/>
                <a:sym typeface="Montserrat"/>
              </a:rPr>
              <a:t>$1000 @ </a:t>
            </a:r>
            <a:r>
              <a:rPr lang="en" sz="2400" b="1">
                <a:solidFill>
                  <a:schemeClr val="dk1"/>
                </a:solidFill>
                <a:highlight>
                  <a:schemeClr val="accent6"/>
                </a:highlight>
                <a:latin typeface="Montserrat"/>
                <a:ea typeface="Montserrat"/>
                <a:cs typeface="Montserrat"/>
                <a:sym typeface="Montserrat"/>
              </a:rPr>
              <a:t>12%</a:t>
            </a:r>
            <a:r>
              <a:rPr lang="en" sz="2400" b="1">
                <a:solidFill>
                  <a:schemeClr val="dk1"/>
                </a:solidFill>
                <a:latin typeface="Montserrat"/>
                <a:ea typeface="Montserrat"/>
                <a:cs typeface="Montserrat"/>
                <a:sym typeface="Montserrat"/>
              </a:rPr>
              <a:t> for 40 years? </a:t>
            </a:r>
            <a:endParaRPr/>
          </a:p>
        </p:txBody>
      </p:sp>
      <p:sp>
        <p:nvSpPr>
          <p:cNvPr id="3307" name="Google Shape;3307;p255"/>
          <p:cNvSpPr txBox="1"/>
          <p:nvPr/>
        </p:nvSpPr>
        <p:spPr>
          <a:xfrm>
            <a:off x="0" y="0"/>
            <a:ext cx="8361300" cy="63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900" b="1">
                <a:solidFill>
                  <a:schemeClr val="dk1"/>
                </a:solidFill>
                <a:latin typeface="Montserrat"/>
                <a:ea typeface="Montserrat"/>
                <a:cs typeface="Montserrat"/>
                <a:sym typeface="Montserrat"/>
              </a:rPr>
              <a:t>What did you notice in the numbers? </a:t>
            </a:r>
            <a:endParaRPr sz="2900">
              <a:latin typeface="Montserrat"/>
              <a:ea typeface="Montserrat"/>
              <a:cs typeface="Montserrat"/>
              <a:sym typeface="Montserrat"/>
            </a:endParaRPr>
          </a:p>
        </p:txBody>
      </p:sp>
      <p:sp>
        <p:nvSpPr>
          <p:cNvPr id="3308" name="Google Shape;3308;p255"/>
          <p:cNvSpPr txBox="1"/>
          <p:nvPr/>
        </p:nvSpPr>
        <p:spPr>
          <a:xfrm>
            <a:off x="4159600" y="646638"/>
            <a:ext cx="27897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a:solidFill>
                  <a:srgbClr val="0C4599"/>
                </a:solidFill>
                <a:latin typeface="Montserrat ExtraBold"/>
                <a:ea typeface="Montserrat ExtraBold"/>
                <a:cs typeface="Montserrat ExtraBold"/>
                <a:sym typeface="Montserrat ExtraBold"/>
              </a:rPr>
              <a:t>$9,205,097</a:t>
            </a:r>
            <a:endParaRPr sz="2200">
              <a:solidFill>
                <a:srgbClr val="0C4599"/>
              </a:solidFill>
              <a:latin typeface="Montserrat ExtraBold"/>
              <a:ea typeface="Montserrat ExtraBold"/>
              <a:cs typeface="Montserrat ExtraBold"/>
              <a:sym typeface="Montserrat ExtraBold"/>
            </a:endParaRPr>
          </a:p>
        </p:txBody>
      </p:sp>
      <p:sp>
        <p:nvSpPr>
          <p:cNvPr id="3309" name="Google Shape;3309;p255"/>
          <p:cNvSpPr txBox="1"/>
          <p:nvPr/>
        </p:nvSpPr>
        <p:spPr>
          <a:xfrm>
            <a:off x="209550" y="1045138"/>
            <a:ext cx="63651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400" b="1">
                <a:solidFill>
                  <a:schemeClr val="dk1"/>
                </a:solidFill>
                <a:latin typeface="Montserrat"/>
                <a:ea typeface="Montserrat"/>
                <a:cs typeface="Montserrat"/>
                <a:sym typeface="Montserrat"/>
              </a:rPr>
              <a:t>$1000 @ </a:t>
            </a:r>
            <a:r>
              <a:rPr lang="en" sz="2400" b="1">
                <a:solidFill>
                  <a:schemeClr val="dk1"/>
                </a:solidFill>
                <a:highlight>
                  <a:schemeClr val="accent6"/>
                </a:highlight>
                <a:latin typeface="Montserrat"/>
                <a:ea typeface="Montserrat"/>
                <a:cs typeface="Montserrat"/>
                <a:sym typeface="Montserrat"/>
              </a:rPr>
              <a:t>1%</a:t>
            </a:r>
            <a:r>
              <a:rPr lang="en" sz="2400" b="1">
                <a:solidFill>
                  <a:schemeClr val="dk1"/>
                </a:solidFill>
                <a:latin typeface="Montserrat"/>
                <a:ea typeface="Montserrat"/>
                <a:cs typeface="Montserrat"/>
                <a:sym typeface="Montserrat"/>
              </a:rPr>
              <a:t> for 40 years? </a:t>
            </a:r>
            <a:endParaRPr>
              <a:solidFill>
                <a:srgbClr val="0C4599"/>
              </a:solidFill>
              <a:latin typeface="Calibri"/>
              <a:ea typeface="Calibri"/>
              <a:cs typeface="Calibri"/>
              <a:sym typeface="Calibri"/>
            </a:endParaRPr>
          </a:p>
        </p:txBody>
      </p:sp>
      <p:sp>
        <p:nvSpPr>
          <p:cNvPr id="3310" name="Google Shape;3310;p255"/>
          <p:cNvSpPr txBox="1"/>
          <p:nvPr/>
        </p:nvSpPr>
        <p:spPr>
          <a:xfrm>
            <a:off x="4159600" y="1041850"/>
            <a:ext cx="24381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a:solidFill>
                  <a:srgbClr val="0C4599"/>
                </a:solidFill>
                <a:latin typeface="Montserrat ExtraBold"/>
                <a:ea typeface="Montserrat ExtraBold"/>
                <a:cs typeface="Montserrat ExtraBold"/>
                <a:sym typeface="Montserrat ExtraBold"/>
              </a:rPr>
              <a:t>$586,636</a:t>
            </a:r>
            <a:endParaRPr sz="2200">
              <a:solidFill>
                <a:srgbClr val="0C4599"/>
              </a:solidFill>
              <a:latin typeface="Calibri"/>
              <a:ea typeface="Calibri"/>
              <a:cs typeface="Calibri"/>
              <a:sym typeface="Calibri"/>
            </a:endParaRPr>
          </a:p>
        </p:txBody>
      </p:sp>
      <p:sp>
        <p:nvSpPr>
          <p:cNvPr id="3311" name="Google Shape;3311;p255"/>
          <p:cNvSpPr txBox="1"/>
          <p:nvPr/>
        </p:nvSpPr>
        <p:spPr>
          <a:xfrm>
            <a:off x="270250" y="1643500"/>
            <a:ext cx="42036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400" b="1">
                <a:solidFill>
                  <a:schemeClr val="dk1"/>
                </a:solidFill>
                <a:highlight>
                  <a:schemeClr val="accent6"/>
                </a:highlight>
                <a:latin typeface="Montserrat"/>
                <a:ea typeface="Montserrat"/>
                <a:cs typeface="Montserrat"/>
                <a:sym typeface="Montserrat"/>
              </a:rPr>
              <a:t>$200</a:t>
            </a:r>
            <a:r>
              <a:rPr lang="en" sz="2400" b="1">
                <a:solidFill>
                  <a:schemeClr val="dk1"/>
                </a:solidFill>
                <a:latin typeface="Montserrat"/>
                <a:ea typeface="Montserrat"/>
                <a:cs typeface="Montserrat"/>
                <a:sym typeface="Montserrat"/>
              </a:rPr>
              <a:t> @ 10% for 40 years? </a:t>
            </a:r>
            <a:endParaRPr>
              <a:solidFill>
                <a:srgbClr val="0C4599"/>
              </a:solidFill>
              <a:latin typeface="Calibri"/>
              <a:ea typeface="Calibri"/>
              <a:cs typeface="Calibri"/>
              <a:sym typeface="Calibri"/>
            </a:endParaRPr>
          </a:p>
        </p:txBody>
      </p:sp>
      <p:sp>
        <p:nvSpPr>
          <p:cNvPr id="3312" name="Google Shape;3312;p255"/>
          <p:cNvSpPr txBox="1"/>
          <p:nvPr/>
        </p:nvSpPr>
        <p:spPr>
          <a:xfrm>
            <a:off x="3954650" y="1696700"/>
            <a:ext cx="29526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a:solidFill>
                  <a:srgbClr val="0C4599"/>
                </a:solidFill>
                <a:latin typeface="Montserrat ExtraBold"/>
                <a:ea typeface="Montserrat ExtraBold"/>
                <a:cs typeface="Montserrat ExtraBold"/>
                <a:sym typeface="Montserrat ExtraBold"/>
              </a:rPr>
              <a:t>$1,062,222</a:t>
            </a:r>
            <a:endParaRPr sz="2200">
              <a:solidFill>
                <a:srgbClr val="0C4599"/>
              </a:solidFill>
              <a:latin typeface="Calibri"/>
              <a:ea typeface="Calibri"/>
              <a:cs typeface="Calibri"/>
              <a:sym typeface="Calibri"/>
            </a:endParaRPr>
          </a:p>
        </p:txBody>
      </p:sp>
      <p:sp>
        <p:nvSpPr>
          <p:cNvPr id="3313" name="Google Shape;3313;p255"/>
          <p:cNvSpPr txBox="1"/>
          <p:nvPr/>
        </p:nvSpPr>
        <p:spPr>
          <a:xfrm>
            <a:off x="270250" y="2061950"/>
            <a:ext cx="44001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400" b="1">
                <a:solidFill>
                  <a:schemeClr val="dk1"/>
                </a:solidFill>
                <a:highlight>
                  <a:schemeClr val="accent6"/>
                </a:highlight>
                <a:latin typeface="Montserrat"/>
                <a:ea typeface="Montserrat"/>
                <a:cs typeface="Montserrat"/>
                <a:sym typeface="Montserrat"/>
              </a:rPr>
              <a:t>$100</a:t>
            </a:r>
            <a:r>
              <a:rPr lang="en" sz="2400" b="1">
                <a:solidFill>
                  <a:schemeClr val="dk1"/>
                </a:solidFill>
                <a:latin typeface="Montserrat"/>
                <a:ea typeface="Montserrat"/>
                <a:cs typeface="Montserrat"/>
                <a:sym typeface="Montserrat"/>
              </a:rPr>
              <a:t>  @ 10% for 40 years?</a:t>
            </a:r>
            <a:endParaRPr sz="600">
              <a:solidFill>
                <a:srgbClr val="0C4599"/>
              </a:solidFill>
              <a:latin typeface="Calibri"/>
              <a:ea typeface="Calibri"/>
              <a:cs typeface="Calibri"/>
              <a:sym typeface="Calibri"/>
            </a:endParaRPr>
          </a:p>
        </p:txBody>
      </p:sp>
      <p:sp>
        <p:nvSpPr>
          <p:cNvPr id="3314" name="Google Shape;3314;p255"/>
          <p:cNvSpPr txBox="1"/>
          <p:nvPr/>
        </p:nvSpPr>
        <p:spPr>
          <a:xfrm>
            <a:off x="4054700" y="2099800"/>
            <a:ext cx="23379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a:solidFill>
                  <a:srgbClr val="0C4599"/>
                </a:solidFill>
                <a:latin typeface="Montserrat ExtraBold"/>
                <a:ea typeface="Montserrat ExtraBold"/>
                <a:cs typeface="Montserrat ExtraBold"/>
                <a:sym typeface="Montserrat ExtraBold"/>
              </a:rPr>
              <a:t>$531,111</a:t>
            </a:r>
            <a:endParaRPr sz="2200">
              <a:solidFill>
                <a:srgbClr val="0C4599"/>
              </a:solidFill>
              <a:latin typeface="Calibri"/>
              <a:ea typeface="Calibri"/>
              <a:cs typeface="Calibri"/>
              <a:sym typeface="Calibri"/>
            </a:endParaRPr>
          </a:p>
        </p:txBody>
      </p:sp>
      <p:sp>
        <p:nvSpPr>
          <p:cNvPr id="3315" name="Google Shape;3315;p255"/>
          <p:cNvSpPr txBox="1"/>
          <p:nvPr/>
        </p:nvSpPr>
        <p:spPr>
          <a:xfrm>
            <a:off x="270250" y="2725550"/>
            <a:ext cx="44001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400" b="1">
                <a:solidFill>
                  <a:schemeClr val="dk1"/>
                </a:solidFill>
                <a:latin typeface="Montserrat"/>
                <a:ea typeface="Montserrat"/>
                <a:cs typeface="Montserrat"/>
                <a:sym typeface="Montserrat"/>
              </a:rPr>
              <a:t>$500 @ 8% for </a:t>
            </a:r>
            <a:r>
              <a:rPr lang="en" sz="2400" b="1">
                <a:solidFill>
                  <a:schemeClr val="dk1"/>
                </a:solidFill>
                <a:highlight>
                  <a:schemeClr val="accent6"/>
                </a:highlight>
                <a:latin typeface="Montserrat"/>
                <a:ea typeface="Montserrat"/>
                <a:cs typeface="Montserrat"/>
                <a:sym typeface="Montserrat"/>
              </a:rPr>
              <a:t>40</a:t>
            </a:r>
            <a:r>
              <a:rPr lang="en" sz="2400" b="1">
                <a:solidFill>
                  <a:schemeClr val="dk1"/>
                </a:solidFill>
                <a:latin typeface="Montserrat"/>
                <a:ea typeface="Montserrat"/>
                <a:cs typeface="Montserrat"/>
                <a:sym typeface="Montserrat"/>
              </a:rPr>
              <a:t> years?</a:t>
            </a:r>
            <a:endParaRPr>
              <a:solidFill>
                <a:srgbClr val="0C4599"/>
              </a:solidFill>
              <a:latin typeface="Calibri"/>
              <a:ea typeface="Calibri"/>
              <a:cs typeface="Calibri"/>
              <a:sym typeface="Calibri"/>
            </a:endParaRPr>
          </a:p>
        </p:txBody>
      </p:sp>
      <p:sp>
        <p:nvSpPr>
          <p:cNvPr id="3316" name="Google Shape;3316;p255"/>
          <p:cNvSpPr txBox="1"/>
          <p:nvPr/>
        </p:nvSpPr>
        <p:spPr>
          <a:xfrm>
            <a:off x="4285150" y="2731288"/>
            <a:ext cx="23379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a:solidFill>
                  <a:srgbClr val="0C4599"/>
                </a:solidFill>
                <a:latin typeface="Montserrat ExtraBold"/>
                <a:ea typeface="Montserrat ExtraBold"/>
                <a:cs typeface="Montserrat ExtraBold"/>
                <a:sym typeface="Montserrat ExtraBold"/>
              </a:rPr>
              <a:t>$1,554,339</a:t>
            </a:r>
            <a:endParaRPr sz="2200">
              <a:solidFill>
                <a:srgbClr val="0C4599"/>
              </a:solidFill>
              <a:latin typeface="Montserrat ExtraBold"/>
              <a:ea typeface="Montserrat ExtraBold"/>
              <a:cs typeface="Montserrat ExtraBold"/>
              <a:sym typeface="Montserrat ExtraBold"/>
            </a:endParaRPr>
          </a:p>
        </p:txBody>
      </p:sp>
      <p:sp>
        <p:nvSpPr>
          <p:cNvPr id="3317" name="Google Shape;3317;p255"/>
          <p:cNvSpPr txBox="1"/>
          <p:nvPr/>
        </p:nvSpPr>
        <p:spPr>
          <a:xfrm>
            <a:off x="268350" y="3157750"/>
            <a:ext cx="62475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400" b="1">
                <a:solidFill>
                  <a:schemeClr val="dk1"/>
                </a:solidFill>
                <a:latin typeface="Montserrat"/>
                <a:ea typeface="Montserrat"/>
                <a:cs typeface="Montserrat"/>
                <a:sym typeface="Montserrat"/>
              </a:rPr>
              <a:t>$500 @ 8% for </a:t>
            </a:r>
            <a:r>
              <a:rPr lang="en" sz="2400" b="1">
                <a:solidFill>
                  <a:schemeClr val="dk1"/>
                </a:solidFill>
                <a:highlight>
                  <a:schemeClr val="accent6"/>
                </a:highlight>
                <a:latin typeface="Montserrat"/>
                <a:ea typeface="Montserrat"/>
                <a:cs typeface="Montserrat"/>
                <a:sym typeface="Montserrat"/>
              </a:rPr>
              <a:t>15</a:t>
            </a:r>
            <a:r>
              <a:rPr lang="en" sz="2400" b="1">
                <a:solidFill>
                  <a:schemeClr val="dk1"/>
                </a:solidFill>
                <a:latin typeface="Montserrat"/>
                <a:ea typeface="Montserrat"/>
                <a:cs typeface="Montserrat"/>
                <a:sym typeface="Montserrat"/>
              </a:rPr>
              <a:t> years?</a:t>
            </a:r>
            <a:endParaRPr/>
          </a:p>
        </p:txBody>
      </p:sp>
      <p:sp>
        <p:nvSpPr>
          <p:cNvPr id="3318" name="Google Shape;3318;p255"/>
          <p:cNvSpPr txBox="1"/>
          <p:nvPr/>
        </p:nvSpPr>
        <p:spPr>
          <a:xfrm>
            <a:off x="3189675" y="3173200"/>
            <a:ext cx="42036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a:solidFill>
                  <a:srgbClr val="0C4599"/>
                </a:solidFill>
                <a:latin typeface="Montserrat ExtraBold"/>
                <a:ea typeface="Montserrat ExtraBold"/>
                <a:cs typeface="Montserrat ExtraBold"/>
                <a:sym typeface="Montserrat ExtraBold"/>
              </a:rPr>
              <a:t>$162,913</a:t>
            </a:r>
            <a:endParaRPr sz="2200">
              <a:solidFill>
                <a:srgbClr val="0C4599"/>
              </a:solidFill>
              <a:latin typeface="Montserrat ExtraBold"/>
              <a:ea typeface="Montserrat ExtraBold"/>
              <a:cs typeface="Montserrat ExtraBold"/>
              <a:sym typeface="Montserrat ExtraBold"/>
            </a:endParaRPr>
          </a:p>
        </p:txBody>
      </p:sp>
      <p:sp>
        <p:nvSpPr>
          <p:cNvPr id="3319" name="Google Shape;3319;p255"/>
          <p:cNvSpPr txBox="1"/>
          <p:nvPr/>
        </p:nvSpPr>
        <p:spPr>
          <a:xfrm>
            <a:off x="270250" y="3788175"/>
            <a:ext cx="44001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400" b="1">
                <a:solidFill>
                  <a:schemeClr val="dk1"/>
                </a:solidFill>
                <a:latin typeface="Montserrat"/>
                <a:ea typeface="Montserrat"/>
                <a:cs typeface="Montserrat"/>
                <a:sym typeface="Montserrat"/>
              </a:rPr>
              <a:t>$200 @ </a:t>
            </a:r>
            <a:r>
              <a:rPr lang="en" sz="2400" b="1">
                <a:solidFill>
                  <a:schemeClr val="dk1"/>
                </a:solidFill>
                <a:highlight>
                  <a:schemeClr val="accent6"/>
                </a:highlight>
                <a:latin typeface="Montserrat"/>
                <a:ea typeface="Montserrat"/>
                <a:cs typeface="Montserrat"/>
                <a:sym typeface="Montserrat"/>
              </a:rPr>
              <a:t>10%</a:t>
            </a:r>
            <a:r>
              <a:rPr lang="en" sz="2400" b="1">
                <a:solidFill>
                  <a:schemeClr val="dk1"/>
                </a:solidFill>
                <a:latin typeface="Montserrat"/>
                <a:ea typeface="Montserrat"/>
                <a:cs typeface="Montserrat"/>
                <a:sym typeface="Montserrat"/>
              </a:rPr>
              <a:t> for 50 years? </a:t>
            </a:r>
            <a:endParaRPr/>
          </a:p>
        </p:txBody>
      </p:sp>
      <p:sp>
        <p:nvSpPr>
          <p:cNvPr id="3320" name="Google Shape;3320;p255"/>
          <p:cNvSpPr txBox="1"/>
          <p:nvPr/>
        </p:nvSpPr>
        <p:spPr>
          <a:xfrm>
            <a:off x="3954650" y="3788175"/>
            <a:ext cx="30780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a:solidFill>
                  <a:srgbClr val="0C4599"/>
                </a:solidFill>
                <a:latin typeface="Montserrat ExtraBold"/>
                <a:ea typeface="Montserrat ExtraBold"/>
                <a:cs typeface="Montserrat ExtraBold"/>
                <a:sym typeface="Montserrat ExtraBold"/>
              </a:rPr>
              <a:t>$2,793,380</a:t>
            </a:r>
            <a:endParaRPr sz="2200">
              <a:solidFill>
                <a:srgbClr val="0C4599"/>
              </a:solidFill>
              <a:latin typeface="Montserrat ExtraBold"/>
              <a:ea typeface="Montserrat ExtraBold"/>
              <a:cs typeface="Montserrat ExtraBold"/>
              <a:sym typeface="Montserrat ExtraBold"/>
            </a:endParaRPr>
          </a:p>
        </p:txBody>
      </p:sp>
      <p:sp>
        <p:nvSpPr>
          <p:cNvPr id="3321" name="Google Shape;3321;p255"/>
          <p:cNvSpPr txBox="1"/>
          <p:nvPr/>
        </p:nvSpPr>
        <p:spPr>
          <a:xfrm>
            <a:off x="270250" y="4148950"/>
            <a:ext cx="4400100" cy="5541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400" b="1">
                <a:solidFill>
                  <a:schemeClr val="dk1"/>
                </a:solidFill>
                <a:latin typeface="Montserrat"/>
                <a:ea typeface="Montserrat"/>
                <a:cs typeface="Montserrat"/>
                <a:sym typeface="Montserrat"/>
              </a:rPr>
              <a:t>$200 @ </a:t>
            </a:r>
            <a:r>
              <a:rPr lang="en" sz="2400" b="1">
                <a:solidFill>
                  <a:schemeClr val="dk1"/>
                </a:solidFill>
                <a:highlight>
                  <a:schemeClr val="accent6"/>
                </a:highlight>
                <a:latin typeface="Montserrat"/>
                <a:ea typeface="Montserrat"/>
                <a:cs typeface="Montserrat"/>
                <a:sym typeface="Montserrat"/>
              </a:rPr>
              <a:t>1%</a:t>
            </a:r>
            <a:r>
              <a:rPr lang="en" sz="2400" b="1">
                <a:solidFill>
                  <a:schemeClr val="dk1"/>
                </a:solidFill>
                <a:latin typeface="Montserrat"/>
                <a:ea typeface="Montserrat"/>
                <a:cs typeface="Montserrat"/>
                <a:sym typeface="Montserrat"/>
              </a:rPr>
              <a:t> for 50 years? </a:t>
            </a:r>
            <a:endParaRPr/>
          </a:p>
        </p:txBody>
      </p:sp>
      <p:sp>
        <p:nvSpPr>
          <p:cNvPr id="3322" name="Google Shape;3322;p255"/>
          <p:cNvSpPr txBox="1"/>
          <p:nvPr/>
        </p:nvSpPr>
        <p:spPr>
          <a:xfrm>
            <a:off x="4407225" y="4164400"/>
            <a:ext cx="1768500" cy="523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200">
                <a:solidFill>
                  <a:srgbClr val="0C4599"/>
                </a:solidFill>
                <a:latin typeface="Montserrat ExtraBold"/>
                <a:ea typeface="Montserrat ExtraBold"/>
                <a:cs typeface="Montserrat ExtraBold"/>
                <a:sym typeface="Montserrat ExtraBold"/>
              </a:rPr>
              <a:t>$154,712</a:t>
            </a:r>
            <a:endParaRPr sz="2200">
              <a:solidFill>
                <a:srgbClr val="0C4599"/>
              </a:solidFill>
              <a:latin typeface="Montserrat ExtraBold"/>
              <a:ea typeface="Montserrat ExtraBold"/>
              <a:cs typeface="Montserrat ExtraBold"/>
              <a:sym typeface="Montserrat ExtraBold"/>
            </a:endParaRPr>
          </a:p>
        </p:txBody>
      </p:sp>
      <p:sp>
        <p:nvSpPr>
          <p:cNvPr id="3323" name="Google Shape;3323;p255"/>
          <p:cNvSpPr txBox="1"/>
          <p:nvPr/>
        </p:nvSpPr>
        <p:spPr>
          <a:xfrm>
            <a:off x="6623050" y="769150"/>
            <a:ext cx="2551200" cy="706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a:latin typeface="Montserrat"/>
                <a:ea typeface="Montserrat"/>
                <a:cs typeface="Montserrat"/>
                <a:sym typeface="Montserrat"/>
              </a:rPr>
              <a:t>What three factors determines your investment returns? </a:t>
            </a:r>
            <a:endParaRPr sz="2000" b="1">
              <a:latin typeface="Montserrat"/>
              <a:ea typeface="Montserrat"/>
              <a:cs typeface="Montserrat"/>
              <a:sym typeface="Montserrat"/>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3324" name="Google Shape;3324;p255"/>
          <p:cNvSpPr txBox="1"/>
          <p:nvPr/>
        </p:nvSpPr>
        <p:spPr>
          <a:xfrm>
            <a:off x="6574650" y="2440950"/>
            <a:ext cx="2522700" cy="921000"/>
          </a:xfrm>
          <a:prstGeom prst="rect">
            <a:avLst/>
          </a:prstGeom>
          <a:noFill/>
          <a:ln>
            <a:noFill/>
          </a:ln>
        </p:spPr>
        <p:txBody>
          <a:bodyPr spcFirstLastPara="1" wrap="square" lIns="91425" tIns="91425" rIns="91425" bIns="91425" anchor="t" anchorCtr="0">
            <a:noAutofit/>
          </a:bodyPr>
          <a:lstStyle/>
          <a:p>
            <a:pPr marL="457200" lvl="0" indent="-368300" algn="l" rtl="0">
              <a:spcBef>
                <a:spcPts val="0"/>
              </a:spcBef>
              <a:spcAft>
                <a:spcPts val="0"/>
              </a:spcAft>
              <a:buSzPts val="2200"/>
              <a:buFont typeface="Montserrat"/>
              <a:buAutoNum type="arabicPeriod"/>
            </a:pPr>
            <a:r>
              <a:rPr lang="en" sz="2200" b="1">
                <a:latin typeface="Montserrat"/>
                <a:ea typeface="Montserrat"/>
                <a:cs typeface="Montserrat"/>
                <a:sym typeface="Montserrat"/>
              </a:rPr>
              <a:t>Savings rate</a:t>
            </a:r>
            <a:endParaRPr sz="2200" b="1">
              <a:latin typeface="Montserrat"/>
              <a:ea typeface="Montserrat"/>
              <a:cs typeface="Montserrat"/>
              <a:sym typeface="Montserrat"/>
            </a:endParaRPr>
          </a:p>
          <a:p>
            <a:pPr marL="457200" lvl="0" indent="-368300" algn="l" rtl="0">
              <a:spcBef>
                <a:spcPts val="0"/>
              </a:spcBef>
              <a:spcAft>
                <a:spcPts val="0"/>
              </a:spcAft>
              <a:buSzPts val="2200"/>
              <a:buFont typeface="Montserrat"/>
              <a:buAutoNum type="arabicPeriod"/>
            </a:pPr>
            <a:r>
              <a:rPr lang="en" sz="2200" b="1">
                <a:latin typeface="Montserrat"/>
                <a:ea typeface="Montserrat"/>
                <a:cs typeface="Montserrat"/>
                <a:sym typeface="Montserrat"/>
              </a:rPr>
              <a:t>Interest</a:t>
            </a:r>
            <a:endParaRPr sz="2200" b="1">
              <a:latin typeface="Montserrat"/>
              <a:ea typeface="Montserrat"/>
              <a:cs typeface="Montserrat"/>
              <a:sym typeface="Montserrat"/>
            </a:endParaRPr>
          </a:p>
          <a:p>
            <a:pPr marL="457200" lvl="0" indent="-368300" algn="l" rtl="0">
              <a:spcBef>
                <a:spcPts val="0"/>
              </a:spcBef>
              <a:spcAft>
                <a:spcPts val="0"/>
              </a:spcAft>
              <a:buSzPts val="2200"/>
              <a:buFont typeface="Montserrat"/>
              <a:buAutoNum type="arabicPeriod"/>
            </a:pPr>
            <a:r>
              <a:rPr lang="en" sz="2200" b="1">
                <a:latin typeface="Montserrat"/>
                <a:ea typeface="Montserrat"/>
                <a:cs typeface="Montserrat"/>
                <a:sym typeface="Montserrat"/>
              </a:rPr>
              <a:t>Time</a:t>
            </a:r>
            <a:endParaRPr sz="2200" b="1">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0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30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30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3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3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3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3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3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3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31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318"/>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31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3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332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32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332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324">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324">
                                            <p:txEl>
                                              <p:pRg st="1" end="1"/>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332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3328"/>
        <p:cNvGrpSpPr/>
        <p:nvPr/>
      </p:nvGrpSpPr>
      <p:grpSpPr>
        <a:xfrm>
          <a:off x="0" y="0"/>
          <a:ext cx="0" cy="0"/>
          <a:chOff x="0" y="0"/>
          <a:chExt cx="0" cy="0"/>
        </a:xfrm>
      </p:grpSpPr>
      <p:sp>
        <p:nvSpPr>
          <p:cNvPr id="3329" name="Google Shape;3329;p25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3900" b="1">
                <a:latin typeface="Montserrat"/>
                <a:ea typeface="Montserrat"/>
                <a:cs typeface="Montserrat"/>
                <a:sym typeface="Montserrat"/>
              </a:rPr>
              <a:t>Rule of 72 </a:t>
            </a:r>
            <a:endParaRPr sz="3900" b="1">
              <a:latin typeface="Montserrat"/>
              <a:ea typeface="Montserrat"/>
              <a:cs typeface="Montserrat"/>
              <a:sym typeface="Montserrat"/>
            </a:endParaRPr>
          </a:p>
        </p:txBody>
      </p:sp>
      <p:sp>
        <p:nvSpPr>
          <p:cNvPr id="3330" name="Google Shape;3330;p256"/>
          <p:cNvSpPr txBox="1">
            <a:spLocks noGrp="1"/>
          </p:cNvSpPr>
          <p:nvPr>
            <p:ph type="body" idx="1"/>
          </p:nvPr>
        </p:nvSpPr>
        <p:spPr>
          <a:xfrm>
            <a:off x="311700" y="1152475"/>
            <a:ext cx="48432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 sz="2300" b="1">
                <a:latin typeface="Montserrat"/>
                <a:ea typeface="Montserrat"/>
                <a:cs typeface="Montserrat"/>
                <a:sym typeface="Montserrat"/>
              </a:rPr>
              <a:t>How long it takes for a value to double in size.</a:t>
            </a:r>
            <a:endParaRPr sz="2300" b="1">
              <a:latin typeface="Montserrat"/>
              <a:ea typeface="Montserrat"/>
              <a:cs typeface="Montserrat"/>
              <a:sym typeface="Montserrat"/>
            </a:endParaRPr>
          </a:p>
        </p:txBody>
      </p:sp>
      <p:pic>
        <p:nvPicPr>
          <p:cNvPr id="3331" name="Google Shape;3331;p256" descr="thumbs up | Sarah Reid | Flickr"/>
          <p:cNvPicPr preferRelativeResize="0"/>
          <p:nvPr/>
        </p:nvPicPr>
        <p:blipFill rotWithShape="1">
          <a:blip r:embed="rId3">
            <a:alphaModFix/>
          </a:blip>
          <a:srcRect t="22408" r="44907"/>
          <a:stretch/>
        </p:blipFill>
        <p:spPr>
          <a:xfrm>
            <a:off x="6494575" y="546725"/>
            <a:ext cx="2337725" cy="2022400"/>
          </a:xfrm>
          <a:prstGeom prst="rect">
            <a:avLst/>
          </a:prstGeom>
          <a:noFill/>
          <a:ln>
            <a:noFill/>
          </a:ln>
        </p:spPr>
      </p:pic>
      <p:pic>
        <p:nvPicPr>
          <p:cNvPr id="3332" name="Google Shape;3332;p256"/>
          <p:cNvPicPr preferRelativeResize="0"/>
          <p:nvPr/>
        </p:nvPicPr>
        <p:blipFill>
          <a:blip r:embed="rId4">
            <a:alphaModFix/>
          </a:blip>
          <a:stretch>
            <a:fillRect/>
          </a:stretch>
        </p:blipFill>
        <p:spPr>
          <a:xfrm>
            <a:off x="431850" y="2678325"/>
            <a:ext cx="8793199" cy="21250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3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3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3336"/>
        <p:cNvGrpSpPr/>
        <p:nvPr/>
      </p:nvGrpSpPr>
      <p:grpSpPr>
        <a:xfrm>
          <a:off x="0" y="0"/>
          <a:ext cx="0" cy="0"/>
          <a:chOff x="0" y="0"/>
          <a:chExt cx="0" cy="0"/>
        </a:xfrm>
      </p:grpSpPr>
      <p:sp>
        <p:nvSpPr>
          <p:cNvPr id="3337" name="Google Shape;3337;p257"/>
          <p:cNvSpPr txBox="1"/>
          <p:nvPr/>
        </p:nvSpPr>
        <p:spPr>
          <a:xfrm>
            <a:off x="592950" y="925175"/>
            <a:ext cx="7958100" cy="1662300"/>
          </a:xfrm>
          <a:prstGeom prst="rect">
            <a:avLst/>
          </a:prstGeom>
          <a:noFill/>
          <a:ln>
            <a:noFill/>
          </a:ln>
        </p:spPr>
        <p:txBody>
          <a:bodyPr spcFirstLastPara="1" wrap="square" lIns="91425" tIns="91425" rIns="91425" bIns="91425" anchor="t" anchorCtr="0">
            <a:spAutoFit/>
          </a:bodyPr>
          <a:lstStyle/>
          <a:p>
            <a:pPr marL="457200" lvl="0" indent="0" algn="ctr" rtl="0">
              <a:lnSpc>
                <a:spcPct val="80000"/>
              </a:lnSpc>
              <a:spcBef>
                <a:spcPts val="0"/>
              </a:spcBef>
              <a:spcAft>
                <a:spcPts val="0"/>
              </a:spcAft>
              <a:buNone/>
            </a:pPr>
            <a:r>
              <a:rPr lang="en" sz="6000">
                <a:latin typeface="Fira Sans Extra Condensed SemiBold"/>
                <a:ea typeface="Fira Sans Extra Condensed SemiBold"/>
                <a:cs typeface="Fira Sans Extra Condensed SemiBold"/>
                <a:sym typeface="Fira Sans Extra Condensed SemiBold"/>
              </a:rPr>
              <a:t>Types of Tax-Advantaged Savings Accounts</a:t>
            </a:r>
            <a:endParaRPr sz="6000">
              <a:latin typeface="Fira Sans Extra Condensed SemiBold"/>
              <a:ea typeface="Fira Sans Extra Condensed SemiBold"/>
              <a:cs typeface="Fira Sans Extra Condensed SemiBold"/>
              <a:sym typeface="Fira Sans Extra Condensed SemiBold"/>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1A324C"/>
        </a:solidFill>
        <a:effectLst/>
      </p:bgPr>
    </p:bg>
    <p:spTree>
      <p:nvGrpSpPr>
        <p:cNvPr id="1" name="Shape 1231"/>
        <p:cNvGrpSpPr/>
        <p:nvPr/>
      </p:nvGrpSpPr>
      <p:grpSpPr>
        <a:xfrm>
          <a:off x="0" y="0"/>
          <a:ext cx="0" cy="0"/>
          <a:chOff x="0" y="0"/>
          <a:chExt cx="0" cy="0"/>
        </a:xfrm>
      </p:grpSpPr>
      <p:pic>
        <p:nvPicPr>
          <p:cNvPr id="1232" name="Google Shape;1232;p195"/>
          <p:cNvPicPr preferRelativeResize="0"/>
          <p:nvPr/>
        </p:nvPicPr>
        <p:blipFill>
          <a:blip r:embed="rId3">
            <a:alphaModFix/>
          </a:blip>
          <a:stretch>
            <a:fillRect/>
          </a:stretch>
        </p:blipFill>
        <p:spPr>
          <a:xfrm>
            <a:off x="441063" y="235375"/>
            <a:ext cx="8261874" cy="4672750"/>
          </a:xfrm>
          <a:prstGeom prst="rect">
            <a:avLst/>
          </a:prstGeom>
          <a:noFill/>
          <a:ln w="38100" cap="flat" cmpd="sng">
            <a:solidFill>
              <a:schemeClr val="dk1"/>
            </a:solidFill>
            <a:prstDash val="solid"/>
            <a:round/>
            <a:headEnd type="none" w="sm" len="sm"/>
            <a:tailEnd type="none" w="sm" len="sm"/>
          </a:ln>
        </p:spPr>
      </p:pic>
      <p:pic>
        <p:nvPicPr>
          <p:cNvPr id="1233" name="Google Shape;1233;p195"/>
          <p:cNvPicPr preferRelativeResize="0"/>
          <p:nvPr/>
        </p:nvPicPr>
        <p:blipFill>
          <a:blip r:embed="rId4">
            <a:alphaModFix/>
          </a:blip>
          <a:stretch>
            <a:fillRect/>
          </a:stretch>
        </p:blipFill>
        <p:spPr>
          <a:xfrm>
            <a:off x="607875" y="4199050"/>
            <a:ext cx="2656973" cy="600675"/>
          </a:xfrm>
          <a:prstGeom prst="rect">
            <a:avLst/>
          </a:prstGeom>
          <a:noFill/>
          <a:ln>
            <a:noFill/>
          </a:ln>
        </p:spPr>
      </p:pic>
      <p:sp>
        <p:nvSpPr>
          <p:cNvPr id="1234" name="Google Shape;1234;p195"/>
          <p:cNvSpPr txBox="1"/>
          <p:nvPr/>
        </p:nvSpPr>
        <p:spPr>
          <a:xfrm>
            <a:off x="543150" y="235375"/>
            <a:ext cx="4071900" cy="42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a:solidFill>
                  <a:schemeClr val="dk1"/>
                </a:solidFill>
                <a:latin typeface="Montserrat Black"/>
                <a:ea typeface="Montserrat Black"/>
                <a:cs typeface="Montserrat Black"/>
                <a:sym typeface="Montserrat Black"/>
              </a:rPr>
              <a:t>TEACHERS.FEE.ORG</a:t>
            </a:r>
            <a:endParaRPr sz="2800">
              <a:solidFill>
                <a:schemeClr val="dk1"/>
              </a:solidFill>
              <a:latin typeface="Montserrat Black"/>
              <a:ea typeface="Montserrat Black"/>
              <a:cs typeface="Montserrat Black"/>
              <a:sym typeface="Montserrat Black"/>
            </a:endParaRPr>
          </a:p>
        </p:txBody>
      </p:sp>
      <p:pic>
        <p:nvPicPr>
          <p:cNvPr id="1235" name="Google Shape;1235;p195"/>
          <p:cNvPicPr preferRelativeResize="0"/>
          <p:nvPr/>
        </p:nvPicPr>
        <p:blipFill>
          <a:blip r:embed="rId5">
            <a:alphaModFix/>
          </a:blip>
          <a:stretch>
            <a:fillRect/>
          </a:stretch>
        </p:blipFill>
        <p:spPr>
          <a:xfrm>
            <a:off x="3745998" y="3459400"/>
            <a:ext cx="1335150" cy="1340325"/>
          </a:xfrm>
          <a:prstGeom prst="rect">
            <a:avLst/>
          </a:prstGeom>
          <a:noFill/>
          <a:ln w="19050" cap="flat" cmpd="sng">
            <a:solidFill>
              <a:srgbClr val="595959"/>
            </a:solidFill>
            <a:prstDash val="solid"/>
            <a:round/>
            <a:headEnd type="none" w="sm" len="sm"/>
            <a:tailEnd type="none" w="sm" len="sm"/>
          </a:ln>
        </p:spPr>
      </p:pic>
      <p:sp>
        <p:nvSpPr>
          <p:cNvPr id="1236" name="Google Shape;1236;p195"/>
          <p:cNvSpPr/>
          <p:nvPr/>
        </p:nvSpPr>
        <p:spPr>
          <a:xfrm>
            <a:off x="1215725" y="3382250"/>
            <a:ext cx="218100" cy="319500"/>
          </a:xfrm>
          <a:prstGeom prst="downArrow">
            <a:avLst>
              <a:gd name="adj1" fmla="val 50000"/>
              <a:gd name="adj2" fmla="val 50000"/>
            </a:avLst>
          </a:prstGeom>
          <a:solidFill>
            <a:srgbClr val="FF0000"/>
          </a:solidFill>
          <a:ln w="1905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3341"/>
        <p:cNvGrpSpPr/>
        <p:nvPr/>
      </p:nvGrpSpPr>
      <p:grpSpPr>
        <a:xfrm>
          <a:off x="0" y="0"/>
          <a:ext cx="0" cy="0"/>
          <a:chOff x="0" y="0"/>
          <a:chExt cx="0" cy="0"/>
        </a:xfrm>
      </p:grpSpPr>
      <p:sp>
        <p:nvSpPr>
          <p:cNvPr id="3342" name="Google Shape;3342;p258"/>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3343" name="Google Shape;3343;p258"/>
          <p:cNvSpPr txBox="1">
            <a:spLocks noGrp="1"/>
          </p:cNvSpPr>
          <p:nvPr>
            <p:ph type="body" idx="1"/>
          </p:nvPr>
        </p:nvSpPr>
        <p:spPr>
          <a:xfrm>
            <a:off x="1303800" y="1990050"/>
            <a:ext cx="7030500" cy="2541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344" name="Google Shape;3344;p258"/>
          <p:cNvPicPr preferRelativeResize="0"/>
          <p:nvPr/>
        </p:nvPicPr>
        <p:blipFill>
          <a:blip r:embed="rId3">
            <a:alphaModFix/>
          </a:blip>
          <a:stretch>
            <a:fillRect/>
          </a:stretch>
        </p:blipFill>
        <p:spPr>
          <a:xfrm>
            <a:off x="2459325" y="0"/>
            <a:ext cx="4225350" cy="504785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3348"/>
        <p:cNvGrpSpPr/>
        <p:nvPr/>
      </p:nvGrpSpPr>
      <p:grpSpPr>
        <a:xfrm>
          <a:off x="0" y="0"/>
          <a:ext cx="0" cy="0"/>
          <a:chOff x="0" y="0"/>
          <a:chExt cx="0" cy="0"/>
        </a:xfrm>
      </p:grpSpPr>
      <p:sp>
        <p:nvSpPr>
          <p:cNvPr id="3349" name="Google Shape;3349;p259"/>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3350" name="Google Shape;3350;p259"/>
          <p:cNvSpPr txBox="1">
            <a:spLocks noGrp="1"/>
          </p:cNvSpPr>
          <p:nvPr>
            <p:ph type="body" idx="1"/>
          </p:nvPr>
        </p:nvSpPr>
        <p:spPr>
          <a:xfrm>
            <a:off x="1303800" y="1990050"/>
            <a:ext cx="7030500" cy="2541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351" name="Google Shape;3351;p259"/>
          <p:cNvPicPr preferRelativeResize="0"/>
          <p:nvPr/>
        </p:nvPicPr>
        <p:blipFill>
          <a:blip r:embed="rId3">
            <a:alphaModFix/>
          </a:blip>
          <a:stretch>
            <a:fillRect/>
          </a:stretch>
        </p:blipFill>
        <p:spPr>
          <a:xfrm>
            <a:off x="2362933" y="0"/>
            <a:ext cx="4418134" cy="51435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3355"/>
        <p:cNvGrpSpPr/>
        <p:nvPr/>
      </p:nvGrpSpPr>
      <p:grpSpPr>
        <a:xfrm>
          <a:off x="0" y="0"/>
          <a:ext cx="0" cy="0"/>
          <a:chOff x="0" y="0"/>
          <a:chExt cx="0" cy="0"/>
        </a:xfrm>
      </p:grpSpPr>
      <p:sp>
        <p:nvSpPr>
          <p:cNvPr id="3356" name="Google Shape;3356;p260"/>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3357" name="Google Shape;3357;p260"/>
          <p:cNvSpPr txBox="1">
            <a:spLocks noGrp="1"/>
          </p:cNvSpPr>
          <p:nvPr>
            <p:ph type="body" idx="1"/>
          </p:nvPr>
        </p:nvSpPr>
        <p:spPr>
          <a:xfrm>
            <a:off x="1303800" y="1990050"/>
            <a:ext cx="7030500" cy="2541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358" name="Google Shape;3358;p260"/>
          <p:cNvPicPr preferRelativeResize="0"/>
          <p:nvPr/>
        </p:nvPicPr>
        <p:blipFill>
          <a:blip r:embed="rId3">
            <a:alphaModFix/>
          </a:blip>
          <a:stretch>
            <a:fillRect/>
          </a:stretch>
        </p:blipFill>
        <p:spPr>
          <a:xfrm>
            <a:off x="2067595" y="0"/>
            <a:ext cx="5008810" cy="51435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3362"/>
        <p:cNvGrpSpPr/>
        <p:nvPr/>
      </p:nvGrpSpPr>
      <p:grpSpPr>
        <a:xfrm>
          <a:off x="0" y="0"/>
          <a:ext cx="0" cy="0"/>
          <a:chOff x="0" y="0"/>
          <a:chExt cx="0" cy="0"/>
        </a:xfrm>
      </p:grpSpPr>
      <p:sp>
        <p:nvSpPr>
          <p:cNvPr id="3363" name="Google Shape;3363;p261"/>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3364" name="Google Shape;3364;p261"/>
          <p:cNvSpPr txBox="1">
            <a:spLocks noGrp="1"/>
          </p:cNvSpPr>
          <p:nvPr>
            <p:ph type="body" idx="1"/>
          </p:nvPr>
        </p:nvSpPr>
        <p:spPr>
          <a:xfrm>
            <a:off x="1303800" y="1990050"/>
            <a:ext cx="7030500" cy="2541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365" name="Google Shape;3365;p261"/>
          <p:cNvPicPr preferRelativeResize="0"/>
          <p:nvPr/>
        </p:nvPicPr>
        <p:blipFill>
          <a:blip r:embed="rId3">
            <a:alphaModFix/>
          </a:blip>
          <a:stretch>
            <a:fillRect/>
          </a:stretch>
        </p:blipFill>
        <p:spPr>
          <a:xfrm>
            <a:off x="2131086" y="0"/>
            <a:ext cx="4881827" cy="5143500"/>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3369"/>
        <p:cNvGrpSpPr/>
        <p:nvPr/>
      </p:nvGrpSpPr>
      <p:grpSpPr>
        <a:xfrm>
          <a:off x="0" y="0"/>
          <a:ext cx="0" cy="0"/>
          <a:chOff x="0" y="0"/>
          <a:chExt cx="0" cy="0"/>
        </a:xfrm>
      </p:grpSpPr>
      <p:sp>
        <p:nvSpPr>
          <p:cNvPr id="3370" name="Google Shape;3370;p262"/>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3371" name="Google Shape;3371;p262"/>
          <p:cNvSpPr txBox="1">
            <a:spLocks noGrp="1"/>
          </p:cNvSpPr>
          <p:nvPr>
            <p:ph type="body" idx="1"/>
          </p:nvPr>
        </p:nvSpPr>
        <p:spPr>
          <a:xfrm>
            <a:off x="1303800" y="1990050"/>
            <a:ext cx="7030500" cy="2541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372" name="Google Shape;3372;p262"/>
          <p:cNvPicPr preferRelativeResize="0"/>
          <p:nvPr/>
        </p:nvPicPr>
        <p:blipFill>
          <a:blip r:embed="rId3">
            <a:alphaModFix/>
          </a:blip>
          <a:stretch>
            <a:fillRect/>
          </a:stretch>
        </p:blipFill>
        <p:spPr>
          <a:xfrm>
            <a:off x="1978711" y="0"/>
            <a:ext cx="5186578" cy="5143500"/>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3376"/>
        <p:cNvGrpSpPr/>
        <p:nvPr/>
      </p:nvGrpSpPr>
      <p:grpSpPr>
        <a:xfrm>
          <a:off x="0" y="0"/>
          <a:ext cx="0" cy="0"/>
          <a:chOff x="0" y="0"/>
          <a:chExt cx="0" cy="0"/>
        </a:xfrm>
      </p:grpSpPr>
      <p:sp>
        <p:nvSpPr>
          <p:cNvPr id="3377" name="Google Shape;3377;p263"/>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3378" name="Google Shape;3378;p263"/>
          <p:cNvSpPr txBox="1">
            <a:spLocks noGrp="1"/>
          </p:cNvSpPr>
          <p:nvPr>
            <p:ph type="body" idx="1"/>
          </p:nvPr>
        </p:nvSpPr>
        <p:spPr>
          <a:xfrm>
            <a:off x="1303800" y="1990050"/>
            <a:ext cx="7030500" cy="2541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379" name="Google Shape;3379;p263"/>
          <p:cNvPicPr preferRelativeResize="0"/>
          <p:nvPr/>
        </p:nvPicPr>
        <p:blipFill>
          <a:blip r:embed="rId3">
            <a:alphaModFix/>
          </a:blip>
          <a:stretch>
            <a:fillRect/>
          </a:stretch>
        </p:blipFill>
        <p:spPr>
          <a:xfrm>
            <a:off x="2196193" y="0"/>
            <a:ext cx="4751614" cy="5143500"/>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3383"/>
        <p:cNvGrpSpPr/>
        <p:nvPr/>
      </p:nvGrpSpPr>
      <p:grpSpPr>
        <a:xfrm>
          <a:off x="0" y="0"/>
          <a:ext cx="0" cy="0"/>
          <a:chOff x="0" y="0"/>
          <a:chExt cx="0" cy="0"/>
        </a:xfrm>
      </p:grpSpPr>
      <p:sp>
        <p:nvSpPr>
          <p:cNvPr id="3384" name="Google Shape;3384;p264"/>
          <p:cNvSpPr txBox="1">
            <a:spLocks noGrp="1"/>
          </p:cNvSpPr>
          <p:nvPr>
            <p:ph type="title"/>
          </p:nvPr>
        </p:nvSpPr>
        <p:spPr>
          <a:xfrm>
            <a:off x="1303800" y="598575"/>
            <a:ext cx="7030500" cy="999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endParaRPr/>
          </a:p>
        </p:txBody>
      </p:sp>
      <p:sp>
        <p:nvSpPr>
          <p:cNvPr id="3385" name="Google Shape;3385;p264"/>
          <p:cNvSpPr txBox="1">
            <a:spLocks noGrp="1"/>
          </p:cNvSpPr>
          <p:nvPr>
            <p:ph type="body" idx="1"/>
          </p:nvPr>
        </p:nvSpPr>
        <p:spPr>
          <a:xfrm>
            <a:off x="1303800" y="1990050"/>
            <a:ext cx="7030500" cy="25416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3386" name="Google Shape;3386;p264"/>
          <p:cNvPicPr preferRelativeResize="0"/>
          <p:nvPr/>
        </p:nvPicPr>
        <p:blipFill>
          <a:blip r:embed="rId3">
            <a:alphaModFix/>
          </a:blip>
          <a:stretch>
            <a:fillRect/>
          </a:stretch>
        </p:blipFill>
        <p:spPr>
          <a:xfrm>
            <a:off x="2008738" y="0"/>
            <a:ext cx="5126526" cy="5143501"/>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3390"/>
        <p:cNvGrpSpPr/>
        <p:nvPr/>
      </p:nvGrpSpPr>
      <p:grpSpPr>
        <a:xfrm>
          <a:off x="0" y="0"/>
          <a:ext cx="0" cy="0"/>
          <a:chOff x="0" y="0"/>
          <a:chExt cx="0" cy="0"/>
        </a:xfrm>
      </p:grpSpPr>
      <p:pic>
        <p:nvPicPr>
          <p:cNvPr id="3391" name="Google Shape;3391;p265" descr="CBS News business analyst Jill Schlesinger joins &quot;CBS Mornings&quot; to discuss how the new Trump Accounts work and the consumer impact after the Federal Reserve announced it won't cut rates at its meeting on Wednesday.&#10;&#10;Each weekday morning, &quot;CBS Mornings&quot; co-hosts Gayle King, Tony Dokoupil and Nate Burleson bring you the latest breaking news, smart conversation and in-depth feature reporting. &quot;CBS Mornings&quot; airs weekdays at 7 a.m. on CBS and stream it at 8 a.m. ET on the CBS News app.&#10;&#10;Subscribe to &quot;CBS Mornings&quot; on YouTube: https://youtube.com/CBSMornings &#10;Watch CBS News 24/7: https://cbsnews.com/live/&#10;Download the CBS News app: https://cbsnews.com/mobile/&#10;Follow &quot;CBS Mornings&quot; on Instagram: https://instagram.com/cbsmornings/&#10;Like &quot;CBS Mornings&quot; on Facebook: https://facebook.com/CBSMornings&#10;Follow &quot;CBS Mornings&quot; on X: https://twitter.com/CBSMornings&#10;Subscribe to our newsletter: https://cbsnews.com/newsletters/&#10;Try Paramount+ free: https://paramountplus.com/?ftag=PPM-05-10aeh8h&#10;&#10;For video licensing inquiries, contact: licensing@veritone.com" title="How the new Trump Accounts will work and what parents should know">
            <a:hlinkClick r:id="rId3"/>
          </p:cNvPr>
          <p:cNvPicPr preferRelativeResize="0"/>
          <p:nvPr/>
        </p:nvPicPr>
        <p:blipFill>
          <a:blip r:embed="rId4">
            <a:alphaModFix/>
          </a:blip>
          <a:stretch>
            <a:fillRect/>
          </a:stretch>
        </p:blipFill>
        <p:spPr>
          <a:xfrm>
            <a:off x="1078650" y="646500"/>
            <a:ext cx="6711106" cy="3775000"/>
          </a:xfrm>
          <a:prstGeom prst="rect">
            <a:avLst/>
          </a:prstGeom>
          <a:noFill/>
          <a:ln>
            <a:noFill/>
          </a:ln>
        </p:spPr>
      </p:pic>
      <p:sp>
        <p:nvSpPr>
          <p:cNvPr id="3392" name="Google Shape;3392;p265"/>
          <p:cNvSpPr txBox="1"/>
          <p:nvPr/>
        </p:nvSpPr>
        <p:spPr>
          <a:xfrm>
            <a:off x="0" y="0"/>
            <a:ext cx="9144000" cy="646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3000">
                <a:latin typeface="Fira Sans Extra Condensed SemiBold"/>
                <a:ea typeface="Fira Sans Extra Condensed SemiBold"/>
                <a:cs typeface="Fira Sans Extra Condensed SemiBold"/>
                <a:sym typeface="Fira Sans Extra Condensed SemiBold"/>
              </a:rPr>
              <a:t>Video: Trump Accounts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391"/>
                                        </p:tgtEl>
                                        <p:attrNameLst>
                                          <p:attrName>style.visibility</p:attrName>
                                        </p:attrNameLst>
                                      </p:cBhvr>
                                      <p:to>
                                        <p:strVal val="visible"/>
                                      </p:to>
                                    </p:set>
                                    <p:animEffect transition="in" filter="fade">
                                      <p:cBhvr>
                                        <p:cTn id="7" dur="1000"/>
                                        <p:tgtEl>
                                          <p:spTgt spid="33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3396"/>
        <p:cNvGrpSpPr/>
        <p:nvPr/>
      </p:nvGrpSpPr>
      <p:grpSpPr>
        <a:xfrm>
          <a:off x="0" y="0"/>
          <a:ext cx="0" cy="0"/>
          <a:chOff x="0" y="0"/>
          <a:chExt cx="0" cy="0"/>
        </a:xfrm>
      </p:grpSpPr>
      <p:pic>
        <p:nvPicPr>
          <p:cNvPr id="3397" name="Google Shape;3397;p266"/>
          <p:cNvPicPr preferRelativeResize="0"/>
          <p:nvPr/>
        </p:nvPicPr>
        <p:blipFill>
          <a:blip r:embed="rId3">
            <a:alphaModFix/>
          </a:blip>
          <a:stretch>
            <a:fillRect/>
          </a:stretch>
        </p:blipFill>
        <p:spPr>
          <a:xfrm>
            <a:off x="1787337" y="1242600"/>
            <a:ext cx="5569325" cy="3118800"/>
          </a:xfrm>
          <a:prstGeom prst="rect">
            <a:avLst/>
          </a:prstGeom>
          <a:noFill/>
          <a:ln w="19050" cap="flat" cmpd="sng">
            <a:solidFill>
              <a:srgbClr val="FFFF00"/>
            </a:solidFill>
            <a:prstDash val="solid"/>
            <a:round/>
            <a:headEnd type="none" w="sm" len="sm"/>
            <a:tailEnd type="none" w="sm" len="sm"/>
          </a:ln>
        </p:spPr>
      </p:pic>
      <p:sp>
        <p:nvSpPr>
          <p:cNvPr id="3398" name="Google Shape;3398;p266"/>
          <p:cNvSpPr txBox="1">
            <a:spLocks noGrp="1"/>
          </p:cNvSpPr>
          <p:nvPr>
            <p:ph type="title"/>
          </p:nvPr>
        </p:nvSpPr>
        <p:spPr>
          <a:xfrm>
            <a:off x="324600" y="117400"/>
            <a:ext cx="86280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820" b="1">
                <a:solidFill>
                  <a:srgbClr val="214291"/>
                </a:solidFill>
                <a:latin typeface="Montserrat"/>
                <a:ea typeface="Montserrat"/>
                <a:cs typeface="Montserrat"/>
                <a:sym typeface="Montserrat"/>
              </a:rPr>
              <a:t>How might Trump Accounts potentially impact the </a:t>
            </a:r>
            <a:r>
              <a:rPr lang="en" sz="2820">
                <a:solidFill>
                  <a:srgbClr val="214291"/>
                </a:solidFill>
                <a:latin typeface="Montserrat"/>
                <a:ea typeface="Montserrat"/>
                <a:cs typeface="Montserrat"/>
                <a:sym typeface="Montserrat"/>
              </a:rPr>
              <a:t>wealth gap</a:t>
            </a:r>
            <a:r>
              <a:rPr lang="en" sz="2820" b="1">
                <a:solidFill>
                  <a:srgbClr val="214291"/>
                </a:solidFill>
                <a:latin typeface="Montserrat"/>
                <a:ea typeface="Montserrat"/>
                <a:cs typeface="Montserrat"/>
                <a:sym typeface="Montserrat"/>
              </a:rPr>
              <a:t>?</a:t>
            </a:r>
            <a:endParaRPr sz="2820" b="1">
              <a:solidFill>
                <a:srgbClr val="214291"/>
              </a:solidFill>
              <a:latin typeface="Montserrat"/>
              <a:ea typeface="Montserrat"/>
              <a:cs typeface="Montserrat"/>
              <a:sym typeface="Montserrat"/>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3402"/>
        <p:cNvGrpSpPr/>
        <p:nvPr/>
      </p:nvGrpSpPr>
      <p:grpSpPr>
        <a:xfrm>
          <a:off x="0" y="0"/>
          <a:ext cx="0" cy="0"/>
          <a:chOff x="0" y="0"/>
          <a:chExt cx="0" cy="0"/>
        </a:xfrm>
      </p:grpSpPr>
      <p:pic>
        <p:nvPicPr>
          <p:cNvPr id="3403" name="Google Shape;3403;p267"/>
          <p:cNvPicPr preferRelativeResize="0"/>
          <p:nvPr/>
        </p:nvPicPr>
        <p:blipFill>
          <a:blip r:embed="rId3">
            <a:alphaModFix/>
          </a:blip>
          <a:stretch>
            <a:fillRect/>
          </a:stretch>
        </p:blipFill>
        <p:spPr>
          <a:xfrm>
            <a:off x="-44975" y="0"/>
            <a:ext cx="9245527" cy="44963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1A324C"/>
        </a:solidFill>
        <a:effectLst/>
      </p:bgPr>
    </p:bg>
    <p:spTree>
      <p:nvGrpSpPr>
        <p:cNvPr id="1" name="Shape 1240"/>
        <p:cNvGrpSpPr/>
        <p:nvPr/>
      </p:nvGrpSpPr>
      <p:grpSpPr>
        <a:xfrm>
          <a:off x="0" y="0"/>
          <a:ext cx="0" cy="0"/>
          <a:chOff x="0" y="0"/>
          <a:chExt cx="0" cy="0"/>
        </a:xfrm>
      </p:grpSpPr>
      <p:pic>
        <p:nvPicPr>
          <p:cNvPr id="1241" name="Google Shape;1241;p196"/>
          <p:cNvPicPr preferRelativeResize="0"/>
          <p:nvPr/>
        </p:nvPicPr>
        <p:blipFill>
          <a:blip r:embed="rId3">
            <a:alphaModFix/>
          </a:blip>
          <a:stretch>
            <a:fillRect/>
          </a:stretch>
        </p:blipFill>
        <p:spPr>
          <a:xfrm>
            <a:off x="1233499" y="32950"/>
            <a:ext cx="6677002" cy="3755800"/>
          </a:xfrm>
          <a:prstGeom prst="rect">
            <a:avLst/>
          </a:prstGeom>
          <a:noFill/>
          <a:ln>
            <a:noFill/>
          </a:ln>
        </p:spPr>
      </p:pic>
      <p:pic>
        <p:nvPicPr>
          <p:cNvPr id="1242" name="Google Shape;1242;p196" title="Video Preview (33).gif"/>
          <p:cNvPicPr preferRelativeResize="0"/>
          <p:nvPr/>
        </p:nvPicPr>
        <p:blipFill rotWithShape="1">
          <a:blip r:embed="rId4">
            <a:alphaModFix/>
          </a:blip>
          <a:srcRect l="12618" t="13348" r="12588" b="6337"/>
          <a:stretch/>
        </p:blipFill>
        <p:spPr>
          <a:xfrm>
            <a:off x="2934100" y="2607400"/>
            <a:ext cx="3902100" cy="2428200"/>
          </a:xfrm>
          <a:prstGeom prst="roundRect">
            <a:avLst>
              <a:gd name="adj" fmla="val 16667"/>
            </a:avLst>
          </a:prstGeom>
          <a:noFill/>
          <a:ln w="28575" cap="flat" cmpd="sng">
            <a:solidFill>
              <a:srgbClr val="FF00FF"/>
            </a:solidFill>
            <a:prstDash val="solid"/>
            <a:round/>
            <a:headEnd type="none" w="sm" len="sm"/>
            <a:tailEnd type="none" w="sm" len="sm"/>
          </a:ln>
        </p:spPr>
      </p:pic>
      <p:sp>
        <p:nvSpPr>
          <p:cNvPr id="1243" name="Google Shape;1243;p196"/>
          <p:cNvSpPr txBox="1"/>
          <p:nvPr/>
        </p:nvSpPr>
        <p:spPr>
          <a:xfrm>
            <a:off x="1233400" y="1530925"/>
            <a:ext cx="6677100" cy="1040700"/>
          </a:xfrm>
          <a:prstGeom prst="rect">
            <a:avLst/>
          </a:prstGeom>
          <a:solidFill>
            <a:srgbClr val="2C3892"/>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700">
                <a:solidFill>
                  <a:schemeClr val="lt1"/>
                </a:solidFill>
                <a:latin typeface="Bangers"/>
                <a:ea typeface="Bangers"/>
                <a:cs typeface="Bangers"/>
                <a:sym typeface="Bangers"/>
              </a:rPr>
              <a:t>Unlock Student Engagement: </a:t>
            </a:r>
            <a:endParaRPr sz="3700">
              <a:solidFill>
                <a:schemeClr val="lt1"/>
              </a:solidFill>
              <a:latin typeface="Bangers"/>
              <a:ea typeface="Bangers"/>
              <a:cs typeface="Bangers"/>
              <a:sym typeface="Bangers"/>
            </a:endParaRPr>
          </a:p>
          <a:p>
            <a:pPr marL="0" lvl="0" indent="0" algn="ctr" rtl="0">
              <a:spcBef>
                <a:spcPts val="0"/>
              </a:spcBef>
              <a:spcAft>
                <a:spcPts val="0"/>
              </a:spcAft>
              <a:buNone/>
            </a:pPr>
            <a:r>
              <a:rPr lang="en" sz="3700">
                <a:solidFill>
                  <a:schemeClr val="lt1"/>
                </a:solidFill>
                <a:latin typeface="Bangers"/>
                <a:ea typeface="Bangers"/>
                <a:cs typeface="Bangers"/>
                <a:sym typeface="Bangers"/>
              </a:rPr>
              <a:t>Slide Decks Reimagined with Nearpod</a:t>
            </a:r>
            <a:endParaRPr sz="3700">
              <a:solidFill>
                <a:schemeClr val="lt1"/>
              </a:solidFill>
              <a:latin typeface="Bangers"/>
              <a:ea typeface="Bangers"/>
              <a:cs typeface="Bangers"/>
              <a:sym typeface="Bangers"/>
            </a:endParaRPr>
          </a:p>
        </p:txBody>
      </p:sp>
      <p:pic>
        <p:nvPicPr>
          <p:cNvPr id="1244" name="Google Shape;1244;p196"/>
          <p:cNvPicPr preferRelativeResize="0"/>
          <p:nvPr/>
        </p:nvPicPr>
        <p:blipFill>
          <a:blip r:embed="rId5">
            <a:alphaModFix/>
          </a:blip>
          <a:stretch>
            <a:fillRect/>
          </a:stretch>
        </p:blipFill>
        <p:spPr>
          <a:xfrm rot="-1023489">
            <a:off x="120176" y="2800858"/>
            <a:ext cx="2041302" cy="2041302"/>
          </a:xfrm>
          <a:prstGeom prst="ellipse">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3407"/>
        <p:cNvGrpSpPr/>
        <p:nvPr/>
      </p:nvGrpSpPr>
      <p:grpSpPr>
        <a:xfrm>
          <a:off x="0" y="0"/>
          <a:ext cx="0" cy="0"/>
          <a:chOff x="0" y="0"/>
          <a:chExt cx="0" cy="0"/>
        </a:xfrm>
      </p:grpSpPr>
      <p:sp>
        <p:nvSpPr>
          <p:cNvPr id="3408" name="Google Shape;3408;p268"/>
          <p:cNvSpPr txBox="1">
            <a:spLocks noGrp="1"/>
          </p:cNvSpPr>
          <p:nvPr>
            <p:ph type="title"/>
          </p:nvPr>
        </p:nvSpPr>
        <p:spPr>
          <a:xfrm>
            <a:off x="1912200" y="117400"/>
            <a:ext cx="5319600" cy="5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820">
                <a:solidFill>
                  <a:srgbClr val="214291"/>
                </a:solidFill>
                <a:latin typeface="Montserrat"/>
                <a:ea typeface="Montserrat"/>
                <a:cs typeface="Montserrat"/>
                <a:sym typeface="Montserrat"/>
              </a:rPr>
              <a:t>Trump Account → Roth IRA! </a:t>
            </a:r>
            <a:endParaRPr sz="2820" b="1">
              <a:solidFill>
                <a:srgbClr val="214291"/>
              </a:solidFill>
              <a:latin typeface="Montserrat"/>
              <a:ea typeface="Montserrat"/>
              <a:cs typeface="Montserrat"/>
              <a:sym typeface="Montserrat"/>
            </a:endParaRPr>
          </a:p>
        </p:txBody>
      </p:sp>
      <p:pic>
        <p:nvPicPr>
          <p:cNvPr id="3409" name="Google Shape;3409;p268"/>
          <p:cNvPicPr preferRelativeResize="0"/>
          <p:nvPr/>
        </p:nvPicPr>
        <p:blipFill>
          <a:blip r:embed="rId3">
            <a:alphaModFix/>
          </a:blip>
          <a:stretch>
            <a:fillRect/>
          </a:stretch>
        </p:blipFill>
        <p:spPr>
          <a:xfrm>
            <a:off x="384501" y="805250"/>
            <a:ext cx="8374998" cy="2326975"/>
          </a:xfrm>
          <a:prstGeom prst="rect">
            <a:avLst/>
          </a:prstGeom>
          <a:noFill/>
          <a:ln w="38100" cap="flat" cmpd="sng">
            <a:solidFill>
              <a:schemeClr val="dk2"/>
            </a:solidFill>
            <a:prstDash val="solid"/>
            <a:round/>
            <a:headEnd type="none" w="sm" len="sm"/>
            <a:tailEnd type="none" w="sm" len="sm"/>
          </a:ln>
        </p:spPr>
      </p:pic>
      <p:sp>
        <p:nvSpPr>
          <p:cNvPr id="3410" name="Google Shape;3410;p268"/>
          <p:cNvSpPr/>
          <p:nvPr/>
        </p:nvSpPr>
        <p:spPr>
          <a:xfrm>
            <a:off x="522425" y="2277775"/>
            <a:ext cx="7783200" cy="744000"/>
          </a:xfrm>
          <a:prstGeom prst="roundRect">
            <a:avLst>
              <a:gd name="adj" fmla="val 16667"/>
            </a:avLst>
          </a:prstGeom>
          <a:noFill/>
          <a:ln w="762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Nunito"/>
              <a:ea typeface="Nunito"/>
              <a:cs typeface="Nunito"/>
              <a:sym typeface="Nuni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3414"/>
        <p:cNvGrpSpPr/>
        <p:nvPr/>
      </p:nvGrpSpPr>
      <p:grpSpPr>
        <a:xfrm>
          <a:off x="0" y="0"/>
          <a:ext cx="0" cy="0"/>
          <a:chOff x="0" y="0"/>
          <a:chExt cx="0" cy="0"/>
        </a:xfrm>
      </p:grpSpPr>
      <p:sp>
        <p:nvSpPr>
          <p:cNvPr id="3415" name="Google Shape;3415;p269"/>
          <p:cNvSpPr txBox="1">
            <a:spLocks noGrp="1"/>
          </p:cNvSpPr>
          <p:nvPr>
            <p:ph type="body" idx="1"/>
          </p:nvPr>
        </p:nvSpPr>
        <p:spPr>
          <a:xfrm>
            <a:off x="340350" y="991600"/>
            <a:ext cx="8511900" cy="3539400"/>
          </a:xfrm>
          <a:prstGeom prst="rect">
            <a:avLst/>
          </a:prstGeom>
          <a:noFill/>
          <a:ln>
            <a:noFill/>
          </a:ln>
        </p:spPr>
        <p:txBody>
          <a:bodyPr spcFirstLastPara="1" wrap="square" lIns="83750" tIns="41875" rIns="83750" bIns="41875" anchor="t" anchorCtr="0">
            <a:noAutofit/>
          </a:bodyPr>
          <a:lstStyle/>
          <a:p>
            <a:pPr marL="317500" lvl="0" indent="-406400" algn="l" rtl="0">
              <a:spcBef>
                <a:spcPts val="500"/>
              </a:spcBef>
              <a:spcAft>
                <a:spcPts val="0"/>
              </a:spcAft>
              <a:buClr>
                <a:srgbClr val="27278B"/>
              </a:buClr>
              <a:buSzPts val="2800"/>
              <a:buFont typeface="Noto Sans Symbols"/>
              <a:buChar char="✔"/>
            </a:pPr>
            <a:r>
              <a:rPr lang="en" sz="2000" b="1">
                <a:solidFill>
                  <a:srgbClr val="27278B"/>
                </a:solidFill>
              </a:rPr>
              <a:t>$1,000 government-funded account at birth to jump-start investing (born in 2025-28) or $250 from Michael Dell (age 10 and under)</a:t>
            </a:r>
            <a:endParaRPr sz="2000" b="1">
              <a:solidFill>
                <a:srgbClr val="27278B"/>
              </a:solidFill>
            </a:endParaRPr>
          </a:p>
          <a:p>
            <a:pPr marL="317500" lvl="0" indent="-406400" algn="l" rtl="0">
              <a:spcBef>
                <a:spcPts val="500"/>
              </a:spcBef>
              <a:spcAft>
                <a:spcPts val="0"/>
              </a:spcAft>
              <a:buClr>
                <a:srgbClr val="27278B"/>
              </a:buClr>
              <a:buSzPts val="2800"/>
              <a:buFont typeface="Noto Sans Symbols"/>
              <a:buChar char="✔"/>
            </a:pPr>
            <a:r>
              <a:rPr lang="en" sz="2000" b="1">
                <a:solidFill>
                  <a:srgbClr val="27278B"/>
                </a:solidFill>
              </a:rPr>
              <a:t>Funds typically locked until adulthood to maximize compounding</a:t>
            </a:r>
            <a:endParaRPr sz="2000" b="1">
              <a:solidFill>
                <a:srgbClr val="27278B"/>
              </a:solidFill>
            </a:endParaRPr>
          </a:p>
          <a:p>
            <a:pPr marL="317500" lvl="0" indent="-406400" algn="l" rtl="0">
              <a:spcBef>
                <a:spcPts val="500"/>
              </a:spcBef>
              <a:spcAft>
                <a:spcPts val="0"/>
              </a:spcAft>
              <a:buClr>
                <a:srgbClr val="27278B"/>
              </a:buClr>
              <a:buSzPts val="2800"/>
              <a:buFont typeface="Noto Sans Symbols"/>
              <a:buChar char="✔"/>
            </a:pPr>
            <a:r>
              <a:rPr lang="en" sz="2000" b="1">
                <a:solidFill>
                  <a:srgbClr val="27278B"/>
                </a:solidFill>
              </a:rPr>
              <a:t>Parents and guardians can contribute up to an annual limit ($5,000/year)</a:t>
            </a:r>
            <a:endParaRPr sz="2000" b="1">
              <a:solidFill>
                <a:srgbClr val="27278B"/>
              </a:solidFill>
            </a:endParaRPr>
          </a:p>
          <a:p>
            <a:pPr marL="317500" lvl="0" indent="-406400" algn="l" rtl="0">
              <a:spcBef>
                <a:spcPts val="500"/>
              </a:spcBef>
              <a:spcAft>
                <a:spcPts val="0"/>
              </a:spcAft>
              <a:buClr>
                <a:srgbClr val="27278B"/>
              </a:buClr>
              <a:buSzPts val="2800"/>
              <a:buFont typeface="Noto Sans Symbols"/>
              <a:buChar char="✔"/>
            </a:pPr>
            <a:r>
              <a:rPr lang="en" sz="2000" b="1">
                <a:solidFill>
                  <a:srgbClr val="27278B"/>
                </a:solidFill>
              </a:rPr>
              <a:t>Decades of compounding can turn small early contributions into significant wealth</a:t>
            </a:r>
            <a:endParaRPr sz="2000" b="1">
              <a:solidFill>
                <a:srgbClr val="27278B"/>
              </a:solidFill>
            </a:endParaRPr>
          </a:p>
          <a:p>
            <a:pPr marL="317500" lvl="0" indent="-355600" algn="l" rtl="0">
              <a:spcBef>
                <a:spcPts val="500"/>
              </a:spcBef>
              <a:spcAft>
                <a:spcPts val="0"/>
              </a:spcAft>
              <a:buClr>
                <a:srgbClr val="27278B"/>
              </a:buClr>
              <a:buSzPts val="2000"/>
              <a:buChar char="✔"/>
            </a:pPr>
            <a:r>
              <a:rPr lang="en" sz="2000" b="1">
                <a:solidFill>
                  <a:srgbClr val="27278B"/>
                </a:solidFill>
              </a:rPr>
              <a:t>Can convert to a Roth IRA in early adulthood (age 24 ideal)</a:t>
            </a:r>
            <a:endParaRPr sz="2000" b="1">
              <a:solidFill>
                <a:srgbClr val="27278B"/>
              </a:solidFill>
            </a:endParaRPr>
          </a:p>
        </p:txBody>
      </p:sp>
      <p:sp>
        <p:nvSpPr>
          <p:cNvPr id="3416" name="Google Shape;3416;p269"/>
          <p:cNvSpPr/>
          <p:nvPr/>
        </p:nvSpPr>
        <p:spPr>
          <a:xfrm>
            <a:off x="1636476" y="224624"/>
            <a:ext cx="6172921" cy="766976"/>
          </a:xfrm>
          <a:prstGeom prst="rect">
            <a:avLst/>
          </a:prstGeom>
        </p:spPr>
        <p:txBody>
          <a:bodyPr>
            <a:prstTxWarp prst="textPlain">
              <a:avLst/>
            </a:prstTxWarp>
          </a:bodyPr>
          <a:lstStyle/>
          <a:p>
            <a:pPr lvl="0" algn="ctr"/>
            <a:r>
              <a:rPr b="0" i="0">
                <a:ln>
                  <a:noFill/>
                </a:ln>
                <a:gradFill>
                  <a:gsLst>
                    <a:gs pos="0">
                      <a:srgbClr val="FFE701"/>
                    </a:gs>
                    <a:gs pos="100000">
                      <a:srgbClr val="FE3E02"/>
                    </a:gs>
                  </a:gsLst>
                  <a:lin ang="5400012" scaled="0"/>
                </a:gradFill>
                <a:latin typeface="Impact"/>
              </a:rPr>
              <a:t>Trump Accounts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16"/>
                                        </p:tgtEl>
                                        <p:attrNameLst>
                                          <p:attrName>style.visibility</p:attrName>
                                        </p:attrNameLst>
                                      </p:cBhvr>
                                      <p:to>
                                        <p:strVal val="visible"/>
                                      </p:to>
                                    </p:set>
                                    <p:animEffect transition="in" filter="fade">
                                      <p:cBhvr>
                                        <p:cTn id="7" dur="1230"/>
                                        <p:tgtEl>
                                          <p:spTgt spid="34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15">
                                            <p:txEl>
                                              <p:pRg st="0" end="0"/>
                                            </p:txEl>
                                          </p:spTgt>
                                        </p:tgtEl>
                                        <p:attrNameLst>
                                          <p:attrName>style.visibility</p:attrName>
                                        </p:attrNameLst>
                                      </p:cBhvr>
                                      <p:to>
                                        <p:strVal val="visible"/>
                                      </p:to>
                                    </p:set>
                                    <p:animEffect transition="in" filter="fade">
                                      <p:cBhvr>
                                        <p:cTn id="12" dur="1000"/>
                                        <p:tgtEl>
                                          <p:spTgt spid="341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15">
                                            <p:txEl>
                                              <p:pRg st="1" end="1"/>
                                            </p:txEl>
                                          </p:spTgt>
                                        </p:tgtEl>
                                        <p:attrNameLst>
                                          <p:attrName>style.visibility</p:attrName>
                                        </p:attrNameLst>
                                      </p:cBhvr>
                                      <p:to>
                                        <p:strVal val="visible"/>
                                      </p:to>
                                    </p:set>
                                    <p:animEffect transition="in" filter="fade">
                                      <p:cBhvr>
                                        <p:cTn id="17" dur="1000"/>
                                        <p:tgtEl>
                                          <p:spTgt spid="341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15">
                                            <p:txEl>
                                              <p:pRg st="2" end="2"/>
                                            </p:txEl>
                                          </p:spTgt>
                                        </p:tgtEl>
                                        <p:attrNameLst>
                                          <p:attrName>style.visibility</p:attrName>
                                        </p:attrNameLst>
                                      </p:cBhvr>
                                      <p:to>
                                        <p:strVal val="visible"/>
                                      </p:to>
                                    </p:set>
                                    <p:animEffect transition="in" filter="fade">
                                      <p:cBhvr>
                                        <p:cTn id="22" dur="1000"/>
                                        <p:tgtEl>
                                          <p:spTgt spid="341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15">
                                            <p:txEl>
                                              <p:pRg st="3" end="3"/>
                                            </p:txEl>
                                          </p:spTgt>
                                        </p:tgtEl>
                                        <p:attrNameLst>
                                          <p:attrName>style.visibility</p:attrName>
                                        </p:attrNameLst>
                                      </p:cBhvr>
                                      <p:to>
                                        <p:strVal val="visible"/>
                                      </p:to>
                                    </p:set>
                                    <p:animEffect transition="in" filter="fade">
                                      <p:cBhvr>
                                        <p:cTn id="27" dur="1000"/>
                                        <p:tgtEl>
                                          <p:spTgt spid="341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15">
                                            <p:txEl>
                                              <p:pRg st="4" end="4"/>
                                            </p:txEl>
                                          </p:spTgt>
                                        </p:tgtEl>
                                        <p:attrNameLst>
                                          <p:attrName>style.visibility</p:attrName>
                                        </p:attrNameLst>
                                      </p:cBhvr>
                                      <p:to>
                                        <p:strVal val="visible"/>
                                      </p:to>
                                    </p:set>
                                    <p:animEffect transition="in" filter="fade">
                                      <p:cBhvr>
                                        <p:cTn id="32" dur="1000"/>
                                        <p:tgtEl>
                                          <p:spTgt spid="34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3420"/>
        <p:cNvGrpSpPr/>
        <p:nvPr/>
      </p:nvGrpSpPr>
      <p:grpSpPr>
        <a:xfrm>
          <a:off x="0" y="0"/>
          <a:ext cx="0" cy="0"/>
          <a:chOff x="0" y="0"/>
          <a:chExt cx="0" cy="0"/>
        </a:xfrm>
      </p:grpSpPr>
      <p:pic>
        <p:nvPicPr>
          <p:cNvPr id="3421" name="Google Shape;3421;p270"/>
          <p:cNvPicPr preferRelativeResize="0"/>
          <p:nvPr/>
        </p:nvPicPr>
        <p:blipFill>
          <a:blip r:embed="rId3">
            <a:alphaModFix/>
          </a:blip>
          <a:stretch>
            <a:fillRect/>
          </a:stretch>
        </p:blipFill>
        <p:spPr>
          <a:xfrm>
            <a:off x="697925" y="59725"/>
            <a:ext cx="8084000" cy="4522325"/>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3425"/>
        <p:cNvGrpSpPr/>
        <p:nvPr/>
      </p:nvGrpSpPr>
      <p:grpSpPr>
        <a:xfrm>
          <a:off x="0" y="0"/>
          <a:ext cx="0" cy="0"/>
          <a:chOff x="0" y="0"/>
          <a:chExt cx="0" cy="0"/>
        </a:xfrm>
      </p:grpSpPr>
      <p:pic>
        <p:nvPicPr>
          <p:cNvPr id="3426" name="Google Shape;3426;p271"/>
          <p:cNvPicPr preferRelativeResize="0"/>
          <p:nvPr/>
        </p:nvPicPr>
        <p:blipFill>
          <a:blip r:embed="rId3">
            <a:alphaModFix/>
          </a:blip>
          <a:stretch>
            <a:fillRect/>
          </a:stretch>
        </p:blipFill>
        <p:spPr>
          <a:xfrm>
            <a:off x="731275" y="117625"/>
            <a:ext cx="7878400" cy="4475950"/>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3430"/>
        <p:cNvGrpSpPr/>
        <p:nvPr/>
      </p:nvGrpSpPr>
      <p:grpSpPr>
        <a:xfrm>
          <a:off x="0" y="0"/>
          <a:ext cx="0" cy="0"/>
          <a:chOff x="0" y="0"/>
          <a:chExt cx="0" cy="0"/>
        </a:xfrm>
      </p:grpSpPr>
      <p:pic>
        <p:nvPicPr>
          <p:cNvPr id="3431" name="Google Shape;3431;p272"/>
          <p:cNvPicPr preferRelativeResize="0"/>
          <p:nvPr/>
        </p:nvPicPr>
        <p:blipFill>
          <a:blip r:embed="rId3">
            <a:alphaModFix/>
          </a:blip>
          <a:stretch>
            <a:fillRect/>
          </a:stretch>
        </p:blipFill>
        <p:spPr>
          <a:xfrm>
            <a:off x="1118751" y="186925"/>
            <a:ext cx="7036149" cy="4206024"/>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3435"/>
        <p:cNvGrpSpPr/>
        <p:nvPr/>
      </p:nvGrpSpPr>
      <p:grpSpPr>
        <a:xfrm>
          <a:off x="0" y="0"/>
          <a:ext cx="0" cy="0"/>
          <a:chOff x="0" y="0"/>
          <a:chExt cx="0" cy="0"/>
        </a:xfrm>
      </p:grpSpPr>
      <p:pic>
        <p:nvPicPr>
          <p:cNvPr id="3436" name="Google Shape;3436;p273"/>
          <p:cNvPicPr preferRelativeResize="0"/>
          <p:nvPr/>
        </p:nvPicPr>
        <p:blipFill>
          <a:blip r:embed="rId3">
            <a:alphaModFix/>
          </a:blip>
          <a:stretch>
            <a:fillRect/>
          </a:stretch>
        </p:blipFill>
        <p:spPr>
          <a:xfrm>
            <a:off x="2348116" y="152400"/>
            <a:ext cx="4447767" cy="4838699"/>
          </a:xfrm>
          <a:prstGeom prst="rect">
            <a:avLst/>
          </a:prstGeom>
          <a:noFill/>
          <a:ln w="38100" cap="flat" cmpd="sng">
            <a:solidFill>
              <a:schemeClr val="dk2"/>
            </a:solidFill>
            <a:prstDash val="solid"/>
            <a:round/>
            <a:headEnd type="none" w="sm" len="sm"/>
            <a:tailEnd type="none" w="sm" len="sm"/>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3440"/>
        <p:cNvGrpSpPr/>
        <p:nvPr/>
      </p:nvGrpSpPr>
      <p:grpSpPr>
        <a:xfrm>
          <a:off x="0" y="0"/>
          <a:ext cx="0" cy="0"/>
          <a:chOff x="0" y="0"/>
          <a:chExt cx="0" cy="0"/>
        </a:xfrm>
      </p:grpSpPr>
      <p:sp>
        <p:nvSpPr>
          <p:cNvPr id="3441" name="Google Shape;3441;p274"/>
          <p:cNvSpPr txBox="1">
            <a:spLocks noGrp="1"/>
          </p:cNvSpPr>
          <p:nvPr>
            <p:ph type="body" idx="1"/>
          </p:nvPr>
        </p:nvSpPr>
        <p:spPr>
          <a:xfrm>
            <a:off x="136681" y="1090075"/>
            <a:ext cx="8958900" cy="3539400"/>
          </a:xfrm>
          <a:prstGeom prst="rect">
            <a:avLst/>
          </a:prstGeom>
          <a:noFill/>
          <a:ln>
            <a:noFill/>
          </a:ln>
        </p:spPr>
        <p:txBody>
          <a:bodyPr spcFirstLastPara="1" wrap="square" lIns="83750" tIns="41875" rIns="83750" bIns="41875" anchor="t" anchorCtr="0">
            <a:noAutofit/>
          </a:bodyPr>
          <a:lstStyle/>
          <a:p>
            <a:pPr marL="317500" lvl="0" indent="-330200" algn="l" rtl="0">
              <a:spcBef>
                <a:spcPts val="0"/>
              </a:spcBef>
              <a:spcAft>
                <a:spcPts val="0"/>
              </a:spcAft>
              <a:buClr>
                <a:srgbClr val="27278B"/>
              </a:buClr>
              <a:buSzPts val="2800"/>
              <a:buFont typeface="Noto Sans Symbols"/>
              <a:buChar char="✔"/>
            </a:pPr>
            <a:r>
              <a:rPr lang="en" sz="2000" b="1">
                <a:solidFill>
                  <a:srgbClr val="27278B"/>
                </a:solidFill>
              </a:rPr>
              <a:t>Put in your money after taxes. NO taxes when you take out your $! </a:t>
            </a:r>
            <a:endParaRPr sz="2000" b="1">
              <a:solidFill>
                <a:srgbClr val="27278B"/>
              </a:solidFill>
            </a:endParaRPr>
          </a:p>
          <a:p>
            <a:pPr marL="317500" lvl="0" indent="-330200" algn="l" rtl="0">
              <a:spcBef>
                <a:spcPts val="500"/>
              </a:spcBef>
              <a:spcAft>
                <a:spcPts val="0"/>
              </a:spcAft>
              <a:buClr>
                <a:srgbClr val="27278B"/>
              </a:buClr>
              <a:buSzPts val="2800"/>
              <a:buFont typeface="Noto Sans Symbols"/>
              <a:buChar char="✔"/>
            </a:pPr>
            <a:r>
              <a:rPr lang="en" sz="2000" b="1">
                <a:solidFill>
                  <a:srgbClr val="27278B"/>
                </a:solidFill>
              </a:rPr>
              <a:t>Take out earnings tax free for education and your first house. </a:t>
            </a:r>
            <a:endParaRPr sz="2000" b="1">
              <a:solidFill>
                <a:srgbClr val="27278B"/>
              </a:solidFill>
            </a:endParaRPr>
          </a:p>
          <a:p>
            <a:pPr marL="317500" lvl="0" indent="-330200" algn="l" rtl="0">
              <a:spcBef>
                <a:spcPts val="500"/>
              </a:spcBef>
              <a:spcAft>
                <a:spcPts val="0"/>
              </a:spcAft>
              <a:buClr>
                <a:srgbClr val="27278B"/>
              </a:buClr>
              <a:buSzPts val="2800"/>
              <a:buFont typeface="Noto Sans Symbols"/>
              <a:buChar char="✔"/>
            </a:pPr>
            <a:r>
              <a:rPr lang="en" sz="2000" b="1">
                <a:solidFill>
                  <a:srgbClr val="27278B"/>
                </a:solidFill>
              </a:rPr>
              <a:t>Can take out your principal at any time without a penalty. </a:t>
            </a:r>
            <a:endParaRPr sz="2000" b="1">
              <a:solidFill>
                <a:srgbClr val="27278B"/>
              </a:solidFill>
            </a:endParaRPr>
          </a:p>
          <a:p>
            <a:pPr marL="317500" lvl="0" indent="-330200" algn="l" rtl="0">
              <a:spcBef>
                <a:spcPts val="500"/>
              </a:spcBef>
              <a:spcAft>
                <a:spcPts val="0"/>
              </a:spcAft>
              <a:buClr>
                <a:srgbClr val="27278B"/>
              </a:buClr>
              <a:buSzPts val="2800"/>
              <a:buFont typeface="Noto Sans Symbols"/>
              <a:buChar char="✔"/>
            </a:pPr>
            <a:r>
              <a:rPr lang="en" sz="2000" b="1">
                <a:solidFill>
                  <a:srgbClr val="27278B"/>
                </a:solidFill>
              </a:rPr>
              <a:t>Must have income (ex. $2000 wages = $2000 max contribution that year)</a:t>
            </a:r>
            <a:endParaRPr sz="2000" b="1">
              <a:solidFill>
                <a:srgbClr val="27278B"/>
              </a:solidFill>
            </a:endParaRPr>
          </a:p>
          <a:p>
            <a:pPr marL="317500" lvl="0" indent="-330200" algn="l" rtl="0">
              <a:spcBef>
                <a:spcPts val="500"/>
              </a:spcBef>
              <a:spcAft>
                <a:spcPts val="0"/>
              </a:spcAft>
              <a:buClr>
                <a:srgbClr val="27278B"/>
              </a:buClr>
              <a:buSzPts val="2800"/>
              <a:buFont typeface="Noto Sans Symbols"/>
              <a:buChar char="✔"/>
            </a:pPr>
            <a:r>
              <a:rPr lang="en" sz="2000" b="1">
                <a:solidFill>
                  <a:srgbClr val="27278B"/>
                </a:solidFill>
              </a:rPr>
              <a:t>Can put in a max of $7500 (in 2026) a year</a:t>
            </a:r>
            <a:endParaRPr sz="2000" b="1">
              <a:solidFill>
                <a:srgbClr val="27278B"/>
              </a:solidFill>
            </a:endParaRPr>
          </a:p>
        </p:txBody>
      </p:sp>
      <p:sp>
        <p:nvSpPr>
          <p:cNvPr id="3442" name="Google Shape;3442;p274"/>
          <p:cNvSpPr/>
          <p:nvPr/>
        </p:nvSpPr>
        <p:spPr>
          <a:xfrm>
            <a:off x="2803567" y="102219"/>
            <a:ext cx="3707829" cy="878938"/>
          </a:xfrm>
          <a:prstGeom prst="rect">
            <a:avLst/>
          </a:prstGeom>
        </p:spPr>
        <p:txBody>
          <a:bodyPr>
            <a:prstTxWarp prst="textPlain">
              <a:avLst/>
            </a:prstTxWarp>
          </a:bodyPr>
          <a:lstStyle/>
          <a:p>
            <a:pPr lvl="0" algn="ctr"/>
            <a:r>
              <a:rPr b="0" i="0">
                <a:ln>
                  <a:noFill/>
                </a:ln>
                <a:gradFill>
                  <a:gsLst>
                    <a:gs pos="0">
                      <a:srgbClr val="FFE701"/>
                    </a:gs>
                    <a:gs pos="100000">
                      <a:srgbClr val="FE3E02"/>
                    </a:gs>
                  </a:gsLst>
                  <a:lin ang="5400012" scaled="0"/>
                </a:gradFill>
                <a:latin typeface="Impact"/>
              </a:rPr>
              <a:t>ROTH IRA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42"/>
                                        </p:tgtEl>
                                        <p:attrNameLst>
                                          <p:attrName>style.visibility</p:attrName>
                                        </p:attrNameLst>
                                      </p:cBhvr>
                                      <p:to>
                                        <p:strVal val="visible"/>
                                      </p:to>
                                    </p:set>
                                    <p:animEffect transition="in" filter="fade">
                                      <p:cBhvr>
                                        <p:cTn id="7" dur="1230"/>
                                        <p:tgtEl>
                                          <p:spTgt spid="34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41">
                                            <p:txEl>
                                              <p:pRg st="0" end="0"/>
                                            </p:txEl>
                                          </p:spTgt>
                                        </p:tgtEl>
                                        <p:attrNameLst>
                                          <p:attrName>style.visibility</p:attrName>
                                        </p:attrNameLst>
                                      </p:cBhvr>
                                      <p:to>
                                        <p:strVal val="visible"/>
                                      </p:to>
                                    </p:set>
                                    <p:animEffect transition="in" filter="fade">
                                      <p:cBhvr>
                                        <p:cTn id="12" dur="1000"/>
                                        <p:tgtEl>
                                          <p:spTgt spid="344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41">
                                            <p:txEl>
                                              <p:pRg st="1" end="1"/>
                                            </p:txEl>
                                          </p:spTgt>
                                        </p:tgtEl>
                                        <p:attrNameLst>
                                          <p:attrName>style.visibility</p:attrName>
                                        </p:attrNameLst>
                                      </p:cBhvr>
                                      <p:to>
                                        <p:strVal val="visible"/>
                                      </p:to>
                                    </p:set>
                                    <p:animEffect transition="in" filter="fade">
                                      <p:cBhvr>
                                        <p:cTn id="17" dur="1000"/>
                                        <p:tgtEl>
                                          <p:spTgt spid="3441">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41">
                                            <p:txEl>
                                              <p:pRg st="2" end="2"/>
                                            </p:txEl>
                                          </p:spTgt>
                                        </p:tgtEl>
                                        <p:attrNameLst>
                                          <p:attrName>style.visibility</p:attrName>
                                        </p:attrNameLst>
                                      </p:cBhvr>
                                      <p:to>
                                        <p:strVal val="visible"/>
                                      </p:to>
                                    </p:set>
                                    <p:animEffect transition="in" filter="fade">
                                      <p:cBhvr>
                                        <p:cTn id="22" dur="1000"/>
                                        <p:tgtEl>
                                          <p:spTgt spid="344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41">
                                            <p:txEl>
                                              <p:pRg st="3" end="3"/>
                                            </p:txEl>
                                          </p:spTgt>
                                        </p:tgtEl>
                                        <p:attrNameLst>
                                          <p:attrName>style.visibility</p:attrName>
                                        </p:attrNameLst>
                                      </p:cBhvr>
                                      <p:to>
                                        <p:strVal val="visible"/>
                                      </p:to>
                                    </p:set>
                                    <p:animEffect transition="in" filter="fade">
                                      <p:cBhvr>
                                        <p:cTn id="27" dur="1000"/>
                                        <p:tgtEl>
                                          <p:spTgt spid="3441">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41">
                                            <p:txEl>
                                              <p:pRg st="4" end="4"/>
                                            </p:txEl>
                                          </p:spTgt>
                                        </p:tgtEl>
                                        <p:attrNameLst>
                                          <p:attrName>style.visibility</p:attrName>
                                        </p:attrNameLst>
                                      </p:cBhvr>
                                      <p:to>
                                        <p:strVal val="visible"/>
                                      </p:to>
                                    </p:set>
                                    <p:animEffect transition="in" filter="fade">
                                      <p:cBhvr>
                                        <p:cTn id="32" dur="1000"/>
                                        <p:tgtEl>
                                          <p:spTgt spid="344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3446"/>
        <p:cNvGrpSpPr/>
        <p:nvPr/>
      </p:nvGrpSpPr>
      <p:grpSpPr>
        <a:xfrm>
          <a:off x="0" y="0"/>
          <a:ext cx="0" cy="0"/>
          <a:chOff x="0" y="0"/>
          <a:chExt cx="0" cy="0"/>
        </a:xfrm>
      </p:grpSpPr>
      <p:sp>
        <p:nvSpPr>
          <p:cNvPr id="3447" name="Google Shape;3447;p275"/>
          <p:cNvSpPr txBox="1">
            <a:spLocks noGrp="1"/>
          </p:cNvSpPr>
          <p:nvPr>
            <p:ph type="body" idx="1"/>
          </p:nvPr>
        </p:nvSpPr>
        <p:spPr>
          <a:xfrm>
            <a:off x="275100" y="973250"/>
            <a:ext cx="8593800" cy="3539400"/>
          </a:xfrm>
          <a:prstGeom prst="rect">
            <a:avLst/>
          </a:prstGeom>
          <a:noFill/>
          <a:ln>
            <a:noFill/>
          </a:ln>
        </p:spPr>
        <p:txBody>
          <a:bodyPr spcFirstLastPara="1" wrap="square" lIns="83750" tIns="41875" rIns="83750" bIns="41875" anchor="t" anchorCtr="0">
            <a:normAutofit lnSpcReduction="20000"/>
          </a:bodyPr>
          <a:lstStyle/>
          <a:p>
            <a:pPr marL="317500" lvl="0" indent="-381000" algn="l" rtl="0">
              <a:spcBef>
                <a:spcPts val="500"/>
              </a:spcBef>
              <a:spcAft>
                <a:spcPts val="0"/>
              </a:spcAft>
              <a:buClr>
                <a:srgbClr val="27278B"/>
              </a:buClr>
              <a:buSzPts val="2400"/>
              <a:buChar char="✔"/>
            </a:pPr>
            <a:r>
              <a:rPr lang="en" sz="2400" b="1">
                <a:solidFill>
                  <a:srgbClr val="27278B"/>
                </a:solidFill>
              </a:rPr>
              <a:t>Tax-free growth and withdrawals when used for qualified education expenses</a:t>
            </a:r>
            <a:endParaRPr sz="2400" b="1">
              <a:solidFill>
                <a:srgbClr val="27278B"/>
              </a:solidFill>
            </a:endParaRPr>
          </a:p>
          <a:p>
            <a:pPr marL="317500" lvl="0" indent="-381000" algn="l" rtl="0">
              <a:spcBef>
                <a:spcPts val="500"/>
              </a:spcBef>
              <a:spcAft>
                <a:spcPts val="0"/>
              </a:spcAft>
              <a:buClr>
                <a:srgbClr val="27278B"/>
              </a:buClr>
              <a:buSzPts val="2400"/>
              <a:buChar char="✔"/>
            </a:pPr>
            <a:r>
              <a:rPr lang="en" sz="2400" b="1">
                <a:solidFill>
                  <a:srgbClr val="27278B"/>
                </a:solidFill>
              </a:rPr>
              <a:t>High contribution limits, often $300,000+ depending on the state</a:t>
            </a:r>
            <a:endParaRPr sz="2400" b="1">
              <a:solidFill>
                <a:srgbClr val="27278B"/>
              </a:solidFill>
            </a:endParaRPr>
          </a:p>
          <a:p>
            <a:pPr marL="317500" lvl="0" indent="-381000" algn="l" rtl="0">
              <a:spcBef>
                <a:spcPts val="500"/>
              </a:spcBef>
              <a:spcAft>
                <a:spcPts val="0"/>
              </a:spcAft>
              <a:buClr>
                <a:srgbClr val="27278B"/>
              </a:buClr>
              <a:buSzPts val="2400"/>
              <a:buChar char="✔"/>
            </a:pPr>
            <a:r>
              <a:rPr lang="en" sz="2400" b="1">
                <a:solidFill>
                  <a:srgbClr val="27278B"/>
                </a:solidFill>
              </a:rPr>
              <a:t>Can be used for college, K–12 tuition, and some apprenticeship programs</a:t>
            </a:r>
            <a:endParaRPr sz="2400" b="1">
              <a:solidFill>
                <a:srgbClr val="27278B"/>
              </a:solidFill>
            </a:endParaRPr>
          </a:p>
          <a:p>
            <a:pPr marL="317500" lvl="0" indent="-381000" algn="l" rtl="0">
              <a:spcBef>
                <a:spcPts val="500"/>
              </a:spcBef>
              <a:spcAft>
                <a:spcPts val="0"/>
              </a:spcAft>
              <a:buClr>
                <a:srgbClr val="27278B"/>
              </a:buClr>
              <a:buSzPts val="2400"/>
              <a:buChar char="✔"/>
            </a:pPr>
            <a:r>
              <a:rPr lang="en" sz="2400" b="1">
                <a:solidFill>
                  <a:srgbClr val="27278B"/>
                </a:solidFill>
              </a:rPr>
              <a:t>Account owner keeps control, can change beneficiaries if needed</a:t>
            </a:r>
            <a:endParaRPr sz="2400" b="1">
              <a:solidFill>
                <a:srgbClr val="27278B"/>
              </a:solidFill>
            </a:endParaRPr>
          </a:p>
          <a:p>
            <a:pPr marL="317500" lvl="0" indent="-381000" algn="l" rtl="0">
              <a:spcBef>
                <a:spcPts val="500"/>
              </a:spcBef>
              <a:spcAft>
                <a:spcPts val="0"/>
              </a:spcAft>
              <a:buClr>
                <a:srgbClr val="27278B"/>
              </a:buClr>
              <a:buSzPts val="2400"/>
              <a:buChar char="✔"/>
            </a:pPr>
            <a:r>
              <a:rPr lang="en" sz="2400" b="1">
                <a:solidFill>
                  <a:srgbClr val="27278B"/>
                </a:solidFill>
              </a:rPr>
              <a:t>Unused funds can roll into a Roth IRA after 15 years. </a:t>
            </a:r>
            <a:endParaRPr>
              <a:highlight>
                <a:schemeClr val="accent6"/>
              </a:highlight>
            </a:endParaRPr>
          </a:p>
        </p:txBody>
      </p:sp>
      <p:sp>
        <p:nvSpPr>
          <p:cNvPr id="3448" name="Google Shape;3448;p275"/>
          <p:cNvSpPr/>
          <p:nvPr/>
        </p:nvSpPr>
        <p:spPr>
          <a:xfrm>
            <a:off x="1690506" y="217150"/>
            <a:ext cx="5762989" cy="675750"/>
          </a:xfrm>
          <a:prstGeom prst="rect">
            <a:avLst/>
          </a:prstGeom>
        </p:spPr>
        <p:txBody>
          <a:bodyPr>
            <a:prstTxWarp prst="textPlain">
              <a:avLst/>
            </a:prstTxWarp>
          </a:bodyPr>
          <a:lstStyle/>
          <a:p>
            <a:pPr lvl="0" algn="ctr"/>
            <a:r>
              <a:rPr b="0" i="0">
                <a:ln>
                  <a:noFill/>
                </a:ln>
                <a:gradFill>
                  <a:gsLst>
                    <a:gs pos="0">
                      <a:srgbClr val="FFE701"/>
                    </a:gs>
                    <a:gs pos="100000">
                      <a:srgbClr val="FE3E02"/>
                    </a:gs>
                  </a:gsLst>
                  <a:lin ang="5400012" scaled="0"/>
                </a:gradFill>
                <a:latin typeface="Impact"/>
              </a:rPr>
              <a:t>529 College Savings Plan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48"/>
                                        </p:tgtEl>
                                        <p:attrNameLst>
                                          <p:attrName>style.visibility</p:attrName>
                                        </p:attrNameLst>
                                      </p:cBhvr>
                                      <p:to>
                                        <p:strVal val="visible"/>
                                      </p:to>
                                    </p:set>
                                    <p:animEffect transition="in" filter="fade">
                                      <p:cBhvr>
                                        <p:cTn id="7" dur="1230"/>
                                        <p:tgtEl>
                                          <p:spTgt spid="344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47">
                                            <p:txEl>
                                              <p:pRg st="0" end="0"/>
                                            </p:txEl>
                                          </p:spTgt>
                                        </p:tgtEl>
                                        <p:attrNameLst>
                                          <p:attrName>style.visibility</p:attrName>
                                        </p:attrNameLst>
                                      </p:cBhvr>
                                      <p:to>
                                        <p:strVal val="visible"/>
                                      </p:to>
                                    </p:set>
                                    <p:animEffect transition="in" filter="fade">
                                      <p:cBhvr>
                                        <p:cTn id="12" dur="1000"/>
                                        <p:tgtEl>
                                          <p:spTgt spid="344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47">
                                            <p:txEl>
                                              <p:pRg st="1" end="1"/>
                                            </p:txEl>
                                          </p:spTgt>
                                        </p:tgtEl>
                                        <p:attrNameLst>
                                          <p:attrName>style.visibility</p:attrName>
                                        </p:attrNameLst>
                                      </p:cBhvr>
                                      <p:to>
                                        <p:strVal val="visible"/>
                                      </p:to>
                                    </p:set>
                                    <p:animEffect transition="in" filter="fade">
                                      <p:cBhvr>
                                        <p:cTn id="17" dur="1000"/>
                                        <p:tgtEl>
                                          <p:spTgt spid="344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47">
                                            <p:txEl>
                                              <p:pRg st="2" end="2"/>
                                            </p:txEl>
                                          </p:spTgt>
                                        </p:tgtEl>
                                        <p:attrNameLst>
                                          <p:attrName>style.visibility</p:attrName>
                                        </p:attrNameLst>
                                      </p:cBhvr>
                                      <p:to>
                                        <p:strVal val="visible"/>
                                      </p:to>
                                    </p:set>
                                    <p:animEffect transition="in" filter="fade">
                                      <p:cBhvr>
                                        <p:cTn id="22" dur="1000"/>
                                        <p:tgtEl>
                                          <p:spTgt spid="344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47">
                                            <p:txEl>
                                              <p:pRg st="3" end="3"/>
                                            </p:txEl>
                                          </p:spTgt>
                                        </p:tgtEl>
                                        <p:attrNameLst>
                                          <p:attrName>style.visibility</p:attrName>
                                        </p:attrNameLst>
                                      </p:cBhvr>
                                      <p:to>
                                        <p:strVal val="visible"/>
                                      </p:to>
                                    </p:set>
                                    <p:animEffect transition="in" filter="fade">
                                      <p:cBhvr>
                                        <p:cTn id="27" dur="1000"/>
                                        <p:tgtEl>
                                          <p:spTgt spid="344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47">
                                            <p:txEl>
                                              <p:pRg st="4" end="4"/>
                                            </p:txEl>
                                          </p:spTgt>
                                        </p:tgtEl>
                                        <p:attrNameLst>
                                          <p:attrName>style.visibility</p:attrName>
                                        </p:attrNameLst>
                                      </p:cBhvr>
                                      <p:to>
                                        <p:strVal val="visible"/>
                                      </p:to>
                                    </p:set>
                                    <p:animEffect transition="in" filter="fade">
                                      <p:cBhvr>
                                        <p:cTn id="32" dur="1000"/>
                                        <p:tgtEl>
                                          <p:spTgt spid="344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3452"/>
        <p:cNvGrpSpPr/>
        <p:nvPr/>
      </p:nvGrpSpPr>
      <p:grpSpPr>
        <a:xfrm>
          <a:off x="0" y="0"/>
          <a:ext cx="0" cy="0"/>
          <a:chOff x="0" y="0"/>
          <a:chExt cx="0" cy="0"/>
        </a:xfrm>
      </p:grpSpPr>
      <p:sp>
        <p:nvSpPr>
          <p:cNvPr id="3453" name="Google Shape;3453;p276"/>
          <p:cNvSpPr txBox="1">
            <a:spLocks noGrp="1"/>
          </p:cNvSpPr>
          <p:nvPr>
            <p:ph type="body" idx="1"/>
          </p:nvPr>
        </p:nvSpPr>
        <p:spPr>
          <a:xfrm>
            <a:off x="345900" y="1402025"/>
            <a:ext cx="8593800" cy="3539400"/>
          </a:xfrm>
          <a:prstGeom prst="rect">
            <a:avLst/>
          </a:prstGeom>
          <a:noFill/>
          <a:ln>
            <a:noFill/>
          </a:ln>
        </p:spPr>
        <p:txBody>
          <a:bodyPr spcFirstLastPara="1" wrap="square" lIns="83750" tIns="41875" rIns="83750" bIns="41875" anchor="t" anchorCtr="0">
            <a:normAutofit/>
          </a:bodyPr>
          <a:lstStyle/>
          <a:p>
            <a:pPr marL="317500" lvl="0" indent="-431800" algn="l" rtl="0">
              <a:spcBef>
                <a:spcPts val="0"/>
              </a:spcBef>
              <a:spcAft>
                <a:spcPts val="0"/>
              </a:spcAft>
              <a:buClr>
                <a:srgbClr val="27278B"/>
              </a:buClr>
              <a:buSzPts val="3200"/>
              <a:buFont typeface="Noto Sans Symbols"/>
              <a:buChar char="✔"/>
            </a:pPr>
            <a:r>
              <a:rPr lang="en" sz="2400" b="1">
                <a:solidFill>
                  <a:srgbClr val="27278B"/>
                </a:solidFill>
              </a:rPr>
              <a:t>Money in pre-tax</a:t>
            </a:r>
            <a:endParaRPr sz="2400" b="1">
              <a:solidFill>
                <a:srgbClr val="27278B"/>
              </a:solidFill>
            </a:endParaRPr>
          </a:p>
          <a:p>
            <a:pPr marL="317500" lvl="0" indent="-431800" algn="l" rtl="0">
              <a:spcBef>
                <a:spcPts val="500"/>
              </a:spcBef>
              <a:spcAft>
                <a:spcPts val="0"/>
              </a:spcAft>
              <a:buClr>
                <a:srgbClr val="27278B"/>
              </a:buClr>
              <a:buSzPts val="3200"/>
              <a:buFont typeface="Noto Sans Symbols"/>
              <a:buChar char="✔"/>
            </a:pPr>
            <a:r>
              <a:rPr lang="en" sz="2400" b="1">
                <a:solidFill>
                  <a:srgbClr val="27278B"/>
                </a:solidFill>
              </a:rPr>
              <a:t>May get a company match</a:t>
            </a:r>
            <a:endParaRPr sz="2400" b="1">
              <a:solidFill>
                <a:srgbClr val="27278B"/>
              </a:solidFill>
            </a:endParaRPr>
          </a:p>
          <a:p>
            <a:pPr marL="317500" lvl="0" indent="-431800" algn="l" rtl="0">
              <a:spcBef>
                <a:spcPts val="500"/>
              </a:spcBef>
              <a:spcAft>
                <a:spcPts val="0"/>
              </a:spcAft>
              <a:buClr>
                <a:srgbClr val="27278B"/>
              </a:buClr>
              <a:buSzPts val="3200"/>
              <a:buFont typeface="Noto Sans Symbols"/>
              <a:buChar char="✔"/>
            </a:pPr>
            <a:r>
              <a:rPr lang="en" sz="2400" b="1">
                <a:solidFill>
                  <a:srgbClr val="27278B"/>
                </a:solidFill>
              </a:rPr>
              <a:t>Maximum of $24,500 per year (2026)</a:t>
            </a:r>
            <a:endParaRPr sz="2400" b="1">
              <a:solidFill>
                <a:srgbClr val="27278B"/>
              </a:solidFill>
            </a:endParaRPr>
          </a:p>
          <a:p>
            <a:pPr marL="317500" lvl="0" indent="-431800" algn="l" rtl="0">
              <a:spcBef>
                <a:spcPts val="500"/>
              </a:spcBef>
              <a:spcAft>
                <a:spcPts val="0"/>
              </a:spcAft>
              <a:buClr>
                <a:srgbClr val="27278B"/>
              </a:buClr>
              <a:buSzPts val="3200"/>
              <a:buFont typeface="Noto Sans Symbols"/>
              <a:buChar char="✔"/>
            </a:pPr>
            <a:r>
              <a:rPr lang="en" sz="2400" b="1">
                <a:solidFill>
                  <a:srgbClr val="27278B"/>
                </a:solidFill>
              </a:rPr>
              <a:t>Taxes paid when you take out your money</a:t>
            </a:r>
            <a:endParaRPr sz="2400" b="1">
              <a:solidFill>
                <a:srgbClr val="27278B"/>
              </a:solidFill>
            </a:endParaRPr>
          </a:p>
          <a:p>
            <a:pPr marL="0" lvl="0" indent="0" algn="l" rtl="0">
              <a:spcBef>
                <a:spcPts val="500"/>
              </a:spcBef>
              <a:spcAft>
                <a:spcPts val="0"/>
              </a:spcAft>
              <a:buNone/>
            </a:pPr>
            <a:endParaRPr>
              <a:highlight>
                <a:schemeClr val="accent6"/>
              </a:highlight>
            </a:endParaRPr>
          </a:p>
        </p:txBody>
      </p:sp>
      <p:sp>
        <p:nvSpPr>
          <p:cNvPr id="3454" name="Google Shape;3454;p276"/>
          <p:cNvSpPr/>
          <p:nvPr/>
        </p:nvSpPr>
        <p:spPr>
          <a:xfrm>
            <a:off x="2277023" y="344575"/>
            <a:ext cx="4589954" cy="876805"/>
          </a:xfrm>
          <a:prstGeom prst="rect">
            <a:avLst/>
          </a:prstGeom>
        </p:spPr>
        <p:txBody>
          <a:bodyPr>
            <a:prstTxWarp prst="textPlain">
              <a:avLst/>
            </a:prstTxWarp>
          </a:bodyPr>
          <a:lstStyle/>
          <a:p>
            <a:pPr lvl="0" algn="ctr"/>
            <a:r>
              <a:rPr b="0" i="0">
                <a:ln>
                  <a:noFill/>
                </a:ln>
                <a:gradFill>
                  <a:gsLst>
                    <a:gs pos="0">
                      <a:srgbClr val="FFE701"/>
                    </a:gs>
                    <a:gs pos="100000">
                      <a:srgbClr val="FE3E02"/>
                    </a:gs>
                  </a:gsLst>
                  <a:lin ang="5400012" scaled="0"/>
                </a:gradFill>
                <a:latin typeface="Impact"/>
              </a:rPr>
              <a:t>401K/403B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54"/>
                                        </p:tgtEl>
                                        <p:attrNameLst>
                                          <p:attrName>style.visibility</p:attrName>
                                        </p:attrNameLst>
                                      </p:cBhvr>
                                      <p:to>
                                        <p:strVal val="visible"/>
                                      </p:to>
                                    </p:set>
                                    <p:animEffect transition="in" filter="fade">
                                      <p:cBhvr>
                                        <p:cTn id="7" dur="1230"/>
                                        <p:tgtEl>
                                          <p:spTgt spid="345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53">
                                            <p:txEl>
                                              <p:pRg st="0" end="0"/>
                                            </p:txEl>
                                          </p:spTgt>
                                        </p:tgtEl>
                                        <p:attrNameLst>
                                          <p:attrName>style.visibility</p:attrName>
                                        </p:attrNameLst>
                                      </p:cBhvr>
                                      <p:to>
                                        <p:strVal val="visible"/>
                                      </p:to>
                                    </p:set>
                                    <p:animEffect transition="in" filter="fade">
                                      <p:cBhvr>
                                        <p:cTn id="12" dur="1000"/>
                                        <p:tgtEl>
                                          <p:spTgt spid="345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53">
                                            <p:txEl>
                                              <p:pRg st="1" end="1"/>
                                            </p:txEl>
                                          </p:spTgt>
                                        </p:tgtEl>
                                        <p:attrNameLst>
                                          <p:attrName>style.visibility</p:attrName>
                                        </p:attrNameLst>
                                      </p:cBhvr>
                                      <p:to>
                                        <p:strVal val="visible"/>
                                      </p:to>
                                    </p:set>
                                    <p:animEffect transition="in" filter="fade">
                                      <p:cBhvr>
                                        <p:cTn id="17" dur="1000"/>
                                        <p:tgtEl>
                                          <p:spTgt spid="345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53">
                                            <p:txEl>
                                              <p:pRg st="2" end="2"/>
                                            </p:txEl>
                                          </p:spTgt>
                                        </p:tgtEl>
                                        <p:attrNameLst>
                                          <p:attrName>style.visibility</p:attrName>
                                        </p:attrNameLst>
                                      </p:cBhvr>
                                      <p:to>
                                        <p:strVal val="visible"/>
                                      </p:to>
                                    </p:set>
                                    <p:animEffect transition="in" filter="fade">
                                      <p:cBhvr>
                                        <p:cTn id="22" dur="1000"/>
                                        <p:tgtEl>
                                          <p:spTgt spid="345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53">
                                            <p:txEl>
                                              <p:pRg st="3" end="3"/>
                                            </p:txEl>
                                          </p:spTgt>
                                        </p:tgtEl>
                                        <p:attrNameLst>
                                          <p:attrName>style.visibility</p:attrName>
                                        </p:attrNameLst>
                                      </p:cBhvr>
                                      <p:to>
                                        <p:strVal val="visible"/>
                                      </p:to>
                                    </p:set>
                                    <p:animEffect transition="in" filter="fade">
                                      <p:cBhvr>
                                        <p:cTn id="27" dur="1000"/>
                                        <p:tgtEl>
                                          <p:spTgt spid="345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53">
                                            <p:txEl>
                                              <p:pRg st="4" end="4"/>
                                            </p:txEl>
                                          </p:spTgt>
                                        </p:tgtEl>
                                        <p:attrNameLst>
                                          <p:attrName>style.visibility</p:attrName>
                                        </p:attrNameLst>
                                      </p:cBhvr>
                                      <p:to>
                                        <p:strVal val="visible"/>
                                      </p:to>
                                    </p:set>
                                    <p:animEffect transition="in" filter="fade">
                                      <p:cBhvr>
                                        <p:cTn id="32" dur="1000"/>
                                        <p:tgtEl>
                                          <p:spTgt spid="345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3458"/>
        <p:cNvGrpSpPr/>
        <p:nvPr/>
      </p:nvGrpSpPr>
      <p:grpSpPr>
        <a:xfrm>
          <a:off x="0" y="0"/>
          <a:ext cx="0" cy="0"/>
          <a:chOff x="0" y="0"/>
          <a:chExt cx="0" cy="0"/>
        </a:xfrm>
      </p:grpSpPr>
      <p:sp>
        <p:nvSpPr>
          <p:cNvPr id="3459" name="Google Shape;3459;p277"/>
          <p:cNvSpPr txBox="1">
            <a:spLocks noGrp="1"/>
          </p:cNvSpPr>
          <p:nvPr>
            <p:ph type="body" idx="1"/>
          </p:nvPr>
        </p:nvSpPr>
        <p:spPr>
          <a:xfrm>
            <a:off x="345900" y="1402025"/>
            <a:ext cx="8593800" cy="3539400"/>
          </a:xfrm>
          <a:prstGeom prst="rect">
            <a:avLst/>
          </a:prstGeom>
          <a:noFill/>
          <a:ln>
            <a:noFill/>
          </a:ln>
        </p:spPr>
        <p:txBody>
          <a:bodyPr spcFirstLastPara="1" wrap="square" lIns="83750" tIns="41875" rIns="83750" bIns="41875" anchor="t" anchorCtr="0">
            <a:normAutofit lnSpcReduction="10000"/>
          </a:bodyPr>
          <a:lstStyle/>
          <a:p>
            <a:pPr marL="317500" lvl="0" indent="-431800" algn="l" rtl="0">
              <a:spcBef>
                <a:spcPts val="0"/>
              </a:spcBef>
              <a:spcAft>
                <a:spcPts val="0"/>
              </a:spcAft>
              <a:buClr>
                <a:srgbClr val="27278B"/>
              </a:buClr>
              <a:buSzPts val="3200"/>
              <a:buFont typeface="Noto Sans Symbols"/>
              <a:buChar char="✔"/>
            </a:pPr>
            <a:r>
              <a:rPr lang="en" sz="2400" b="1">
                <a:solidFill>
                  <a:srgbClr val="27278B"/>
                </a:solidFill>
              </a:rPr>
              <a:t>Money in pre-tax</a:t>
            </a:r>
            <a:endParaRPr sz="2400" b="1">
              <a:solidFill>
                <a:srgbClr val="27278B"/>
              </a:solidFill>
            </a:endParaRPr>
          </a:p>
          <a:p>
            <a:pPr marL="317500" lvl="0" indent="-431800" algn="l" rtl="0">
              <a:spcBef>
                <a:spcPts val="500"/>
              </a:spcBef>
              <a:spcAft>
                <a:spcPts val="0"/>
              </a:spcAft>
              <a:buClr>
                <a:srgbClr val="27278B"/>
              </a:buClr>
              <a:buSzPts val="3200"/>
              <a:buFont typeface="Noto Sans Symbols"/>
              <a:buChar char="✔"/>
            </a:pPr>
            <a:r>
              <a:rPr lang="en" sz="2400" b="1">
                <a:solidFill>
                  <a:srgbClr val="27278B"/>
                </a:solidFill>
              </a:rPr>
              <a:t>Separate from employment, but need income</a:t>
            </a:r>
            <a:endParaRPr sz="2400" b="1">
              <a:solidFill>
                <a:srgbClr val="27278B"/>
              </a:solidFill>
            </a:endParaRPr>
          </a:p>
          <a:p>
            <a:pPr marL="317500" lvl="0" indent="-431800" algn="l" rtl="0">
              <a:spcBef>
                <a:spcPts val="500"/>
              </a:spcBef>
              <a:spcAft>
                <a:spcPts val="0"/>
              </a:spcAft>
              <a:buClr>
                <a:srgbClr val="27278B"/>
              </a:buClr>
              <a:buSzPts val="3200"/>
              <a:buFont typeface="Noto Sans Symbols"/>
              <a:buChar char="✔"/>
            </a:pPr>
            <a:r>
              <a:rPr lang="en" sz="2400" b="1">
                <a:solidFill>
                  <a:srgbClr val="27278B"/>
                </a:solidFill>
              </a:rPr>
              <a:t>Maximum of $7,500 per year (2025)</a:t>
            </a:r>
            <a:endParaRPr sz="2400" b="1">
              <a:solidFill>
                <a:srgbClr val="27278B"/>
              </a:solidFill>
            </a:endParaRPr>
          </a:p>
          <a:p>
            <a:pPr marL="317500" lvl="0" indent="-431800" algn="l" rtl="0">
              <a:spcBef>
                <a:spcPts val="500"/>
              </a:spcBef>
              <a:spcAft>
                <a:spcPts val="0"/>
              </a:spcAft>
              <a:buClr>
                <a:srgbClr val="27278B"/>
              </a:buClr>
              <a:buSzPts val="3200"/>
              <a:buFont typeface="Noto Sans Symbols"/>
              <a:buChar char="✔"/>
            </a:pPr>
            <a:r>
              <a:rPr lang="en" sz="2400" b="1">
                <a:solidFill>
                  <a:srgbClr val="27278B"/>
                </a:solidFill>
              </a:rPr>
              <a:t>Taxes paid when you take out your money</a:t>
            </a:r>
            <a:endParaRPr sz="2400" b="1">
              <a:solidFill>
                <a:srgbClr val="27278B"/>
              </a:solidFill>
            </a:endParaRPr>
          </a:p>
          <a:p>
            <a:pPr marL="317500" lvl="0" indent="-381000" algn="l" rtl="0">
              <a:spcBef>
                <a:spcPts val="500"/>
              </a:spcBef>
              <a:spcAft>
                <a:spcPts val="0"/>
              </a:spcAft>
              <a:buClr>
                <a:srgbClr val="27278B"/>
              </a:buClr>
              <a:buSzPts val="2400"/>
              <a:buChar char="✔"/>
            </a:pPr>
            <a:r>
              <a:rPr lang="en" sz="2400" b="1">
                <a:solidFill>
                  <a:srgbClr val="27278B"/>
                </a:solidFill>
              </a:rPr>
              <a:t>Early withdrawals for 1st house or education but owe income tax</a:t>
            </a:r>
            <a:endParaRPr sz="2400" b="1">
              <a:solidFill>
                <a:srgbClr val="27278B"/>
              </a:solidFill>
            </a:endParaRPr>
          </a:p>
          <a:p>
            <a:pPr marL="0" lvl="0" indent="0" algn="l" rtl="0">
              <a:spcBef>
                <a:spcPts val="500"/>
              </a:spcBef>
              <a:spcAft>
                <a:spcPts val="0"/>
              </a:spcAft>
              <a:buNone/>
            </a:pPr>
            <a:endParaRPr>
              <a:highlight>
                <a:schemeClr val="accent6"/>
              </a:highlight>
            </a:endParaRPr>
          </a:p>
        </p:txBody>
      </p:sp>
      <p:sp>
        <p:nvSpPr>
          <p:cNvPr id="3460" name="Google Shape;3460;p277"/>
          <p:cNvSpPr/>
          <p:nvPr/>
        </p:nvSpPr>
        <p:spPr>
          <a:xfrm>
            <a:off x="1350273" y="217150"/>
            <a:ext cx="6238108" cy="855471"/>
          </a:xfrm>
          <a:prstGeom prst="rect">
            <a:avLst/>
          </a:prstGeom>
        </p:spPr>
        <p:txBody>
          <a:bodyPr>
            <a:prstTxWarp prst="textPlain">
              <a:avLst/>
            </a:prstTxWarp>
          </a:bodyPr>
          <a:lstStyle/>
          <a:p>
            <a:pPr lvl="0" algn="ctr"/>
            <a:r>
              <a:rPr b="0" i="0">
                <a:ln>
                  <a:noFill/>
                </a:ln>
                <a:gradFill>
                  <a:gsLst>
                    <a:gs pos="0">
                      <a:srgbClr val="FFE701"/>
                    </a:gs>
                    <a:gs pos="100000">
                      <a:srgbClr val="FE3E02"/>
                    </a:gs>
                  </a:gsLst>
                  <a:lin ang="5400012" scaled="0"/>
                </a:gradFill>
                <a:latin typeface="Impact"/>
              </a:rPr>
              <a:t>Traditional IRA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60"/>
                                        </p:tgtEl>
                                        <p:attrNameLst>
                                          <p:attrName>style.visibility</p:attrName>
                                        </p:attrNameLst>
                                      </p:cBhvr>
                                      <p:to>
                                        <p:strVal val="visible"/>
                                      </p:to>
                                    </p:set>
                                    <p:animEffect transition="in" filter="fade">
                                      <p:cBhvr>
                                        <p:cTn id="7" dur="1230"/>
                                        <p:tgtEl>
                                          <p:spTgt spid="34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459">
                                            <p:txEl>
                                              <p:pRg st="0" end="0"/>
                                            </p:txEl>
                                          </p:spTgt>
                                        </p:tgtEl>
                                        <p:attrNameLst>
                                          <p:attrName>style.visibility</p:attrName>
                                        </p:attrNameLst>
                                      </p:cBhvr>
                                      <p:to>
                                        <p:strVal val="visible"/>
                                      </p:to>
                                    </p:set>
                                    <p:animEffect transition="in" filter="fade">
                                      <p:cBhvr>
                                        <p:cTn id="12" dur="1000"/>
                                        <p:tgtEl>
                                          <p:spTgt spid="345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59">
                                            <p:txEl>
                                              <p:pRg st="1" end="1"/>
                                            </p:txEl>
                                          </p:spTgt>
                                        </p:tgtEl>
                                        <p:attrNameLst>
                                          <p:attrName>style.visibility</p:attrName>
                                        </p:attrNameLst>
                                      </p:cBhvr>
                                      <p:to>
                                        <p:strVal val="visible"/>
                                      </p:to>
                                    </p:set>
                                    <p:animEffect transition="in" filter="fade">
                                      <p:cBhvr>
                                        <p:cTn id="17" dur="1000"/>
                                        <p:tgtEl>
                                          <p:spTgt spid="345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459">
                                            <p:txEl>
                                              <p:pRg st="2" end="2"/>
                                            </p:txEl>
                                          </p:spTgt>
                                        </p:tgtEl>
                                        <p:attrNameLst>
                                          <p:attrName>style.visibility</p:attrName>
                                        </p:attrNameLst>
                                      </p:cBhvr>
                                      <p:to>
                                        <p:strVal val="visible"/>
                                      </p:to>
                                    </p:set>
                                    <p:animEffect transition="in" filter="fade">
                                      <p:cBhvr>
                                        <p:cTn id="22" dur="1000"/>
                                        <p:tgtEl>
                                          <p:spTgt spid="345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59">
                                            <p:txEl>
                                              <p:pRg st="3" end="3"/>
                                            </p:txEl>
                                          </p:spTgt>
                                        </p:tgtEl>
                                        <p:attrNameLst>
                                          <p:attrName>style.visibility</p:attrName>
                                        </p:attrNameLst>
                                      </p:cBhvr>
                                      <p:to>
                                        <p:strVal val="visible"/>
                                      </p:to>
                                    </p:set>
                                    <p:animEffect transition="in" filter="fade">
                                      <p:cBhvr>
                                        <p:cTn id="27" dur="1000"/>
                                        <p:tgtEl>
                                          <p:spTgt spid="345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59">
                                            <p:txEl>
                                              <p:pRg st="4" end="4"/>
                                            </p:txEl>
                                          </p:spTgt>
                                        </p:tgtEl>
                                        <p:attrNameLst>
                                          <p:attrName>style.visibility</p:attrName>
                                        </p:attrNameLst>
                                      </p:cBhvr>
                                      <p:to>
                                        <p:strVal val="visible"/>
                                      </p:to>
                                    </p:set>
                                    <p:animEffect transition="in" filter="fade">
                                      <p:cBhvr>
                                        <p:cTn id="32" dur="1000"/>
                                        <p:tgtEl>
                                          <p:spTgt spid="3459">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459">
                                            <p:txEl>
                                              <p:pRg st="5" end="5"/>
                                            </p:txEl>
                                          </p:spTgt>
                                        </p:tgtEl>
                                        <p:attrNameLst>
                                          <p:attrName>style.visibility</p:attrName>
                                        </p:attrNameLst>
                                      </p:cBhvr>
                                      <p:to>
                                        <p:strVal val="visible"/>
                                      </p:to>
                                    </p:set>
                                    <p:animEffect transition="in" filter="fade">
                                      <p:cBhvr>
                                        <p:cTn id="37" dur="1000"/>
                                        <p:tgtEl>
                                          <p:spTgt spid="345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3F3F3"/>
        </a:solidFill>
        <a:effectLst/>
      </p:bgPr>
    </p:bg>
    <p:spTree>
      <p:nvGrpSpPr>
        <p:cNvPr id="1" name="Shape 1248"/>
        <p:cNvGrpSpPr/>
        <p:nvPr/>
      </p:nvGrpSpPr>
      <p:grpSpPr>
        <a:xfrm>
          <a:off x="0" y="0"/>
          <a:ext cx="0" cy="0"/>
          <a:chOff x="0" y="0"/>
          <a:chExt cx="0" cy="0"/>
        </a:xfrm>
      </p:grpSpPr>
      <p:pic>
        <p:nvPicPr>
          <p:cNvPr id="1249" name="Google Shape;1249;p197"/>
          <p:cNvPicPr preferRelativeResize="0"/>
          <p:nvPr/>
        </p:nvPicPr>
        <p:blipFill>
          <a:blip r:embed="rId3">
            <a:alphaModFix/>
          </a:blip>
          <a:stretch>
            <a:fillRect/>
          </a:stretch>
        </p:blipFill>
        <p:spPr>
          <a:xfrm>
            <a:off x="0" y="0"/>
            <a:ext cx="9159225" cy="5143500"/>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3464"/>
        <p:cNvGrpSpPr/>
        <p:nvPr/>
      </p:nvGrpSpPr>
      <p:grpSpPr>
        <a:xfrm>
          <a:off x="0" y="0"/>
          <a:ext cx="0" cy="0"/>
          <a:chOff x="0" y="0"/>
          <a:chExt cx="0" cy="0"/>
        </a:xfrm>
      </p:grpSpPr>
      <p:sp>
        <p:nvSpPr>
          <p:cNvPr id="3465" name="Google Shape;3465;p278"/>
          <p:cNvSpPr txBox="1">
            <a:spLocks noGrp="1"/>
          </p:cNvSpPr>
          <p:nvPr>
            <p:ph type="ctrTitle"/>
          </p:nvPr>
        </p:nvSpPr>
        <p:spPr>
          <a:xfrm>
            <a:off x="51775" y="-135075"/>
            <a:ext cx="9144000" cy="865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a:latin typeface="Montserrat SemiBold"/>
                <a:ea typeface="Montserrat SemiBold"/>
                <a:cs typeface="Montserrat SemiBold"/>
                <a:sym typeface="Montserrat SemiBold"/>
              </a:rPr>
              <a:t>Educators: </a:t>
            </a:r>
            <a:r>
              <a:rPr lang="en" sz="2000" u="sng">
                <a:solidFill>
                  <a:schemeClr val="hlink"/>
                </a:solidFill>
                <a:latin typeface="Montserrat SemiBold"/>
                <a:ea typeface="Montserrat SemiBold"/>
                <a:cs typeface="Montserrat SemiBold"/>
                <a:sym typeface="Montserrat SemiBold"/>
                <a:hlinkClick r:id="rId3"/>
              </a:rPr>
              <a:t>Click here</a:t>
            </a:r>
            <a:r>
              <a:rPr lang="en" sz="2000">
                <a:latin typeface="Montserrat SemiBold"/>
                <a:ea typeface="Montserrat SemiBold"/>
                <a:cs typeface="Montserrat SemiBold"/>
                <a:sym typeface="Montserrat SemiBold"/>
              </a:rPr>
              <a:t> or below for the </a:t>
            </a:r>
            <a:endParaRPr sz="2000">
              <a:latin typeface="Montserrat SemiBold"/>
              <a:ea typeface="Montserrat SemiBold"/>
              <a:cs typeface="Montserrat SemiBold"/>
              <a:sym typeface="Montserrat SemiBold"/>
            </a:endParaRPr>
          </a:p>
          <a:p>
            <a:pPr marL="0" lvl="0" indent="0" algn="ctr" rtl="0">
              <a:spcBef>
                <a:spcPts val="0"/>
              </a:spcBef>
              <a:spcAft>
                <a:spcPts val="0"/>
              </a:spcAft>
              <a:buNone/>
            </a:pPr>
            <a:r>
              <a:rPr lang="en" sz="2000">
                <a:latin typeface="Montserrat SemiBold"/>
                <a:ea typeface="Montserrat SemiBold"/>
                <a:cs typeface="Montserrat SemiBold"/>
                <a:sym typeface="Montserrat SemiBold"/>
              </a:rPr>
              <a:t>Investing in Your Future: Match the Accounts Drag &amp; Drop Activity</a:t>
            </a:r>
            <a:endParaRPr sz="2000">
              <a:latin typeface="Montserrat SemiBold"/>
              <a:ea typeface="Montserrat SemiBold"/>
              <a:cs typeface="Montserrat SemiBold"/>
              <a:sym typeface="Montserrat SemiBold"/>
            </a:endParaRPr>
          </a:p>
        </p:txBody>
      </p:sp>
      <p:pic>
        <p:nvPicPr>
          <p:cNvPr id="3466" name="Google Shape;3466;p278">
            <a:hlinkClick r:id="rId3"/>
          </p:cNvPr>
          <p:cNvPicPr preferRelativeResize="0"/>
          <p:nvPr/>
        </p:nvPicPr>
        <p:blipFill>
          <a:blip r:embed="rId4">
            <a:alphaModFix/>
          </a:blip>
          <a:stretch>
            <a:fillRect/>
          </a:stretch>
        </p:blipFill>
        <p:spPr>
          <a:xfrm>
            <a:off x="1028325" y="945076"/>
            <a:ext cx="7190901" cy="3556624"/>
          </a:xfrm>
          <a:prstGeom prst="rect">
            <a:avLst/>
          </a:prstGeom>
          <a:noFill/>
          <a:ln w="38100" cap="flat" cmpd="sng">
            <a:solidFill>
              <a:schemeClr val="dk2"/>
            </a:solidFill>
            <a:prstDash val="solid"/>
            <a:round/>
            <a:headEnd type="none" w="sm" len="sm"/>
            <a:tailEnd type="none" w="sm" len="sm"/>
          </a:ln>
        </p:spPr>
      </p:pic>
      <p:sp>
        <p:nvSpPr>
          <p:cNvPr id="3467" name="Google Shape;3467;p278"/>
          <p:cNvSpPr txBox="1"/>
          <p:nvPr/>
        </p:nvSpPr>
        <p:spPr>
          <a:xfrm>
            <a:off x="2724450" y="468075"/>
            <a:ext cx="40470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b="1"/>
              <a:t>tinyurl.com/Invest-FEE</a:t>
            </a:r>
            <a:endParaRPr sz="1900" b="1"/>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3471"/>
        <p:cNvGrpSpPr/>
        <p:nvPr/>
      </p:nvGrpSpPr>
      <p:grpSpPr>
        <a:xfrm>
          <a:off x="0" y="0"/>
          <a:ext cx="0" cy="0"/>
          <a:chOff x="0" y="0"/>
          <a:chExt cx="0" cy="0"/>
        </a:xfrm>
      </p:grpSpPr>
      <p:sp>
        <p:nvSpPr>
          <p:cNvPr id="3472" name="Google Shape;3472;p279"/>
          <p:cNvSpPr/>
          <p:nvPr/>
        </p:nvSpPr>
        <p:spPr>
          <a:xfrm>
            <a:off x="3196050" y="2085825"/>
            <a:ext cx="2645400" cy="415800"/>
          </a:xfrm>
          <a:prstGeom prst="roundRect">
            <a:avLst>
              <a:gd name="adj" fmla="val 15384"/>
            </a:avLst>
          </a:prstGeom>
          <a:solidFill>
            <a:srgbClr val="FFFFFF"/>
          </a:solidFill>
          <a:ln w="14300" cap="flat" cmpd="sng">
            <a:solidFill>
              <a:srgbClr val="CBD5E1"/>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473" name="Google Shape;3473;p279"/>
          <p:cNvSpPr txBox="1"/>
          <p:nvPr/>
        </p:nvSpPr>
        <p:spPr>
          <a:xfrm>
            <a:off x="476250" y="238125"/>
            <a:ext cx="8191500" cy="476400"/>
          </a:xfrm>
          <a:prstGeom prst="rect">
            <a:avLst/>
          </a:prstGeom>
          <a:solidFill>
            <a:srgbClr val="000000">
              <a:alpha val="0"/>
            </a:srgbClr>
          </a:solidFill>
          <a:ln>
            <a:noFill/>
          </a:ln>
        </p:spPr>
        <p:txBody>
          <a:bodyPr spcFirstLastPara="1" wrap="square" lIns="0" tIns="0" rIns="0" bIns="0" anchor="ctr" anchorCtr="0">
            <a:noAutofit/>
          </a:bodyPr>
          <a:lstStyle/>
          <a:p>
            <a:pPr marL="0" lvl="0" indent="0" algn="l" rtl="0">
              <a:spcBef>
                <a:spcPts val="0"/>
              </a:spcBef>
              <a:spcAft>
                <a:spcPts val="0"/>
              </a:spcAft>
              <a:buNone/>
            </a:pPr>
            <a:r>
              <a:rPr lang="en" sz="2400" b="1">
                <a:solidFill>
                  <a:srgbClr val="0B294E"/>
                </a:solidFill>
                <a:latin typeface="Montserrat"/>
                <a:ea typeface="Montserrat"/>
                <a:cs typeface="Montserrat"/>
                <a:sym typeface="Montserrat"/>
              </a:rPr>
              <a:t>Lesson Exploration &amp; Discussion</a:t>
            </a:r>
            <a:endParaRPr sz="2400" b="1">
              <a:solidFill>
                <a:srgbClr val="0B294E"/>
              </a:solidFill>
              <a:latin typeface="Montserrat"/>
              <a:ea typeface="Montserrat"/>
              <a:cs typeface="Montserrat"/>
              <a:sym typeface="Montserrat"/>
            </a:endParaRPr>
          </a:p>
        </p:txBody>
      </p:sp>
      <p:grpSp>
        <p:nvGrpSpPr>
          <p:cNvPr id="3474" name="Google Shape;3474;p279"/>
          <p:cNvGrpSpPr/>
          <p:nvPr/>
        </p:nvGrpSpPr>
        <p:grpSpPr>
          <a:xfrm>
            <a:off x="476250" y="857250"/>
            <a:ext cx="8191500" cy="1085850"/>
            <a:chOff x="476250" y="857250"/>
            <a:chExt cx="8191500" cy="1085850"/>
          </a:xfrm>
        </p:grpSpPr>
        <p:sp>
          <p:nvSpPr>
            <p:cNvPr id="3475" name="Google Shape;3475;p279"/>
            <p:cNvSpPr/>
            <p:nvPr/>
          </p:nvSpPr>
          <p:spPr>
            <a:xfrm>
              <a:off x="476250" y="857250"/>
              <a:ext cx="4000500" cy="495300"/>
            </a:xfrm>
            <a:prstGeom prst="roundRect">
              <a:avLst>
                <a:gd name="adj" fmla="val 15384"/>
              </a:avLst>
            </a:prstGeom>
            <a:solidFill>
              <a:srgbClr val="FFFFFF"/>
            </a:solidFill>
            <a:ln w="14300" cap="flat" cmpd="sng">
              <a:solidFill>
                <a:srgbClr val="CBD5E1"/>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476" name="Google Shape;3476;p279"/>
            <p:cNvSpPr/>
            <p:nvPr/>
          </p:nvSpPr>
          <p:spPr>
            <a:xfrm>
              <a:off x="4667250" y="1447800"/>
              <a:ext cx="4000500" cy="495300"/>
            </a:xfrm>
            <a:prstGeom prst="roundRect">
              <a:avLst>
                <a:gd name="adj" fmla="val 15384"/>
              </a:avLst>
            </a:prstGeom>
            <a:solidFill>
              <a:srgbClr val="FFFFFF"/>
            </a:solidFill>
            <a:ln w="14300" cap="flat" cmpd="sng">
              <a:solidFill>
                <a:srgbClr val="CBD5E1"/>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477" name="Google Shape;3477;p279"/>
            <p:cNvSpPr txBox="1"/>
            <p:nvPr/>
          </p:nvSpPr>
          <p:spPr>
            <a:xfrm>
              <a:off x="4810125" y="1447800"/>
              <a:ext cx="3714900" cy="495300"/>
            </a:xfrm>
            <a:prstGeom prst="rect">
              <a:avLst/>
            </a:prstGeom>
            <a:solidFill>
              <a:srgbClr val="000000">
                <a:alpha val="0"/>
              </a:srgbClr>
            </a:solidFill>
            <a:ln>
              <a:noFill/>
            </a:ln>
          </p:spPr>
          <p:txBody>
            <a:bodyPr spcFirstLastPara="1" wrap="square" lIns="0" tIns="0" rIns="0" bIns="0" anchor="ctr" anchorCtr="0">
              <a:noAutofit/>
            </a:bodyPr>
            <a:lstStyle/>
            <a:p>
              <a:pPr marL="0" lvl="0" indent="0" algn="l" rtl="0">
                <a:spcBef>
                  <a:spcPts val="0"/>
                </a:spcBef>
                <a:spcAft>
                  <a:spcPts val="0"/>
                </a:spcAft>
                <a:buNone/>
              </a:pPr>
              <a:r>
                <a:rPr lang="en" sz="1100" b="0">
                  <a:solidFill>
                    <a:srgbClr val="0284C7"/>
                  </a:solidFill>
                  <a:latin typeface="Montserrat ExtraBold"/>
                  <a:ea typeface="Montserrat ExtraBold"/>
                  <a:cs typeface="Montserrat ExtraBold"/>
                  <a:sym typeface="Montserrat ExtraBold"/>
                </a:rPr>
                <a:t>04 </a:t>
              </a:r>
              <a:r>
                <a:rPr lang="en" sz="1100" b="0">
                  <a:solidFill>
                    <a:srgbClr val="0B294E"/>
                  </a:solidFill>
                  <a:uFill>
                    <a:noFill/>
                  </a:uFill>
                  <a:latin typeface="Montserrat SemiBold"/>
                  <a:ea typeface="Montserrat SemiBold"/>
                  <a:cs typeface="Montserrat SemiBold"/>
                  <a:sym typeface="Montserrat SemiBold"/>
                  <a:hlinkClick r:id="rId3">
                    <a:extLst>
                      <a:ext uri="{A12FA001-AC4F-418D-AE19-62706E023703}">
                        <ahyp:hlinkClr xmlns:ahyp="http://schemas.microsoft.com/office/drawing/2018/hyperlinkcolor" val="tx"/>
                      </a:ext>
                    </a:extLst>
                  </a:hlinkClick>
                </a:rPr>
                <a:t>Inquiry Lesson: Will I Have to Work Until I'm 70?</a:t>
              </a:r>
              <a:endParaRPr sz="1100" b="0">
                <a:solidFill>
                  <a:srgbClr val="0284C7"/>
                </a:solidFill>
                <a:latin typeface="Montserrat ExtraBold"/>
                <a:ea typeface="Montserrat ExtraBold"/>
                <a:cs typeface="Montserrat ExtraBold"/>
                <a:sym typeface="Montserrat ExtraBold"/>
              </a:endParaRPr>
            </a:p>
          </p:txBody>
        </p:sp>
        <p:sp>
          <p:nvSpPr>
            <p:cNvPr id="3478" name="Google Shape;3478;p279"/>
            <p:cNvSpPr/>
            <p:nvPr/>
          </p:nvSpPr>
          <p:spPr>
            <a:xfrm>
              <a:off x="476250" y="1447800"/>
              <a:ext cx="4000500" cy="495300"/>
            </a:xfrm>
            <a:prstGeom prst="roundRect">
              <a:avLst>
                <a:gd name="adj" fmla="val 15384"/>
              </a:avLst>
            </a:prstGeom>
            <a:solidFill>
              <a:srgbClr val="FFFFFF"/>
            </a:solidFill>
            <a:ln w="14300" cap="flat" cmpd="sng">
              <a:solidFill>
                <a:srgbClr val="CBD5E1"/>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479" name="Google Shape;3479;p279"/>
            <p:cNvSpPr txBox="1"/>
            <p:nvPr/>
          </p:nvSpPr>
          <p:spPr>
            <a:xfrm>
              <a:off x="619125" y="1447800"/>
              <a:ext cx="3714900" cy="495300"/>
            </a:xfrm>
            <a:prstGeom prst="rect">
              <a:avLst/>
            </a:prstGeom>
            <a:solidFill>
              <a:srgbClr val="000000">
                <a:alpha val="0"/>
              </a:srgbClr>
            </a:solidFill>
            <a:ln>
              <a:noFill/>
            </a:ln>
          </p:spPr>
          <p:txBody>
            <a:bodyPr spcFirstLastPara="1" wrap="square" lIns="0" tIns="0" rIns="0" bIns="0" anchor="ctr" anchorCtr="0">
              <a:noAutofit/>
            </a:bodyPr>
            <a:lstStyle/>
            <a:p>
              <a:pPr marL="0" lvl="0" indent="0" algn="l" rtl="0">
                <a:spcBef>
                  <a:spcPts val="0"/>
                </a:spcBef>
                <a:spcAft>
                  <a:spcPts val="0"/>
                </a:spcAft>
                <a:buNone/>
              </a:pPr>
              <a:r>
                <a:rPr lang="en" sz="1100" b="0">
                  <a:solidFill>
                    <a:srgbClr val="0284C7"/>
                  </a:solidFill>
                  <a:latin typeface="Montserrat ExtraBold"/>
                  <a:ea typeface="Montserrat ExtraBold"/>
                  <a:cs typeface="Montserrat ExtraBold"/>
                  <a:sym typeface="Montserrat ExtraBold"/>
                </a:rPr>
                <a:t>03 </a:t>
              </a:r>
              <a:r>
                <a:rPr lang="en" sz="1100" b="0">
                  <a:solidFill>
                    <a:srgbClr val="0B294E"/>
                  </a:solidFill>
                  <a:uFill>
                    <a:noFill/>
                  </a:uFill>
                  <a:latin typeface="Montserrat SemiBold"/>
                  <a:ea typeface="Montserrat SemiBold"/>
                  <a:cs typeface="Montserrat SemiBold"/>
                  <a:sym typeface="Montserrat SemiBold"/>
                  <a:hlinkClick r:id="rId4">
                    <a:extLst>
                      <a:ext uri="{A12FA001-AC4F-418D-AE19-62706E023703}">
                        <ahyp:hlinkClr xmlns:ahyp="http://schemas.microsoft.com/office/drawing/2018/hyperlinkcolor" val="tx"/>
                      </a:ext>
                    </a:extLst>
                  </a:hlinkClick>
                </a:rPr>
                <a:t>Saving Early is a Million Dollar Decision!</a:t>
              </a:r>
              <a:endParaRPr sz="1100" b="0">
                <a:solidFill>
                  <a:srgbClr val="0284C7"/>
                </a:solidFill>
                <a:latin typeface="Montserrat ExtraBold"/>
                <a:ea typeface="Montserrat ExtraBold"/>
                <a:cs typeface="Montserrat ExtraBold"/>
                <a:sym typeface="Montserrat ExtraBold"/>
              </a:endParaRPr>
            </a:p>
          </p:txBody>
        </p:sp>
        <p:sp>
          <p:nvSpPr>
            <p:cNvPr id="3480" name="Google Shape;3480;p279"/>
            <p:cNvSpPr/>
            <p:nvPr/>
          </p:nvSpPr>
          <p:spPr>
            <a:xfrm>
              <a:off x="4667250" y="857250"/>
              <a:ext cx="4000500" cy="495300"/>
            </a:xfrm>
            <a:prstGeom prst="roundRect">
              <a:avLst>
                <a:gd name="adj" fmla="val 15384"/>
              </a:avLst>
            </a:prstGeom>
            <a:solidFill>
              <a:srgbClr val="FFFFFF"/>
            </a:solidFill>
            <a:ln w="14300" cap="flat" cmpd="sng">
              <a:solidFill>
                <a:srgbClr val="CBD5E1"/>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481" name="Google Shape;3481;p279"/>
            <p:cNvSpPr txBox="1"/>
            <p:nvPr/>
          </p:nvSpPr>
          <p:spPr>
            <a:xfrm>
              <a:off x="4810125" y="857250"/>
              <a:ext cx="3714900" cy="495300"/>
            </a:xfrm>
            <a:prstGeom prst="rect">
              <a:avLst/>
            </a:prstGeom>
            <a:solidFill>
              <a:srgbClr val="000000">
                <a:alpha val="0"/>
              </a:srgbClr>
            </a:solidFill>
            <a:ln>
              <a:noFill/>
            </a:ln>
          </p:spPr>
          <p:txBody>
            <a:bodyPr spcFirstLastPara="1" wrap="square" lIns="0" tIns="0" rIns="0" bIns="0" anchor="ctr" anchorCtr="0">
              <a:noAutofit/>
            </a:bodyPr>
            <a:lstStyle/>
            <a:p>
              <a:pPr marL="0" lvl="0" indent="0" algn="l" rtl="0">
                <a:spcBef>
                  <a:spcPts val="0"/>
                </a:spcBef>
                <a:spcAft>
                  <a:spcPts val="0"/>
                </a:spcAft>
                <a:buNone/>
              </a:pPr>
              <a:r>
                <a:rPr lang="en" sz="1100" b="0">
                  <a:solidFill>
                    <a:srgbClr val="0284C7"/>
                  </a:solidFill>
                  <a:latin typeface="Montserrat ExtraBold"/>
                  <a:ea typeface="Montserrat ExtraBold"/>
                  <a:cs typeface="Montserrat ExtraBold"/>
                  <a:sym typeface="Montserrat ExtraBold"/>
                </a:rPr>
                <a:t>02 </a:t>
              </a:r>
              <a:r>
                <a:rPr lang="en" sz="1100" b="0">
                  <a:solidFill>
                    <a:srgbClr val="0B294E"/>
                  </a:solidFill>
                  <a:uFill>
                    <a:noFill/>
                  </a:uFill>
                  <a:latin typeface="Montserrat SemiBold"/>
                  <a:ea typeface="Montserrat SemiBold"/>
                  <a:cs typeface="Montserrat SemiBold"/>
                  <a:sym typeface="Montserrat SemiBold"/>
                  <a:hlinkClick r:id="rId5">
                    <a:extLst>
                      <a:ext uri="{A12FA001-AC4F-418D-AE19-62706E023703}">
                        <ahyp:hlinkClr xmlns:ahyp="http://schemas.microsoft.com/office/drawing/2018/hyperlinkcolor" val="tx"/>
                      </a:ext>
                    </a:extLst>
                  </a:hlinkClick>
                </a:rPr>
                <a:t>Compounding Magic: Unlocking Exponential Power</a:t>
              </a:r>
              <a:endParaRPr sz="1100" b="0">
                <a:solidFill>
                  <a:srgbClr val="0284C7"/>
                </a:solidFill>
                <a:latin typeface="Montserrat ExtraBold"/>
                <a:ea typeface="Montserrat ExtraBold"/>
                <a:cs typeface="Montserrat ExtraBold"/>
                <a:sym typeface="Montserrat ExtraBold"/>
              </a:endParaRPr>
            </a:p>
          </p:txBody>
        </p:sp>
        <p:sp>
          <p:nvSpPr>
            <p:cNvPr id="3482" name="Google Shape;3482;p279"/>
            <p:cNvSpPr txBox="1"/>
            <p:nvPr/>
          </p:nvSpPr>
          <p:spPr>
            <a:xfrm>
              <a:off x="619125" y="857250"/>
              <a:ext cx="3714900" cy="495300"/>
            </a:xfrm>
            <a:prstGeom prst="rect">
              <a:avLst/>
            </a:prstGeom>
            <a:solidFill>
              <a:srgbClr val="000000">
                <a:alpha val="0"/>
              </a:srgbClr>
            </a:solidFill>
            <a:ln>
              <a:noFill/>
            </a:ln>
          </p:spPr>
          <p:txBody>
            <a:bodyPr spcFirstLastPara="1" wrap="square" lIns="0" tIns="0" rIns="0" bIns="0" anchor="ctr" anchorCtr="0">
              <a:noAutofit/>
            </a:bodyPr>
            <a:lstStyle/>
            <a:p>
              <a:pPr marL="0" lvl="0" indent="0" algn="l" rtl="0">
                <a:spcBef>
                  <a:spcPts val="0"/>
                </a:spcBef>
                <a:spcAft>
                  <a:spcPts val="0"/>
                </a:spcAft>
                <a:buNone/>
              </a:pPr>
              <a:r>
                <a:rPr lang="en" sz="1100" b="0">
                  <a:solidFill>
                    <a:srgbClr val="0284C7"/>
                  </a:solidFill>
                  <a:latin typeface="Montserrat ExtraBold"/>
                  <a:ea typeface="Montserrat ExtraBold"/>
                  <a:cs typeface="Montserrat ExtraBold"/>
                  <a:sym typeface="Montserrat ExtraBold"/>
                </a:rPr>
                <a:t>01 </a:t>
              </a:r>
              <a:r>
                <a:rPr lang="en" sz="1100" b="0">
                  <a:solidFill>
                    <a:srgbClr val="0B294E"/>
                  </a:solidFill>
                  <a:uFill>
                    <a:noFill/>
                  </a:uFill>
                  <a:latin typeface="Montserrat SemiBold"/>
                  <a:ea typeface="Montserrat SemiBold"/>
                  <a:cs typeface="Montserrat SemiBold"/>
                  <a:sym typeface="Montserrat SemiBold"/>
                  <a:hlinkClick r:id="rId6">
                    <a:extLst>
                      <a:ext uri="{A12FA001-AC4F-418D-AE19-62706E023703}">
                        <ahyp:hlinkClr xmlns:ahyp="http://schemas.microsoft.com/office/drawing/2018/hyperlinkcolor" val="tx"/>
                      </a:ext>
                    </a:extLst>
                  </a:hlinkClick>
                </a:rPr>
                <a:t>Investing in Your Future: Match the Accounts</a:t>
              </a:r>
              <a:endParaRPr sz="1100" b="0">
                <a:solidFill>
                  <a:srgbClr val="0284C7"/>
                </a:solidFill>
                <a:latin typeface="Montserrat ExtraBold"/>
                <a:ea typeface="Montserrat ExtraBold"/>
                <a:cs typeface="Montserrat ExtraBold"/>
                <a:sym typeface="Montserrat ExtraBold"/>
              </a:endParaRPr>
            </a:p>
          </p:txBody>
        </p:sp>
      </p:grpSp>
      <p:grpSp>
        <p:nvGrpSpPr>
          <p:cNvPr id="3483" name="Google Shape;3483;p279"/>
          <p:cNvGrpSpPr/>
          <p:nvPr/>
        </p:nvGrpSpPr>
        <p:grpSpPr>
          <a:xfrm>
            <a:off x="476175" y="2829951"/>
            <a:ext cx="8191650" cy="1782584"/>
            <a:chOff x="476250" y="2190750"/>
            <a:chExt cx="8191650" cy="2571900"/>
          </a:xfrm>
        </p:grpSpPr>
        <p:sp>
          <p:nvSpPr>
            <p:cNvPr id="3484" name="Google Shape;3484;p279"/>
            <p:cNvSpPr/>
            <p:nvPr/>
          </p:nvSpPr>
          <p:spPr>
            <a:xfrm>
              <a:off x="476250" y="2190750"/>
              <a:ext cx="2533800" cy="2571900"/>
            </a:xfrm>
            <a:prstGeom prst="roundRect">
              <a:avLst>
                <a:gd name="adj" fmla="val 4511"/>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485" name="Google Shape;3485;p279"/>
            <p:cNvSpPr/>
            <p:nvPr/>
          </p:nvSpPr>
          <p:spPr>
            <a:xfrm>
              <a:off x="6134100" y="2190750"/>
              <a:ext cx="2533800" cy="2571900"/>
            </a:xfrm>
            <a:prstGeom prst="roundRect">
              <a:avLst>
                <a:gd name="adj" fmla="val 4511"/>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486" name="Google Shape;3486;p279"/>
            <p:cNvSpPr txBox="1"/>
            <p:nvPr/>
          </p:nvSpPr>
          <p:spPr>
            <a:xfrm>
              <a:off x="6324600" y="2381250"/>
              <a:ext cx="2152800" cy="2190900"/>
            </a:xfrm>
            <a:prstGeom prst="rect">
              <a:avLst/>
            </a:prstGeom>
            <a:solidFill>
              <a:srgbClr val="000000">
                <a:alpha val="0"/>
              </a:srgbClr>
            </a:solidFill>
            <a:ln>
              <a:noFill/>
            </a:ln>
          </p:spPr>
          <p:txBody>
            <a:bodyPr spcFirstLastPara="1" wrap="square" lIns="0" tIns="0" rIns="0" bIns="0" anchor="t" anchorCtr="0">
              <a:noAutofit/>
            </a:bodyPr>
            <a:lstStyle/>
            <a:p>
              <a:pPr marL="0" lvl="0" indent="0" algn="l" rtl="0">
                <a:spcBef>
                  <a:spcPts val="0"/>
                </a:spcBef>
                <a:spcAft>
                  <a:spcPts val="0"/>
                </a:spcAft>
                <a:buNone/>
              </a:pPr>
              <a:r>
                <a:rPr lang="en" sz="2200" b="0">
                  <a:solidFill>
                    <a:srgbClr val="0284C7"/>
                  </a:solidFill>
                  <a:latin typeface="Montserrat ExtraBold"/>
                  <a:ea typeface="Montserrat ExtraBold"/>
                  <a:cs typeface="Montserrat ExtraBold"/>
                  <a:sym typeface="Montserrat ExtraBold"/>
                </a:rPr>
                <a:t>03</a:t>
              </a:r>
              <a:endParaRPr sz="2200" b="0">
                <a:solidFill>
                  <a:srgbClr val="0284C7"/>
                </a:solidFill>
                <a:latin typeface="Montserrat ExtraBold"/>
                <a:ea typeface="Montserrat ExtraBold"/>
                <a:cs typeface="Montserrat ExtraBold"/>
                <a:sym typeface="Montserrat ExtraBold"/>
              </a:endParaRPr>
            </a:p>
            <a:p>
              <a:pPr marL="0" lvl="0" indent="0" algn="l" rtl="0">
                <a:spcBef>
                  <a:spcPts val="900"/>
                </a:spcBef>
                <a:spcAft>
                  <a:spcPts val="0"/>
                </a:spcAft>
                <a:buNone/>
              </a:pPr>
              <a:r>
                <a:rPr lang="en" sz="1300" b="0">
                  <a:solidFill>
                    <a:srgbClr val="1E293B"/>
                  </a:solidFill>
                  <a:latin typeface="Montserrat Medium"/>
                  <a:ea typeface="Montserrat Medium"/>
                  <a:cs typeface="Montserrat Medium"/>
                  <a:sym typeface="Montserrat Medium"/>
                </a:rPr>
                <a:t>What modifications, if any, would you make to better fit your students or classroom?</a:t>
              </a:r>
              <a:endParaRPr sz="1300" b="0">
                <a:solidFill>
                  <a:srgbClr val="1E293B"/>
                </a:solidFill>
                <a:latin typeface="Montserrat Medium"/>
                <a:ea typeface="Montserrat Medium"/>
                <a:cs typeface="Montserrat Medium"/>
                <a:sym typeface="Montserrat Medium"/>
              </a:endParaRPr>
            </a:p>
          </p:txBody>
        </p:sp>
        <p:sp>
          <p:nvSpPr>
            <p:cNvPr id="3487" name="Google Shape;3487;p279"/>
            <p:cNvSpPr/>
            <p:nvPr/>
          </p:nvSpPr>
          <p:spPr>
            <a:xfrm>
              <a:off x="3305175" y="2190750"/>
              <a:ext cx="2533800" cy="2571900"/>
            </a:xfrm>
            <a:prstGeom prst="roundRect">
              <a:avLst>
                <a:gd name="adj" fmla="val 4511"/>
              </a:avLst>
            </a:prstGeom>
            <a:solidFill>
              <a:srgbClr val="FFFFFF"/>
            </a:solidFill>
            <a:ln w="9525" cap="flat" cmpd="sng">
              <a:solidFill>
                <a:srgbClr val="E2E8F0"/>
              </a:solidFill>
              <a:prstDash val="solid"/>
              <a:round/>
              <a:headEnd type="none" w="sm" len="sm"/>
              <a:tailEnd type="none" w="sm" len="sm"/>
            </a:ln>
          </p:spPr>
          <p:txBody>
            <a:bodyPr spcFirstLastPara="1" wrap="square" lIns="0" tIns="0" rIns="0" bIns="0" anchor="ctr" anchorCtr="0">
              <a:noAutofit/>
            </a:bodyPr>
            <a:lstStyle/>
            <a:p>
              <a:pPr marL="0" lvl="0" indent="0" algn="l" rtl="0">
                <a:spcBef>
                  <a:spcPts val="0"/>
                </a:spcBef>
                <a:spcAft>
                  <a:spcPts val="0"/>
                </a:spcAft>
                <a:buNone/>
              </a:pPr>
              <a:endParaRPr/>
            </a:p>
          </p:txBody>
        </p:sp>
        <p:sp>
          <p:nvSpPr>
            <p:cNvPr id="3488" name="Google Shape;3488;p279"/>
            <p:cNvSpPr txBox="1"/>
            <p:nvPr/>
          </p:nvSpPr>
          <p:spPr>
            <a:xfrm>
              <a:off x="3495675" y="2381250"/>
              <a:ext cx="2152800" cy="2190900"/>
            </a:xfrm>
            <a:prstGeom prst="rect">
              <a:avLst/>
            </a:prstGeom>
            <a:solidFill>
              <a:srgbClr val="000000">
                <a:alpha val="0"/>
              </a:srgbClr>
            </a:solidFill>
            <a:ln>
              <a:noFill/>
            </a:ln>
          </p:spPr>
          <p:txBody>
            <a:bodyPr spcFirstLastPara="1" wrap="square" lIns="0" tIns="0" rIns="0" bIns="0" anchor="t" anchorCtr="0">
              <a:noAutofit/>
            </a:bodyPr>
            <a:lstStyle/>
            <a:p>
              <a:pPr marL="0" lvl="0" indent="0" algn="l" rtl="0">
                <a:spcBef>
                  <a:spcPts val="0"/>
                </a:spcBef>
                <a:spcAft>
                  <a:spcPts val="0"/>
                </a:spcAft>
                <a:buNone/>
              </a:pPr>
              <a:r>
                <a:rPr lang="en" sz="2200" b="0">
                  <a:solidFill>
                    <a:srgbClr val="0284C7"/>
                  </a:solidFill>
                  <a:latin typeface="Montserrat ExtraBold"/>
                  <a:ea typeface="Montserrat ExtraBold"/>
                  <a:cs typeface="Montserrat ExtraBold"/>
                  <a:sym typeface="Montserrat ExtraBold"/>
                </a:rPr>
                <a:t>02</a:t>
              </a:r>
              <a:endParaRPr sz="2200" b="0">
                <a:solidFill>
                  <a:srgbClr val="0284C7"/>
                </a:solidFill>
                <a:latin typeface="Montserrat ExtraBold"/>
                <a:ea typeface="Montserrat ExtraBold"/>
                <a:cs typeface="Montserrat ExtraBold"/>
                <a:sym typeface="Montserrat ExtraBold"/>
              </a:endParaRPr>
            </a:p>
            <a:p>
              <a:pPr marL="0" lvl="0" indent="0" algn="l" rtl="0">
                <a:spcBef>
                  <a:spcPts val="900"/>
                </a:spcBef>
                <a:spcAft>
                  <a:spcPts val="0"/>
                </a:spcAft>
                <a:buNone/>
              </a:pPr>
              <a:r>
                <a:rPr lang="en" sz="1300" b="0">
                  <a:solidFill>
                    <a:srgbClr val="1E293B"/>
                  </a:solidFill>
                  <a:latin typeface="Montserrat Medium"/>
                  <a:ea typeface="Montserrat Medium"/>
                  <a:cs typeface="Montserrat Medium"/>
                  <a:sym typeface="Montserrat Medium"/>
                </a:rPr>
                <a:t>Which part of the lesson do you think students would find the most engaging?</a:t>
              </a:r>
              <a:endParaRPr sz="1300" b="0">
                <a:solidFill>
                  <a:srgbClr val="1E293B"/>
                </a:solidFill>
                <a:latin typeface="Montserrat Medium"/>
                <a:ea typeface="Montserrat Medium"/>
                <a:cs typeface="Montserrat Medium"/>
                <a:sym typeface="Montserrat Medium"/>
              </a:endParaRPr>
            </a:p>
          </p:txBody>
        </p:sp>
        <p:sp>
          <p:nvSpPr>
            <p:cNvPr id="3489" name="Google Shape;3489;p279"/>
            <p:cNvSpPr txBox="1"/>
            <p:nvPr/>
          </p:nvSpPr>
          <p:spPr>
            <a:xfrm>
              <a:off x="666750" y="2381250"/>
              <a:ext cx="2152800" cy="2190900"/>
            </a:xfrm>
            <a:prstGeom prst="rect">
              <a:avLst/>
            </a:prstGeom>
            <a:solidFill>
              <a:srgbClr val="000000">
                <a:alpha val="0"/>
              </a:srgbClr>
            </a:solidFill>
            <a:ln>
              <a:noFill/>
            </a:ln>
          </p:spPr>
          <p:txBody>
            <a:bodyPr spcFirstLastPara="1" wrap="square" lIns="0" tIns="0" rIns="0" bIns="0" anchor="t" anchorCtr="0">
              <a:noAutofit/>
            </a:bodyPr>
            <a:lstStyle/>
            <a:p>
              <a:pPr marL="0" lvl="0" indent="0" algn="l" rtl="0">
                <a:spcBef>
                  <a:spcPts val="0"/>
                </a:spcBef>
                <a:spcAft>
                  <a:spcPts val="0"/>
                </a:spcAft>
                <a:buNone/>
              </a:pPr>
              <a:r>
                <a:rPr lang="en" sz="2200" b="0">
                  <a:solidFill>
                    <a:srgbClr val="0284C7"/>
                  </a:solidFill>
                  <a:latin typeface="Montserrat ExtraBold"/>
                  <a:ea typeface="Montserrat ExtraBold"/>
                  <a:cs typeface="Montserrat ExtraBold"/>
                  <a:sym typeface="Montserrat ExtraBold"/>
                </a:rPr>
                <a:t>01</a:t>
              </a:r>
              <a:endParaRPr sz="2200" b="0">
                <a:solidFill>
                  <a:srgbClr val="0284C7"/>
                </a:solidFill>
                <a:latin typeface="Montserrat ExtraBold"/>
                <a:ea typeface="Montserrat ExtraBold"/>
                <a:cs typeface="Montserrat ExtraBold"/>
                <a:sym typeface="Montserrat ExtraBold"/>
              </a:endParaRPr>
            </a:p>
            <a:p>
              <a:pPr marL="0" lvl="0" indent="0" algn="l" rtl="0">
                <a:spcBef>
                  <a:spcPts val="900"/>
                </a:spcBef>
                <a:spcAft>
                  <a:spcPts val="0"/>
                </a:spcAft>
                <a:buNone/>
              </a:pPr>
              <a:r>
                <a:rPr lang="en" sz="1300" b="0">
                  <a:solidFill>
                    <a:srgbClr val="1E293B"/>
                  </a:solidFill>
                  <a:latin typeface="Montserrat Medium"/>
                  <a:ea typeface="Montserrat Medium"/>
                  <a:cs typeface="Montserrat Medium"/>
                  <a:sym typeface="Montserrat Medium"/>
                </a:rPr>
                <a:t>What is one activity, discussion, or strategy from these lessons that you could implement this school year?</a:t>
              </a:r>
              <a:endParaRPr sz="1300" b="0">
                <a:solidFill>
                  <a:srgbClr val="1E293B"/>
                </a:solidFill>
                <a:latin typeface="Montserrat Medium"/>
                <a:ea typeface="Montserrat Medium"/>
                <a:cs typeface="Montserrat Medium"/>
                <a:sym typeface="Montserrat Medium"/>
              </a:endParaRPr>
            </a:p>
          </p:txBody>
        </p:sp>
      </p:grpSp>
      <p:sp>
        <p:nvSpPr>
          <p:cNvPr id="3490" name="Google Shape;3490;p279"/>
          <p:cNvSpPr txBox="1"/>
          <p:nvPr/>
        </p:nvSpPr>
        <p:spPr>
          <a:xfrm>
            <a:off x="3196050" y="2085825"/>
            <a:ext cx="2751900" cy="523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rgbClr val="0284C7"/>
                </a:solidFill>
                <a:latin typeface="Montserrat ExtraBold"/>
                <a:ea typeface="Montserrat ExtraBold"/>
                <a:cs typeface="Montserrat ExtraBold"/>
                <a:sym typeface="Montserrat ExtraBold"/>
              </a:rPr>
              <a:t>05 </a:t>
            </a:r>
            <a:r>
              <a:rPr lang="en" sz="1100">
                <a:solidFill>
                  <a:schemeClr val="hlink"/>
                </a:solidFill>
                <a:uFill>
                  <a:noFill/>
                </a:uFill>
                <a:latin typeface="Montserrat SemiBold"/>
                <a:ea typeface="Montserrat SemiBold"/>
                <a:cs typeface="Montserrat SemiBold"/>
                <a:sym typeface="Montserrat SemiBold"/>
                <a:hlinkClick r:id="rId7"/>
              </a:rPr>
              <a:t>The Benefits of Investing Early</a:t>
            </a:r>
            <a:endParaRPr sz="1100">
              <a:solidFill>
                <a:schemeClr val="dk1"/>
              </a:solidFill>
              <a:latin typeface="Montserrat SemiBold"/>
              <a:ea typeface="Montserrat SemiBold"/>
              <a:cs typeface="Montserrat SemiBold"/>
              <a:sym typeface="Montserrat SemiBold"/>
            </a:endParaRPr>
          </a:p>
          <a:p>
            <a:pPr marL="0" lvl="0" indent="0" algn="l" rtl="0">
              <a:spcBef>
                <a:spcPts val="0"/>
              </a:spcBef>
              <a:spcAft>
                <a:spcPts val="0"/>
              </a:spcAft>
              <a:buNone/>
            </a:pPr>
            <a:endParaRPr sz="1100">
              <a:solidFill>
                <a:srgbClr val="0284C7"/>
              </a:solidFill>
              <a:latin typeface="Montserrat SemiBold"/>
              <a:ea typeface="Montserrat SemiBold"/>
              <a:cs typeface="Montserrat SemiBold"/>
              <a:sym typeface="Montserrat SemiBold"/>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3494"/>
        <p:cNvGrpSpPr/>
        <p:nvPr/>
      </p:nvGrpSpPr>
      <p:grpSpPr>
        <a:xfrm>
          <a:off x="0" y="0"/>
          <a:ext cx="0" cy="0"/>
          <a:chOff x="0" y="0"/>
          <a:chExt cx="0" cy="0"/>
        </a:xfrm>
      </p:grpSpPr>
      <p:pic>
        <p:nvPicPr>
          <p:cNvPr id="3495" name="Google Shape;3495;p280"/>
          <p:cNvPicPr preferRelativeResize="0"/>
          <p:nvPr/>
        </p:nvPicPr>
        <p:blipFill rotWithShape="1">
          <a:blip r:embed="rId3">
            <a:alphaModFix/>
          </a:blip>
          <a:srcRect b="46851"/>
          <a:stretch/>
        </p:blipFill>
        <p:spPr>
          <a:xfrm>
            <a:off x="1384713" y="560650"/>
            <a:ext cx="6374573" cy="4385825"/>
          </a:xfrm>
          <a:prstGeom prst="rect">
            <a:avLst/>
          </a:prstGeom>
          <a:noFill/>
          <a:ln w="38100" cap="flat" cmpd="sng">
            <a:solidFill>
              <a:schemeClr val="dk2"/>
            </a:solidFill>
            <a:prstDash val="solid"/>
            <a:round/>
            <a:headEnd type="none" w="sm" len="sm"/>
            <a:tailEnd type="none" w="sm" len="sm"/>
          </a:ln>
        </p:spPr>
      </p:pic>
      <p:sp>
        <p:nvSpPr>
          <p:cNvPr id="3496" name="Google Shape;3496;p280"/>
          <p:cNvSpPr txBox="1"/>
          <p:nvPr/>
        </p:nvSpPr>
        <p:spPr>
          <a:xfrm>
            <a:off x="3359550" y="0"/>
            <a:ext cx="2424900" cy="42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b="1">
                <a:solidFill>
                  <a:schemeClr val="dk1"/>
                </a:solidFill>
              </a:rPr>
              <a:t>nbea.org/FIT</a:t>
            </a:r>
            <a:endParaRPr sz="2700" b="1">
              <a:solidFill>
                <a:schemeClr val="dk1"/>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3500"/>
        <p:cNvGrpSpPr/>
        <p:nvPr/>
      </p:nvGrpSpPr>
      <p:grpSpPr>
        <a:xfrm>
          <a:off x="0" y="0"/>
          <a:ext cx="0" cy="0"/>
          <a:chOff x="0" y="0"/>
          <a:chExt cx="0" cy="0"/>
        </a:xfrm>
      </p:grpSpPr>
      <p:sp>
        <p:nvSpPr>
          <p:cNvPr id="3501" name="Google Shape;3501;p281"/>
          <p:cNvSpPr txBox="1"/>
          <p:nvPr/>
        </p:nvSpPr>
        <p:spPr>
          <a:xfrm>
            <a:off x="529667" y="352004"/>
            <a:ext cx="7937100" cy="9159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rgbClr val="414A58"/>
              </a:buClr>
              <a:buSzPts val="3300"/>
              <a:buFont typeface="Calibri"/>
              <a:buNone/>
            </a:pPr>
            <a:r>
              <a:rPr lang="en" sz="3300" b="0" i="0" u="none" strike="noStrike" cap="none">
                <a:solidFill>
                  <a:srgbClr val="414A58"/>
                </a:solidFill>
                <a:latin typeface="Calibri"/>
                <a:ea typeface="Calibri"/>
                <a:cs typeface="Calibri"/>
                <a:sym typeface="Calibri"/>
              </a:rPr>
              <a:t>Contact Us</a:t>
            </a:r>
            <a:endParaRPr sz="3300" b="0" i="0" u="none" strike="noStrike" cap="none">
              <a:solidFill>
                <a:schemeClr val="dk1"/>
              </a:solidFill>
              <a:latin typeface="Calibri"/>
              <a:ea typeface="Calibri"/>
              <a:cs typeface="Calibri"/>
              <a:sym typeface="Calibri"/>
            </a:endParaRPr>
          </a:p>
        </p:txBody>
      </p:sp>
      <p:sp>
        <p:nvSpPr>
          <p:cNvPr id="3502" name="Google Shape;3502;p281"/>
          <p:cNvSpPr txBox="1">
            <a:spLocks noGrp="1"/>
          </p:cNvSpPr>
          <p:nvPr>
            <p:ph type="sldNum" idx="12"/>
          </p:nvPr>
        </p:nvSpPr>
        <p:spPr>
          <a:xfrm>
            <a:off x="6453170" y="4781224"/>
            <a:ext cx="2447700" cy="273900"/>
          </a:xfrm>
          <a:prstGeom prst="rect">
            <a:avLst/>
          </a:prstGeom>
          <a:noFill/>
          <a:ln>
            <a:noFill/>
          </a:ln>
        </p:spPr>
        <p:txBody>
          <a:bodyPr spcFirstLastPara="1" wrap="square" lIns="68575" tIns="34275" rIns="68575" bIns="34275" anchor="ctr" anchorCtr="0">
            <a:noAutofit/>
          </a:bodyPr>
          <a:lstStyle/>
          <a:p>
            <a:pPr marL="0" lvl="0" indent="0" algn="r" rtl="0">
              <a:spcBef>
                <a:spcPts val="0"/>
              </a:spcBef>
              <a:spcAft>
                <a:spcPts val="0"/>
              </a:spcAft>
              <a:buNone/>
            </a:pPr>
            <a:fld id="{00000000-1234-1234-1234-123412341234}" type="slidenum">
              <a:rPr lang="en"/>
              <a:t>93</a:t>
            </a:fld>
            <a:endParaRPr/>
          </a:p>
        </p:txBody>
      </p:sp>
      <p:sp>
        <p:nvSpPr>
          <p:cNvPr id="3503" name="Google Shape;3503;p281"/>
          <p:cNvSpPr txBox="1"/>
          <p:nvPr/>
        </p:nvSpPr>
        <p:spPr>
          <a:xfrm>
            <a:off x="657869" y="1268029"/>
            <a:ext cx="5722800" cy="776400"/>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Clr>
                <a:schemeClr val="dk1"/>
              </a:buClr>
              <a:buSzPts val="1800"/>
              <a:buFont typeface="Arial"/>
              <a:buNone/>
            </a:pPr>
            <a:r>
              <a:rPr lang="en" sz="4500" b="1">
                <a:solidFill>
                  <a:schemeClr val="dk1"/>
                </a:solidFill>
                <a:latin typeface="Calibri"/>
                <a:ea typeface="Calibri"/>
                <a:cs typeface="Calibri"/>
                <a:sym typeface="Calibri"/>
              </a:rPr>
              <a:t>James Redelsheimer</a:t>
            </a:r>
            <a:endParaRPr sz="4500" b="0" i="0" u="none" strike="noStrike" cap="none">
              <a:solidFill>
                <a:schemeClr val="dk1"/>
              </a:solidFill>
              <a:latin typeface="Calibri"/>
              <a:ea typeface="Calibri"/>
              <a:cs typeface="Calibri"/>
              <a:sym typeface="Calibri"/>
            </a:endParaRPr>
          </a:p>
          <a:p>
            <a:pPr marL="0" marR="0" lvl="0" indent="0" algn="l" rtl="0">
              <a:lnSpc>
                <a:spcPct val="90000"/>
              </a:lnSpc>
              <a:spcBef>
                <a:spcPts val="800"/>
              </a:spcBef>
              <a:spcAft>
                <a:spcPts val="0"/>
              </a:spcAft>
              <a:buClr>
                <a:schemeClr val="dk1"/>
              </a:buClr>
              <a:buSzPts val="1800"/>
              <a:buFont typeface="Arial"/>
              <a:buNone/>
            </a:pPr>
            <a:r>
              <a:rPr lang="en" sz="4500">
                <a:solidFill>
                  <a:schemeClr val="dk1"/>
                </a:solidFill>
                <a:latin typeface="Calibri"/>
                <a:ea typeface="Calibri"/>
                <a:cs typeface="Calibri"/>
                <a:sym typeface="Calibri"/>
              </a:rPr>
              <a:t>jred@fee.org</a:t>
            </a:r>
            <a:endParaRPr sz="4500"/>
          </a:p>
          <a:p>
            <a:pPr marL="0" marR="0" lvl="0" indent="0" algn="l" rtl="0">
              <a:lnSpc>
                <a:spcPct val="90000"/>
              </a:lnSpc>
              <a:spcBef>
                <a:spcPts val="800"/>
              </a:spcBef>
              <a:spcAft>
                <a:spcPts val="0"/>
              </a:spcAft>
              <a:buClr>
                <a:schemeClr val="dk1"/>
              </a:buClr>
              <a:buSzPts val="2000"/>
              <a:buFont typeface="Arial"/>
              <a:buNone/>
            </a:pPr>
            <a:endParaRPr sz="2000" b="0" i="0" u="none" strike="noStrike" cap="none">
              <a:solidFill>
                <a:schemeClr val="dk1"/>
              </a:solidFill>
              <a:latin typeface="Calibri"/>
              <a:ea typeface="Calibri"/>
              <a:cs typeface="Calibri"/>
              <a:sym typeface="Calibri"/>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3507"/>
        <p:cNvGrpSpPr/>
        <p:nvPr/>
      </p:nvGrpSpPr>
      <p:grpSpPr>
        <a:xfrm>
          <a:off x="0" y="0"/>
          <a:ext cx="0" cy="0"/>
          <a:chOff x="0" y="0"/>
          <a:chExt cx="0" cy="0"/>
        </a:xfrm>
      </p:grpSpPr>
      <p:pic>
        <p:nvPicPr>
          <p:cNvPr id="3508" name="Google Shape;3508;p282"/>
          <p:cNvPicPr preferRelativeResize="0"/>
          <p:nvPr/>
        </p:nvPicPr>
        <p:blipFill rotWithShape="1">
          <a:blip r:embed="rId3">
            <a:alphaModFix/>
          </a:blip>
          <a:srcRect l="30" r="30"/>
          <a:stretch/>
        </p:blipFill>
        <p:spPr>
          <a:xfrm>
            <a:off x="0" y="0"/>
            <a:ext cx="7058932" cy="5172063"/>
          </a:xfrm>
          <a:prstGeom prst="rect">
            <a:avLst/>
          </a:prstGeom>
          <a:noFill/>
          <a:ln>
            <a:noFill/>
          </a:ln>
        </p:spPr>
      </p:pic>
      <p:sp>
        <p:nvSpPr>
          <p:cNvPr id="3509" name="Google Shape;3509;p282"/>
          <p:cNvSpPr txBox="1">
            <a:spLocks noGrp="1"/>
          </p:cNvSpPr>
          <p:nvPr>
            <p:ph type="body" idx="1"/>
          </p:nvPr>
        </p:nvSpPr>
        <p:spPr>
          <a:xfrm>
            <a:off x="2261470" y="1426190"/>
            <a:ext cx="4620900" cy="685800"/>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Clr>
                <a:srgbClr val="414A58"/>
              </a:buClr>
              <a:buSzPts val="3800"/>
              <a:buFont typeface="Calibri"/>
              <a:buNone/>
            </a:pPr>
            <a:r>
              <a:rPr lang="en" sz="7200" b="1">
                <a:solidFill>
                  <a:srgbClr val="414A58"/>
                </a:solidFill>
              </a:rPr>
              <a:t>Thank you!</a:t>
            </a:r>
            <a:endParaRPr sz="7200" b="1">
              <a:solidFill>
                <a:srgbClr val="414A58"/>
              </a:solidFill>
            </a:endParaRPr>
          </a:p>
          <a:p>
            <a:pPr marL="0" lvl="0" indent="0" algn="l" rtl="0">
              <a:lnSpc>
                <a:spcPct val="90000"/>
              </a:lnSpc>
              <a:spcBef>
                <a:spcPts val="0"/>
              </a:spcBef>
              <a:spcAft>
                <a:spcPts val="0"/>
              </a:spcAft>
              <a:buClr>
                <a:srgbClr val="414A58"/>
              </a:buClr>
              <a:buSzPts val="3800"/>
              <a:buFont typeface="Calibri"/>
              <a:buNone/>
            </a:pPr>
            <a:endParaRPr sz="3800">
              <a:solidFill>
                <a:srgbClr val="414A58"/>
              </a:solidFill>
            </a:endParaRPr>
          </a:p>
        </p:txBody>
      </p:sp>
      <p:pic>
        <p:nvPicPr>
          <p:cNvPr id="3510" name="Google Shape;3510;p282"/>
          <p:cNvPicPr preferRelativeResize="0"/>
          <p:nvPr/>
        </p:nvPicPr>
        <p:blipFill rotWithShape="1">
          <a:blip r:embed="rId4">
            <a:alphaModFix/>
          </a:blip>
          <a:srcRect/>
          <a:stretch/>
        </p:blipFill>
        <p:spPr>
          <a:xfrm>
            <a:off x="531056" y="3645029"/>
            <a:ext cx="1947765" cy="994172"/>
          </a:xfrm>
          <a:prstGeom prst="rect">
            <a:avLst/>
          </a:prstGeom>
          <a:noFill/>
          <a:ln>
            <a:noFill/>
          </a:ln>
        </p:spPr>
      </p:pic>
    </p:spTree>
  </p:cSld>
  <p:clrMapOvr>
    <a:masterClrMapping/>
  </p:clrMapOvr>
</p:sld>
</file>

<file path=ppt/theme/theme1.xml><?xml version="1.0" encoding="utf-8"?>
<a:theme xmlns:a="http://schemas.openxmlformats.org/drawingml/2006/main" name="Banking Infographics by Slidesgo">
  <a:themeElements>
    <a:clrScheme name="Simple Light">
      <a:dk1>
        <a:srgbClr val="000000"/>
      </a:dk1>
      <a:lt1>
        <a:srgbClr val="FFFFFF"/>
      </a:lt1>
      <a:dk2>
        <a:srgbClr val="698CE0"/>
      </a:dk2>
      <a:lt2>
        <a:srgbClr val="9AB8FF"/>
      </a:lt2>
      <a:accent1>
        <a:srgbClr val="FCDC9F"/>
      </a:accent1>
      <a:accent2>
        <a:srgbClr val="0B294E"/>
      </a:accent2>
      <a:accent3>
        <a:srgbClr val="72A2DD"/>
      </a:accent3>
      <a:accent4>
        <a:srgbClr val="3A68A2"/>
      </a:accent4>
      <a:accent5>
        <a:srgbClr val="D5E7FD"/>
      </a:accent5>
      <a:accent6>
        <a:srgbClr val="243B74"/>
      </a:accent6>
      <a:hlink>
        <a:srgbClr val="0B294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3_Office Theme">
  <a:themeElements>
    <a:clrScheme name="CEE colors">
      <a:dk1>
        <a:srgbClr val="000000"/>
      </a:dk1>
      <a:lt1>
        <a:srgbClr val="FFFFFF"/>
      </a:lt1>
      <a:dk2>
        <a:srgbClr val="2C3842"/>
      </a:dk2>
      <a:lt2>
        <a:srgbClr val="E7E6E6"/>
      </a:lt2>
      <a:accent1>
        <a:srgbClr val="7B8186"/>
      </a:accent1>
      <a:accent2>
        <a:srgbClr val="5AB890"/>
      </a:accent2>
      <a:accent3>
        <a:srgbClr val="A6CD6F"/>
      </a:accent3>
      <a:accent4>
        <a:srgbClr val="1C8F53"/>
      </a:accent4>
      <a:accent5>
        <a:srgbClr val="85C17A"/>
      </a:accent5>
      <a:accent6>
        <a:srgbClr val="2C3842"/>
      </a:accent6>
      <a:hlink>
        <a:srgbClr val="7B8186"/>
      </a:hlink>
      <a:folHlink>
        <a:srgbClr val="E1E2D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Banking Infographics by Slidesgo">
  <a:themeElements>
    <a:clrScheme name="Simple Light">
      <a:dk1>
        <a:srgbClr val="000000"/>
      </a:dk1>
      <a:lt1>
        <a:srgbClr val="FFFFFF"/>
      </a:lt1>
      <a:dk2>
        <a:srgbClr val="698CE0"/>
      </a:dk2>
      <a:lt2>
        <a:srgbClr val="9AB8FF"/>
      </a:lt2>
      <a:accent1>
        <a:srgbClr val="FCDC9F"/>
      </a:accent1>
      <a:accent2>
        <a:srgbClr val="0B294E"/>
      </a:accent2>
      <a:accent3>
        <a:srgbClr val="72A2DD"/>
      </a:accent3>
      <a:accent4>
        <a:srgbClr val="3A68A2"/>
      </a:accent4>
      <a:accent5>
        <a:srgbClr val="D5E7FD"/>
      </a:accent5>
      <a:accent6>
        <a:srgbClr val="243B74"/>
      </a:accent6>
      <a:hlink>
        <a:srgbClr val="0B294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Banking Infographics by Slidesgo">
  <a:themeElements>
    <a:clrScheme name="Simple Light">
      <a:dk1>
        <a:srgbClr val="000000"/>
      </a:dk1>
      <a:lt1>
        <a:srgbClr val="FFFFFF"/>
      </a:lt1>
      <a:dk2>
        <a:srgbClr val="698CE0"/>
      </a:dk2>
      <a:lt2>
        <a:srgbClr val="9AB8FF"/>
      </a:lt2>
      <a:accent1>
        <a:srgbClr val="FCDC9F"/>
      </a:accent1>
      <a:accent2>
        <a:srgbClr val="0B294E"/>
      </a:accent2>
      <a:accent3>
        <a:srgbClr val="72A2DD"/>
      </a:accent3>
      <a:accent4>
        <a:srgbClr val="3A68A2"/>
      </a:accent4>
      <a:accent5>
        <a:srgbClr val="D5E7FD"/>
      </a:accent5>
      <a:accent6>
        <a:srgbClr val="243B74"/>
      </a:accent6>
      <a:hlink>
        <a:srgbClr val="0B294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475455f-c69b-4ff8-acf7-75612f4dc189" xsi:nil="true"/>
    <lcf76f155ced4ddcb4097134ff3c332f xmlns="aa0c1190-56bd-4797-9cf7-4990489609e0">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DFC4E6640BF8E4684BB0AD888238BAB" ma:contentTypeVersion="19" ma:contentTypeDescription="Create a new document." ma:contentTypeScope="" ma:versionID="20254f2f7cb79c46d5703cd45ea0de03">
  <xsd:schema xmlns:xsd="http://www.w3.org/2001/XMLSchema" xmlns:xs="http://www.w3.org/2001/XMLSchema" xmlns:p="http://schemas.microsoft.com/office/2006/metadata/properties" xmlns:ns2="aa0c1190-56bd-4797-9cf7-4990489609e0" xmlns:ns3="e475455f-c69b-4ff8-acf7-75612f4dc189" targetNamespace="http://schemas.microsoft.com/office/2006/metadata/properties" ma:root="true" ma:fieldsID="33e2acd7f5a83e202fbb847578cccddb" ns2:_="" ns3:_="">
    <xsd:import namespace="aa0c1190-56bd-4797-9cf7-4990489609e0"/>
    <xsd:import namespace="e475455f-c69b-4ff8-acf7-75612f4dc18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OCR" minOccurs="0"/>
                <xsd:element ref="ns2:MediaServiceEventHashCode" minOccurs="0"/>
                <xsd:element ref="ns2:MediaServiceGenerationTime" minOccurs="0"/>
                <xsd:element ref="ns2:MediaServiceLocation"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0c1190-56bd-4797-9cf7-4990489609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05ee66a-9dd0-4897-bf8b-a3237da4ae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475455f-c69b-4ff8-acf7-75612f4dc18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ba5e9271-f96f-4ada-b0c2-5ccfd23e6c7e}" ma:internalName="TaxCatchAll" ma:showField="CatchAllData" ma:web="e475455f-c69b-4ff8-acf7-75612f4dc189">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9A15F3-3017-4A44-BE2C-A515D1F47638}">
  <ds:schemaRefs>
    <ds:schemaRef ds:uri="http://schemas.microsoft.com/office/2006/metadata/properties"/>
    <ds:schemaRef ds:uri="http://schemas.microsoft.com/office/infopath/2007/PartnerControls"/>
    <ds:schemaRef ds:uri="e475455f-c69b-4ff8-acf7-75612f4dc189"/>
    <ds:schemaRef ds:uri="aa0c1190-56bd-4797-9cf7-4990489609e0"/>
  </ds:schemaRefs>
</ds:datastoreItem>
</file>

<file path=customXml/itemProps2.xml><?xml version="1.0" encoding="utf-8"?>
<ds:datastoreItem xmlns:ds="http://schemas.openxmlformats.org/officeDocument/2006/customXml" ds:itemID="{D80C654F-ACCC-422B-859D-9338B26DA6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0c1190-56bd-4797-9cf7-4990489609e0"/>
    <ds:schemaRef ds:uri="e475455f-c69b-4ff8-acf7-75612f4dc18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9E5723A2-BD75-4645-9B4E-AB725C1970D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(16:9)</PresentationFormat>
  <Slides>94</Slides>
  <Notes>94</Notes>
  <HiddenSlides>0</HiddenSlides>
  <ScaleCrop>false</ScaleCrop>
  <HeadingPairs>
    <vt:vector size="4" baseType="variant">
      <vt:variant>
        <vt:lpstr>Theme</vt:lpstr>
      </vt:variant>
      <vt:variant>
        <vt:i4>11</vt:i4>
      </vt:variant>
      <vt:variant>
        <vt:lpstr>Slide Titles</vt:lpstr>
      </vt:variant>
      <vt:variant>
        <vt:i4>94</vt:i4>
      </vt:variant>
    </vt:vector>
  </HeadingPairs>
  <TitlesOfParts>
    <vt:vector size="105" baseType="lpstr">
      <vt:lpstr>Banking Infographics by Slidesgo</vt:lpstr>
      <vt:lpstr>Simple Light</vt:lpstr>
      <vt:lpstr>Momentum</vt:lpstr>
      <vt:lpstr>Momentum</vt:lpstr>
      <vt:lpstr>Simple Light</vt:lpstr>
      <vt:lpstr>Banking Infographics by Slidesgo</vt:lpstr>
      <vt:lpstr>Simple Light</vt:lpstr>
      <vt:lpstr>Office Theme</vt:lpstr>
      <vt:lpstr>Simple Light</vt:lpstr>
      <vt:lpstr>3_Office Theme</vt:lpstr>
      <vt:lpstr>Banking Infographics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Ingredients to Build Wealth With Compound Interest Mix these three together and let compounding interest do the cooking</vt:lpstr>
      <vt:lpstr>PowerPoint Presentation</vt:lpstr>
      <vt:lpstr>PowerPoint Presentation</vt:lpstr>
      <vt:lpstr>PowerPoint Presentation</vt:lpstr>
      <vt:lpstr>PowerPoint Presentation</vt:lpstr>
      <vt:lpstr>PowerPoint Presentation</vt:lpstr>
      <vt:lpstr>What comes to mind first when you hear the word "investing"? Excitement, anxiety, confusion, and why? </vt:lpstr>
      <vt:lpstr>Saving Early is a Million Dollar Decision! </vt:lpstr>
      <vt:lpstr>The Secret Sauce: The Exponential Growth of Compounding Interest: Earning interest on your interest, where your money makes more money, and that money makes more money…and so on!    </vt:lpstr>
      <vt:lpstr>Time: It’s Your Money’s Superpower </vt:lpstr>
      <vt:lpstr>Time: It’s Your Money’s Superpower </vt:lpstr>
      <vt:lpstr>Time: It’s Your Money’s Superpower </vt:lpstr>
      <vt:lpstr>PowerPoint Presentation</vt:lpstr>
      <vt:lpstr>PowerPoint Presentation</vt:lpstr>
      <vt:lpstr>PowerPoint Presentation</vt:lpstr>
      <vt:lpstr>PowerPoint Presentation</vt:lpstr>
      <vt:lpstr>2. Savings: Fuel for Your Financial Future </vt:lpstr>
      <vt:lpstr>2. Savings: Fuel for Your Financial Future </vt:lpstr>
      <vt:lpstr>2. Savings: Fuel for Your Financial Future </vt:lpstr>
      <vt:lpstr>2. Savings: Fuel for Your Financial Future You can’t earn compound interest with zero savings</vt:lpstr>
      <vt:lpstr>2. Savings: Fuel for Your Financial Future </vt:lpstr>
      <vt:lpstr>3. Interest: Your Rate of Return Matters</vt:lpstr>
      <vt:lpstr>3. Interest: Your Rate of Return Matters</vt:lpstr>
      <vt:lpstr>3. Interest: Your Rate of Return Matters </vt:lpstr>
      <vt:lpstr>3. Interest: Your Rate of Return Matters </vt:lpstr>
      <vt:lpstr>The Stock Market in One Chart</vt:lpstr>
      <vt:lpstr>With an S&amp;P 500 Index Fund, You Own The Biggest &amp; Best! </vt:lpstr>
      <vt:lpstr>PowerPoint Presentation</vt:lpstr>
      <vt:lpstr>PowerPoint Presentation</vt:lpstr>
      <vt:lpstr>PowerPoint Presentation</vt:lpstr>
      <vt:lpstr>PowerPoint Presentation</vt:lpstr>
      <vt:lpstr>PowerPoint Presentation</vt:lpstr>
      <vt:lpstr>PowerPoint Presentation</vt:lpstr>
      <vt:lpstr>In Conclusion Time × Savings × Interest = Wealth by Compound Interest!  </vt:lpstr>
      <vt:lpstr>PowerPoint Presentation</vt:lpstr>
      <vt:lpstr>PowerPoint Presentation</vt:lpstr>
      <vt:lpstr>People prefer benefits now,  rather than later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Rule of 72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might Trump Accounts potentially impact the wealth gap?</vt:lpstr>
      <vt:lpstr>PowerPoint Presentation</vt:lpstr>
      <vt:lpstr>Trump Account → Roth IRA!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Educators: Click here or below for the  Investing in Your Future: Match the Accounts Drag &amp; Drop Activity</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revision>1</cp:revision>
  <dcterms:modified xsi:type="dcterms:W3CDTF">2026-07-15T17:14:08Z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0x0101006DFC4E6640BF8E4684BB0AD888238BAB</vt:lpwstr>
  </property>
</Properties>
</file>