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 id="2147483717" r:id="rId5"/>
    <p:sldMasterId id="2147483728" r:id="rId6"/>
    <p:sldMasterId id="2147483740" r:id="rId7"/>
  </p:sldMasterIdLst>
  <p:notesMasterIdLst>
    <p:notesMasterId r:id="rId71"/>
  </p:notesMasterIdLst>
  <p:handoutMasterIdLst>
    <p:handoutMasterId r:id="rId72"/>
  </p:handoutMasterIdLst>
  <p:sldIdLst>
    <p:sldId id="803" r:id="rId8"/>
    <p:sldId id="722" r:id="rId9"/>
    <p:sldId id="765" r:id="rId10"/>
    <p:sldId id="766" r:id="rId11"/>
    <p:sldId id="769" r:id="rId12"/>
    <p:sldId id="767" r:id="rId13"/>
    <p:sldId id="768" r:id="rId14"/>
    <p:sldId id="801" r:id="rId15"/>
    <p:sldId id="802" r:id="rId16"/>
    <p:sldId id="257" r:id="rId17"/>
    <p:sldId id="256" r:id="rId18"/>
    <p:sldId id="792" r:id="rId19"/>
    <p:sldId id="258" r:id="rId20"/>
    <p:sldId id="263" r:id="rId21"/>
    <p:sldId id="264" r:id="rId22"/>
    <p:sldId id="265" r:id="rId23"/>
    <p:sldId id="270" r:id="rId24"/>
    <p:sldId id="272" r:id="rId25"/>
    <p:sldId id="274" r:id="rId26"/>
    <p:sldId id="277" r:id="rId27"/>
    <p:sldId id="278" r:id="rId28"/>
    <p:sldId id="279" r:id="rId29"/>
    <p:sldId id="283" r:id="rId30"/>
    <p:sldId id="793" r:id="rId31"/>
    <p:sldId id="796" r:id="rId32"/>
    <p:sldId id="772" r:id="rId33"/>
    <p:sldId id="773" r:id="rId34"/>
    <p:sldId id="775" r:id="rId35"/>
    <p:sldId id="777" r:id="rId36"/>
    <p:sldId id="778" r:id="rId37"/>
    <p:sldId id="779" r:id="rId38"/>
    <p:sldId id="285" r:id="rId39"/>
    <p:sldId id="791" r:id="rId40"/>
    <p:sldId id="287" r:id="rId41"/>
    <p:sldId id="291" r:id="rId42"/>
    <p:sldId id="292" r:id="rId43"/>
    <p:sldId id="294" r:id="rId44"/>
    <p:sldId id="293" r:id="rId45"/>
    <p:sldId id="794" r:id="rId46"/>
    <p:sldId id="297" r:id="rId47"/>
    <p:sldId id="298" r:id="rId48"/>
    <p:sldId id="299" r:id="rId49"/>
    <p:sldId id="300" r:id="rId50"/>
    <p:sldId id="303" r:id="rId51"/>
    <p:sldId id="306" r:id="rId52"/>
    <p:sldId id="309" r:id="rId53"/>
    <p:sldId id="312" r:id="rId54"/>
    <p:sldId id="313" r:id="rId55"/>
    <p:sldId id="316" r:id="rId56"/>
    <p:sldId id="789" r:id="rId57"/>
    <p:sldId id="782" r:id="rId58"/>
    <p:sldId id="783" r:id="rId59"/>
    <p:sldId id="784" r:id="rId60"/>
    <p:sldId id="790" r:id="rId61"/>
    <p:sldId id="785" r:id="rId62"/>
    <p:sldId id="786" r:id="rId63"/>
    <p:sldId id="787" r:id="rId64"/>
    <p:sldId id="788" r:id="rId65"/>
    <p:sldId id="799" r:id="rId66"/>
    <p:sldId id="319" r:id="rId67"/>
    <p:sldId id="800" r:id="rId68"/>
    <p:sldId id="759" r:id="rId69"/>
    <p:sldId id="804"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27D7"/>
    <a:srgbClr val="EB5CEE"/>
    <a:srgbClr val="0000CC"/>
    <a:srgbClr val="D8FEE4"/>
    <a:srgbClr val="DDF2F7"/>
    <a:srgbClr val="414A58"/>
    <a:srgbClr val="5DBF9A"/>
    <a:srgbClr val="79BFB8"/>
    <a:srgbClr val="86C17B"/>
    <a:srgbClr val="A7CE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FE62A9-E94F-458A-8DB8-52E456F54D4E}" v="10" dt="2026-09-24T16:24:36.1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16" Type="http://schemas.openxmlformats.org/officeDocument/2006/relationships/slide" Target="slides/slide9.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microsoft.com/office/2016/11/relationships/changesInfo" Target="changesInfos/changesInfo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presProps" Target="presProps.xml"/><Relationship Id="rId78"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tableStyles" Target="tableStyles.xml"/><Relationship Id="rId7" Type="http://schemas.openxmlformats.org/officeDocument/2006/relationships/slideMaster" Target="slideMasters/slideMaster4.xml"/><Relationship Id="rId71"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cDonald, Lynn C" userId="c245e39c-4e33-479f-95da-8dd617248076" providerId="ADAL" clId="{D563CEC8-3DB1-4653-97EA-7F51FEB2F4D4}"/>
    <pc:docChg chg="modSld">
      <pc:chgData name="MacDonald, Lynn C" userId="c245e39c-4e33-479f-95da-8dd617248076" providerId="ADAL" clId="{D563CEC8-3DB1-4653-97EA-7F51FEB2F4D4}" dt="2026-09-24T16:08:26.842" v="3"/>
      <pc:docMkLst>
        <pc:docMk/>
      </pc:docMkLst>
      <pc:sldChg chg="modSp">
        <pc:chgData name="MacDonald, Lynn C" userId="c245e39c-4e33-479f-95da-8dd617248076" providerId="ADAL" clId="{D563CEC8-3DB1-4653-97EA-7F51FEB2F4D4}" dt="2026-09-24T16:05:40.159" v="1"/>
        <pc:sldMkLst>
          <pc:docMk/>
          <pc:sldMk cId="0" sldId="283"/>
        </pc:sldMkLst>
        <pc:spChg chg="mod">
          <ac:chgData name="MacDonald, Lynn C" userId="c245e39c-4e33-479f-95da-8dd617248076" providerId="ADAL" clId="{D563CEC8-3DB1-4653-97EA-7F51FEB2F4D4}" dt="2026-09-24T16:05:40.159" v="1"/>
          <ac:spMkLst>
            <pc:docMk/>
            <pc:sldMk cId="0" sldId="283"/>
            <ac:spMk id="260" creationId="{00000000-0000-0000-0000-000000000000}"/>
          </ac:spMkLst>
        </pc:spChg>
      </pc:sldChg>
      <pc:sldChg chg="modSp">
        <pc:chgData name="MacDonald, Lynn C" userId="c245e39c-4e33-479f-95da-8dd617248076" providerId="ADAL" clId="{D563CEC8-3DB1-4653-97EA-7F51FEB2F4D4}" dt="2026-09-24T16:08:26.842" v="3"/>
        <pc:sldMkLst>
          <pc:docMk/>
          <pc:sldMk cId="1246593429" sldId="799"/>
        </pc:sldMkLst>
        <pc:spChg chg="mod">
          <ac:chgData name="MacDonald, Lynn C" userId="c245e39c-4e33-479f-95da-8dd617248076" providerId="ADAL" clId="{D563CEC8-3DB1-4653-97EA-7F51FEB2F4D4}" dt="2026-09-24T16:08:26.842" v="3"/>
          <ac:spMkLst>
            <pc:docMk/>
            <pc:sldMk cId="1246593429" sldId="799"/>
            <ac:spMk id="260" creationId="{BCCE07B6-F50B-A5B2-6E76-13C812405BF7}"/>
          </ac:spMkLst>
        </pc:spChg>
      </pc:sldChg>
      <pc:sldChg chg="setBg">
        <pc:chgData name="MacDonald, Lynn C" userId="c245e39c-4e33-479f-95da-8dd617248076" providerId="ADAL" clId="{D563CEC8-3DB1-4653-97EA-7F51FEB2F4D4}" dt="2026-09-24T16:03:20.321" v="0"/>
        <pc:sldMkLst>
          <pc:docMk/>
          <pc:sldMk cId="1860030524" sldId="80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169C7AE-8996-0046-AA5C-7794C4A4693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3D7849-3040-054B-AA6B-4869B4CF38B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53ED1ED-05C6-9642-A613-B52D9CF231EE}" type="datetimeFigureOut">
              <a:rPr lang="en-US" smtClean="0"/>
              <a:t>9/24/2026</a:t>
            </a:fld>
            <a:endParaRPr lang="en-US"/>
          </a:p>
        </p:txBody>
      </p:sp>
      <p:sp>
        <p:nvSpPr>
          <p:cNvPr id="4" name="Footer Placeholder 3">
            <a:extLst>
              <a:ext uri="{FF2B5EF4-FFF2-40B4-BE49-F238E27FC236}">
                <a16:creationId xmlns:a16="http://schemas.microsoft.com/office/drawing/2014/main" id="{8ED7E81D-860E-D943-8C3B-1AAD2A47568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F20F9BB-B3F0-1944-85CF-3ED0A123198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06EB40F-773B-FC4B-8DAB-7A099FDE6767}" type="slidenum">
              <a:rPr lang="en-US" smtClean="0"/>
              <a:t>‹#›</a:t>
            </a:fld>
            <a:endParaRPr lang="en-US"/>
          </a:p>
        </p:txBody>
      </p:sp>
    </p:spTree>
    <p:extLst>
      <p:ext uri="{BB962C8B-B14F-4D97-AF65-F5344CB8AC3E}">
        <p14:creationId xmlns:p14="http://schemas.microsoft.com/office/powerpoint/2010/main" val="39826035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55DA19-45A3-9C4D-A0BD-48E5752966F4}"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A09D57-1EB1-314F-BB6D-C17464656B8A}" type="slidenum">
              <a:rPr lang="en-US" smtClean="0"/>
              <a:t>‹#›</a:t>
            </a:fld>
            <a:endParaRPr lang="en-US"/>
          </a:p>
        </p:txBody>
      </p:sp>
    </p:spTree>
    <p:extLst>
      <p:ext uri="{BB962C8B-B14F-4D97-AF65-F5344CB8AC3E}">
        <p14:creationId xmlns:p14="http://schemas.microsoft.com/office/powerpoint/2010/main" val="4045663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wfyi.org/wfyi-news/2025-07-19/players-shine-at-wnba-all-star-weekend-in-indianapoli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worldscientific.com/doi/10.1142/S2810943025500118"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www.si.com/college-basketball/unrivaled-is-thinking-outside-nil-box?utm_source=gol" TargetMode="External"/><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NOTE: The two WNBA lessons highlighted today are currently being finalized for publication through Federal Reserve Education. In the meantime, the examples, assessments, and </a:t>
            </a:r>
            <a:r>
              <a:rPr lang="en-US" sz="1200" b="0" i="0" kern="1200" dirty="0" err="1">
                <a:solidFill>
                  <a:schemeClr val="tx1"/>
                </a:solidFill>
                <a:effectLst/>
                <a:latin typeface="+mn-lt"/>
                <a:ea typeface="+mn-ea"/>
                <a:cs typeface="+mn-cs"/>
              </a:rPr>
              <a:t>EconEdLink</a:t>
            </a:r>
            <a:r>
              <a:rPr lang="en-US" sz="1200" b="0" i="0" kern="1200" dirty="0">
                <a:solidFill>
                  <a:schemeClr val="tx1"/>
                </a:solidFill>
                <a:effectLst/>
                <a:latin typeface="+mn-lt"/>
                <a:ea typeface="+mn-ea"/>
                <a:cs typeface="+mn-cs"/>
              </a:rPr>
              <a:t> materials shown today can be adapted immediately for classroom use.</a:t>
            </a:r>
          </a:p>
          <a:p>
            <a:endParaRPr lang="en-US" dirty="0"/>
          </a:p>
        </p:txBody>
      </p:sp>
      <p:sp>
        <p:nvSpPr>
          <p:cNvPr id="4" name="Slide Number Placeholder 3"/>
          <p:cNvSpPr>
            <a:spLocks noGrp="1"/>
          </p:cNvSpPr>
          <p:nvPr>
            <p:ph type="sldNum" sz="quarter" idx="5"/>
          </p:nvPr>
        </p:nvSpPr>
        <p:spPr/>
        <p:txBody>
          <a:bodyPr/>
          <a:lstStyle/>
          <a:p>
            <a:fld id="{A4A09D57-1EB1-314F-BB6D-C17464656B8A}" type="slidenum">
              <a:rPr lang="en-US" smtClean="0"/>
              <a:t>3</a:t>
            </a:fld>
            <a:endParaRPr lang="en-US"/>
          </a:p>
        </p:txBody>
      </p:sp>
    </p:spTree>
    <p:extLst>
      <p:ext uri="{BB962C8B-B14F-4D97-AF65-F5344CB8AC3E}">
        <p14:creationId xmlns:p14="http://schemas.microsoft.com/office/powerpoint/2010/main" val="3461770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a7086f9d48_0_12: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g3a7086f9d48_0_12: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 name="Google Shape;150;g3a7086f9d48_0_12:notes"/>
          <p:cNvSpPr txBox="1">
            <a:spLocks noGrp="1"/>
          </p:cNvSpPr>
          <p:nvPr>
            <p:ph type="sldNum" idx="12"/>
          </p:nvPr>
        </p:nvSpPr>
        <p:spPr>
          <a:xfrm>
            <a:off x="5180013" y="6502400"/>
            <a:ext cx="3962400" cy="341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5</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A09D57-1EB1-314F-BB6D-C17464656B8A}" type="slidenum">
              <a:rPr lang="en-US" smtClean="0"/>
              <a:t>7</a:t>
            </a:fld>
            <a:endParaRPr lang="en-US"/>
          </a:p>
        </p:txBody>
      </p:sp>
    </p:spTree>
    <p:extLst>
      <p:ext uri="{BB962C8B-B14F-4D97-AF65-F5344CB8AC3E}">
        <p14:creationId xmlns:p14="http://schemas.microsoft.com/office/powerpoint/2010/main" val="840899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f98eec5d34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100"/>
              </a:spcBef>
              <a:spcAft>
                <a:spcPts val="0"/>
              </a:spcAft>
              <a:buNone/>
            </a:pPr>
            <a:endParaRPr dirty="0"/>
          </a:p>
        </p:txBody>
      </p:sp>
      <p:sp>
        <p:nvSpPr>
          <p:cNvPr id="87" name="Google Shape;87;g3f98eec5d34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d23ce4ff30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d23ce4ff30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 WNBA Market Lesson is currently being finalized for publication by Federal Reserve Education (FRE). This lesson is co-authored by David Berri, Lynn MacDonald, and Scott Wolla.</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a:extLst>
            <a:ext uri="{FF2B5EF4-FFF2-40B4-BE49-F238E27FC236}">
              <a16:creationId xmlns:a16="http://schemas.microsoft.com/office/drawing/2014/main" id="{0331BC79-3921-61E8-3869-142F0084333B}"/>
            </a:ext>
          </a:extLst>
        </p:cNvPr>
        <p:cNvGrpSpPr/>
        <p:nvPr/>
      </p:nvGrpSpPr>
      <p:grpSpPr>
        <a:xfrm>
          <a:off x="0" y="0"/>
          <a:ext cx="0" cy="0"/>
          <a:chOff x="0" y="0"/>
          <a:chExt cx="0" cy="0"/>
        </a:xfrm>
      </p:grpSpPr>
      <p:sp>
        <p:nvSpPr>
          <p:cNvPr id="86" name="Google Shape;86;g3f98eec5d34_0_8:notes">
            <a:extLst>
              <a:ext uri="{FF2B5EF4-FFF2-40B4-BE49-F238E27FC236}">
                <a16:creationId xmlns:a16="http://schemas.microsoft.com/office/drawing/2014/main" id="{7645303E-EB09-18AB-B0F7-02D6CB23F40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42857"/>
              </a:lnSpc>
              <a:spcBef>
                <a:spcPts val="1400"/>
              </a:spcBef>
              <a:spcAft>
                <a:spcPts val="0"/>
              </a:spcAft>
              <a:buClr>
                <a:schemeClr val="dk1"/>
              </a:buClr>
              <a:buSzPts val="1100"/>
              <a:buFont typeface="Arial"/>
              <a:buNone/>
            </a:pPr>
            <a:r>
              <a:rPr lang="en-US" sz="1250" b="1" dirty="0">
                <a:solidFill>
                  <a:schemeClr val="dk1"/>
                </a:solidFill>
              </a:rPr>
              <a:t>Teacher Notes</a:t>
            </a:r>
            <a:endParaRPr sz="1250" b="1" dirty="0">
              <a:solidFill>
                <a:schemeClr val="dk1"/>
              </a:solidFill>
            </a:endParaRPr>
          </a:p>
          <a:p>
            <a:pPr marL="0" lvl="0" indent="0" algn="l" rtl="0">
              <a:lnSpc>
                <a:spcPct val="142857"/>
              </a:lnSpc>
              <a:spcBef>
                <a:spcPts val="1100"/>
              </a:spcBef>
              <a:spcAft>
                <a:spcPts val="0"/>
              </a:spcAft>
              <a:buClr>
                <a:schemeClr val="dk1"/>
              </a:buClr>
              <a:buSzPts val="1100"/>
              <a:buFont typeface="Arial"/>
              <a:buNone/>
            </a:pPr>
            <a:r>
              <a:rPr lang="en-US" sz="1050" dirty="0">
                <a:solidFill>
                  <a:schemeClr val="dk1"/>
                </a:solidFill>
              </a:rPr>
              <a:t>Tell students:</a:t>
            </a:r>
            <a:endParaRPr sz="1050" dirty="0">
              <a:solidFill>
                <a:schemeClr val="dk1"/>
              </a:solidFill>
            </a:endParaRPr>
          </a:p>
          <a:p>
            <a:pPr marL="381000" marR="381000" lvl="0" indent="0" algn="l" rtl="0">
              <a:lnSpc>
                <a:spcPct val="142857"/>
              </a:lnSpc>
              <a:spcBef>
                <a:spcPts val="1100"/>
              </a:spcBef>
              <a:spcAft>
                <a:spcPts val="0"/>
              </a:spcAft>
              <a:buClr>
                <a:schemeClr val="dk1"/>
              </a:buClr>
              <a:buSzPts val="1100"/>
              <a:buFont typeface="Arial"/>
              <a:buNone/>
            </a:pPr>
            <a:r>
              <a:rPr lang="en-US" sz="1050" dirty="0">
                <a:solidFill>
                  <a:schemeClr val="dk1"/>
                </a:solidFill>
              </a:rPr>
              <a:t>Don't worry about having the "right" answer yet. We are going to investigate what happened and use economics to explain it.</a:t>
            </a:r>
            <a:endParaRPr sz="1050" dirty="0">
              <a:solidFill>
                <a:schemeClr val="dk1"/>
              </a:solidFill>
            </a:endParaRPr>
          </a:p>
          <a:p>
            <a:pPr marL="381000" marR="381000" lvl="0" indent="0" algn="l" rtl="0">
              <a:lnSpc>
                <a:spcPct val="142857"/>
              </a:lnSpc>
              <a:spcBef>
                <a:spcPts val="1100"/>
              </a:spcBef>
              <a:spcAft>
                <a:spcPts val="0"/>
              </a:spcAft>
              <a:buClr>
                <a:schemeClr val="dk1"/>
              </a:buClr>
              <a:buSzPts val="1100"/>
              <a:buFont typeface="Arial"/>
              <a:buNone/>
            </a:pPr>
            <a:r>
              <a:rPr lang="en-US" sz="1050" dirty="0">
                <a:solidFill>
                  <a:schemeClr val="dk1"/>
                </a:solidFill>
                <a:highlight>
                  <a:srgbClr val="FFFF00"/>
                </a:highlight>
              </a:rPr>
              <a:t>BOTH SOLD OUT</a:t>
            </a:r>
            <a:endParaRPr sz="1050" dirty="0">
              <a:solidFill>
                <a:schemeClr val="dk1"/>
              </a:solidFill>
              <a:highlight>
                <a:srgbClr val="FFFF00"/>
              </a:highlight>
            </a:endParaRPr>
          </a:p>
          <a:p>
            <a:pPr marL="381000" marR="381000" lvl="0" indent="0" algn="l" rtl="0">
              <a:lnSpc>
                <a:spcPct val="142857"/>
              </a:lnSpc>
              <a:spcBef>
                <a:spcPts val="1100"/>
              </a:spcBef>
              <a:spcAft>
                <a:spcPts val="0"/>
              </a:spcAft>
              <a:buClr>
                <a:schemeClr val="dk1"/>
              </a:buClr>
              <a:buSzPts val="1100"/>
              <a:buFont typeface="Arial"/>
              <a:buNone/>
            </a:pPr>
            <a:r>
              <a:rPr lang="en-US" sz="1050" dirty="0">
                <a:solidFill>
                  <a:schemeClr val="dk1"/>
                </a:solidFill>
                <a:highlight>
                  <a:srgbClr val="FFFF00"/>
                </a:highlight>
              </a:rPr>
              <a:t>2025: </a:t>
            </a:r>
            <a:r>
              <a:rPr lang="en-US" sz="1050" u="sng" dirty="0">
                <a:solidFill>
                  <a:schemeClr val="hlink"/>
                </a:solidFill>
                <a:highlight>
                  <a:srgbClr val="FFFF00"/>
                </a:highlight>
                <a:hlinkClick r:id="rId3"/>
              </a:rPr>
              <a:t>https://www.wfyi.org/wfyi-news/2025-07-19/players-shine-at-wnba-all-star-weekend-in-indianapolis</a:t>
            </a:r>
            <a:endParaRPr sz="1050" dirty="0">
              <a:solidFill>
                <a:schemeClr val="dk1"/>
              </a:solidFill>
              <a:highlight>
                <a:srgbClr val="FFFF00"/>
              </a:highlight>
            </a:endParaRPr>
          </a:p>
          <a:p>
            <a:pPr marL="381000" marR="381000" lvl="0" indent="0" algn="l" rtl="0">
              <a:lnSpc>
                <a:spcPct val="142857"/>
              </a:lnSpc>
              <a:spcBef>
                <a:spcPts val="1100"/>
              </a:spcBef>
              <a:spcAft>
                <a:spcPts val="0"/>
              </a:spcAft>
              <a:buClr>
                <a:schemeClr val="dk1"/>
              </a:buClr>
              <a:buSzPts val="1100"/>
              <a:buFont typeface="Arial"/>
              <a:buNone/>
            </a:pPr>
            <a:r>
              <a:rPr lang="en-US" sz="1050" dirty="0">
                <a:solidFill>
                  <a:schemeClr val="dk1"/>
                </a:solidFill>
                <a:highlight>
                  <a:srgbClr val="FFFF00"/>
                </a:highlight>
              </a:rPr>
              <a:t>2026: sold out and drew larger attendance than NBA all-star game https://ktla.com/news/wnba-all-star-game-record-attendance/</a:t>
            </a:r>
            <a:endParaRPr sz="1050" dirty="0">
              <a:solidFill>
                <a:schemeClr val="dk1"/>
              </a:solidFill>
              <a:highlight>
                <a:srgbClr val="FFFF00"/>
              </a:highlight>
            </a:endParaRPr>
          </a:p>
          <a:p>
            <a:pPr marL="0" lvl="0" indent="0" algn="l" rtl="0">
              <a:spcBef>
                <a:spcPts val="1100"/>
              </a:spcBef>
              <a:spcAft>
                <a:spcPts val="0"/>
              </a:spcAft>
              <a:buNone/>
            </a:pPr>
            <a:endParaRPr dirty="0"/>
          </a:p>
        </p:txBody>
      </p:sp>
      <p:sp>
        <p:nvSpPr>
          <p:cNvPr id="87" name="Google Shape;87;g3f98eec5d34_0_8:notes">
            <a:extLst>
              <a:ext uri="{FF2B5EF4-FFF2-40B4-BE49-F238E27FC236}">
                <a16:creationId xmlns:a16="http://schemas.microsoft.com/office/drawing/2014/main" id="{E26842EB-4D35-76EB-3497-AC1FADFA797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5534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f9b23ae6a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g3f9b23ae6a9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f98eec5d34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g3f98eec5d34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f98eec5d34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g3f98eec5d34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f98eec5d34_0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5" name="Google Shape;135;g3f98eec5d34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f98eec5d34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Source: Yahoo Sports Facebook post, screenshot captured July, 26, 2026.</a:t>
            </a:r>
            <a:endParaRPr/>
          </a:p>
        </p:txBody>
      </p:sp>
      <p:sp>
        <p:nvSpPr>
          <p:cNvPr id="170" name="Google Shape;170;g3f98eec5d34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f98eec5d34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g3f98eec5d34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f98eec5d34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Source: Yahoo Sports Facebook post, screenshot captured April, 6, 2026.</a:t>
            </a:r>
            <a:endParaRPr>
              <a:solidFill>
                <a:schemeClr val="dk1"/>
              </a:solidFill>
            </a:endParaRPr>
          </a:p>
          <a:p>
            <a:pPr marL="0" lvl="0" indent="0" algn="l" rtl="0">
              <a:spcBef>
                <a:spcPts val="0"/>
              </a:spcBef>
              <a:spcAft>
                <a:spcPts val="0"/>
              </a:spcAft>
              <a:buNone/>
            </a:pPr>
            <a:endParaRPr/>
          </a:p>
        </p:txBody>
      </p:sp>
      <p:sp>
        <p:nvSpPr>
          <p:cNvPr id="197" name="Google Shape;197;g3f98eec5d34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f8affcd5ca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7" name="Google Shape;217;g3f8affcd5ca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f8affcd5ca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3" name="Google Shape;223;g3f8affcd5ca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f8affcd5c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solidFill>
                  <a:schemeClr val="dk1"/>
                </a:solidFill>
              </a:rPr>
              <a:t>Source: Yahoo Sports Facebook post, screenshot captured April, 6, 2026.</a:t>
            </a:r>
            <a:endParaRPr dirty="0">
              <a:solidFill>
                <a:schemeClr val="dk1"/>
              </a:solidFill>
            </a:endParaRPr>
          </a:p>
          <a:p>
            <a:pPr marL="0" lvl="0" indent="0" algn="l" rtl="0">
              <a:spcBef>
                <a:spcPts val="0"/>
              </a:spcBef>
              <a:spcAft>
                <a:spcPts val="0"/>
              </a:spcAft>
              <a:buNone/>
            </a:pPr>
            <a:endParaRPr dirty="0"/>
          </a:p>
        </p:txBody>
      </p:sp>
      <p:sp>
        <p:nvSpPr>
          <p:cNvPr id="229" name="Google Shape;229;g3f8affcd5c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f8affcd5ca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Students can explore the attendance data by team and by league. https://www.acrossthetimeline.com/wnba/attendance.html# </a:t>
            </a:r>
            <a:endParaRPr dirty="0"/>
          </a:p>
        </p:txBody>
      </p:sp>
      <p:sp>
        <p:nvSpPr>
          <p:cNvPr id="257" name="Google Shape;257;g3f8affcd5ca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a:extLst>
            <a:ext uri="{FF2B5EF4-FFF2-40B4-BE49-F238E27FC236}">
              <a16:creationId xmlns:a16="http://schemas.microsoft.com/office/drawing/2014/main" id="{8352E66E-EEC4-4E69-7E14-92F72A34C4B1}"/>
            </a:ext>
          </a:extLst>
        </p:cNvPr>
        <p:cNvGrpSpPr/>
        <p:nvPr/>
      </p:nvGrpSpPr>
      <p:grpSpPr>
        <a:xfrm>
          <a:off x="0" y="0"/>
          <a:ext cx="0" cy="0"/>
          <a:chOff x="0" y="0"/>
          <a:chExt cx="0" cy="0"/>
        </a:xfrm>
      </p:grpSpPr>
      <p:sp>
        <p:nvSpPr>
          <p:cNvPr id="256" name="Google Shape;256;g3f8affcd5ca_0_48:notes">
            <a:extLst>
              <a:ext uri="{FF2B5EF4-FFF2-40B4-BE49-F238E27FC236}">
                <a16:creationId xmlns:a16="http://schemas.microsoft.com/office/drawing/2014/main" id="{3B1D9F36-DEF5-9A6D-FF52-3BE47EF1566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7" name="Google Shape;257;g3f8affcd5ca_0_48:notes">
            <a:extLst>
              <a:ext uri="{FF2B5EF4-FFF2-40B4-BE49-F238E27FC236}">
                <a16:creationId xmlns:a16="http://schemas.microsoft.com/office/drawing/2014/main" id="{2D03445D-1519-C18D-C47B-BFD69515EA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058812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a:extLst>
            <a:ext uri="{FF2B5EF4-FFF2-40B4-BE49-F238E27FC236}">
              <a16:creationId xmlns:a16="http://schemas.microsoft.com/office/drawing/2014/main" id="{7D373408-7C70-05A0-BECA-504FD69D654A}"/>
            </a:ext>
          </a:extLst>
        </p:cNvPr>
        <p:cNvGrpSpPr/>
        <p:nvPr/>
      </p:nvGrpSpPr>
      <p:grpSpPr>
        <a:xfrm>
          <a:off x="0" y="0"/>
          <a:ext cx="0" cy="0"/>
          <a:chOff x="0" y="0"/>
          <a:chExt cx="0" cy="0"/>
        </a:xfrm>
      </p:grpSpPr>
      <p:sp>
        <p:nvSpPr>
          <p:cNvPr id="256" name="Google Shape;256;g3f8affcd5ca_0_48:notes">
            <a:extLst>
              <a:ext uri="{FF2B5EF4-FFF2-40B4-BE49-F238E27FC236}">
                <a16:creationId xmlns:a16="http://schemas.microsoft.com/office/drawing/2014/main" id="{E61D53AF-AF8D-5658-A6A7-E8B0C7EF856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57" name="Google Shape;257;g3f8affcd5ca_0_48:notes">
            <a:extLst>
              <a:ext uri="{FF2B5EF4-FFF2-40B4-BE49-F238E27FC236}">
                <a16:creationId xmlns:a16="http://schemas.microsoft.com/office/drawing/2014/main" id="{7FA34CCE-9F4A-461E-F553-5F7BE3FE7C5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69546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fb5a47fec3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3fb5a47fec3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WNBA Labor Market Lesson is currently being finalized for publication by Federal Reserve Education (FRE). This lesson is co-authored by King Banaian, David Berri, Lynn MacDonald, and Scott Wolla.</a:t>
            </a:r>
          </a:p>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3fb0aedea60_0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WNBPA = Women’s National Basketball Players Association</a:t>
            </a:r>
            <a:endParaRPr dirty="0"/>
          </a:p>
        </p:txBody>
      </p:sp>
      <p:sp>
        <p:nvSpPr>
          <p:cNvPr id="273" name="Google Shape;273;g3fb0aedea60_0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3fb0aedea60_0_3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5" name="Google Shape;285;g3fb0aedea60_0_3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3fb0aedea60_7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Teacher Notes: </a:t>
            </a:r>
            <a:r>
              <a:rPr lang="en-US" sz="1050" b="1" dirty="0">
                <a:solidFill>
                  <a:schemeClr val="dk1"/>
                </a:solidFill>
              </a:rPr>
              <a:t>Discussion Prompt</a:t>
            </a:r>
            <a:endParaRPr sz="1050" b="1" dirty="0">
              <a:solidFill>
                <a:schemeClr val="dk1"/>
              </a:solidFill>
            </a:endParaRPr>
          </a:p>
          <a:p>
            <a:pPr marL="381000" marR="381000" lvl="0" indent="0" algn="l" rtl="0">
              <a:lnSpc>
                <a:spcPct val="142857"/>
              </a:lnSpc>
              <a:spcBef>
                <a:spcPts val="1100"/>
              </a:spcBef>
              <a:spcAft>
                <a:spcPts val="0"/>
              </a:spcAft>
              <a:buClr>
                <a:schemeClr val="dk1"/>
              </a:buClr>
              <a:buSzPts val="1100"/>
              <a:buFont typeface="Arial"/>
              <a:buNone/>
            </a:pPr>
            <a:r>
              <a:rPr lang="en-US" sz="1050" dirty="0">
                <a:solidFill>
                  <a:schemeClr val="dk1"/>
                </a:solidFill>
              </a:rPr>
              <a:t>What concerns are the players raising?</a:t>
            </a:r>
            <a:endParaRPr sz="1050" dirty="0">
              <a:solidFill>
                <a:schemeClr val="dk1"/>
              </a:solidFill>
            </a:endParaRPr>
          </a:p>
          <a:p>
            <a:pPr marL="381000" marR="381000" lvl="0" indent="0" algn="l" rtl="0">
              <a:lnSpc>
                <a:spcPct val="142857"/>
              </a:lnSpc>
              <a:spcBef>
                <a:spcPts val="1100"/>
              </a:spcBef>
              <a:spcAft>
                <a:spcPts val="1100"/>
              </a:spcAft>
              <a:buNone/>
            </a:pPr>
            <a:r>
              <a:rPr lang="en-US" sz="1050" dirty="0">
                <a:solidFill>
                  <a:schemeClr val="dk1"/>
                </a:solidFill>
              </a:rPr>
              <a:t>What information would you need before deciding whether the players have a strong economic case?</a:t>
            </a:r>
            <a:endParaRPr dirty="0"/>
          </a:p>
        </p:txBody>
      </p:sp>
      <p:sp>
        <p:nvSpPr>
          <p:cNvPr id="298" name="Google Shape;298;g3fb0aedea60_7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3fb0aedea60_7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4" name="Google Shape;304;g3fb0aedea60_7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h63dfc2548f04b4b9_1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10" name="Google Shape;310;h63dfc2548f04b4b9_1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3fb0aedea60_7_30: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Teacher note: loosening monopsony power in wnba. (Examples from mens sports of attacks on monopsony power: AFL, WHA, ABA.) Doesn’t happen in European system with open admission, promotion/relegation, etc.</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evidence of labor supply here</a:t>
            </a:r>
            <a:endParaRPr/>
          </a:p>
        </p:txBody>
      </p:sp>
      <p:sp>
        <p:nvSpPr>
          <p:cNvPr id="328" name="Google Shape;328;g3fb0aedea60_7_30: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3fb0aedea60_7_51: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39" name="Google Shape;339;g3fb0aedea60_7_51: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3fb0aedea60_7_89: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u="sng" dirty="0">
                <a:solidFill>
                  <a:schemeClr val="hlink"/>
                </a:solidFill>
                <a:hlinkClick r:id="rId3"/>
              </a:rPr>
              <a:t>https://www.worldscientific.com/doi/10.1142/S2810943025500118</a:t>
            </a:r>
            <a:r>
              <a:rPr lang="en-US" dirty="0">
                <a:solidFill>
                  <a:schemeClr val="dk1"/>
                </a:solidFill>
              </a:rPr>
              <a:t>   </a:t>
            </a:r>
            <a:endParaRPr dirty="0"/>
          </a:p>
        </p:txBody>
      </p:sp>
      <p:sp>
        <p:nvSpPr>
          <p:cNvPr id="366" name="Google Shape;366;g3fb0aedea60_7_89: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3fb0aedea60_0_3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2" name="Google Shape;372;g3fb0aedea60_0_3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3fb0aedea60_0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4" name="Google Shape;384;g3fb0aedea60_0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3fb5a47fec3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8" name="Google Shape;378;g3fb5a47fec3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a:extLst>
            <a:ext uri="{FF2B5EF4-FFF2-40B4-BE49-F238E27FC236}">
              <a16:creationId xmlns:a16="http://schemas.microsoft.com/office/drawing/2014/main" id="{321D6D9B-557F-BFBF-C06D-2E6F7D10BFF4}"/>
            </a:ext>
          </a:extLst>
        </p:cNvPr>
        <p:cNvGrpSpPr/>
        <p:nvPr/>
      </p:nvGrpSpPr>
      <p:grpSpPr>
        <a:xfrm>
          <a:off x="0" y="0"/>
          <a:ext cx="0" cy="0"/>
          <a:chOff x="0" y="0"/>
          <a:chExt cx="0" cy="0"/>
        </a:xfrm>
      </p:grpSpPr>
      <p:sp>
        <p:nvSpPr>
          <p:cNvPr id="256" name="Google Shape;256;g3f8affcd5ca_0_48:notes">
            <a:extLst>
              <a:ext uri="{FF2B5EF4-FFF2-40B4-BE49-F238E27FC236}">
                <a16:creationId xmlns:a16="http://schemas.microsoft.com/office/drawing/2014/main" id="{2EA55B5E-ED9C-F61D-CDC9-2476C8E239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NYT graph relates to this original article by Dave Berri: https://www.nytimes.com/interactive/2025/10/03/opinion/wnba-pay.html </a:t>
            </a:r>
            <a:endParaRPr dirty="0"/>
          </a:p>
        </p:txBody>
      </p:sp>
      <p:sp>
        <p:nvSpPr>
          <p:cNvPr id="257" name="Google Shape;257;g3f8affcd5ca_0_48:notes">
            <a:extLst>
              <a:ext uri="{FF2B5EF4-FFF2-40B4-BE49-F238E27FC236}">
                <a16:creationId xmlns:a16="http://schemas.microsoft.com/office/drawing/2014/main" id="{A2CC92CC-8076-A446-D429-AC467F22935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444610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3fb5a47fec3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3fb5a47fec3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salary cap simulation is part of the WNBA Labor Market Lesson is currently being finalized for publication by Federal Reserve Education (FRE). This lesson is co-authored by King Banaian, David Berri, Lynn MacDonald, and Scott Wolla.</a:t>
            </a:r>
          </a:p>
          <a:p>
            <a:pPr marL="0" lvl="0" indent="0" algn="l" rtl="0">
              <a:spcBef>
                <a:spcPts val="0"/>
              </a:spcBef>
              <a:spcAft>
                <a:spcPts val="0"/>
              </a:spcAft>
              <a:buNone/>
            </a:pPr>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3c56f81928b_0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salary cap simulation is part of the WNBA Labor Market Lesson is currently being finalized for publication by Federal Reserve Education (FRE). This lesson is co-authored by King Banaian, David Berri, Lynn MacDonald, and Scott Wolla.</a:t>
            </a:r>
          </a:p>
          <a:p>
            <a:pPr marL="0" lvl="0" indent="0" algn="l" rtl="0">
              <a:spcBef>
                <a:spcPts val="0"/>
              </a:spcBef>
              <a:spcAft>
                <a:spcPts val="0"/>
              </a:spcAft>
              <a:buNone/>
            </a:pPr>
            <a:endParaRPr dirty="0"/>
          </a:p>
        </p:txBody>
      </p:sp>
      <p:sp>
        <p:nvSpPr>
          <p:cNvPr id="408" name="Google Shape;408;g3c56f81928b_0_2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3d23ce4ff30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4" name="Google Shape;414;g3d23ce4ff30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3da0400a93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0" name="Google Shape;420;g3da0400a93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3da0400a931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For simplicity, we use the 2025 supermax for the two elite players. Many teams only had one. The other non-rounded numbers are the actual values permitted in 2025 before the new </a:t>
            </a:r>
            <a:r>
              <a:rPr lang="en-US" dirty="0" err="1"/>
              <a:t>CBA.The</a:t>
            </a:r>
            <a:r>
              <a:rPr lang="en-US" dirty="0"/>
              <a:t> “solid contributors” and “role players” are set to league minimums for players with 3+ and 0-2 years experience, respectively, and the remainder is allocated to create a fictional salary for the “strong starters”. Rookie cap in 2025 was $78,831, the same as the 3+ minimum.. </a:t>
            </a:r>
            <a:endParaRPr dirty="0"/>
          </a:p>
        </p:txBody>
      </p:sp>
      <p:sp>
        <p:nvSpPr>
          <p:cNvPr id="440" name="Google Shape;440;g3da0400a931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3da0400a931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9" name="Google Shape;459;g3da0400a931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409eaa1142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Question: why might a team choose to come in under the salary cap?</a:t>
            </a:r>
            <a:endParaRPr dirty="0"/>
          </a:p>
        </p:txBody>
      </p:sp>
      <p:sp>
        <p:nvSpPr>
          <p:cNvPr id="478" name="Google Shape;478;g409eaa1142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g409eaa1142e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7" name="Google Shape;497;g409eaa1142e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409eaa1142e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4" name="Google Shape;504;g409eaa1142e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409eaa1142e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2" name="Google Shape;522;g409eaa1142e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a:extLst>
            <a:ext uri="{FF2B5EF4-FFF2-40B4-BE49-F238E27FC236}">
              <a16:creationId xmlns:a16="http://schemas.microsoft.com/office/drawing/2014/main" id="{D81194E3-29C7-21A8-3AEA-07D006C53C3C}"/>
            </a:ext>
          </a:extLst>
        </p:cNvPr>
        <p:cNvGrpSpPr/>
        <p:nvPr/>
      </p:nvGrpSpPr>
      <p:grpSpPr>
        <a:xfrm>
          <a:off x="0" y="0"/>
          <a:ext cx="0" cy="0"/>
          <a:chOff x="0" y="0"/>
          <a:chExt cx="0" cy="0"/>
        </a:xfrm>
      </p:grpSpPr>
      <p:sp>
        <p:nvSpPr>
          <p:cNvPr id="402" name="Google Shape;402;g3fb5a47fec3_0_1:notes">
            <a:extLst>
              <a:ext uri="{FF2B5EF4-FFF2-40B4-BE49-F238E27FC236}">
                <a16:creationId xmlns:a16="http://schemas.microsoft.com/office/drawing/2014/main" id="{0F551B9C-AF86-2F7D-C295-71F9BF983A6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3fb5a47fec3_0_1:notes">
            <a:extLst>
              <a:ext uri="{FF2B5EF4-FFF2-40B4-BE49-F238E27FC236}">
                <a16:creationId xmlns:a16="http://schemas.microsoft.com/office/drawing/2014/main" id="{29FA5BB0-7442-7E12-4443-6CD8169CDB5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Social media, streaming platforms, and athlete-created content have opened new entrepreneurial opportunities for professional athletes.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6210811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3a0710a4eb1_0_243:notes"/>
          <p:cNvSpPr txBox="1">
            <a:spLocks noGrp="1"/>
          </p:cNvSpPr>
          <p:nvPr>
            <p:ph type="body" idx="1"/>
          </p:nvPr>
        </p:nvSpPr>
        <p:spPr>
          <a:xfrm>
            <a:off x="934720" y="3305387"/>
            <a:ext cx="7477760" cy="3132655"/>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347" name="Google Shape;347;g3a0710a4eb1_0_243:notes"/>
          <p:cNvSpPr>
            <a:spLocks noGrp="1" noRot="1" noChangeAspect="1"/>
          </p:cNvSpPr>
          <p:nvPr>
            <p:ph type="sldImg" idx="2"/>
          </p:nvPr>
        </p:nvSpPr>
        <p:spPr>
          <a:xfrm>
            <a:off x="2354263" y="520700"/>
            <a:ext cx="4638675" cy="2609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389a6e6c157_0_82:notes"/>
          <p:cNvSpPr txBox="1">
            <a:spLocks noGrp="1"/>
          </p:cNvSpPr>
          <p:nvPr>
            <p:ph type="body" idx="1"/>
          </p:nvPr>
        </p:nvSpPr>
        <p:spPr>
          <a:xfrm>
            <a:off x="934720" y="3305387"/>
            <a:ext cx="7477760" cy="3132655"/>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361" name="Google Shape;361;g389a6e6c157_0_82:notes"/>
          <p:cNvSpPr>
            <a:spLocks noGrp="1" noRot="1" noChangeAspect="1"/>
          </p:cNvSpPr>
          <p:nvPr>
            <p:ph type="sldImg" idx="2"/>
          </p:nvPr>
        </p:nvSpPr>
        <p:spPr>
          <a:xfrm>
            <a:off x="2354263" y="520700"/>
            <a:ext cx="4638675" cy="2609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89be053f3c_0_15:notes"/>
          <p:cNvSpPr txBox="1">
            <a:spLocks noGrp="1"/>
          </p:cNvSpPr>
          <p:nvPr>
            <p:ph type="body" idx="1"/>
          </p:nvPr>
        </p:nvSpPr>
        <p:spPr>
          <a:xfrm>
            <a:off x="934720" y="3305387"/>
            <a:ext cx="7477760" cy="3132655"/>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373" name="Google Shape;373;g389be053f3c_0_15:notes"/>
          <p:cNvSpPr>
            <a:spLocks noGrp="1" noRot="1" noChangeAspect="1"/>
          </p:cNvSpPr>
          <p:nvPr>
            <p:ph type="sldImg" idx="2"/>
          </p:nvPr>
        </p:nvSpPr>
        <p:spPr>
          <a:xfrm>
            <a:off x="2354263" y="520700"/>
            <a:ext cx="4638675" cy="2609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01410B39-8E86-BFC0-0840-4135899ACC2B}"/>
            </a:ext>
          </a:extLst>
        </p:cNvPr>
        <p:cNvGrpSpPr/>
        <p:nvPr/>
      </p:nvGrpSpPr>
      <p:grpSpPr>
        <a:xfrm>
          <a:off x="0" y="0"/>
          <a:ext cx="0" cy="0"/>
          <a:chOff x="0" y="0"/>
          <a:chExt cx="0" cy="0"/>
        </a:xfrm>
      </p:grpSpPr>
      <p:sp>
        <p:nvSpPr>
          <p:cNvPr id="372" name="Google Shape;372;g389be053f3c_0_15:notes">
            <a:extLst>
              <a:ext uri="{FF2B5EF4-FFF2-40B4-BE49-F238E27FC236}">
                <a16:creationId xmlns:a16="http://schemas.microsoft.com/office/drawing/2014/main" id="{EFBD8DAE-3BAE-8399-DEC7-072AC3EF664B}"/>
              </a:ext>
            </a:extLst>
          </p:cNvPr>
          <p:cNvSpPr txBox="1">
            <a:spLocks noGrp="1"/>
          </p:cNvSpPr>
          <p:nvPr>
            <p:ph type="body" idx="1"/>
          </p:nvPr>
        </p:nvSpPr>
        <p:spPr>
          <a:xfrm>
            <a:off x="934720" y="3305387"/>
            <a:ext cx="7477760" cy="3132655"/>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373" name="Google Shape;373;g389be053f3c_0_15:notes">
            <a:extLst>
              <a:ext uri="{FF2B5EF4-FFF2-40B4-BE49-F238E27FC236}">
                <a16:creationId xmlns:a16="http://schemas.microsoft.com/office/drawing/2014/main" id="{1216DF1A-45A0-FB0E-0CA2-4257EC065904}"/>
              </a:ext>
            </a:extLst>
          </p:cNvPr>
          <p:cNvSpPr>
            <a:spLocks noGrp="1" noRot="1" noChangeAspect="1"/>
          </p:cNvSpPr>
          <p:nvPr>
            <p:ph type="sldImg" idx="2"/>
          </p:nvPr>
        </p:nvSpPr>
        <p:spPr>
          <a:xfrm>
            <a:off x="2354263" y="520700"/>
            <a:ext cx="4638675" cy="2609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55345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389be053f3c_0_103:notes"/>
          <p:cNvSpPr txBox="1">
            <a:spLocks noGrp="1"/>
          </p:cNvSpPr>
          <p:nvPr>
            <p:ph type="body" idx="1"/>
          </p:nvPr>
        </p:nvSpPr>
        <p:spPr>
          <a:xfrm>
            <a:off x="934720" y="3305387"/>
            <a:ext cx="7477760" cy="3132655"/>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384" name="Google Shape;384;g389be053f3c_0_103:notes"/>
          <p:cNvSpPr>
            <a:spLocks noGrp="1" noRot="1" noChangeAspect="1"/>
          </p:cNvSpPr>
          <p:nvPr>
            <p:ph type="sldImg" idx="2"/>
          </p:nvPr>
        </p:nvSpPr>
        <p:spPr>
          <a:xfrm>
            <a:off x="2354263" y="520700"/>
            <a:ext cx="4638675" cy="2609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8a016093bb_0_0:notes"/>
          <p:cNvSpPr txBox="1">
            <a:spLocks noGrp="1"/>
          </p:cNvSpPr>
          <p:nvPr>
            <p:ph type="body" idx="1"/>
          </p:nvPr>
        </p:nvSpPr>
        <p:spPr>
          <a:xfrm>
            <a:off x="934720" y="3305387"/>
            <a:ext cx="7477760" cy="3132655"/>
          </a:xfrm>
          <a:prstGeom prst="rect">
            <a:avLst/>
          </a:prstGeom>
          <a:noFill/>
          <a:ln>
            <a:noFill/>
          </a:ln>
        </p:spPr>
        <p:txBody>
          <a:bodyPr spcFirstLastPara="1" wrap="square" lIns="93162" tIns="46568" rIns="93162" bIns="46568" anchor="t" anchorCtr="0">
            <a:noAutofit/>
          </a:bodyPr>
          <a:lstStyle/>
          <a:p>
            <a:pPr marL="0" indent="0"/>
            <a:r>
              <a:rPr lang="en-US" dirty="0"/>
              <a:t>48 players in 2026 with 6 player development pool for injuries</a:t>
            </a:r>
            <a:endParaRPr dirty="0"/>
          </a:p>
          <a:p>
            <a:pPr marL="0" indent="0"/>
            <a:r>
              <a:rPr lang="en-US" dirty="0"/>
              <a:t>Year 1 revenues ~$27 million; $100m 6-year deal with WBD.</a:t>
            </a:r>
            <a:endParaRPr dirty="0"/>
          </a:p>
        </p:txBody>
      </p:sp>
      <p:sp>
        <p:nvSpPr>
          <p:cNvPr id="395" name="Google Shape;395;g38a016093bb_0_0:notes"/>
          <p:cNvSpPr>
            <a:spLocks noGrp="1" noRot="1" noChangeAspect="1"/>
          </p:cNvSpPr>
          <p:nvPr>
            <p:ph type="sldImg" idx="2"/>
          </p:nvPr>
        </p:nvSpPr>
        <p:spPr>
          <a:xfrm>
            <a:off x="2354263" y="520700"/>
            <a:ext cx="4638675" cy="2609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3a0710a4eb1_0_227:notes"/>
          <p:cNvSpPr>
            <a:spLocks noGrp="1" noRot="1" noChangeAspect="1"/>
          </p:cNvSpPr>
          <p:nvPr>
            <p:ph type="sldImg" idx="2"/>
          </p:nvPr>
        </p:nvSpPr>
        <p:spPr>
          <a:xfrm>
            <a:off x="2354263" y="520700"/>
            <a:ext cx="4638675" cy="2609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6" name="Google Shape;406;g3a0710a4eb1_0_227:notes"/>
          <p:cNvSpPr txBox="1">
            <a:spLocks noGrp="1"/>
          </p:cNvSpPr>
          <p:nvPr>
            <p:ph type="body" idx="1"/>
          </p:nvPr>
        </p:nvSpPr>
        <p:spPr>
          <a:xfrm>
            <a:off x="934720" y="3305387"/>
            <a:ext cx="7477760" cy="3132655"/>
          </a:xfrm>
          <a:prstGeom prst="rect">
            <a:avLst/>
          </a:prstGeom>
          <a:noFill/>
          <a:ln>
            <a:noFill/>
          </a:ln>
        </p:spPr>
        <p:txBody>
          <a:bodyPr spcFirstLastPara="1" wrap="square" lIns="93162" tIns="46568" rIns="93162" bIns="46568" anchor="t" anchorCtr="0">
            <a:noAutofit/>
          </a:bodyPr>
          <a:lstStyle/>
          <a:p>
            <a:pPr marL="0" indent="0"/>
            <a:r>
              <a:rPr lang="en-US" dirty="0"/>
              <a:t>NCAA rules say that college athletes can’t be paid to play in pro sports settings. Unrivaled found an opening (through NIL) and is paying 14 of the best women’s college basketball players…to be themselves. To show up at the weekend summit in August wearing Unrivaled merch, participate in skills sessions, and photo ops–with NO commitment required to later play in Unrivaled.</a:t>
            </a:r>
            <a:endParaRPr dirty="0"/>
          </a:p>
          <a:p>
            <a:pPr marL="0" indent="0"/>
            <a:r>
              <a:rPr lang="en-US" u="sng" dirty="0">
                <a:solidFill>
                  <a:schemeClr val="hlink"/>
                </a:solidFill>
                <a:hlinkClick r:id="rId3"/>
              </a:rPr>
              <a:t>https://www.si.com/college-basketball/unrivaled-is-thinking-outside-nil-box?utm_source=gol</a:t>
            </a:r>
            <a:r>
              <a:rPr lang="en-US" dirty="0"/>
              <a:t> </a:t>
            </a:r>
            <a:endParaRPr dirty="0"/>
          </a:p>
        </p:txBody>
      </p:sp>
      <p:sp>
        <p:nvSpPr>
          <p:cNvPr id="407" name="Google Shape;407;g3a0710a4eb1_0_227:notes"/>
          <p:cNvSpPr txBox="1">
            <a:spLocks noGrp="1"/>
          </p:cNvSpPr>
          <p:nvPr>
            <p:ph type="sldNum" idx="12"/>
          </p:nvPr>
        </p:nvSpPr>
        <p:spPr>
          <a:xfrm>
            <a:off x="5295125" y="6610773"/>
            <a:ext cx="4050453" cy="347090"/>
          </a:xfrm>
          <a:prstGeom prst="rect">
            <a:avLst/>
          </a:prstGeom>
          <a:noFill/>
          <a:ln>
            <a:noFill/>
          </a:ln>
        </p:spPr>
        <p:txBody>
          <a:bodyPr spcFirstLastPara="1" wrap="square" lIns="93162" tIns="46568" rIns="93162" bIns="46568"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57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5:notes"/>
          <p:cNvSpPr txBox="1">
            <a:spLocks noGrp="1"/>
          </p:cNvSpPr>
          <p:nvPr>
            <p:ph type="body" idx="1"/>
          </p:nvPr>
        </p:nvSpPr>
        <p:spPr>
          <a:xfrm>
            <a:off x="934720" y="3305386"/>
            <a:ext cx="7477760" cy="3132694"/>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414" name="Google Shape;414;p5:notes"/>
          <p:cNvSpPr>
            <a:spLocks noGrp="1" noRot="1" noChangeAspect="1"/>
          </p:cNvSpPr>
          <p:nvPr>
            <p:ph type="sldImg" idx="2"/>
          </p:nvPr>
        </p:nvSpPr>
        <p:spPr>
          <a:xfrm>
            <a:off x="2354263" y="520700"/>
            <a:ext cx="4638675" cy="2609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a:extLst>
            <a:ext uri="{FF2B5EF4-FFF2-40B4-BE49-F238E27FC236}">
              <a16:creationId xmlns:a16="http://schemas.microsoft.com/office/drawing/2014/main" id="{6E21DF79-3597-0F82-9B74-AC33B9A75665}"/>
            </a:ext>
          </a:extLst>
        </p:cNvPr>
        <p:cNvGrpSpPr/>
        <p:nvPr/>
      </p:nvGrpSpPr>
      <p:grpSpPr>
        <a:xfrm>
          <a:off x="0" y="0"/>
          <a:ext cx="0" cy="0"/>
          <a:chOff x="0" y="0"/>
          <a:chExt cx="0" cy="0"/>
        </a:xfrm>
      </p:grpSpPr>
      <p:sp>
        <p:nvSpPr>
          <p:cNvPr id="256" name="Google Shape;256;g3f8affcd5ca_0_48:notes">
            <a:extLst>
              <a:ext uri="{FF2B5EF4-FFF2-40B4-BE49-F238E27FC236}">
                <a16:creationId xmlns:a16="http://schemas.microsoft.com/office/drawing/2014/main" id="{5AA012EB-80C5-EA9B-DC4F-004298CD4FB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57" name="Google Shape;257;g3f8affcd5ca_0_48:notes">
            <a:extLst>
              <a:ext uri="{FF2B5EF4-FFF2-40B4-BE49-F238E27FC236}">
                <a16:creationId xmlns:a16="http://schemas.microsoft.com/office/drawing/2014/main" id="{6890E679-6047-BC21-EBFA-396E70EBAA1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11245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g3b170311597_0_301: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5" name="Google Shape;775;g3b170311597_0_301: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a:extLst>
            <a:ext uri="{FF2B5EF4-FFF2-40B4-BE49-F238E27FC236}">
              <a16:creationId xmlns:a16="http://schemas.microsoft.com/office/drawing/2014/main" id="{CCDC7106-7134-0276-CEFD-9B025E4F0979}"/>
            </a:ext>
          </a:extLst>
        </p:cNvPr>
        <p:cNvGrpSpPr/>
        <p:nvPr/>
      </p:nvGrpSpPr>
      <p:grpSpPr>
        <a:xfrm>
          <a:off x="0" y="0"/>
          <a:ext cx="0" cy="0"/>
          <a:chOff x="0" y="0"/>
          <a:chExt cx="0" cy="0"/>
        </a:xfrm>
      </p:grpSpPr>
      <p:sp>
        <p:nvSpPr>
          <p:cNvPr id="774" name="Google Shape;774;g3b170311597_0_301:notes">
            <a:extLst>
              <a:ext uri="{FF2B5EF4-FFF2-40B4-BE49-F238E27FC236}">
                <a16:creationId xmlns:a16="http://schemas.microsoft.com/office/drawing/2014/main" id="{D63C5299-DA0B-BD8C-D67C-460E6A2748E0}"/>
              </a:ext>
            </a:extLst>
          </p:cNvPr>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5" name="Google Shape;775;g3b170311597_0_301:notes">
            <a:extLst>
              <a:ext uri="{FF2B5EF4-FFF2-40B4-BE49-F238E27FC236}">
                <a16:creationId xmlns:a16="http://schemas.microsoft.com/office/drawing/2014/main" id="{162466F4-7376-6DF7-B214-D5267DD1F7D3}"/>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8048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0AECEC67-45A8-8A4A-9C85-5CEA41F7BAB5}"/>
              </a:ext>
            </a:extLst>
          </p:cNvPr>
          <p:cNvSpPr>
            <a:spLocks noGrp="1"/>
          </p:cNvSpPr>
          <p:nvPr>
            <p:ph type="sldNum" sz="quarter" idx="4"/>
          </p:nvPr>
        </p:nvSpPr>
        <p:spPr>
          <a:xfrm>
            <a:off x="8604226" y="6374965"/>
            <a:ext cx="3263348" cy="365125"/>
          </a:xfrm>
          <a:prstGeom prst="rect">
            <a:avLst/>
          </a:prstGeom>
        </p:spPr>
        <p:txBody>
          <a:bodyPr vert="horz" lIns="91440" tIns="45720" rIns="91440" bIns="45720" rtlCol="0" anchor="ctr"/>
          <a:lstStyle>
            <a:lvl1pPr algn="r">
              <a:defRPr sz="1000" b="0" i="0" baseline="0">
                <a:solidFill>
                  <a:srgbClr val="414A58"/>
                </a:solidFill>
                <a:latin typeface="Calibri" panose="020F0502020204030204" pitchFamily="34" charset="0"/>
                <a:ea typeface="Calibri" panose="020F0502020204030204" pitchFamily="34" charset="0"/>
              </a:defRPr>
            </a:lvl1pPr>
          </a:lstStyle>
          <a:p>
            <a:fld id="{FAEE96CF-4053-2149-B5F9-FD566E7161CA}" type="slidenum">
              <a:rPr lang="en-US" smtClean="0"/>
              <a:pPr/>
              <a:t>‹#›</a:t>
            </a:fld>
            <a:endParaRPr lang="en-US"/>
          </a:p>
        </p:txBody>
      </p:sp>
    </p:spTree>
    <p:extLst>
      <p:ext uri="{BB962C8B-B14F-4D97-AF65-F5344CB8AC3E}">
        <p14:creationId xmlns:p14="http://schemas.microsoft.com/office/powerpoint/2010/main" val="1143866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Text">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6AA85F9E-F7DD-424A-A243-848E478BD914}"/>
              </a:ext>
            </a:extLst>
          </p:cNvPr>
          <p:cNvSpPr>
            <a:spLocks noGrp="1"/>
          </p:cNvSpPr>
          <p:nvPr>
            <p:ph type="sldNum" sz="quarter" idx="4"/>
          </p:nvPr>
        </p:nvSpPr>
        <p:spPr>
          <a:xfrm>
            <a:off x="8604226" y="6374965"/>
            <a:ext cx="3263348" cy="365125"/>
          </a:xfrm>
          <a:prstGeom prst="rect">
            <a:avLst/>
          </a:prstGeom>
        </p:spPr>
        <p:txBody>
          <a:bodyPr vert="horz" lIns="91440" tIns="45720" rIns="91440" bIns="45720" rtlCol="0" anchor="ctr"/>
          <a:lstStyle>
            <a:lvl1pPr algn="r">
              <a:defRPr sz="1000" b="0" i="0" baseline="0">
                <a:solidFill>
                  <a:srgbClr val="414A58"/>
                </a:solidFill>
                <a:latin typeface="Calibri" panose="020F0502020204030204" pitchFamily="34" charset="0"/>
                <a:ea typeface="Calibri" panose="020F0502020204030204" pitchFamily="34" charset="0"/>
              </a:defRPr>
            </a:lvl1pPr>
          </a:lstStyle>
          <a:p>
            <a:fld id="{FAEE96CF-4053-2149-B5F9-FD566E7161CA}" type="slidenum">
              <a:rPr lang="en-US" smtClean="0"/>
              <a:pPr/>
              <a:t>‹#›</a:t>
            </a:fld>
            <a:endParaRPr lang="en-US"/>
          </a:p>
        </p:txBody>
      </p:sp>
    </p:spTree>
    <p:extLst>
      <p:ext uri="{BB962C8B-B14F-4D97-AF65-F5344CB8AC3E}">
        <p14:creationId xmlns:p14="http://schemas.microsoft.com/office/powerpoint/2010/main" val="4188749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DA97E-7376-4DE9-EF59-F60409DF4ACE}"/>
              </a:ext>
            </a:extLst>
          </p:cNvPr>
          <p:cNvSpPr>
            <a:spLocks noGrp="1"/>
          </p:cNvSpPr>
          <p:nvPr>
            <p:ph type="title"/>
          </p:nvPr>
        </p:nvSpPr>
        <p:spPr>
          <a:xfrm>
            <a:off x="686076" y="529881"/>
            <a:ext cx="9213298" cy="841719"/>
          </a:xfrm>
          <a:prstGeom prst="rect">
            <a:avLst/>
          </a:prstGeom>
        </p:spPr>
        <p:txBody>
          <a:bodyPr anchor="t"/>
          <a:lstStyle>
            <a:lvl1pPr>
              <a:defRPr sz="4400"/>
            </a:lvl1pPr>
          </a:lstStyle>
          <a:p>
            <a:r>
              <a:rPr lang="en-US"/>
              <a:t>Click to edit Master title style</a:t>
            </a:r>
          </a:p>
        </p:txBody>
      </p:sp>
      <p:sp>
        <p:nvSpPr>
          <p:cNvPr id="6" name="Slide Number Placeholder 5">
            <a:extLst>
              <a:ext uri="{FF2B5EF4-FFF2-40B4-BE49-F238E27FC236}">
                <a16:creationId xmlns:a16="http://schemas.microsoft.com/office/drawing/2014/main" id="{46DDE901-EF18-EB4D-C55F-6B6691CE5D29}"/>
              </a:ext>
            </a:extLst>
          </p:cNvPr>
          <p:cNvSpPr>
            <a:spLocks noGrp="1"/>
          </p:cNvSpPr>
          <p:nvPr>
            <p:ph type="sldNum" sz="quarter" idx="12"/>
          </p:nvPr>
        </p:nvSpPr>
        <p:spPr/>
        <p:txBody>
          <a:bodyPr/>
          <a:lstStyle/>
          <a:p>
            <a:fld id="{6C37F40D-BF86-6F43-B998-BE81C530D250}" type="slidenum">
              <a:rPr lang="en-US" smtClean="0"/>
              <a:t>‹#›</a:t>
            </a:fld>
            <a:endParaRPr lang="en-US"/>
          </a:p>
        </p:txBody>
      </p:sp>
      <p:sp>
        <p:nvSpPr>
          <p:cNvPr id="4" name="Text Placeholder 3">
            <a:extLst>
              <a:ext uri="{FF2B5EF4-FFF2-40B4-BE49-F238E27FC236}">
                <a16:creationId xmlns:a16="http://schemas.microsoft.com/office/drawing/2014/main" id="{B5FD8604-1A03-0540-DE81-25443C24220D}"/>
              </a:ext>
            </a:extLst>
          </p:cNvPr>
          <p:cNvSpPr>
            <a:spLocks noGrp="1"/>
          </p:cNvSpPr>
          <p:nvPr>
            <p:ph type="body" sz="half" idx="2"/>
          </p:nvPr>
        </p:nvSpPr>
        <p:spPr>
          <a:xfrm>
            <a:off x="750888" y="1552713"/>
            <a:ext cx="10691812" cy="4752837"/>
          </a:xfrm>
          <a:prstGeom prst="rect">
            <a:avLst/>
          </a:prstGeom>
        </p:spPr>
        <p:txBody>
          <a:bodyPr numCol="4"/>
          <a:lstStyle>
            <a:lvl1pPr marL="0" indent="0" algn="l">
              <a:spcBef>
                <a:spcPts val="400"/>
              </a:spcBef>
              <a:buNone/>
              <a:defRPr sz="2600" baseline="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583775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DA97E-7376-4DE9-EF59-F60409DF4ACE}"/>
              </a:ext>
            </a:extLst>
          </p:cNvPr>
          <p:cNvSpPr>
            <a:spLocks noGrp="1"/>
          </p:cNvSpPr>
          <p:nvPr>
            <p:ph type="title"/>
          </p:nvPr>
        </p:nvSpPr>
        <p:spPr>
          <a:xfrm>
            <a:off x="686076" y="529881"/>
            <a:ext cx="9213298" cy="841719"/>
          </a:xfrm>
          <a:prstGeom prst="rect">
            <a:avLst/>
          </a:prstGeom>
        </p:spPr>
        <p:txBody>
          <a:bodyPr anchor="t"/>
          <a:lstStyle>
            <a:lvl1pPr>
              <a:defRPr sz="4400"/>
            </a:lvl1pPr>
          </a:lstStyle>
          <a:p>
            <a:r>
              <a:rPr lang="en-US"/>
              <a:t>Click to edit Master title style</a:t>
            </a:r>
          </a:p>
        </p:txBody>
      </p:sp>
      <p:sp>
        <p:nvSpPr>
          <p:cNvPr id="6" name="Slide Number Placeholder 5">
            <a:extLst>
              <a:ext uri="{FF2B5EF4-FFF2-40B4-BE49-F238E27FC236}">
                <a16:creationId xmlns:a16="http://schemas.microsoft.com/office/drawing/2014/main" id="{46DDE901-EF18-EB4D-C55F-6B6691CE5D29}"/>
              </a:ext>
            </a:extLst>
          </p:cNvPr>
          <p:cNvSpPr>
            <a:spLocks noGrp="1"/>
          </p:cNvSpPr>
          <p:nvPr>
            <p:ph type="sldNum" sz="quarter" idx="12"/>
          </p:nvPr>
        </p:nvSpPr>
        <p:spPr/>
        <p:txBody>
          <a:bodyPr/>
          <a:lstStyle/>
          <a:p>
            <a:fld id="{6C37F40D-BF86-6F43-B998-BE81C530D250}" type="slidenum">
              <a:rPr lang="en-US" smtClean="0"/>
              <a:t>‹#›</a:t>
            </a:fld>
            <a:endParaRPr lang="en-US"/>
          </a:p>
        </p:txBody>
      </p:sp>
      <p:sp>
        <p:nvSpPr>
          <p:cNvPr id="4" name="Text Placeholder 3">
            <a:extLst>
              <a:ext uri="{FF2B5EF4-FFF2-40B4-BE49-F238E27FC236}">
                <a16:creationId xmlns:a16="http://schemas.microsoft.com/office/drawing/2014/main" id="{B5FD8604-1A03-0540-DE81-25443C24220D}"/>
              </a:ext>
            </a:extLst>
          </p:cNvPr>
          <p:cNvSpPr>
            <a:spLocks noGrp="1"/>
          </p:cNvSpPr>
          <p:nvPr>
            <p:ph type="body" sz="half" idx="2"/>
          </p:nvPr>
        </p:nvSpPr>
        <p:spPr>
          <a:xfrm>
            <a:off x="750888" y="1552713"/>
            <a:ext cx="10691812" cy="4752837"/>
          </a:xfrm>
          <a:prstGeom prst="rect">
            <a:avLst/>
          </a:prstGeom>
        </p:spPr>
        <p:txBody>
          <a:bodyPr numCol="4"/>
          <a:lstStyle>
            <a:lvl1pPr marL="0" indent="0" algn="l">
              <a:spcBef>
                <a:spcPts val="400"/>
              </a:spcBef>
              <a:buNone/>
              <a:defRPr sz="2800" baseline="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378330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EE58E-2333-6544-C5BD-2C85453077EB}"/>
              </a:ext>
            </a:extLst>
          </p:cNvPr>
          <p:cNvSpPr>
            <a:spLocks noGrp="1"/>
          </p:cNvSpPr>
          <p:nvPr>
            <p:ph type="title"/>
          </p:nvPr>
        </p:nvSpPr>
        <p:spPr>
          <a:xfrm>
            <a:off x="689113" y="470452"/>
            <a:ext cx="10664687" cy="900134"/>
          </a:xfrm>
          <a:prstGeom prst="rect">
            <a:avLst/>
          </a:prstGeom>
        </p:spPr>
        <p:txBody>
          <a:bodyPr/>
          <a:lstStyle>
            <a:lvl1pPr>
              <a:defRPr sz="4400"/>
            </a:lvl1pPr>
          </a:lstStyle>
          <a:p>
            <a:r>
              <a:rPr lang="en-US"/>
              <a:t>Click to edit Master title style</a:t>
            </a:r>
          </a:p>
        </p:txBody>
      </p:sp>
      <p:sp>
        <p:nvSpPr>
          <p:cNvPr id="6" name="Slide Number Placeholder 5">
            <a:extLst>
              <a:ext uri="{FF2B5EF4-FFF2-40B4-BE49-F238E27FC236}">
                <a16:creationId xmlns:a16="http://schemas.microsoft.com/office/drawing/2014/main" id="{1D77BB54-B965-79EA-6C53-F8E4DC183BED}"/>
              </a:ext>
            </a:extLst>
          </p:cNvPr>
          <p:cNvSpPr>
            <a:spLocks noGrp="1"/>
          </p:cNvSpPr>
          <p:nvPr>
            <p:ph type="sldNum" sz="quarter" idx="12"/>
          </p:nvPr>
        </p:nvSpPr>
        <p:spPr/>
        <p:txBody>
          <a:bodyPr/>
          <a:lstStyle/>
          <a:p>
            <a:fld id="{6C37F40D-BF86-6F43-B998-BE81C530D250}" type="slidenum">
              <a:rPr lang="en-US" smtClean="0"/>
              <a:t>‹#›</a:t>
            </a:fld>
            <a:endParaRPr lang="en-US"/>
          </a:p>
        </p:txBody>
      </p:sp>
      <p:sp>
        <p:nvSpPr>
          <p:cNvPr id="5" name="Content Placeholder 2">
            <a:extLst>
              <a:ext uri="{FF2B5EF4-FFF2-40B4-BE49-F238E27FC236}">
                <a16:creationId xmlns:a16="http://schemas.microsoft.com/office/drawing/2014/main" id="{0A766BAD-79DD-9BDE-760A-6AEAAE212B59}"/>
              </a:ext>
            </a:extLst>
          </p:cNvPr>
          <p:cNvSpPr>
            <a:spLocks noGrp="1"/>
          </p:cNvSpPr>
          <p:nvPr>
            <p:ph idx="13"/>
          </p:nvPr>
        </p:nvSpPr>
        <p:spPr>
          <a:xfrm>
            <a:off x="699053" y="2290418"/>
            <a:ext cx="10830339" cy="3363636"/>
          </a:xfrm>
          <a:prstGeom prst="rect">
            <a:avLst/>
          </a:prstGeom>
        </p:spPr>
        <p:txBody>
          <a:bodyPr/>
          <a:lstStyle>
            <a:lvl1pPr>
              <a:defRPr sz="2400" b="0" i="0" spc="-100" baseline="0">
                <a:latin typeface="+mj-lt"/>
                <a:ea typeface="Calibri Light" panose="020F0302020204030204" pitchFamily="34" charset="0"/>
              </a:defRPr>
            </a:lvl1pPr>
            <a:lvl2pPr>
              <a:defRPr sz="2000" b="0" i="0" spc="-100" baseline="0">
                <a:latin typeface="+mj-lt"/>
                <a:ea typeface="Calibri Light" panose="020F0302020204030204" pitchFamily="34" charset="0"/>
              </a:defRPr>
            </a:lvl2pPr>
            <a:lvl3pPr marL="1143000" indent="-228600">
              <a:buFont typeface="Courier New" panose="02070309020205020404" pitchFamily="49" charset="0"/>
              <a:buChar char="o"/>
              <a:defRPr sz="1800" b="0" i="0" spc="-100" baseline="0">
                <a:latin typeface="+mj-lt"/>
                <a:ea typeface="Calibri Light" panose="020F0302020204030204" pitchFamily="34" charset="0"/>
              </a:defRPr>
            </a:lvl3pPr>
            <a:lvl4pPr marL="1600200" indent="-228600">
              <a:buFont typeface="Arial" panose="020B0604020202020204" pitchFamily="34" charset="0"/>
              <a:buChar char="•"/>
              <a:defRPr b="0" i="0" spc="-100" baseline="0">
                <a:latin typeface="+mj-lt"/>
                <a:ea typeface="Calibri Light" panose="020F0302020204030204" pitchFamily="34" charset="0"/>
              </a:defRPr>
            </a:lvl4pPr>
            <a:lvl5pPr>
              <a:defRPr b="0" i="0" spc="-100" baseline="0">
                <a:latin typeface="+mj-lt"/>
                <a:ea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7E2297DC-432C-8227-DE5E-7744B607039C}"/>
              </a:ext>
            </a:extLst>
          </p:cNvPr>
          <p:cNvSpPr>
            <a:spLocks noGrp="1"/>
          </p:cNvSpPr>
          <p:nvPr>
            <p:ph idx="14" hasCustomPrompt="1"/>
          </p:nvPr>
        </p:nvSpPr>
        <p:spPr>
          <a:xfrm>
            <a:off x="699053" y="1477618"/>
            <a:ext cx="10830339" cy="1035049"/>
          </a:xfrm>
          <a:prstGeom prst="rect">
            <a:avLst/>
          </a:prstGeom>
        </p:spPr>
        <p:txBody>
          <a:bodyPr/>
          <a:lstStyle>
            <a:lvl1pPr marL="0" indent="0">
              <a:buFontTx/>
              <a:buNone/>
              <a:defRPr b="0" i="0" spc="-100" baseline="0">
                <a:latin typeface="+mj-lt"/>
                <a:ea typeface="Calibri Light" panose="020F0302020204030204" pitchFamily="34" charset="0"/>
              </a:defRPr>
            </a:lvl1pPr>
            <a:lvl2pPr marL="457200" indent="0">
              <a:buNone/>
              <a:defRPr b="0" i="0" spc="-100" baseline="0">
                <a:latin typeface="Inter Light" panose="02000503000000020004" pitchFamily="2" charset="0"/>
                <a:ea typeface="Inter Light" panose="02000503000000020004" pitchFamily="2" charset="0"/>
              </a:defRPr>
            </a:lvl2pPr>
            <a:lvl3pPr>
              <a:defRPr b="0" i="0" spc="-100" baseline="0">
                <a:latin typeface="Inter Light" panose="02000503000000020004" pitchFamily="2" charset="0"/>
                <a:ea typeface="Inter Light" panose="02000503000000020004" pitchFamily="2" charset="0"/>
              </a:defRPr>
            </a:lvl3pPr>
            <a:lvl4pPr>
              <a:defRPr b="0" i="0" spc="-100" baseline="0">
                <a:latin typeface="Inter Light" panose="02000503000000020004" pitchFamily="2" charset="0"/>
                <a:ea typeface="Inter Light" panose="02000503000000020004" pitchFamily="2" charset="0"/>
              </a:defRPr>
            </a:lvl4pPr>
            <a:lvl5pPr>
              <a:defRPr b="0" i="0" spc="-100" baseline="0">
                <a:latin typeface="Inter Light" panose="02000503000000020004" pitchFamily="2" charset="0"/>
                <a:ea typeface="Inter Light" panose="02000503000000020004" pitchFamily="2" charset="0"/>
              </a:defRPr>
            </a:lvl5pPr>
          </a:lstStyle>
          <a:p>
            <a:r>
              <a:rPr lang="en-US"/>
              <a:t>Click to edit Master subtitle style</a:t>
            </a:r>
          </a:p>
        </p:txBody>
      </p:sp>
    </p:spTree>
    <p:extLst>
      <p:ext uri="{BB962C8B-B14F-4D97-AF65-F5344CB8AC3E}">
        <p14:creationId xmlns:p14="http://schemas.microsoft.com/office/powerpoint/2010/main" val="183438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EE58E-2333-6544-C5BD-2C85453077EB}"/>
              </a:ext>
            </a:extLst>
          </p:cNvPr>
          <p:cNvSpPr>
            <a:spLocks noGrp="1"/>
          </p:cNvSpPr>
          <p:nvPr>
            <p:ph type="title"/>
          </p:nvPr>
        </p:nvSpPr>
        <p:spPr>
          <a:xfrm>
            <a:off x="689113" y="470452"/>
            <a:ext cx="10664687" cy="900134"/>
          </a:xfrm>
          <a:prstGeom prst="rect">
            <a:avLst/>
          </a:prstGeom>
        </p:spPr>
        <p:txBody>
          <a:bodyPr/>
          <a:lstStyle>
            <a:lvl1pPr>
              <a:defRPr sz="4400"/>
            </a:lvl1pPr>
          </a:lstStyle>
          <a:p>
            <a:r>
              <a:rPr lang="en-US"/>
              <a:t>Click to edit Master title style</a:t>
            </a:r>
          </a:p>
        </p:txBody>
      </p:sp>
      <p:sp>
        <p:nvSpPr>
          <p:cNvPr id="6" name="Slide Number Placeholder 5">
            <a:extLst>
              <a:ext uri="{FF2B5EF4-FFF2-40B4-BE49-F238E27FC236}">
                <a16:creationId xmlns:a16="http://schemas.microsoft.com/office/drawing/2014/main" id="{1D77BB54-B965-79EA-6C53-F8E4DC183BED}"/>
              </a:ext>
            </a:extLst>
          </p:cNvPr>
          <p:cNvSpPr>
            <a:spLocks noGrp="1"/>
          </p:cNvSpPr>
          <p:nvPr>
            <p:ph type="sldNum" sz="quarter" idx="12"/>
          </p:nvPr>
        </p:nvSpPr>
        <p:spPr/>
        <p:txBody>
          <a:bodyPr/>
          <a:lstStyle/>
          <a:p>
            <a:fld id="{6C37F40D-BF86-6F43-B998-BE81C530D250}" type="slidenum">
              <a:rPr lang="en-US" smtClean="0"/>
              <a:t>‹#›</a:t>
            </a:fld>
            <a:endParaRPr lang="en-US"/>
          </a:p>
        </p:txBody>
      </p:sp>
      <p:sp>
        <p:nvSpPr>
          <p:cNvPr id="5" name="Content Placeholder 2">
            <a:extLst>
              <a:ext uri="{FF2B5EF4-FFF2-40B4-BE49-F238E27FC236}">
                <a16:creationId xmlns:a16="http://schemas.microsoft.com/office/drawing/2014/main" id="{0A766BAD-79DD-9BDE-760A-6AEAAE212B59}"/>
              </a:ext>
            </a:extLst>
          </p:cNvPr>
          <p:cNvSpPr>
            <a:spLocks noGrp="1"/>
          </p:cNvSpPr>
          <p:nvPr>
            <p:ph idx="13"/>
          </p:nvPr>
        </p:nvSpPr>
        <p:spPr>
          <a:xfrm>
            <a:off x="699053" y="2290418"/>
            <a:ext cx="10830339" cy="3363636"/>
          </a:xfrm>
          <a:prstGeom prst="rect">
            <a:avLst/>
          </a:prstGeom>
        </p:spPr>
        <p:txBody>
          <a:bodyPr/>
          <a:lstStyle>
            <a:lvl1pPr>
              <a:defRPr sz="2400" b="0" i="0" spc="-100" baseline="0">
                <a:latin typeface="+mj-lt"/>
                <a:ea typeface="Calibri Light" panose="020F0302020204030204" pitchFamily="34" charset="0"/>
              </a:defRPr>
            </a:lvl1pPr>
            <a:lvl2pPr>
              <a:defRPr sz="2000" b="0" i="0" spc="-100" baseline="0">
                <a:latin typeface="+mj-lt"/>
                <a:ea typeface="Calibri Light" panose="020F0302020204030204" pitchFamily="34" charset="0"/>
              </a:defRPr>
            </a:lvl2pPr>
            <a:lvl3pPr marL="1143000" indent="-228600">
              <a:buFont typeface="Courier New" panose="02070309020205020404" pitchFamily="49" charset="0"/>
              <a:buChar char="o"/>
              <a:defRPr sz="1800" b="0" i="0" spc="-100" baseline="0">
                <a:latin typeface="+mj-lt"/>
                <a:ea typeface="Calibri Light" panose="020F0302020204030204" pitchFamily="34" charset="0"/>
              </a:defRPr>
            </a:lvl3pPr>
            <a:lvl4pPr marL="1600200" indent="-228600">
              <a:buFont typeface="Arial" panose="020B0604020202020204" pitchFamily="34" charset="0"/>
              <a:buChar char="•"/>
              <a:defRPr b="0" i="0" spc="-100" baseline="0">
                <a:latin typeface="+mj-lt"/>
                <a:ea typeface="Calibri Light" panose="020F0302020204030204" pitchFamily="34" charset="0"/>
              </a:defRPr>
            </a:lvl4pPr>
            <a:lvl5pPr>
              <a:defRPr b="0" i="0" spc="-100" baseline="0">
                <a:latin typeface="+mj-lt"/>
                <a:ea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7E2297DC-432C-8227-DE5E-7744B607039C}"/>
              </a:ext>
            </a:extLst>
          </p:cNvPr>
          <p:cNvSpPr>
            <a:spLocks noGrp="1"/>
          </p:cNvSpPr>
          <p:nvPr>
            <p:ph idx="14" hasCustomPrompt="1"/>
          </p:nvPr>
        </p:nvSpPr>
        <p:spPr>
          <a:xfrm>
            <a:off x="699053" y="1477618"/>
            <a:ext cx="10830339" cy="1035049"/>
          </a:xfrm>
          <a:prstGeom prst="rect">
            <a:avLst/>
          </a:prstGeom>
        </p:spPr>
        <p:txBody>
          <a:bodyPr/>
          <a:lstStyle>
            <a:lvl1pPr marL="0" indent="0">
              <a:buFontTx/>
              <a:buNone/>
              <a:defRPr b="0" i="0" spc="-100" baseline="0">
                <a:latin typeface="+mj-lt"/>
                <a:ea typeface="Calibri Light" panose="020F0302020204030204" pitchFamily="34" charset="0"/>
              </a:defRPr>
            </a:lvl1pPr>
            <a:lvl2pPr marL="457200" indent="0">
              <a:buNone/>
              <a:defRPr b="0" i="0" spc="-100" baseline="0">
                <a:latin typeface="Inter Light" panose="02000503000000020004" pitchFamily="2" charset="0"/>
                <a:ea typeface="Inter Light" panose="02000503000000020004" pitchFamily="2" charset="0"/>
              </a:defRPr>
            </a:lvl2pPr>
            <a:lvl3pPr>
              <a:defRPr b="0" i="0" spc="-100" baseline="0">
                <a:latin typeface="Inter Light" panose="02000503000000020004" pitchFamily="2" charset="0"/>
                <a:ea typeface="Inter Light" panose="02000503000000020004" pitchFamily="2" charset="0"/>
              </a:defRPr>
            </a:lvl3pPr>
            <a:lvl4pPr>
              <a:defRPr b="0" i="0" spc="-100" baseline="0">
                <a:latin typeface="Inter Light" panose="02000503000000020004" pitchFamily="2" charset="0"/>
                <a:ea typeface="Inter Light" panose="02000503000000020004" pitchFamily="2" charset="0"/>
              </a:defRPr>
            </a:lvl4pPr>
            <a:lvl5pPr>
              <a:defRPr b="0" i="0" spc="-100" baseline="0">
                <a:latin typeface="Inter Light" panose="02000503000000020004" pitchFamily="2" charset="0"/>
                <a:ea typeface="Inter Light" panose="02000503000000020004" pitchFamily="2" charset="0"/>
              </a:defRPr>
            </a:lvl5pPr>
          </a:lstStyle>
          <a:p>
            <a:r>
              <a:rPr lang="en-US"/>
              <a:t>Click to edit Master subtitle style</a:t>
            </a:r>
          </a:p>
        </p:txBody>
      </p:sp>
    </p:spTree>
    <p:extLst>
      <p:ext uri="{BB962C8B-B14F-4D97-AF65-F5344CB8AC3E}">
        <p14:creationId xmlns:p14="http://schemas.microsoft.com/office/powerpoint/2010/main" val="35256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13DB2-4AD0-5F7B-FC1D-1AF24980A025}"/>
              </a:ext>
            </a:extLst>
          </p:cNvPr>
          <p:cNvSpPr>
            <a:spLocks noGrp="1"/>
          </p:cNvSpPr>
          <p:nvPr>
            <p:ph type="title"/>
          </p:nvPr>
        </p:nvSpPr>
        <p:spPr>
          <a:xfrm>
            <a:off x="713894" y="510897"/>
            <a:ext cx="10515600" cy="986597"/>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27A14BE4-D728-0426-4416-4934FD59D3FD}"/>
              </a:ext>
            </a:extLst>
          </p:cNvPr>
          <p:cNvSpPr>
            <a:spLocks noGrp="1"/>
          </p:cNvSpPr>
          <p:nvPr>
            <p:ph type="body" idx="1" hasCustomPrompt="1"/>
          </p:nvPr>
        </p:nvSpPr>
        <p:spPr>
          <a:xfrm>
            <a:off x="839788" y="1681163"/>
            <a:ext cx="5157787" cy="823912"/>
          </a:xfrm>
          <a:prstGeom prst="rect">
            <a:avLst/>
          </a:prstGeom>
          <a:solidFill>
            <a:schemeClr val="accent6"/>
          </a:solidFill>
          <a:ln w="12700">
            <a:solidFill>
              <a:schemeClr val="accent6"/>
            </a:solidFill>
          </a:ln>
        </p:spPr>
        <p:txBody>
          <a:bodyPr anchor="ctr"/>
          <a:lstStyle>
            <a:lvl1pPr marL="0" indent="0">
              <a:buNone/>
              <a:defRPr sz="2400" b="1" i="0" baseline="0">
                <a:solidFill>
                  <a:schemeClr val="bg1"/>
                </a:solidFill>
                <a:latin typeface="+mn-lt"/>
                <a:ea typeface="Inter SemiBold" panose="02000503000000020004"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89443F-A02B-85D9-286B-FA2BE883BB8A}"/>
              </a:ext>
            </a:extLst>
          </p:cNvPr>
          <p:cNvSpPr>
            <a:spLocks noGrp="1"/>
          </p:cNvSpPr>
          <p:nvPr>
            <p:ph sz="half" idx="2"/>
          </p:nvPr>
        </p:nvSpPr>
        <p:spPr>
          <a:xfrm>
            <a:off x="839788" y="2505075"/>
            <a:ext cx="5157787" cy="3684588"/>
          </a:xfrm>
          <a:prstGeom prst="rect">
            <a:avLst/>
          </a:prstGeom>
          <a:solidFill>
            <a:schemeClr val="bg1">
              <a:alpha val="20004"/>
            </a:schemeClr>
          </a:solidFill>
          <a:ln w="12700">
            <a:solidFill>
              <a:schemeClr val="accent6"/>
            </a:solidFill>
          </a:ln>
        </p:spPr>
        <p:txBody>
          <a:bodyPr anchor="ctr"/>
          <a:lstStyle>
            <a:lvl1pPr marL="182880" indent="0">
              <a:buFontTx/>
              <a:buNone/>
              <a:defRPr sz="1800"/>
            </a:lvl1pPr>
            <a:lvl2pPr marL="182880" indent="0">
              <a:buFontTx/>
              <a:buNone/>
              <a:defRPr sz="1800"/>
            </a:lvl2pPr>
            <a:lvl3pPr marL="182880" indent="0">
              <a:buFontTx/>
              <a:buNone/>
              <a:defRPr sz="1800"/>
            </a:lvl3pPr>
            <a:lvl4pPr marL="182880" indent="0">
              <a:buFontTx/>
              <a:buNone/>
              <a:defRPr sz="1800"/>
            </a:lvl4pPr>
            <a:lvl5pPr marL="182880" indent="0">
              <a:buFontTx/>
              <a:buNone/>
              <a:defRPr sz="1800"/>
            </a:lvl5pPr>
          </a:lstStyle>
          <a:p>
            <a:pPr lvl="0"/>
            <a:r>
              <a:rPr lang="en-US"/>
              <a:t>Click to edit Master text styles</a:t>
            </a:r>
          </a:p>
        </p:txBody>
      </p:sp>
      <p:sp>
        <p:nvSpPr>
          <p:cNvPr id="5" name="Text Placeholder 4">
            <a:extLst>
              <a:ext uri="{FF2B5EF4-FFF2-40B4-BE49-F238E27FC236}">
                <a16:creationId xmlns:a16="http://schemas.microsoft.com/office/drawing/2014/main" id="{362CFE18-72C0-A86F-FCAA-0255E42A6DEC}"/>
              </a:ext>
            </a:extLst>
          </p:cNvPr>
          <p:cNvSpPr>
            <a:spLocks noGrp="1"/>
          </p:cNvSpPr>
          <p:nvPr>
            <p:ph type="body" sz="quarter" idx="3" hasCustomPrompt="1"/>
          </p:nvPr>
        </p:nvSpPr>
        <p:spPr>
          <a:xfrm>
            <a:off x="6172200" y="1681163"/>
            <a:ext cx="5183188" cy="823912"/>
          </a:xfrm>
          <a:prstGeom prst="rect">
            <a:avLst/>
          </a:prstGeom>
          <a:solidFill>
            <a:schemeClr val="accent6"/>
          </a:solidFill>
          <a:ln w="12700">
            <a:solidFill>
              <a:schemeClr val="accent6"/>
            </a:solidFill>
          </a:ln>
        </p:spPr>
        <p:txBody>
          <a:bodyPr anchor="ctr"/>
          <a:lstStyle>
            <a:lvl1pPr marL="0" indent="0">
              <a:buNone/>
              <a:defRPr sz="2400" b="1" i="0" baseline="0">
                <a:solidFill>
                  <a:schemeClr val="bg1"/>
                </a:solidFill>
                <a:latin typeface="+mn-lt"/>
                <a:ea typeface="Inter SemiBold" panose="02000503000000020004"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B85C0A-E3F4-C527-3169-013E164323EA}"/>
              </a:ext>
            </a:extLst>
          </p:cNvPr>
          <p:cNvSpPr>
            <a:spLocks noGrp="1"/>
          </p:cNvSpPr>
          <p:nvPr>
            <p:ph sz="quarter" idx="4"/>
          </p:nvPr>
        </p:nvSpPr>
        <p:spPr>
          <a:xfrm>
            <a:off x="6172200" y="2505075"/>
            <a:ext cx="5183188" cy="3684588"/>
          </a:xfrm>
          <a:prstGeom prst="rect">
            <a:avLst/>
          </a:prstGeom>
          <a:solidFill>
            <a:schemeClr val="bg1">
              <a:alpha val="20004"/>
            </a:schemeClr>
          </a:solidFill>
          <a:ln w="12700">
            <a:solidFill>
              <a:schemeClr val="accent6"/>
            </a:solidFill>
          </a:ln>
        </p:spPr>
        <p:txBody>
          <a:bodyPr anchor="ctr"/>
          <a:lstStyle>
            <a:lvl1pPr marL="182880" indent="0">
              <a:buFontTx/>
              <a:buNone/>
              <a:defRPr sz="1800"/>
            </a:lvl1pPr>
            <a:lvl2pPr marL="182880" indent="0">
              <a:buFontTx/>
              <a:buNone/>
              <a:defRPr sz="1800"/>
            </a:lvl2pPr>
            <a:lvl3pPr marL="182880" indent="0">
              <a:buFontTx/>
              <a:buNone/>
              <a:defRPr sz="1800"/>
            </a:lvl3pPr>
            <a:lvl4pPr marL="182880" indent="0">
              <a:buFontTx/>
              <a:buNone/>
              <a:defRPr sz="1800"/>
            </a:lvl4pPr>
            <a:lvl5pPr marL="182880" indent="0">
              <a:buFontTx/>
              <a:buNone/>
              <a:defRPr sz="1800"/>
            </a:lvl5pPr>
          </a:lstStyle>
          <a:p>
            <a:pPr lvl="0"/>
            <a:r>
              <a:rPr lang="en-US"/>
              <a:t>Click to edit Master text styles</a:t>
            </a:r>
          </a:p>
        </p:txBody>
      </p:sp>
      <p:sp>
        <p:nvSpPr>
          <p:cNvPr id="9" name="Slide Number Placeholder 8">
            <a:extLst>
              <a:ext uri="{FF2B5EF4-FFF2-40B4-BE49-F238E27FC236}">
                <a16:creationId xmlns:a16="http://schemas.microsoft.com/office/drawing/2014/main" id="{4A1EE331-0DC5-4C93-19BA-70C475B9AC3C}"/>
              </a:ext>
            </a:extLst>
          </p:cNvPr>
          <p:cNvSpPr>
            <a:spLocks noGrp="1"/>
          </p:cNvSpPr>
          <p:nvPr>
            <p:ph type="sldNum" sz="quarter" idx="12"/>
          </p:nvPr>
        </p:nvSpPr>
        <p:spPr/>
        <p:txBody>
          <a:bodyPr/>
          <a:lstStyle/>
          <a:p>
            <a:fld id="{6C37F40D-BF86-6F43-B998-BE81C530D250}" type="slidenum">
              <a:rPr lang="en-US" smtClean="0"/>
              <a:t>‹#›</a:t>
            </a:fld>
            <a:endParaRPr lang="en-US"/>
          </a:p>
        </p:txBody>
      </p:sp>
    </p:spTree>
    <p:extLst>
      <p:ext uri="{BB962C8B-B14F-4D97-AF65-F5344CB8AC3E}">
        <p14:creationId xmlns:p14="http://schemas.microsoft.com/office/powerpoint/2010/main" val="3946261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410D3-16A4-38B5-6E13-2E2FD3F9C241}"/>
              </a:ext>
            </a:extLst>
          </p:cNvPr>
          <p:cNvSpPr>
            <a:spLocks noGrp="1"/>
          </p:cNvSpPr>
          <p:nvPr>
            <p:ph type="ctrTitle"/>
          </p:nvPr>
        </p:nvSpPr>
        <p:spPr>
          <a:xfrm>
            <a:off x="699053" y="274224"/>
            <a:ext cx="9144000" cy="679932"/>
          </a:xfrm>
          <a:prstGeom prst="rect">
            <a:avLst/>
          </a:prstGeom>
        </p:spPr>
        <p:txBody>
          <a:bodyPr anchor="t"/>
          <a:lstStyle>
            <a:lvl1pPr algn="l">
              <a:defRPr sz="4000" spc="-250" baseline="0"/>
            </a:lvl1pPr>
          </a:lstStyle>
          <a:p>
            <a:r>
              <a:rPr lang="en-US"/>
              <a:t>Click to edit Master title style</a:t>
            </a:r>
          </a:p>
        </p:txBody>
      </p:sp>
      <p:sp>
        <p:nvSpPr>
          <p:cNvPr id="3" name="Subtitle 2">
            <a:extLst>
              <a:ext uri="{FF2B5EF4-FFF2-40B4-BE49-F238E27FC236}">
                <a16:creationId xmlns:a16="http://schemas.microsoft.com/office/drawing/2014/main" id="{F0FAF815-7FD2-A1A9-3CA7-21C807E8D1C4}"/>
              </a:ext>
            </a:extLst>
          </p:cNvPr>
          <p:cNvSpPr>
            <a:spLocks noGrp="1"/>
          </p:cNvSpPr>
          <p:nvPr>
            <p:ph type="subTitle" idx="1" hasCustomPrompt="1"/>
          </p:nvPr>
        </p:nvSpPr>
        <p:spPr>
          <a:xfrm>
            <a:off x="732183" y="861391"/>
            <a:ext cx="9144000" cy="616227"/>
          </a:xfrm>
          <a:prstGeom prst="rect">
            <a:avLst/>
          </a:prstGeom>
        </p:spPr>
        <p:txBody>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02326661-4707-BCF8-89DC-036A14FF03E3}"/>
              </a:ext>
            </a:extLst>
          </p:cNvPr>
          <p:cNvSpPr>
            <a:spLocks noGrp="1"/>
          </p:cNvSpPr>
          <p:nvPr>
            <p:ph type="sldNum" sz="quarter" idx="12"/>
          </p:nvPr>
        </p:nvSpPr>
        <p:spPr/>
        <p:txBody>
          <a:bodyPr/>
          <a:lstStyle/>
          <a:p>
            <a:fld id="{6C37F40D-BF86-6F43-B998-BE81C530D250}" type="slidenum">
              <a:rPr lang="en-US" smtClean="0"/>
              <a:t>‹#›</a:t>
            </a:fld>
            <a:endParaRPr lang="en-US"/>
          </a:p>
        </p:txBody>
      </p:sp>
      <p:sp>
        <p:nvSpPr>
          <p:cNvPr id="8" name="Content Placeholder 2">
            <a:extLst>
              <a:ext uri="{FF2B5EF4-FFF2-40B4-BE49-F238E27FC236}">
                <a16:creationId xmlns:a16="http://schemas.microsoft.com/office/drawing/2014/main" id="{A32085CA-BB43-10D6-EBC9-07C094ACD2F7}"/>
              </a:ext>
            </a:extLst>
          </p:cNvPr>
          <p:cNvSpPr>
            <a:spLocks noGrp="1"/>
          </p:cNvSpPr>
          <p:nvPr>
            <p:ph idx="13"/>
          </p:nvPr>
        </p:nvSpPr>
        <p:spPr>
          <a:xfrm>
            <a:off x="699053" y="2290418"/>
            <a:ext cx="10830339" cy="3363636"/>
          </a:xfrm>
          <a:prstGeom prst="rect">
            <a:avLst/>
          </a:prstGeom>
        </p:spPr>
        <p:txBody>
          <a:bodyPr/>
          <a:lstStyle>
            <a:lvl1pPr>
              <a:defRPr sz="2400" b="0" i="0" spc="-100" baseline="0">
                <a:latin typeface="Calibri Light" panose="020F0302020204030204" pitchFamily="34" charset="0"/>
                <a:ea typeface="Calibri Light" panose="020F0302020204030204" pitchFamily="34" charset="0"/>
              </a:defRPr>
            </a:lvl1pPr>
            <a:lvl2pPr>
              <a:defRPr sz="2000" b="0" i="0" spc="-100" baseline="0">
                <a:latin typeface="Calibri Light" panose="020F0302020204030204" pitchFamily="34" charset="0"/>
                <a:ea typeface="Calibri Light" panose="020F0302020204030204" pitchFamily="34" charset="0"/>
              </a:defRPr>
            </a:lvl2pPr>
            <a:lvl3pPr marL="1143000" indent="-228600">
              <a:buFont typeface="Courier New" panose="02070309020205020404" pitchFamily="49" charset="0"/>
              <a:buChar char="o"/>
              <a:defRPr sz="1800" b="0" i="0" spc="-100" baseline="0">
                <a:latin typeface="Calibri Light" panose="020F0302020204030204" pitchFamily="34" charset="0"/>
                <a:ea typeface="Calibri Light" panose="020F0302020204030204" pitchFamily="34" charset="0"/>
              </a:defRPr>
            </a:lvl3pPr>
            <a:lvl4pPr marL="1600200" indent="-228600">
              <a:buFont typeface="Arial" panose="020B0604020202020204" pitchFamily="34" charset="0"/>
              <a:buChar char="•"/>
              <a:defRPr b="0" i="0" spc="-100" baseline="0">
                <a:latin typeface="Calibri Light" panose="020F0302020204030204" pitchFamily="34" charset="0"/>
                <a:ea typeface="Calibri Light" panose="020F0302020204030204" pitchFamily="34" charset="0"/>
              </a:defRPr>
            </a:lvl4pPr>
            <a:lvl5pPr>
              <a:defRPr b="0" i="0" spc="-100" baseline="0">
                <a:latin typeface="Calibri Light" panose="020F0302020204030204" pitchFamily="34" charset="0"/>
                <a:ea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C5CDB2D7-ABD9-F2B8-A049-66466A86D672}"/>
              </a:ext>
            </a:extLst>
          </p:cNvPr>
          <p:cNvSpPr>
            <a:spLocks noGrp="1"/>
          </p:cNvSpPr>
          <p:nvPr>
            <p:ph idx="14" hasCustomPrompt="1"/>
          </p:nvPr>
        </p:nvSpPr>
        <p:spPr>
          <a:xfrm>
            <a:off x="699053" y="1477618"/>
            <a:ext cx="10830339" cy="1035049"/>
          </a:xfrm>
          <a:prstGeom prst="rect">
            <a:avLst/>
          </a:prstGeom>
        </p:spPr>
        <p:txBody>
          <a:bodyPr/>
          <a:lstStyle>
            <a:lvl1pPr marL="0" indent="0">
              <a:buFontTx/>
              <a:buNone/>
              <a:defRPr b="0" i="0" spc="-100" baseline="0">
                <a:latin typeface="Calibri Light" panose="020F0302020204030204" pitchFamily="34" charset="0"/>
                <a:ea typeface="Calibri Light" panose="020F0302020204030204" pitchFamily="34" charset="0"/>
              </a:defRPr>
            </a:lvl1pPr>
            <a:lvl2pPr marL="457200" indent="0">
              <a:buNone/>
              <a:defRPr b="0" i="0" spc="-100" baseline="0">
                <a:latin typeface="Inter Light" panose="02000503000000020004" pitchFamily="2" charset="0"/>
                <a:ea typeface="Inter Light" panose="02000503000000020004" pitchFamily="2" charset="0"/>
              </a:defRPr>
            </a:lvl2pPr>
            <a:lvl3pPr>
              <a:defRPr b="0" i="0" spc="-100" baseline="0">
                <a:latin typeface="Inter Light" panose="02000503000000020004" pitchFamily="2" charset="0"/>
                <a:ea typeface="Inter Light" panose="02000503000000020004" pitchFamily="2" charset="0"/>
              </a:defRPr>
            </a:lvl3pPr>
            <a:lvl4pPr>
              <a:defRPr b="0" i="0" spc="-100" baseline="0">
                <a:latin typeface="Inter Light" panose="02000503000000020004" pitchFamily="2" charset="0"/>
                <a:ea typeface="Inter Light" panose="02000503000000020004" pitchFamily="2" charset="0"/>
              </a:defRPr>
            </a:lvl4pPr>
            <a:lvl5pPr>
              <a:defRPr b="0" i="0" spc="-100" baseline="0">
                <a:latin typeface="Inter Light" panose="02000503000000020004" pitchFamily="2" charset="0"/>
                <a:ea typeface="Inter Light" panose="02000503000000020004" pitchFamily="2" charset="0"/>
              </a:defRPr>
            </a:lvl5pPr>
          </a:lstStyle>
          <a:p>
            <a:r>
              <a:rPr lang="en-US"/>
              <a:t>Click to edit Master subtitle style</a:t>
            </a:r>
          </a:p>
        </p:txBody>
      </p:sp>
    </p:spTree>
    <p:extLst>
      <p:ext uri="{BB962C8B-B14F-4D97-AF65-F5344CB8AC3E}">
        <p14:creationId xmlns:p14="http://schemas.microsoft.com/office/powerpoint/2010/main" val="176915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410D3-16A4-38B5-6E13-2E2FD3F9C241}"/>
              </a:ext>
            </a:extLst>
          </p:cNvPr>
          <p:cNvSpPr>
            <a:spLocks noGrp="1"/>
          </p:cNvSpPr>
          <p:nvPr>
            <p:ph type="ctrTitle"/>
          </p:nvPr>
        </p:nvSpPr>
        <p:spPr>
          <a:xfrm>
            <a:off x="699053" y="274224"/>
            <a:ext cx="9144000" cy="679932"/>
          </a:xfrm>
          <a:prstGeom prst="rect">
            <a:avLst/>
          </a:prstGeom>
        </p:spPr>
        <p:txBody>
          <a:bodyPr anchor="t"/>
          <a:lstStyle>
            <a:lvl1pPr algn="l">
              <a:defRPr sz="4000" spc="-250" baseline="0"/>
            </a:lvl1pPr>
          </a:lstStyle>
          <a:p>
            <a:r>
              <a:rPr lang="en-US"/>
              <a:t>Click to edit Master title style</a:t>
            </a:r>
          </a:p>
        </p:txBody>
      </p:sp>
      <p:sp>
        <p:nvSpPr>
          <p:cNvPr id="3" name="Subtitle 2">
            <a:extLst>
              <a:ext uri="{FF2B5EF4-FFF2-40B4-BE49-F238E27FC236}">
                <a16:creationId xmlns:a16="http://schemas.microsoft.com/office/drawing/2014/main" id="{F0FAF815-7FD2-A1A9-3CA7-21C807E8D1C4}"/>
              </a:ext>
            </a:extLst>
          </p:cNvPr>
          <p:cNvSpPr>
            <a:spLocks noGrp="1"/>
          </p:cNvSpPr>
          <p:nvPr>
            <p:ph type="subTitle" idx="1" hasCustomPrompt="1"/>
          </p:nvPr>
        </p:nvSpPr>
        <p:spPr>
          <a:xfrm>
            <a:off x="732183" y="861391"/>
            <a:ext cx="9144000" cy="616227"/>
          </a:xfrm>
          <a:prstGeom prst="rect">
            <a:avLst/>
          </a:prstGeom>
        </p:spPr>
        <p:txBody>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02326661-4707-BCF8-89DC-036A14FF03E3}"/>
              </a:ext>
            </a:extLst>
          </p:cNvPr>
          <p:cNvSpPr>
            <a:spLocks noGrp="1"/>
          </p:cNvSpPr>
          <p:nvPr>
            <p:ph type="sldNum" sz="quarter" idx="12"/>
          </p:nvPr>
        </p:nvSpPr>
        <p:spPr/>
        <p:txBody>
          <a:bodyPr/>
          <a:lstStyle/>
          <a:p>
            <a:fld id="{6C37F40D-BF86-6F43-B998-BE81C530D250}" type="slidenum">
              <a:rPr lang="en-US" smtClean="0"/>
              <a:t>‹#›</a:t>
            </a:fld>
            <a:endParaRPr lang="en-US"/>
          </a:p>
        </p:txBody>
      </p:sp>
      <p:sp>
        <p:nvSpPr>
          <p:cNvPr id="8" name="Content Placeholder 2">
            <a:extLst>
              <a:ext uri="{FF2B5EF4-FFF2-40B4-BE49-F238E27FC236}">
                <a16:creationId xmlns:a16="http://schemas.microsoft.com/office/drawing/2014/main" id="{A32085CA-BB43-10D6-EBC9-07C094ACD2F7}"/>
              </a:ext>
            </a:extLst>
          </p:cNvPr>
          <p:cNvSpPr>
            <a:spLocks noGrp="1"/>
          </p:cNvSpPr>
          <p:nvPr>
            <p:ph idx="13"/>
          </p:nvPr>
        </p:nvSpPr>
        <p:spPr>
          <a:xfrm>
            <a:off x="699053" y="2290418"/>
            <a:ext cx="10830339" cy="3363636"/>
          </a:xfrm>
          <a:prstGeom prst="rect">
            <a:avLst/>
          </a:prstGeom>
        </p:spPr>
        <p:txBody>
          <a:bodyPr/>
          <a:lstStyle>
            <a:lvl1pPr>
              <a:defRPr sz="2400" b="0" i="0" spc="-100" baseline="0">
                <a:latin typeface="+mj-lt"/>
                <a:ea typeface="Calibri Light" panose="020F0302020204030204" pitchFamily="34" charset="0"/>
              </a:defRPr>
            </a:lvl1pPr>
            <a:lvl2pPr>
              <a:defRPr sz="2000" b="0" i="0" spc="-100" baseline="0">
                <a:latin typeface="+mj-lt"/>
                <a:ea typeface="Calibri Light" panose="020F0302020204030204" pitchFamily="34" charset="0"/>
              </a:defRPr>
            </a:lvl2pPr>
            <a:lvl3pPr marL="1143000" indent="-228600">
              <a:buFont typeface="Courier New" panose="02070309020205020404" pitchFamily="49" charset="0"/>
              <a:buChar char="o"/>
              <a:defRPr sz="1800" b="0" i="0" spc="-100" baseline="0">
                <a:latin typeface="+mj-lt"/>
                <a:ea typeface="Calibri Light" panose="020F0302020204030204" pitchFamily="34" charset="0"/>
              </a:defRPr>
            </a:lvl3pPr>
            <a:lvl4pPr marL="1600200" indent="-228600">
              <a:buFont typeface="Arial" panose="020B0604020202020204" pitchFamily="34" charset="0"/>
              <a:buChar char="•"/>
              <a:defRPr b="0" i="0" spc="-100" baseline="0">
                <a:latin typeface="+mj-lt"/>
                <a:ea typeface="Calibri Light" panose="020F0302020204030204" pitchFamily="34" charset="0"/>
              </a:defRPr>
            </a:lvl4pPr>
            <a:lvl5pPr>
              <a:defRPr b="0" i="0" spc="-100" baseline="0">
                <a:latin typeface="+mj-lt"/>
                <a:ea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C5CDB2D7-ABD9-F2B8-A049-66466A86D672}"/>
              </a:ext>
            </a:extLst>
          </p:cNvPr>
          <p:cNvSpPr>
            <a:spLocks noGrp="1"/>
          </p:cNvSpPr>
          <p:nvPr>
            <p:ph idx="14" hasCustomPrompt="1"/>
          </p:nvPr>
        </p:nvSpPr>
        <p:spPr>
          <a:xfrm>
            <a:off x="699053" y="1477618"/>
            <a:ext cx="10830339" cy="1035049"/>
          </a:xfrm>
          <a:prstGeom prst="rect">
            <a:avLst/>
          </a:prstGeom>
        </p:spPr>
        <p:txBody>
          <a:bodyPr/>
          <a:lstStyle>
            <a:lvl1pPr marL="0" indent="0">
              <a:buFontTx/>
              <a:buNone/>
              <a:defRPr b="0" i="0" spc="-100" baseline="0">
                <a:latin typeface="+mj-lt"/>
                <a:ea typeface="Calibri Light" panose="020F0302020204030204" pitchFamily="34" charset="0"/>
              </a:defRPr>
            </a:lvl1pPr>
            <a:lvl2pPr marL="457200" indent="0">
              <a:buNone/>
              <a:defRPr b="0" i="0" spc="-100" baseline="0">
                <a:latin typeface="Inter Light" panose="02000503000000020004" pitchFamily="2" charset="0"/>
                <a:ea typeface="Inter Light" panose="02000503000000020004" pitchFamily="2" charset="0"/>
              </a:defRPr>
            </a:lvl2pPr>
            <a:lvl3pPr>
              <a:defRPr b="0" i="0" spc="-100" baseline="0">
                <a:latin typeface="Inter Light" panose="02000503000000020004" pitchFamily="2" charset="0"/>
                <a:ea typeface="Inter Light" panose="02000503000000020004" pitchFamily="2" charset="0"/>
              </a:defRPr>
            </a:lvl3pPr>
            <a:lvl4pPr>
              <a:defRPr b="0" i="0" spc="-100" baseline="0">
                <a:latin typeface="Inter Light" panose="02000503000000020004" pitchFamily="2" charset="0"/>
                <a:ea typeface="Inter Light" panose="02000503000000020004" pitchFamily="2" charset="0"/>
              </a:defRPr>
            </a:lvl4pPr>
            <a:lvl5pPr>
              <a:defRPr b="0" i="0" spc="-100" baseline="0">
                <a:latin typeface="Inter Light" panose="02000503000000020004" pitchFamily="2" charset="0"/>
                <a:ea typeface="Inter Light" panose="02000503000000020004" pitchFamily="2" charset="0"/>
              </a:defRPr>
            </a:lvl5pPr>
          </a:lstStyle>
          <a:p>
            <a:r>
              <a:rPr lang="en-US"/>
              <a:t>Click to edit Master subtitle style</a:t>
            </a:r>
          </a:p>
        </p:txBody>
      </p:sp>
    </p:spTree>
    <p:extLst>
      <p:ext uri="{BB962C8B-B14F-4D97-AF65-F5344CB8AC3E}">
        <p14:creationId xmlns:p14="http://schemas.microsoft.com/office/powerpoint/2010/main" val="541863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F460A-1594-573A-6C2D-93036DB45E13}"/>
              </a:ext>
            </a:extLst>
          </p:cNvPr>
          <p:cNvSpPr>
            <a:spLocks noGrp="1"/>
          </p:cNvSpPr>
          <p:nvPr>
            <p:ph type="title"/>
          </p:nvPr>
        </p:nvSpPr>
        <p:spPr>
          <a:xfrm>
            <a:off x="689113" y="543339"/>
            <a:ext cx="10664687" cy="827247"/>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2D1DDA1-EEE8-6151-AF63-C6DD44C6B20B}"/>
              </a:ext>
            </a:extLst>
          </p:cNvPr>
          <p:cNvSpPr>
            <a:spLocks noGrp="1"/>
          </p:cNvSpPr>
          <p:nvPr>
            <p:ph sz="half" idx="1"/>
          </p:nvPr>
        </p:nvSpPr>
        <p:spPr>
          <a:xfrm>
            <a:off x="838200" y="1825625"/>
            <a:ext cx="5181600" cy="4351338"/>
          </a:xfrm>
          <a:prstGeom prst="rect">
            <a:avLst/>
          </a:prstGeo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0A3DC7-9CE9-5714-D4C2-AD13EB819644}"/>
              </a:ext>
            </a:extLst>
          </p:cNvPr>
          <p:cNvSpPr>
            <a:spLocks noGrp="1"/>
          </p:cNvSpPr>
          <p:nvPr>
            <p:ph sz="half" idx="2"/>
          </p:nvPr>
        </p:nvSpPr>
        <p:spPr>
          <a:xfrm>
            <a:off x="6172200" y="1825625"/>
            <a:ext cx="5181600" cy="4351338"/>
          </a:xfrm>
          <a:prstGeom prst="rect">
            <a:avLst/>
          </a:prstGeo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20FB01A-698C-118C-A7BB-AA904F53B75A}"/>
              </a:ext>
            </a:extLst>
          </p:cNvPr>
          <p:cNvSpPr>
            <a:spLocks noGrp="1"/>
          </p:cNvSpPr>
          <p:nvPr>
            <p:ph type="sldNum" sz="quarter" idx="12"/>
          </p:nvPr>
        </p:nvSpPr>
        <p:spPr/>
        <p:txBody>
          <a:bodyPr/>
          <a:lstStyle/>
          <a:p>
            <a:fld id="{6C37F40D-BF86-6F43-B998-BE81C530D250}" type="slidenum">
              <a:rPr lang="en-US" smtClean="0"/>
              <a:t>‹#›</a:t>
            </a:fld>
            <a:endParaRPr lang="en-US"/>
          </a:p>
        </p:txBody>
      </p:sp>
    </p:spTree>
    <p:extLst>
      <p:ext uri="{BB962C8B-B14F-4D97-AF65-F5344CB8AC3E}">
        <p14:creationId xmlns:p14="http://schemas.microsoft.com/office/powerpoint/2010/main" val="2799863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F460A-1594-573A-6C2D-93036DB45E13}"/>
              </a:ext>
            </a:extLst>
          </p:cNvPr>
          <p:cNvSpPr>
            <a:spLocks noGrp="1"/>
          </p:cNvSpPr>
          <p:nvPr>
            <p:ph type="title"/>
          </p:nvPr>
        </p:nvSpPr>
        <p:spPr>
          <a:xfrm>
            <a:off x="689113" y="543339"/>
            <a:ext cx="10664687" cy="827247"/>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2D1DDA1-EEE8-6151-AF63-C6DD44C6B20B}"/>
              </a:ext>
            </a:extLst>
          </p:cNvPr>
          <p:cNvSpPr>
            <a:spLocks noGrp="1"/>
          </p:cNvSpPr>
          <p:nvPr>
            <p:ph sz="half" idx="1"/>
          </p:nvPr>
        </p:nvSpPr>
        <p:spPr>
          <a:xfrm>
            <a:off x="838200" y="1825625"/>
            <a:ext cx="5181600" cy="4351338"/>
          </a:xfrm>
          <a:prstGeom prst="rect">
            <a:avLst/>
          </a:prstGeo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0A3DC7-9CE9-5714-D4C2-AD13EB819644}"/>
              </a:ext>
            </a:extLst>
          </p:cNvPr>
          <p:cNvSpPr>
            <a:spLocks noGrp="1"/>
          </p:cNvSpPr>
          <p:nvPr>
            <p:ph sz="half" idx="2"/>
          </p:nvPr>
        </p:nvSpPr>
        <p:spPr>
          <a:xfrm>
            <a:off x="6172200" y="1825625"/>
            <a:ext cx="5181600" cy="4351338"/>
          </a:xfrm>
          <a:prstGeom prst="rect">
            <a:avLst/>
          </a:prstGeo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20FB01A-698C-118C-A7BB-AA904F53B75A}"/>
              </a:ext>
            </a:extLst>
          </p:cNvPr>
          <p:cNvSpPr>
            <a:spLocks noGrp="1"/>
          </p:cNvSpPr>
          <p:nvPr>
            <p:ph type="sldNum" sz="quarter" idx="12"/>
          </p:nvPr>
        </p:nvSpPr>
        <p:spPr/>
        <p:txBody>
          <a:bodyPr/>
          <a:lstStyle/>
          <a:p>
            <a:fld id="{6C37F40D-BF86-6F43-B998-BE81C530D250}" type="slidenum">
              <a:rPr lang="en-US" smtClean="0"/>
              <a:t>‹#›</a:t>
            </a:fld>
            <a:endParaRPr lang="en-US"/>
          </a:p>
        </p:txBody>
      </p:sp>
    </p:spTree>
    <p:extLst>
      <p:ext uri="{BB962C8B-B14F-4D97-AF65-F5344CB8AC3E}">
        <p14:creationId xmlns:p14="http://schemas.microsoft.com/office/powerpoint/2010/main" val="1002891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55238-D472-B506-C6C3-A31529133F72}"/>
              </a:ext>
            </a:extLst>
          </p:cNvPr>
          <p:cNvSpPr>
            <a:spLocks noGrp="1"/>
          </p:cNvSpPr>
          <p:nvPr>
            <p:ph type="title"/>
          </p:nvPr>
        </p:nvSpPr>
        <p:spPr>
          <a:xfrm>
            <a:off x="812800" y="5066783"/>
            <a:ext cx="10515600" cy="1325563"/>
          </a:xfrm>
          <a:prstGeom prst="rect">
            <a:avLst/>
          </a:prstGeom>
        </p:spPr>
        <p:txBody>
          <a:bodyPr/>
          <a:lstStyle>
            <a:lvl1pPr>
              <a:defRPr sz="3400" b="0" i="0" spc="-100" baseline="0">
                <a:solidFill>
                  <a:schemeClr val="tx1"/>
                </a:solidFill>
                <a:latin typeface="+mj-lt"/>
                <a:ea typeface="Calibri Light" panose="020F0302020204030204" pitchFamily="34" charset="0"/>
                <a:cs typeface="Calibri Light" panose="020F0302020204030204" pitchFamily="34" charset="0"/>
              </a:defRPr>
            </a:lvl1pPr>
          </a:lstStyle>
          <a:p>
            <a:r>
              <a:rPr lang="en-US"/>
              <a:t>Click to edit Master title style</a:t>
            </a:r>
          </a:p>
        </p:txBody>
      </p:sp>
      <p:sp>
        <p:nvSpPr>
          <p:cNvPr id="10" name="Text Placeholder 9">
            <a:extLst>
              <a:ext uri="{FF2B5EF4-FFF2-40B4-BE49-F238E27FC236}">
                <a16:creationId xmlns:a16="http://schemas.microsoft.com/office/drawing/2014/main" id="{55B7508F-85EB-1F5B-D91C-D2D4F929AA98}"/>
              </a:ext>
            </a:extLst>
          </p:cNvPr>
          <p:cNvSpPr>
            <a:spLocks noGrp="1"/>
          </p:cNvSpPr>
          <p:nvPr>
            <p:ph type="body" sz="quarter" idx="10" hasCustomPrompt="1"/>
          </p:nvPr>
        </p:nvSpPr>
        <p:spPr>
          <a:xfrm>
            <a:off x="812800" y="4146550"/>
            <a:ext cx="10515600" cy="914400"/>
          </a:xfrm>
          <a:prstGeom prst="rect">
            <a:avLst/>
          </a:prstGeom>
        </p:spPr>
        <p:txBody>
          <a:bodyPr/>
          <a:lstStyle>
            <a:lvl1pPr marL="0" indent="0">
              <a:buFontTx/>
              <a:buNone/>
              <a:defRPr sz="5400" spc="-150">
                <a:solidFill>
                  <a:schemeClr val="tx1"/>
                </a:solidFill>
              </a:defRPr>
            </a:lvl1pPr>
            <a:lvl3pPr marL="914400" indent="0">
              <a:buNone/>
              <a:defRPr/>
            </a:lvl3pPr>
          </a:lstStyle>
          <a:p>
            <a:pPr lvl="0"/>
            <a:r>
              <a:rPr lang="en-US"/>
              <a:t>Click to edit Master title style</a:t>
            </a:r>
          </a:p>
        </p:txBody>
      </p:sp>
    </p:spTree>
    <p:extLst>
      <p:ext uri="{BB962C8B-B14F-4D97-AF65-F5344CB8AC3E}">
        <p14:creationId xmlns:p14="http://schemas.microsoft.com/office/powerpoint/2010/main" val="11528085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12"/>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2"/>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12"/>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28829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14"/>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4"/>
          <p:cNvSpPr txBox="1">
            <a:spLocks noGrp="1"/>
          </p:cNvSpPr>
          <p:nvPr>
            <p:ph type="body" idx="1"/>
          </p:nvPr>
        </p:nvSpPr>
        <p:spPr>
          <a:xfrm>
            <a:off x="304800" y="1066800"/>
            <a:ext cx="5486400" cy="3017309"/>
          </a:xfrm>
          <a:prstGeom prst="rect">
            <a:avLst/>
          </a:prstGeom>
          <a:noFill/>
          <a:ln>
            <a:noFill/>
          </a:ln>
        </p:spPr>
        <p:txBody>
          <a:bodyPr spcFirstLastPara="1" wrap="square" lIns="91425" tIns="45700" rIns="91425" bIns="45700" anchor="t" anchorCtr="0">
            <a:normAutofit/>
          </a:bodyPr>
          <a:lstStyle>
            <a:lvl1pPr marL="304815" lvl="0" indent="-228611" algn="l">
              <a:lnSpc>
                <a:spcPct val="100000"/>
              </a:lnSpc>
              <a:spcBef>
                <a:spcPts val="240"/>
              </a:spcBef>
              <a:spcAft>
                <a:spcPts val="0"/>
              </a:spcAft>
              <a:buClr>
                <a:schemeClr val="dk1"/>
              </a:buClr>
              <a:buSzPts val="1800"/>
              <a:buChar char="•"/>
              <a:defRPr/>
            </a:lvl1pPr>
            <a:lvl2pPr marL="609630" lvl="1" indent="-228611" algn="l">
              <a:lnSpc>
                <a:spcPct val="100000"/>
              </a:lnSpc>
              <a:spcBef>
                <a:spcPts val="240"/>
              </a:spcBef>
              <a:spcAft>
                <a:spcPts val="0"/>
              </a:spcAft>
              <a:buClr>
                <a:schemeClr val="dk1"/>
              </a:buClr>
              <a:buSzPts val="1800"/>
              <a:buChar char="–"/>
              <a:defRPr/>
            </a:lvl2pPr>
            <a:lvl3pPr marL="914446" lvl="2" indent="-228611" algn="l">
              <a:lnSpc>
                <a:spcPct val="100000"/>
              </a:lnSpc>
              <a:spcBef>
                <a:spcPts val="240"/>
              </a:spcBef>
              <a:spcAft>
                <a:spcPts val="0"/>
              </a:spcAft>
              <a:buClr>
                <a:schemeClr val="dk1"/>
              </a:buClr>
              <a:buSzPts val="1800"/>
              <a:buChar char="•"/>
              <a:defRPr/>
            </a:lvl3pPr>
            <a:lvl4pPr marL="1219261" lvl="3" indent="-228611" algn="l">
              <a:lnSpc>
                <a:spcPct val="100000"/>
              </a:lnSpc>
              <a:spcBef>
                <a:spcPts val="240"/>
              </a:spcBef>
              <a:spcAft>
                <a:spcPts val="0"/>
              </a:spcAft>
              <a:buClr>
                <a:schemeClr val="dk1"/>
              </a:buClr>
              <a:buSzPts val="1800"/>
              <a:buChar char="–"/>
              <a:defRPr/>
            </a:lvl4pPr>
            <a:lvl5pPr marL="1524076" lvl="4" indent="-228611" algn="l">
              <a:lnSpc>
                <a:spcPct val="100000"/>
              </a:lnSpc>
              <a:spcBef>
                <a:spcPts val="240"/>
              </a:spcBef>
              <a:spcAft>
                <a:spcPts val="0"/>
              </a:spcAft>
              <a:buClr>
                <a:schemeClr val="dk1"/>
              </a:buClr>
              <a:buSzPts val="1800"/>
              <a:buChar char="»"/>
              <a:defRPr/>
            </a:lvl5pPr>
            <a:lvl6pPr marL="1828891" lvl="5" indent="-228611" algn="l">
              <a:lnSpc>
                <a:spcPct val="100000"/>
              </a:lnSpc>
              <a:spcBef>
                <a:spcPts val="240"/>
              </a:spcBef>
              <a:spcAft>
                <a:spcPts val="0"/>
              </a:spcAft>
              <a:buClr>
                <a:schemeClr val="dk1"/>
              </a:buClr>
              <a:buSzPts val="1800"/>
              <a:buChar char="•"/>
              <a:defRPr/>
            </a:lvl6pPr>
            <a:lvl7pPr marL="2133707" lvl="6" indent="-228611" algn="l">
              <a:lnSpc>
                <a:spcPct val="100000"/>
              </a:lnSpc>
              <a:spcBef>
                <a:spcPts val="240"/>
              </a:spcBef>
              <a:spcAft>
                <a:spcPts val="0"/>
              </a:spcAft>
              <a:buClr>
                <a:schemeClr val="dk1"/>
              </a:buClr>
              <a:buSzPts val="1800"/>
              <a:buChar char="•"/>
              <a:defRPr/>
            </a:lvl7pPr>
            <a:lvl8pPr marL="2438522" lvl="7" indent="-228611" algn="l">
              <a:lnSpc>
                <a:spcPct val="100000"/>
              </a:lnSpc>
              <a:spcBef>
                <a:spcPts val="240"/>
              </a:spcBef>
              <a:spcAft>
                <a:spcPts val="0"/>
              </a:spcAft>
              <a:buClr>
                <a:schemeClr val="dk1"/>
              </a:buClr>
              <a:buSzPts val="1800"/>
              <a:buChar char="•"/>
              <a:defRPr/>
            </a:lvl8pPr>
            <a:lvl9pPr marL="2743337" lvl="8" indent="-228611" algn="l">
              <a:lnSpc>
                <a:spcPct val="100000"/>
              </a:lnSpc>
              <a:spcBef>
                <a:spcPts val="240"/>
              </a:spcBef>
              <a:spcAft>
                <a:spcPts val="0"/>
              </a:spcAft>
              <a:buClr>
                <a:schemeClr val="dk1"/>
              </a:buClr>
              <a:buSzPts val="1800"/>
              <a:buChar char="•"/>
              <a:defRPr/>
            </a:lvl9pPr>
          </a:lstStyle>
          <a:p>
            <a:endParaRPr/>
          </a:p>
        </p:txBody>
      </p:sp>
      <p:sp>
        <p:nvSpPr>
          <p:cNvPr id="28" name="Google Shape;28;p14"/>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4"/>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4"/>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186603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1"/>
        <p:cNvGrpSpPr/>
        <p:nvPr/>
      </p:nvGrpSpPr>
      <p:grpSpPr>
        <a:xfrm>
          <a:off x="0" y="0"/>
          <a:ext cx="0" cy="0"/>
          <a:chOff x="0" y="0"/>
          <a:chExt cx="0" cy="0"/>
        </a:xfrm>
      </p:grpSpPr>
      <p:sp>
        <p:nvSpPr>
          <p:cNvPr id="32" name="Google Shape;32;p15"/>
          <p:cNvSpPr txBox="1">
            <a:spLocks noGrp="1"/>
          </p:cNvSpPr>
          <p:nvPr>
            <p:ph type="title"/>
          </p:nvPr>
        </p:nvSpPr>
        <p:spPr>
          <a:xfrm>
            <a:off x="481542" y="2937934"/>
            <a:ext cx="5181600" cy="90805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2667"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5"/>
          <p:cNvSpPr txBox="1">
            <a:spLocks noGrp="1"/>
          </p:cNvSpPr>
          <p:nvPr>
            <p:ph type="body" idx="1"/>
          </p:nvPr>
        </p:nvSpPr>
        <p:spPr>
          <a:xfrm>
            <a:off x="481542" y="1937809"/>
            <a:ext cx="5181600" cy="1000125"/>
          </a:xfrm>
          <a:prstGeom prst="rect">
            <a:avLst/>
          </a:prstGeom>
          <a:noFill/>
          <a:ln>
            <a:noFill/>
          </a:ln>
        </p:spPr>
        <p:txBody>
          <a:bodyPr spcFirstLastPara="1" wrap="square" lIns="91425" tIns="45700" rIns="91425" bIns="45700" anchor="b" anchorCtr="0">
            <a:normAutofit/>
          </a:bodyPr>
          <a:lstStyle>
            <a:lvl1pPr marL="304815" lvl="0" indent="-152408" algn="l">
              <a:lnSpc>
                <a:spcPct val="100000"/>
              </a:lnSpc>
              <a:spcBef>
                <a:spcPts val="267"/>
              </a:spcBef>
              <a:spcAft>
                <a:spcPts val="0"/>
              </a:spcAft>
              <a:buClr>
                <a:srgbClr val="888888"/>
              </a:buClr>
              <a:buSzPts val="2000"/>
              <a:buNone/>
              <a:defRPr sz="1333">
                <a:solidFill>
                  <a:srgbClr val="888888"/>
                </a:solidFill>
              </a:defRPr>
            </a:lvl1pPr>
            <a:lvl2pPr marL="609630" lvl="1" indent="-152408" algn="l">
              <a:lnSpc>
                <a:spcPct val="100000"/>
              </a:lnSpc>
              <a:spcBef>
                <a:spcPts val="240"/>
              </a:spcBef>
              <a:spcAft>
                <a:spcPts val="0"/>
              </a:spcAft>
              <a:buClr>
                <a:srgbClr val="888888"/>
              </a:buClr>
              <a:buSzPts val="1800"/>
              <a:buNone/>
              <a:defRPr sz="1200">
                <a:solidFill>
                  <a:srgbClr val="888888"/>
                </a:solidFill>
              </a:defRPr>
            </a:lvl2pPr>
            <a:lvl3pPr marL="914446" lvl="2" indent="-152408" algn="l">
              <a:lnSpc>
                <a:spcPct val="100000"/>
              </a:lnSpc>
              <a:spcBef>
                <a:spcPts val="213"/>
              </a:spcBef>
              <a:spcAft>
                <a:spcPts val="0"/>
              </a:spcAft>
              <a:buClr>
                <a:srgbClr val="888888"/>
              </a:buClr>
              <a:buSzPts val="1600"/>
              <a:buNone/>
              <a:defRPr sz="1067">
                <a:solidFill>
                  <a:srgbClr val="888888"/>
                </a:solidFill>
              </a:defRPr>
            </a:lvl3pPr>
            <a:lvl4pPr marL="1219261" lvl="3" indent="-152408" algn="l">
              <a:lnSpc>
                <a:spcPct val="100000"/>
              </a:lnSpc>
              <a:spcBef>
                <a:spcPts val="187"/>
              </a:spcBef>
              <a:spcAft>
                <a:spcPts val="0"/>
              </a:spcAft>
              <a:buClr>
                <a:srgbClr val="888888"/>
              </a:buClr>
              <a:buSzPts val="1400"/>
              <a:buNone/>
              <a:defRPr sz="933">
                <a:solidFill>
                  <a:srgbClr val="888888"/>
                </a:solidFill>
              </a:defRPr>
            </a:lvl4pPr>
            <a:lvl5pPr marL="1524076" lvl="4" indent="-152408" algn="l">
              <a:lnSpc>
                <a:spcPct val="100000"/>
              </a:lnSpc>
              <a:spcBef>
                <a:spcPts val="187"/>
              </a:spcBef>
              <a:spcAft>
                <a:spcPts val="0"/>
              </a:spcAft>
              <a:buClr>
                <a:srgbClr val="888888"/>
              </a:buClr>
              <a:buSzPts val="1400"/>
              <a:buNone/>
              <a:defRPr sz="933">
                <a:solidFill>
                  <a:srgbClr val="888888"/>
                </a:solidFill>
              </a:defRPr>
            </a:lvl5pPr>
            <a:lvl6pPr marL="1828891" lvl="5" indent="-152408" algn="l">
              <a:lnSpc>
                <a:spcPct val="100000"/>
              </a:lnSpc>
              <a:spcBef>
                <a:spcPts val="187"/>
              </a:spcBef>
              <a:spcAft>
                <a:spcPts val="0"/>
              </a:spcAft>
              <a:buClr>
                <a:srgbClr val="888888"/>
              </a:buClr>
              <a:buSzPts val="1400"/>
              <a:buNone/>
              <a:defRPr sz="933">
                <a:solidFill>
                  <a:srgbClr val="888888"/>
                </a:solidFill>
              </a:defRPr>
            </a:lvl6pPr>
            <a:lvl7pPr marL="2133707" lvl="6" indent="-152408" algn="l">
              <a:lnSpc>
                <a:spcPct val="100000"/>
              </a:lnSpc>
              <a:spcBef>
                <a:spcPts val="187"/>
              </a:spcBef>
              <a:spcAft>
                <a:spcPts val="0"/>
              </a:spcAft>
              <a:buClr>
                <a:srgbClr val="888888"/>
              </a:buClr>
              <a:buSzPts val="1400"/>
              <a:buNone/>
              <a:defRPr sz="933">
                <a:solidFill>
                  <a:srgbClr val="888888"/>
                </a:solidFill>
              </a:defRPr>
            </a:lvl7pPr>
            <a:lvl8pPr marL="2438522" lvl="7" indent="-152408" algn="l">
              <a:lnSpc>
                <a:spcPct val="100000"/>
              </a:lnSpc>
              <a:spcBef>
                <a:spcPts val="187"/>
              </a:spcBef>
              <a:spcAft>
                <a:spcPts val="0"/>
              </a:spcAft>
              <a:buClr>
                <a:srgbClr val="888888"/>
              </a:buClr>
              <a:buSzPts val="1400"/>
              <a:buNone/>
              <a:defRPr sz="933">
                <a:solidFill>
                  <a:srgbClr val="888888"/>
                </a:solidFill>
              </a:defRPr>
            </a:lvl8pPr>
            <a:lvl9pPr marL="2743337" lvl="8" indent="-152408" algn="l">
              <a:lnSpc>
                <a:spcPct val="100000"/>
              </a:lnSpc>
              <a:spcBef>
                <a:spcPts val="187"/>
              </a:spcBef>
              <a:spcAft>
                <a:spcPts val="0"/>
              </a:spcAft>
              <a:buClr>
                <a:srgbClr val="888888"/>
              </a:buClr>
              <a:buSzPts val="1400"/>
              <a:buNone/>
              <a:defRPr sz="933">
                <a:solidFill>
                  <a:srgbClr val="888888"/>
                </a:solidFill>
              </a:defRPr>
            </a:lvl9pPr>
          </a:lstStyle>
          <a:p>
            <a:endParaRPr/>
          </a:p>
        </p:txBody>
      </p:sp>
      <p:sp>
        <p:nvSpPr>
          <p:cNvPr id="34" name="Google Shape;34;p15"/>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5"/>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5"/>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948978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7"/>
        <p:cNvGrpSpPr/>
        <p:nvPr/>
      </p:nvGrpSpPr>
      <p:grpSpPr>
        <a:xfrm>
          <a:off x="0" y="0"/>
          <a:ext cx="0" cy="0"/>
          <a:chOff x="0" y="0"/>
          <a:chExt cx="0" cy="0"/>
        </a:xfrm>
      </p:grpSpPr>
      <p:sp>
        <p:nvSpPr>
          <p:cNvPr id="38" name="Google Shape;38;p16"/>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6"/>
          <p:cNvSpPr txBox="1">
            <a:spLocks noGrp="1"/>
          </p:cNvSpPr>
          <p:nvPr>
            <p:ph type="body" idx="1"/>
          </p:nvPr>
        </p:nvSpPr>
        <p:spPr>
          <a:xfrm>
            <a:off x="304800" y="1066800"/>
            <a:ext cx="2692400" cy="3017309"/>
          </a:xfrm>
          <a:prstGeom prst="rect">
            <a:avLst/>
          </a:prstGeom>
          <a:noFill/>
          <a:ln>
            <a:noFill/>
          </a:ln>
        </p:spPr>
        <p:txBody>
          <a:bodyPr spcFirstLastPara="1" wrap="square" lIns="91425" tIns="45700" rIns="91425" bIns="45700" anchor="t" anchorCtr="0">
            <a:normAutofit/>
          </a:bodyPr>
          <a:lstStyle>
            <a:lvl1pPr marL="304815" lvl="0" indent="-270947" algn="l">
              <a:lnSpc>
                <a:spcPct val="100000"/>
              </a:lnSpc>
              <a:spcBef>
                <a:spcPts val="373"/>
              </a:spcBef>
              <a:spcAft>
                <a:spcPts val="0"/>
              </a:spcAft>
              <a:buClr>
                <a:schemeClr val="dk1"/>
              </a:buClr>
              <a:buSzPts val="2800"/>
              <a:buChar char="•"/>
              <a:defRPr sz="1867"/>
            </a:lvl1pPr>
            <a:lvl2pPr marL="609630" lvl="1" indent="-254013" algn="l">
              <a:lnSpc>
                <a:spcPct val="100000"/>
              </a:lnSpc>
              <a:spcBef>
                <a:spcPts val="320"/>
              </a:spcBef>
              <a:spcAft>
                <a:spcPts val="0"/>
              </a:spcAft>
              <a:buClr>
                <a:schemeClr val="dk1"/>
              </a:buClr>
              <a:buSzPts val="2400"/>
              <a:buChar char="–"/>
              <a:defRPr sz="1600"/>
            </a:lvl2pPr>
            <a:lvl3pPr marL="914446" lvl="2" indent="-237079" algn="l">
              <a:lnSpc>
                <a:spcPct val="100000"/>
              </a:lnSpc>
              <a:spcBef>
                <a:spcPts val="267"/>
              </a:spcBef>
              <a:spcAft>
                <a:spcPts val="0"/>
              </a:spcAft>
              <a:buClr>
                <a:schemeClr val="dk1"/>
              </a:buClr>
              <a:buSzPts val="2000"/>
              <a:buChar char="•"/>
              <a:defRPr sz="1333"/>
            </a:lvl3pPr>
            <a:lvl4pPr marL="1219261" lvl="3" indent="-228611" algn="l">
              <a:lnSpc>
                <a:spcPct val="100000"/>
              </a:lnSpc>
              <a:spcBef>
                <a:spcPts val="240"/>
              </a:spcBef>
              <a:spcAft>
                <a:spcPts val="0"/>
              </a:spcAft>
              <a:buClr>
                <a:schemeClr val="dk1"/>
              </a:buClr>
              <a:buSzPts val="1800"/>
              <a:buChar char="–"/>
              <a:defRPr sz="1200"/>
            </a:lvl4pPr>
            <a:lvl5pPr marL="1524076" lvl="4" indent="-228611" algn="l">
              <a:lnSpc>
                <a:spcPct val="100000"/>
              </a:lnSpc>
              <a:spcBef>
                <a:spcPts val="240"/>
              </a:spcBef>
              <a:spcAft>
                <a:spcPts val="0"/>
              </a:spcAft>
              <a:buClr>
                <a:schemeClr val="dk1"/>
              </a:buClr>
              <a:buSzPts val="1800"/>
              <a:buChar char="»"/>
              <a:defRPr sz="1200"/>
            </a:lvl5pPr>
            <a:lvl6pPr marL="1828891" lvl="5" indent="-228611" algn="l">
              <a:lnSpc>
                <a:spcPct val="100000"/>
              </a:lnSpc>
              <a:spcBef>
                <a:spcPts val="240"/>
              </a:spcBef>
              <a:spcAft>
                <a:spcPts val="0"/>
              </a:spcAft>
              <a:buClr>
                <a:schemeClr val="dk1"/>
              </a:buClr>
              <a:buSzPts val="1800"/>
              <a:buChar char="•"/>
              <a:defRPr sz="1200"/>
            </a:lvl6pPr>
            <a:lvl7pPr marL="2133707" lvl="6" indent="-228611" algn="l">
              <a:lnSpc>
                <a:spcPct val="100000"/>
              </a:lnSpc>
              <a:spcBef>
                <a:spcPts val="240"/>
              </a:spcBef>
              <a:spcAft>
                <a:spcPts val="0"/>
              </a:spcAft>
              <a:buClr>
                <a:schemeClr val="dk1"/>
              </a:buClr>
              <a:buSzPts val="1800"/>
              <a:buChar char="•"/>
              <a:defRPr sz="1200"/>
            </a:lvl7pPr>
            <a:lvl8pPr marL="2438522" lvl="7" indent="-228611" algn="l">
              <a:lnSpc>
                <a:spcPct val="100000"/>
              </a:lnSpc>
              <a:spcBef>
                <a:spcPts val="240"/>
              </a:spcBef>
              <a:spcAft>
                <a:spcPts val="0"/>
              </a:spcAft>
              <a:buClr>
                <a:schemeClr val="dk1"/>
              </a:buClr>
              <a:buSzPts val="1800"/>
              <a:buChar char="•"/>
              <a:defRPr sz="1200"/>
            </a:lvl8pPr>
            <a:lvl9pPr marL="2743337" lvl="8" indent="-228611" algn="l">
              <a:lnSpc>
                <a:spcPct val="100000"/>
              </a:lnSpc>
              <a:spcBef>
                <a:spcPts val="240"/>
              </a:spcBef>
              <a:spcAft>
                <a:spcPts val="0"/>
              </a:spcAft>
              <a:buClr>
                <a:schemeClr val="dk1"/>
              </a:buClr>
              <a:buSzPts val="1800"/>
              <a:buChar char="•"/>
              <a:defRPr sz="1200"/>
            </a:lvl9pPr>
          </a:lstStyle>
          <a:p>
            <a:endParaRPr/>
          </a:p>
        </p:txBody>
      </p:sp>
      <p:sp>
        <p:nvSpPr>
          <p:cNvPr id="40" name="Google Shape;40;p16"/>
          <p:cNvSpPr txBox="1">
            <a:spLocks noGrp="1"/>
          </p:cNvSpPr>
          <p:nvPr>
            <p:ph type="body" idx="2"/>
          </p:nvPr>
        </p:nvSpPr>
        <p:spPr>
          <a:xfrm>
            <a:off x="3098800" y="1066800"/>
            <a:ext cx="2692400" cy="3017309"/>
          </a:xfrm>
          <a:prstGeom prst="rect">
            <a:avLst/>
          </a:prstGeom>
          <a:noFill/>
          <a:ln>
            <a:noFill/>
          </a:ln>
        </p:spPr>
        <p:txBody>
          <a:bodyPr spcFirstLastPara="1" wrap="square" lIns="91425" tIns="45700" rIns="91425" bIns="45700" anchor="t" anchorCtr="0">
            <a:normAutofit/>
          </a:bodyPr>
          <a:lstStyle>
            <a:lvl1pPr marL="304815" lvl="0" indent="-270947" algn="l">
              <a:lnSpc>
                <a:spcPct val="100000"/>
              </a:lnSpc>
              <a:spcBef>
                <a:spcPts val="373"/>
              </a:spcBef>
              <a:spcAft>
                <a:spcPts val="0"/>
              </a:spcAft>
              <a:buClr>
                <a:schemeClr val="dk1"/>
              </a:buClr>
              <a:buSzPts val="2800"/>
              <a:buChar char="•"/>
              <a:defRPr sz="1867"/>
            </a:lvl1pPr>
            <a:lvl2pPr marL="609630" lvl="1" indent="-254013" algn="l">
              <a:lnSpc>
                <a:spcPct val="100000"/>
              </a:lnSpc>
              <a:spcBef>
                <a:spcPts val="320"/>
              </a:spcBef>
              <a:spcAft>
                <a:spcPts val="0"/>
              </a:spcAft>
              <a:buClr>
                <a:schemeClr val="dk1"/>
              </a:buClr>
              <a:buSzPts val="2400"/>
              <a:buChar char="–"/>
              <a:defRPr sz="1600"/>
            </a:lvl2pPr>
            <a:lvl3pPr marL="914446" lvl="2" indent="-237079" algn="l">
              <a:lnSpc>
                <a:spcPct val="100000"/>
              </a:lnSpc>
              <a:spcBef>
                <a:spcPts val="267"/>
              </a:spcBef>
              <a:spcAft>
                <a:spcPts val="0"/>
              </a:spcAft>
              <a:buClr>
                <a:schemeClr val="dk1"/>
              </a:buClr>
              <a:buSzPts val="2000"/>
              <a:buChar char="•"/>
              <a:defRPr sz="1333"/>
            </a:lvl3pPr>
            <a:lvl4pPr marL="1219261" lvl="3" indent="-228611" algn="l">
              <a:lnSpc>
                <a:spcPct val="100000"/>
              </a:lnSpc>
              <a:spcBef>
                <a:spcPts val="240"/>
              </a:spcBef>
              <a:spcAft>
                <a:spcPts val="0"/>
              </a:spcAft>
              <a:buClr>
                <a:schemeClr val="dk1"/>
              </a:buClr>
              <a:buSzPts val="1800"/>
              <a:buChar char="–"/>
              <a:defRPr sz="1200"/>
            </a:lvl4pPr>
            <a:lvl5pPr marL="1524076" lvl="4" indent="-228611" algn="l">
              <a:lnSpc>
                <a:spcPct val="100000"/>
              </a:lnSpc>
              <a:spcBef>
                <a:spcPts val="240"/>
              </a:spcBef>
              <a:spcAft>
                <a:spcPts val="0"/>
              </a:spcAft>
              <a:buClr>
                <a:schemeClr val="dk1"/>
              </a:buClr>
              <a:buSzPts val="1800"/>
              <a:buChar char="»"/>
              <a:defRPr sz="1200"/>
            </a:lvl5pPr>
            <a:lvl6pPr marL="1828891" lvl="5" indent="-228611" algn="l">
              <a:lnSpc>
                <a:spcPct val="100000"/>
              </a:lnSpc>
              <a:spcBef>
                <a:spcPts val="240"/>
              </a:spcBef>
              <a:spcAft>
                <a:spcPts val="0"/>
              </a:spcAft>
              <a:buClr>
                <a:schemeClr val="dk1"/>
              </a:buClr>
              <a:buSzPts val="1800"/>
              <a:buChar char="•"/>
              <a:defRPr sz="1200"/>
            </a:lvl6pPr>
            <a:lvl7pPr marL="2133707" lvl="6" indent="-228611" algn="l">
              <a:lnSpc>
                <a:spcPct val="100000"/>
              </a:lnSpc>
              <a:spcBef>
                <a:spcPts val="240"/>
              </a:spcBef>
              <a:spcAft>
                <a:spcPts val="0"/>
              </a:spcAft>
              <a:buClr>
                <a:schemeClr val="dk1"/>
              </a:buClr>
              <a:buSzPts val="1800"/>
              <a:buChar char="•"/>
              <a:defRPr sz="1200"/>
            </a:lvl7pPr>
            <a:lvl8pPr marL="2438522" lvl="7" indent="-228611" algn="l">
              <a:lnSpc>
                <a:spcPct val="100000"/>
              </a:lnSpc>
              <a:spcBef>
                <a:spcPts val="240"/>
              </a:spcBef>
              <a:spcAft>
                <a:spcPts val="0"/>
              </a:spcAft>
              <a:buClr>
                <a:schemeClr val="dk1"/>
              </a:buClr>
              <a:buSzPts val="1800"/>
              <a:buChar char="•"/>
              <a:defRPr sz="1200"/>
            </a:lvl8pPr>
            <a:lvl9pPr marL="2743337" lvl="8" indent="-228611" algn="l">
              <a:lnSpc>
                <a:spcPct val="100000"/>
              </a:lnSpc>
              <a:spcBef>
                <a:spcPts val="240"/>
              </a:spcBef>
              <a:spcAft>
                <a:spcPts val="0"/>
              </a:spcAft>
              <a:buClr>
                <a:schemeClr val="dk1"/>
              </a:buClr>
              <a:buSzPts val="1800"/>
              <a:buChar char="•"/>
              <a:defRPr sz="1200"/>
            </a:lvl9pPr>
          </a:lstStyle>
          <a:p>
            <a:endParaRPr/>
          </a:p>
        </p:txBody>
      </p:sp>
      <p:sp>
        <p:nvSpPr>
          <p:cNvPr id="41" name="Google Shape;41;p16"/>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6"/>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6"/>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42477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p17"/>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17"/>
          <p:cNvSpPr txBox="1">
            <a:spLocks noGrp="1"/>
          </p:cNvSpPr>
          <p:nvPr>
            <p:ph type="body" idx="1"/>
          </p:nvPr>
        </p:nvSpPr>
        <p:spPr>
          <a:xfrm>
            <a:off x="304800" y="1023409"/>
            <a:ext cx="2693459" cy="426508"/>
          </a:xfrm>
          <a:prstGeom prst="rect">
            <a:avLst/>
          </a:prstGeom>
          <a:noFill/>
          <a:ln>
            <a:noFill/>
          </a:ln>
        </p:spPr>
        <p:txBody>
          <a:bodyPr spcFirstLastPara="1" wrap="square" lIns="91425" tIns="45700" rIns="91425" bIns="45700" anchor="b" anchorCtr="0">
            <a:normAutofit/>
          </a:bodyPr>
          <a:lstStyle>
            <a:lvl1pPr marL="304815" lvl="0" indent="-152408" algn="l">
              <a:lnSpc>
                <a:spcPct val="100000"/>
              </a:lnSpc>
              <a:spcBef>
                <a:spcPts val="320"/>
              </a:spcBef>
              <a:spcAft>
                <a:spcPts val="0"/>
              </a:spcAft>
              <a:buClr>
                <a:schemeClr val="dk1"/>
              </a:buClr>
              <a:buSzPts val="2400"/>
              <a:buNone/>
              <a:defRPr sz="1600" b="1"/>
            </a:lvl1pPr>
            <a:lvl2pPr marL="609630" lvl="1" indent="-152408" algn="l">
              <a:lnSpc>
                <a:spcPct val="100000"/>
              </a:lnSpc>
              <a:spcBef>
                <a:spcPts val="267"/>
              </a:spcBef>
              <a:spcAft>
                <a:spcPts val="0"/>
              </a:spcAft>
              <a:buClr>
                <a:schemeClr val="dk1"/>
              </a:buClr>
              <a:buSzPts val="2000"/>
              <a:buNone/>
              <a:defRPr sz="1333" b="1"/>
            </a:lvl2pPr>
            <a:lvl3pPr marL="914446" lvl="2" indent="-152408" algn="l">
              <a:lnSpc>
                <a:spcPct val="100000"/>
              </a:lnSpc>
              <a:spcBef>
                <a:spcPts val="240"/>
              </a:spcBef>
              <a:spcAft>
                <a:spcPts val="0"/>
              </a:spcAft>
              <a:buClr>
                <a:schemeClr val="dk1"/>
              </a:buClr>
              <a:buSzPts val="1800"/>
              <a:buNone/>
              <a:defRPr sz="1200" b="1"/>
            </a:lvl3pPr>
            <a:lvl4pPr marL="1219261" lvl="3" indent="-152408" algn="l">
              <a:lnSpc>
                <a:spcPct val="100000"/>
              </a:lnSpc>
              <a:spcBef>
                <a:spcPts val="213"/>
              </a:spcBef>
              <a:spcAft>
                <a:spcPts val="0"/>
              </a:spcAft>
              <a:buClr>
                <a:schemeClr val="dk1"/>
              </a:buClr>
              <a:buSzPts val="1600"/>
              <a:buNone/>
              <a:defRPr sz="1067" b="1"/>
            </a:lvl4pPr>
            <a:lvl5pPr marL="1524076" lvl="4" indent="-152408" algn="l">
              <a:lnSpc>
                <a:spcPct val="100000"/>
              </a:lnSpc>
              <a:spcBef>
                <a:spcPts val="213"/>
              </a:spcBef>
              <a:spcAft>
                <a:spcPts val="0"/>
              </a:spcAft>
              <a:buClr>
                <a:schemeClr val="dk1"/>
              </a:buClr>
              <a:buSzPts val="1600"/>
              <a:buNone/>
              <a:defRPr sz="1067" b="1"/>
            </a:lvl5pPr>
            <a:lvl6pPr marL="1828891" lvl="5" indent="-152408" algn="l">
              <a:lnSpc>
                <a:spcPct val="100000"/>
              </a:lnSpc>
              <a:spcBef>
                <a:spcPts val="213"/>
              </a:spcBef>
              <a:spcAft>
                <a:spcPts val="0"/>
              </a:spcAft>
              <a:buClr>
                <a:schemeClr val="dk1"/>
              </a:buClr>
              <a:buSzPts val="1600"/>
              <a:buNone/>
              <a:defRPr sz="1067" b="1"/>
            </a:lvl6pPr>
            <a:lvl7pPr marL="2133707" lvl="6" indent="-152408" algn="l">
              <a:lnSpc>
                <a:spcPct val="100000"/>
              </a:lnSpc>
              <a:spcBef>
                <a:spcPts val="213"/>
              </a:spcBef>
              <a:spcAft>
                <a:spcPts val="0"/>
              </a:spcAft>
              <a:buClr>
                <a:schemeClr val="dk1"/>
              </a:buClr>
              <a:buSzPts val="1600"/>
              <a:buNone/>
              <a:defRPr sz="1067" b="1"/>
            </a:lvl7pPr>
            <a:lvl8pPr marL="2438522" lvl="7" indent="-152408" algn="l">
              <a:lnSpc>
                <a:spcPct val="100000"/>
              </a:lnSpc>
              <a:spcBef>
                <a:spcPts val="213"/>
              </a:spcBef>
              <a:spcAft>
                <a:spcPts val="0"/>
              </a:spcAft>
              <a:buClr>
                <a:schemeClr val="dk1"/>
              </a:buClr>
              <a:buSzPts val="1600"/>
              <a:buNone/>
              <a:defRPr sz="1067" b="1"/>
            </a:lvl8pPr>
            <a:lvl9pPr marL="2743337" lvl="8" indent="-152408" algn="l">
              <a:lnSpc>
                <a:spcPct val="100000"/>
              </a:lnSpc>
              <a:spcBef>
                <a:spcPts val="213"/>
              </a:spcBef>
              <a:spcAft>
                <a:spcPts val="0"/>
              </a:spcAft>
              <a:buClr>
                <a:schemeClr val="dk1"/>
              </a:buClr>
              <a:buSzPts val="1600"/>
              <a:buNone/>
              <a:defRPr sz="1067" b="1"/>
            </a:lvl9pPr>
          </a:lstStyle>
          <a:p>
            <a:endParaRPr/>
          </a:p>
        </p:txBody>
      </p:sp>
      <p:sp>
        <p:nvSpPr>
          <p:cNvPr id="47" name="Google Shape;47;p17"/>
          <p:cNvSpPr txBox="1">
            <a:spLocks noGrp="1"/>
          </p:cNvSpPr>
          <p:nvPr>
            <p:ph type="body" idx="2"/>
          </p:nvPr>
        </p:nvSpPr>
        <p:spPr>
          <a:xfrm>
            <a:off x="304800" y="1449917"/>
            <a:ext cx="2693459" cy="2634192"/>
          </a:xfrm>
          <a:prstGeom prst="rect">
            <a:avLst/>
          </a:prstGeom>
          <a:noFill/>
          <a:ln>
            <a:noFill/>
          </a:ln>
        </p:spPr>
        <p:txBody>
          <a:bodyPr spcFirstLastPara="1" wrap="square" lIns="91425" tIns="45700" rIns="91425" bIns="45700" anchor="t" anchorCtr="0">
            <a:normAutofit/>
          </a:bodyPr>
          <a:lstStyle>
            <a:lvl1pPr marL="304815" lvl="0" indent="-254013" algn="l">
              <a:lnSpc>
                <a:spcPct val="100000"/>
              </a:lnSpc>
              <a:spcBef>
                <a:spcPts val="320"/>
              </a:spcBef>
              <a:spcAft>
                <a:spcPts val="0"/>
              </a:spcAft>
              <a:buClr>
                <a:schemeClr val="dk1"/>
              </a:buClr>
              <a:buSzPts val="2400"/>
              <a:buChar char="•"/>
              <a:defRPr sz="1600"/>
            </a:lvl1pPr>
            <a:lvl2pPr marL="609630" lvl="1" indent="-237079" algn="l">
              <a:lnSpc>
                <a:spcPct val="100000"/>
              </a:lnSpc>
              <a:spcBef>
                <a:spcPts val="267"/>
              </a:spcBef>
              <a:spcAft>
                <a:spcPts val="0"/>
              </a:spcAft>
              <a:buClr>
                <a:schemeClr val="dk1"/>
              </a:buClr>
              <a:buSzPts val="2000"/>
              <a:buChar char="–"/>
              <a:defRPr sz="1333"/>
            </a:lvl2pPr>
            <a:lvl3pPr marL="914446" lvl="2" indent="-228611" algn="l">
              <a:lnSpc>
                <a:spcPct val="100000"/>
              </a:lnSpc>
              <a:spcBef>
                <a:spcPts val="240"/>
              </a:spcBef>
              <a:spcAft>
                <a:spcPts val="0"/>
              </a:spcAft>
              <a:buClr>
                <a:schemeClr val="dk1"/>
              </a:buClr>
              <a:buSzPts val="1800"/>
              <a:buChar char="•"/>
              <a:defRPr sz="1200"/>
            </a:lvl3pPr>
            <a:lvl4pPr marL="1219261" lvl="3" indent="-220144" algn="l">
              <a:lnSpc>
                <a:spcPct val="100000"/>
              </a:lnSpc>
              <a:spcBef>
                <a:spcPts val="213"/>
              </a:spcBef>
              <a:spcAft>
                <a:spcPts val="0"/>
              </a:spcAft>
              <a:buClr>
                <a:schemeClr val="dk1"/>
              </a:buClr>
              <a:buSzPts val="1600"/>
              <a:buChar char="–"/>
              <a:defRPr sz="1067"/>
            </a:lvl4pPr>
            <a:lvl5pPr marL="1524076" lvl="4" indent="-220144" algn="l">
              <a:lnSpc>
                <a:spcPct val="100000"/>
              </a:lnSpc>
              <a:spcBef>
                <a:spcPts val="213"/>
              </a:spcBef>
              <a:spcAft>
                <a:spcPts val="0"/>
              </a:spcAft>
              <a:buClr>
                <a:schemeClr val="dk1"/>
              </a:buClr>
              <a:buSzPts val="1600"/>
              <a:buChar char="»"/>
              <a:defRPr sz="1067"/>
            </a:lvl5pPr>
            <a:lvl6pPr marL="1828891" lvl="5" indent="-220144" algn="l">
              <a:lnSpc>
                <a:spcPct val="100000"/>
              </a:lnSpc>
              <a:spcBef>
                <a:spcPts val="213"/>
              </a:spcBef>
              <a:spcAft>
                <a:spcPts val="0"/>
              </a:spcAft>
              <a:buClr>
                <a:schemeClr val="dk1"/>
              </a:buClr>
              <a:buSzPts val="1600"/>
              <a:buChar char="•"/>
              <a:defRPr sz="1067"/>
            </a:lvl6pPr>
            <a:lvl7pPr marL="2133707" lvl="6" indent="-220144" algn="l">
              <a:lnSpc>
                <a:spcPct val="100000"/>
              </a:lnSpc>
              <a:spcBef>
                <a:spcPts val="213"/>
              </a:spcBef>
              <a:spcAft>
                <a:spcPts val="0"/>
              </a:spcAft>
              <a:buClr>
                <a:schemeClr val="dk1"/>
              </a:buClr>
              <a:buSzPts val="1600"/>
              <a:buChar char="•"/>
              <a:defRPr sz="1067"/>
            </a:lvl7pPr>
            <a:lvl8pPr marL="2438522" lvl="7" indent="-220144" algn="l">
              <a:lnSpc>
                <a:spcPct val="100000"/>
              </a:lnSpc>
              <a:spcBef>
                <a:spcPts val="213"/>
              </a:spcBef>
              <a:spcAft>
                <a:spcPts val="0"/>
              </a:spcAft>
              <a:buClr>
                <a:schemeClr val="dk1"/>
              </a:buClr>
              <a:buSzPts val="1600"/>
              <a:buChar char="•"/>
              <a:defRPr sz="1067"/>
            </a:lvl8pPr>
            <a:lvl9pPr marL="2743337" lvl="8" indent="-220144" algn="l">
              <a:lnSpc>
                <a:spcPct val="100000"/>
              </a:lnSpc>
              <a:spcBef>
                <a:spcPts val="213"/>
              </a:spcBef>
              <a:spcAft>
                <a:spcPts val="0"/>
              </a:spcAft>
              <a:buClr>
                <a:schemeClr val="dk1"/>
              </a:buClr>
              <a:buSzPts val="1600"/>
              <a:buChar char="•"/>
              <a:defRPr sz="1067"/>
            </a:lvl9pPr>
          </a:lstStyle>
          <a:p>
            <a:endParaRPr/>
          </a:p>
        </p:txBody>
      </p:sp>
      <p:sp>
        <p:nvSpPr>
          <p:cNvPr id="48" name="Google Shape;48;p17"/>
          <p:cNvSpPr txBox="1">
            <a:spLocks noGrp="1"/>
          </p:cNvSpPr>
          <p:nvPr>
            <p:ph type="body" idx="3"/>
          </p:nvPr>
        </p:nvSpPr>
        <p:spPr>
          <a:xfrm>
            <a:off x="3096684" y="1023409"/>
            <a:ext cx="2694517" cy="426508"/>
          </a:xfrm>
          <a:prstGeom prst="rect">
            <a:avLst/>
          </a:prstGeom>
          <a:noFill/>
          <a:ln>
            <a:noFill/>
          </a:ln>
        </p:spPr>
        <p:txBody>
          <a:bodyPr spcFirstLastPara="1" wrap="square" lIns="91425" tIns="45700" rIns="91425" bIns="45700" anchor="b" anchorCtr="0">
            <a:normAutofit/>
          </a:bodyPr>
          <a:lstStyle>
            <a:lvl1pPr marL="304815" lvl="0" indent="-152408" algn="l">
              <a:lnSpc>
                <a:spcPct val="100000"/>
              </a:lnSpc>
              <a:spcBef>
                <a:spcPts val="320"/>
              </a:spcBef>
              <a:spcAft>
                <a:spcPts val="0"/>
              </a:spcAft>
              <a:buClr>
                <a:schemeClr val="dk1"/>
              </a:buClr>
              <a:buSzPts val="2400"/>
              <a:buNone/>
              <a:defRPr sz="1600" b="1"/>
            </a:lvl1pPr>
            <a:lvl2pPr marL="609630" lvl="1" indent="-152408" algn="l">
              <a:lnSpc>
                <a:spcPct val="100000"/>
              </a:lnSpc>
              <a:spcBef>
                <a:spcPts val="267"/>
              </a:spcBef>
              <a:spcAft>
                <a:spcPts val="0"/>
              </a:spcAft>
              <a:buClr>
                <a:schemeClr val="dk1"/>
              </a:buClr>
              <a:buSzPts val="2000"/>
              <a:buNone/>
              <a:defRPr sz="1333" b="1"/>
            </a:lvl2pPr>
            <a:lvl3pPr marL="914446" lvl="2" indent="-152408" algn="l">
              <a:lnSpc>
                <a:spcPct val="100000"/>
              </a:lnSpc>
              <a:spcBef>
                <a:spcPts val="240"/>
              </a:spcBef>
              <a:spcAft>
                <a:spcPts val="0"/>
              </a:spcAft>
              <a:buClr>
                <a:schemeClr val="dk1"/>
              </a:buClr>
              <a:buSzPts val="1800"/>
              <a:buNone/>
              <a:defRPr sz="1200" b="1"/>
            </a:lvl3pPr>
            <a:lvl4pPr marL="1219261" lvl="3" indent="-152408" algn="l">
              <a:lnSpc>
                <a:spcPct val="100000"/>
              </a:lnSpc>
              <a:spcBef>
                <a:spcPts val="213"/>
              </a:spcBef>
              <a:spcAft>
                <a:spcPts val="0"/>
              </a:spcAft>
              <a:buClr>
                <a:schemeClr val="dk1"/>
              </a:buClr>
              <a:buSzPts val="1600"/>
              <a:buNone/>
              <a:defRPr sz="1067" b="1"/>
            </a:lvl4pPr>
            <a:lvl5pPr marL="1524076" lvl="4" indent="-152408" algn="l">
              <a:lnSpc>
                <a:spcPct val="100000"/>
              </a:lnSpc>
              <a:spcBef>
                <a:spcPts val="213"/>
              </a:spcBef>
              <a:spcAft>
                <a:spcPts val="0"/>
              </a:spcAft>
              <a:buClr>
                <a:schemeClr val="dk1"/>
              </a:buClr>
              <a:buSzPts val="1600"/>
              <a:buNone/>
              <a:defRPr sz="1067" b="1"/>
            </a:lvl5pPr>
            <a:lvl6pPr marL="1828891" lvl="5" indent="-152408" algn="l">
              <a:lnSpc>
                <a:spcPct val="100000"/>
              </a:lnSpc>
              <a:spcBef>
                <a:spcPts val="213"/>
              </a:spcBef>
              <a:spcAft>
                <a:spcPts val="0"/>
              </a:spcAft>
              <a:buClr>
                <a:schemeClr val="dk1"/>
              </a:buClr>
              <a:buSzPts val="1600"/>
              <a:buNone/>
              <a:defRPr sz="1067" b="1"/>
            </a:lvl6pPr>
            <a:lvl7pPr marL="2133707" lvl="6" indent="-152408" algn="l">
              <a:lnSpc>
                <a:spcPct val="100000"/>
              </a:lnSpc>
              <a:spcBef>
                <a:spcPts val="213"/>
              </a:spcBef>
              <a:spcAft>
                <a:spcPts val="0"/>
              </a:spcAft>
              <a:buClr>
                <a:schemeClr val="dk1"/>
              </a:buClr>
              <a:buSzPts val="1600"/>
              <a:buNone/>
              <a:defRPr sz="1067" b="1"/>
            </a:lvl7pPr>
            <a:lvl8pPr marL="2438522" lvl="7" indent="-152408" algn="l">
              <a:lnSpc>
                <a:spcPct val="100000"/>
              </a:lnSpc>
              <a:spcBef>
                <a:spcPts val="213"/>
              </a:spcBef>
              <a:spcAft>
                <a:spcPts val="0"/>
              </a:spcAft>
              <a:buClr>
                <a:schemeClr val="dk1"/>
              </a:buClr>
              <a:buSzPts val="1600"/>
              <a:buNone/>
              <a:defRPr sz="1067" b="1"/>
            </a:lvl8pPr>
            <a:lvl9pPr marL="2743337" lvl="8" indent="-152408" algn="l">
              <a:lnSpc>
                <a:spcPct val="100000"/>
              </a:lnSpc>
              <a:spcBef>
                <a:spcPts val="213"/>
              </a:spcBef>
              <a:spcAft>
                <a:spcPts val="0"/>
              </a:spcAft>
              <a:buClr>
                <a:schemeClr val="dk1"/>
              </a:buClr>
              <a:buSzPts val="1600"/>
              <a:buNone/>
              <a:defRPr sz="1067" b="1"/>
            </a:lvl9pPr>
          </a:lstStyle>
          <a:p>
            <a:endParaRPr/>
          </a:p>
        </p:txBody>
      </p:sp>
      <p:sp>
        <p:nvSpPr>
          <p:cNvPr id="49" name="Google Shape;49;p17"/>
          <p:cNvSpPr txBox="1">
            <a:spLocks noGrp="1"/>
          </p:cNvSpPr>
          <p:nvPr>
            <p:ph type="body" idx="4"/>
          </p:nvPr>
        </p:nvSpPr>
        <p:spPr>
          <a:xfrm>
            <a:off x="3096684" y="1449917"/>
            <a:ext cx="2694517" cy="2634192"/>
          </a:xfrm>
          <a:prstGeom prst="rect">
            <a:avLst/>
          </a:prstGeom>
          <a:noFill/>
          <a:ln>
            <a:noFill/>
          </a:ln>
        </p:spPr>
        <p:txBody>
          <a:bodyPr spcFirstLastPara="1" wrap="square" lIns="91425" tIns="45700" rIns="91425" bIns="45700" anchor="t" anchorCtr="0">
            <a:normAutofit/>
          </a:bodyPr>
          <a:lstStyle>
            <a:lvl1pPr marL="304815" lvl="0" indent="-254013" algn="l">
              <a:lnSpc>
                <a:spcPct val="100000"/>
              </a:lnSpc>
              <a:spcBef>
                <a:spcPts val="320"/>
              </a:spcBef>
              <a:spcAft>
                <a:spcPts val="0"/>
              </a:spcAft>
              <a:buClr>
                <a:schemeClr val="dk1"/>
              </a:buClr>
              <a:buSzPts val="2400"/>
              <a:buChar char="•"/>
              <a:defRPr sz="1600"/>
            </a:lvl1pPr>
            <a:lvl2pPr marL="609630" lvl="1" indent="-237079" algn="l">
              <a:lnSpc>
                <a:spcPct val="100000"/>
              </a:lnSpc>
              <a:spcBef>
                <a:spcPts val="267"/>
              </a:spcBef>
              <a:spcAft>
                <a:spcPts val="0"/>
              </a:spcAft>
              <a:buClr>
                <a:schemeClr val="dk1"/>
              </a:buClr>
              <a:buSzPts val="2000"/>
              <a:buChar char="–"/>
              <a:defRPr sz="1333"/>
            </a:lvl2pPr>
            <a:lvl3pPr marL="914446" lvl="2" indent="-228611" algn="l">
              <a:lnSpc>
                <a:spcPct val="100000"/>
              </a:lnSpc>
              <a:spcBef>
                <a:spcPts val="240"/>
              </a:spcBef>
              <a:spcAft>
                <a:spcPts val="0"/>
              </a:spcAft>
              <a:buClr>
                <a:schemeClr val="dk1"/>
              </a:buClr>
              <a:buSzPts val="1800"/>
              <a:buChar char="•"/>
              <a:defRPr sz="1200"/>
            </a:lvl3pPr>
            <a:lvl4pPr marL="1219261" lvl="3" indent="-220144" algn="l">
              <a:lnSpc>
                <a:spcPct val="100000"/>
              </a:lnSpc>
              <a:spcBef>
                <a:spcPts val="213"/>
              </a:spcBef>
              <a:spcAft>
                <a:spcPts val="0"/>
              </a:spcAft>
              <a:buClr>
                <a:schemeClr val="dk1"/>
              </a:buClr>
              <a:buSzPts val="1600"/>
              <a:buChar char="–"/>
              <a:defRPr sz="1067"/>
            </a:lvl4pPr>
            <a:lvl5pPr marL="1524076" lvl="4" indent="-220144" algn="l">
              <a:lnSpc>
                <a:spcPct val="100000"/>
              </a:lnSpc>
              <a:spcBef>
                <a:spcPts val="213"/>
              </a:spcBef>
              <a:spcAft>
                <a:spcPts val="0"/>
              </a:spcAft>
              <a:buClr>
                <a:schemeClr val="dk1"/>
              </a:buClr>
              <a:buSzPts val="1600"/>
              <a:buChar char="»"/>
              <a:defRPr sz="1067"/>
            </a:lvl5pPr>
            <a:lvl6pPr marL="1828891" lvl="5" indent="-220144" algn="l">
              <a:lnSpc>
                <a:spcPct val="100000"/>
              </a:lnSpc>
              <a:spcBef>
                <a:spcPts val="213"/>
              </a:spcBef>
              <a:spcAft>
                <a:spcPts val="0"/>
              </a:spcAft>
              <a:buClr>
                <a:schemeClr val="dk1"/>
              </a:buClr>
              <a:buSzPts val="1600"/>
              <a:buChar char="•"/>
              <a:defRPr sz="1067"/>
            </a:lvl6pPr>
            <a:lvl7pPr marL="2133707" lvl="6" indent="-220144" algn="l">
              <a:lnSpc>
                <a:spcPct val="100000"/>
              </a:lnSpc>
              <a:spcBef>
                <a:spcPts val="213"/>
              </a:spcBef>
              <a:spcAft>
                <a:spcPts val="0"/>
              </a:spcAft>
              <a:buClr>
                <a:schemeClr val="dk1"/>
              </a:buClr>
              <a:buSzPts val="1600"/>
              <a:buChar char="•"/>
              <a:defRPr sz="1067"/>
            </a:lvl7pPr>
            <a:lvl8pPr marL="2438522" lvl="7" indent="-220144" algn="l">
              <a:lnSpc>
                <a:spcPct val="100000"/>
              </a:lnSpc>
              <a:spcBef>
                <a:spcPts val="213"/>
              </a:spcBef>
              <a:spcAft>
                <a:spcPts val="0"/>
              </a:spcAft>
              <a:buClr>
                <a:schemeClr val="dk1"/>
              </a:buClr>
              <a:buSzPts val="1600"/>
              <a:buChar char="•"/>
              <a:defRPr sz="1067"/>
            </a:lvl8pPr>
            <a:lvl9pPr marL="2743337" lvl="8" indent="-220144" algn="l">
              <a:lnSpc>
                <a:spcPct val="100000"/>
              </a:lnSpc>
              <a:spcBef>
                <a:spcPts val="213"/>
              </a:spcBef>
              <a:spcAft>
                <a:spcPts val="0"/>
              </a:spcAft>
              <a:buClr>
                <a:schemeClr val="dk1"/>
              </a:buClr>
              <a:buSzPts val="1600"/>
              <a:buChar char="•"/>
              <a:defRPr sz="1067"/>
            </a:lvl9pPr>
          </a:lstStyle>
          <a:p>
            <a:endParaRPr/>
          </a:p>
        </p:txBody>
      </p:sp>
      <p:sp>
        <p:nvSpPr>
          <p:cNvPr id="50" name="Google Shape;50;p17"/>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7"/>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7"/>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861326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3"/>
        <p:cNvGrpSpPr/>
        <p:nvPr/>
      </p:nvGrpSpPr>
      <p:grpSpPr>
        <a:xfrm>
          <a:off x="0" y="0"/>
          <a:ext cx="0" cy="0"/>
          <a:chOff x="0" y="0"/>
          <a:chExt cx="0" cy="0"/>
        </a:xfrm>
      </p:grpSpPr>
      <p:sp>
        <p:nvSpPr>
          <p:cNvPr id="54" name="Google Shape;54;p18"/>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18"/>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8"/>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8"/>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1806090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19"/>
          <p:cNvSpPr txBox="1">
            <a:spLocks noGrp="1"/>
          </p:cNvSpPr>
          <p:nvPr>
            <p:ph type="title"/>
          </p:nvPr>
        </p:nvSpPr>
        <p:spPr>
          <a:xfrm>
            <a:off x="304800" y="182033"/>
            <a:ext cx="2005542" cy="7747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1333"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9"/>
          <p:cNvSpPr txBox="1">
            <a:spLocks noGrp="1"/>
          </p:cNvSpPr>
          <p:nvPr>
            <p:ph type="body" idx="1"/>
          </p:nvPr>
        </p:nvSpPr>
        <p:spPr>
          <a:xfrm>
            <a:off x="2383367" y="182034"/>
            <a:ext cx="3407833" cy="3902075"/>
          </a:xfrm>
          <a:prstGeom prst="rect">
            <a:avLst/>
          </a:prstGeom>
          <a:noFill/>
          <a:ln>
            <a:noFill/>
          </a:ln>
        </p:spPr>
        <p:txBody>
          <a:bodyPr spcFirstLastPara="1" wrap="square" lIns="91425" tIns="45700" rIns="91425" bIns="45700" anchor="t" anchorCtr="0">
            <a:normAutofit/>
          </a:bodyPr>
          <a:lstStyle>
            <a:lvl1pPr marL="304815" lvl="0" indent="-287881" algn="l">
              <a:lnSpc>
                <a:spcPct val="100000"/>
              </a:lnSpc>
              <a:spcBef>
                <a:spcPts val="427"/>
              </a:spcBef>
              <a:spcAft>
                <a:spcPts val="0"/>
              </a:spcAft>
              <a:buClr>
                <a:schemeClr val="dk1"/>
              </a:buClr>
              <a:buSzPts val="3200"/>
              <a:buChar char="•"/>
              <a:defRPr sz="2133"/>
            </a:lvl1pPr>
            <a:lvl2pPr marL="609630" lvl="1" indent="-270947" algn="l">
              <a:lnSpc>
                <a:spcPct val="100000"/>
              </a:lnSpc>
              <a:spcBef>
                <a:spcPts val="373"/>
              </a:spcBef>
              <a:spcAft>
                <a:spcPts val="0"/>
              </a:spcAft>
              <a:buClr>
                <a:schemeClr val="dk1"/>
              </a:buClr>
              <a:buSzPts val="2800"/>
              <a:buChar char="–"/>
              <a:defRPr sz="1867"/>
            </a:lvl2pPr>
            <a:lvl3pPr marL="914446" lvl="2" indent="-254013" algn="l">
              <a:lnSpc>
                <a:spcPct val="100000"/>
              </a:lnSpc>
              <a:spcBef>
                <a:spcPts val="320"/>
              </a:spcBef>
              <a:spcAft>
                <a:spcPts val="0"/>
              </a:spcAft>
              <a:buClr>
                <a:schemeClr val="dk1"/>
              </a:buClr>
              <a:buSzPts val="2400"/>
              <a:buChar char="•"/>
              <a:defRPr sz="1600"/>
            </a:lvl3pPr>
            <a:lvl4pPr marL="1219261" lvl="3" indent="-237079" algn="l">
              <a:lnSpc>
                <a:spcPct val="100000"/>
              </a:lnSpc>
              <a:spcBef>
                <a:spcPts val="267"/>
              </a:spcBef>
              <a:spcAft>
                <a:spcPts val="0"/>
              </a:spcAft>
              <a:buClr>
                <a:schemeClr val="dk1"/>
              </a:buClr>
              <a:buSzPts val="2000"/>
              <a:buChar char="–"/>
              <a:defRPr sz="1333"/>
            </a:lvl4pPr>
            <a:lvl5pPr marL="1524076" lvl="4" indent="-237079" algn="l">
              <a:lnSpc>
                <a:spcPct val="100000"/>
              </a:lnSpc>
              <a:spcBef>
                <a:spcPts val="267"/>
              </a:spcBef>
              <a:spcAft>
                <a:spcPts val="0"/>
              </a:spcAft>
              <a:buClr>
                <a:schemeClr val="dk1"/>
              </a:buClr>
              <a:buSzPts val="2000"/>
              <a:buChar char="»"/>
              <a:defRPr sz="1333"/>
            </a:lvl5pPr>
            <a:lvl6pPr marL="1828891" lvl="5" indent="-237079" algn="l">
              <a:lnSpc>
                <a:spcPct val="100000"/>
              </a:lnSpc>
              <a:spcBef>
                <a:spcPts val="267"/>
              </a:spcBef>
              <a:spcAft>
                <a:spcPts val="0"/>
              </a:spcAft>
              <a:buClr>
                <a:schemeClr val="dk1"/>
              </a:buClr>
              <a:buSzPts val="2000"/>
              <a:buChar char="•"/>
              <a:defRPr sz="1333"/>
            </a:lvl6pPr>
            <a:lvl7pPr marL="2133707" lvl="6" indent="-237079" algn="l">
              <a:lnSpc>
                <a:spcPct val="100000"/>
              </a:lnSpc>
              <a:spcBef>
                <a:spcPts val="267"/>
              </a:spcBef>
              <a:spcAft>
                <a:spcPts val="0"/>
              </a:spcAft>
              <a:buClr>
                <a:schemeClr val="dk1"/>
              </a:buClr>
              <a:buSzPts val="2000"/>
              <a:buChar char="•"/>
              <a:defRPr sz="1333"/>
            </a:lvl7pPr>
            <a:lvl8pPr marL="2438522" lvl="7" indent="-237079" algn="l">
              <a:lnSpc>
                <a:spcPct val="100000"/>
              </a:lnSpc>
              <a:spcBef>
                <a:spcPts val="267"/>
              </a:spcBef>
              <a:spcAft>
                <a:spcPts val="0"/>
              </a:spcAft>
              <a:buClr>
                <a:schemeClr val="dk1"/>
              </a:buClr>
              <a:buSzPts val="2000"/>
              <a:buChar char="•"/>
              <a:defRPr sz="1333"/>
            </a:lvl8pPr>
            <a:lvl9pPr marL="2743337" lvl="8" indent="-237079" algn="l">
              <a:lnSpc>
                <a:spcPct val="100000"/>
              </a:lnSpc>
              <a:spcBef>
                <a:spcPts val="267"/>
              </a:spcBef>
              <a:spcAft>
                <a:spcPts val="0"/>
              </a:spcAft>
              <a:buClr>
                <a:schemeClr val="dk1"/>
              </a:buClr>
              <a:buSzPts val="2000"/>
              <a:buChar char="•"/>
              <a:defRPr sz="1333"/>
            </a:lvl9pPr>
          </a:lstStyle>
          <a:p>
            <a:endParaRPr/>
          </a:p>
        </p:txBody>
      </p:sp>
      <p:sp>
        <p:nvSpPr>
          <p:cNvPr id="61" name="Google Shape;61;p19"/>
          <p:cNvSpPr txBox="1">
            <a:spLocks noGrp="1"/>
          </p:cNvSpPr>
          <p:nvPr>
            <p:ph type="body" idx="2"/>
          </p:nvPr>
        </p:nvSpPr>
        <p:spPr>
          <a:xfrm>
            <a:off x="304800" y="956734"/>
            <a:ext cx="2005542" cy="3127375"/>
          </a:xfrm>
          <a:prstGeom prst="rect">
            <a:avLst/>
          </a:prstGeom>
          <a:noFill/>
          <a:ln>
            <a:noFill/>
          </a:ln>
        </p:spPr>
        <p:txBody>
          <a:bodyPr spcFirstLastPara="1" wrap="square" lIns="91425" tIns="45700" rIns="91425" bIns="45700" anchor="t" anchorCtr="0">
            <a:normAutofit/>
          </a:bodyPr>
          <a:lstStyle>
            <a:lvl1pPr marL="304815" lvl="0" indent="-152408" algn="l">
              <a:lnSpc>
                <a:spcPct val="100000"/>
              </a:lnSpc>
              <a:spcBef>
                <a:spcPts val="187"/>
              </a:spcBef>
              <a:spcAft>
                <a:spcPts val="0"/>
              </a:spcAft>
              <a:buClr>
                <a:schemeClr val="dk1"/>
              </a:buClr>
              <a:buSzPts val="1400"/>
              <a:buNone/>
              <a:defRPr sz="933"/>
            </a:lvl1pPr>
            <a:lvl2pPr marL="609630" lvl="1" indent="-152408" algn="l">
              <a:lnSpc>
                <a:spcPct val="100000"/>
              </a:lnSpc>
              <a:spcBef>
                <a:spcPts val="160"/>
              </a:spcBef>
              <a:spcAft>
                <a:spcPts val="0"/>
              </a:spcAft>
              <a:buClr>
                <a:schemeClr val="dk1"/>
              </a:buClr>
              <a:buSzPts val="1200"/>
              <a:buNone/>
              <a:defRPr sz="800"/>
            </a:lvl2pPr>
            <a:lvl3pPr marL="914446" lvl="2" indent="-152408" algn="l">
              <a:lnSpc>
                <a:spcPct val="100000"/>
              </a:lnSpc>
              <a:spcBef>
                <a:spcPts val="133"/>
              </a:spcBef>
              <a:spcAft>
                <a:spcPts val="0"/>
              </a:spcAft>
              <a:buClr>
                <a:schemeClr val="dk1"/>
              </a:buClr>
              <a:buSzPts val="1000"/>
              <a:buNone/>
              <a:defRPr sz="667"/>
            </a:lvl3pPr>
            <a:lvl4pPr marL="1219261" lvl="3" indent="-152408" algn="l">
              <a:lnSpc>
                <a:spcPct val="100000"/>
              </a:lnSpc>
              <a:spcBef>
                <a:spcPts val="120"/>
              </a:spcBef>
              <a:spcAft>
                <a:spcPts val="0"/>
              </a:spcAft>
              <a:buClr>
                <a:schemeClr val="dk1"/>
              </a:buClr>
              <a:buSzPts val="900"/>
              <a:buNone/>
              <a:defRPr sz="600"/>
            </a:lvl4pPr>
            <a:lvl5pPr marL="1524076" lvl="4" indent="-152408" algn="l">
              <a:lnSpc>
                <a:spcPct val="100000"/>
              </a:lnSpc>
              <a:spcBef>
                <a:spcPts val="120"/>
              </a:spcBef>
              <a:spcAft>
                <a:spcPts val="0"/>
              </a:spcAft>
              <a:buClr>
                <a:schemeClr val="dk1"/>
              </a:buClr>
              <a:buSzPts val="900"/>
              <a:buNone/>
              <a:defRPr sz="600"/>
            </a:lvl5pPr>
            <a:lvl6pPr marL="1828891" lvl="5" indent="-152408" algn="l">
              <a:lnSpc>
                <a:spcPct val="100000"/>
              </a:lnSpc>
              <a:spcBef>
                <a:spcPts val="120"/>
              </a:spcBef>
              <a:spcAft>
                <a:spcPts val="0"/>
              </a:spcAft>
              <a:buClr>
                <a:schemeClr val="dk1"/>
              </a:buClr>
              <a:buSzPts val="900"/>
              <a:buNone/>
              <a:defRPr sz="600"/>
            </a:lvl6pPr>
            <a:lvl7pPr marL="2133707" lvl="6" indent="-152408" algn="l">
              <a:lnSpc>
                <a:spcPct val="100000"/>
              </a:lnSpc>
              <a:spcBef>
                <a:spcPts val="120"/>
              </a:spcBef>
              <a:spcAft>
                <a:spcPts val="0"/>
              </a:spcAft>
              <a:buClr>
                <a:schemeClr val="dk1"/>
              </a:buClr>
              <a:buSzPts val="900"/>
              <a:buNone/>
              <a:defRPr sz="600"/>
            </a:lvl7pPr>
            <a:lvl8pPr marL="2438522" lvl="7" indent="-152408" algn="l">
              <a:lnSpc>
                <a:spcPct val="100000"/>
              </a:lnSpc>
              <a:spcBef>
                <a:spcPts val="120"/>
              </a:spcBef>
              <a:spcAft>
                <a:spcPts val="0"/>
              </a:spcAft>
              <a:buClr>
                <a:schemeClr val="dk1"/>
              </a:buClr>
              <a:buSzPts val="900"/>
              <a:buNone/>
              <a:defRPr sz="600"/>
            </a:lvl8pPr>
            <a:lvl9pPr marL="2743337" lvl="8" indent="-152408" algn="l">
              <a:lnSpc>
                <a:spcPct val="100000"/>
              </a:lnSpc>
              <a:spcBef>
                <a:spcPts val="120"/>
              </a:spcBef>
              <a:spcAft>
                <a:spcPts val="0"/>
              </a:spcAft>
              <a:buClr>
                <a:schemeClr val="dk1"/>
              </a:buClr>
              <a:buSzPts val="900"/>
              <a:buNone/>
              <a:defRPr sz="600"/>
            </a:lvl9pPr>
          </a:lstStyle>
          <a:p>
            <a:endParaRPr/>
          </a:p>
        </p:txBody>
      </p:sp>
      <p:sp>
        <p:nvSpPr>
          <p:cNvPr id="62" name="Google Shape;62;p19"/>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9"/>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9"/>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7038807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20"/>
          <p:cNvSpPr txBox="1">
            <a:spLocks noGrp="1"/>
          </p:cNvSpPr>
          <p:nvPr>
            <p:ph type="title"/>
          </p:nvPr>
        </p:nvSpPr>
        <p:spPr>
          <a:xfrm>
            <a:off x="1194859" y="3200400"/>
            <a:ext cx="3657600" cy="377825"/>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1333"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0"/>
          <p:cNvSpPr>
            <a:spLocks noGrp="1"/>
          </p:cNvSpPr>
          <p:nvPr>
            <p:ph type="pic" idx="2"/>
          </p:nvPr>
        </p:nvSpPr>
        <p:spPr>
          <a:xfrm>
            <a:off x="1194859" y="408517"/>
            <a:ext cx="3657600" cy="2743200"/>
          </a:xfrm>
          <a:prstGeom prst="rect">
            <a:avLst/>
          </a:prstGeom>
          <a:noFill/>
          <a:ln>
            <a:noFill/>
          </a:ln>
        </p:spPr>
      </p:sp>
      <p:sp>
        <p:nvSpPr>
          <p:cNvPr id="68" name="Google Shape;68;p20"/>
          <p:cNvSpPr txBox="1">
            <a:spLocks noGrp="1"/>
          </p:cNvSpPr>
          <p:nvPr>
            <p:ph type="body" idx="1"/>
          </p:nvPr>
        </p:nvSpPr>
        <p:spPr>
          <a:xfrm>
            <a:off x="1194859" y="3578225"/>
            <a:ext cx="3657600" cy="536575"/>
          </a:xfrm>
          <a:prstGeom prst="rect">
            <a:avLst/>
          </a:prstGeom>
          <a:noFill/>
          <a:ln>
            <a:noFill/>
          </a:ln>
        </p:spPr>
        <p:txBody>
          <a:bodyPr spcFirstLastPara="1" wrap="square" lIns="91425" tIns="45700" rIns="91425" bIns="45700" anchor="t" anchorCtr="0">
            <a:normAutofit/>
          </a:bodyPr>
          <a:lstStyle>
            <a:lvl1pPr marL="304815" lvl="0" indent="-152408" algn="l">
              <a:lnSpc>
                <a:spcPct val="100000"/>
              </a:lnSpc>
              <a:spcBef>
                <a:spcPts val="187"/>
              </a:spcBef>
              <a:spcAft>
                <a:spcPts val="0"/>
              </a:spcAft>
              <a:buClr>
                <a:schemeClr val="dk1"/>
              </a:buClr>
              <a:buSzPts val="1400"/>
              <a:buNone/>
              <a:defRPr sz="933"/>
            </a:lvl1pPr>
            <a:lvl2pPr marL="609630" lvl="1" indent="-152408" algn="l">
              <a:lnSpc>
                <a:spcPct val="100000"/>
              </a:lnSpc>
              <a:spcBef>
                <a:spcPts val="160"/>
              </a:spcBef>
              <a:spcAft>
                <a:spcPts val="0"/>
              </a:spcAft>
              <a:buClr>
                <a:schemeClr val="dk1"/>
              </a:buClr>
              <a:buSzPts val="1200"/>
              <a:buNone/>
              <a:defRPr sz="800"/>
            </a:lvl2pPr>
            <a:lvl3pPr marL="914446" lvl="2" indent="-152408" algn="l">
              <a:lnSpc>
                <a:spcPct val="100000"/>
              </a:lnSpc>
              <a:spcBef>
                <a:spcPts val="133"/>
              </a:spcBef>
              <a:spcAft>
                <a:spcPts val="0"/>
              </a:spcAft>
              <a:buClr>
                <a:schemeClr val="dk1"/>
              </a:buClr>
              <a:buSzPts val="1000"/>
              <a:buNone/>
              <a:defRPr sz="667"/>
            </a:lvl3pPr>
            <a:lvl4pPr marL="1219261" lvl="3" indent="-152408" algn="l">
              <a:lnSpc>
                <a:spcPct val="100000"/>
              </a:lnSpc>
              <a:spcBef>
                <a:spcPts val="120"/>
              </a:spcBef>
              <a:spcAft>
                <a:spcPts val="0"/>
              </a:spcAft>
              <a:buClr>
                <a:schemeClr val="dk1"/>
              </a:buClr>
              <a:buSzPts val="900"/>
              <a:buNone/>
              <a:defRPr sz="600"/>
            </a:lvl4pPr>
            <a:lvl5pPr marL="1524076" lvl="4" indent="-152408" algn="l">
              <a:lnSpc>
                <a:spcPct val="100000"/>
              </a:lnSpc>
              <a:spcBef>
                <a:spcPts val="120"/>
              </a:spcBef>
              <a:spcAft>
                <a:spcPts val="0"/>
              </a:spcAft>
              <a:buClr>
                <a:schemeClr val="dk1"/>
              </a:buClr>
              <a:buSzPts val="900"/>
              <a:buNone/>
              <a:defRPr sz="600"/>
            </a:lvl5pPr>
            <a:lvl6pPr marL="1828891" lvl="5" indent="-152408" algn="l">
              <a:lnSpc>
                <a:spcPct val="100000"/>
              </a:lnSpc>
              <a:spcBef>
                <a:spcPts val="120"/>
              </a:spcBef>
              <a:spcAft>
                <a:spcPts val="0"/>
              </a:spcAft>
              <a:buClr>
                <a:schemeClr val="dk1"/>
              </a:buClr>
              <a:buSzPts val="900"/>
              <a:buNone/>
              <a:defRPr sz="600"/>
            </a:lvl6pPr>
            <a:lvl7pPr marL="2133707" lvl="6" indent="-152408" algn="l">
              <a:lnSpc>
                <a:spcPct val="100000"/>
              </a:lnSpc>
              <a:spcBef>
                <a:spcPts val="120"/>
              </a:spcBef>
              <a:spcAft>
                <a:spcPts val="0"/>
              </a:spcAft>
              <a:buClr>
                <a:schemeClr val="dk1"/>
              </a:buClr>
              <a:buSzPts val="900"/>
              <a:buNone/>
              <a:defRPr sz="600"/>
            </a:lvl7pPr>
            <a:lvl8pPr marL="2438522" lvl="7" indent="-152408" algn="l">
              <a:lnSpc>
                <a:spcPct val="100000"/>
              </a:lnSpc>
              <a:spcBef>
                <a:spcPts val="120"/>
              </a:spcBef>
              <a:spcAft>
                <a:spcPts val="0"/>
              </a:spcAft>
              <a:buClr>
                <a:schemeClr val="dk1"/>
              </a:buClr>
              <a:buSzPts val="900"/>
              <a:buNone/>
              <a:defRPr sz="600"/>
            </a:lvl8pPr>
            <a:lvl9pPr marL="2743337" lvl="8" indent="-152408" algn="l">
              <a:lnSpc>
                <a:spcPct val="100000"/>
              </a:lnSpc>
              <a:spcBef>
                <a:spcPts val="120"/>
              </a:spcBef>
              <a:spcAft>
                <a:spcPts val="0"/>
              </a:spcAft>
              <a:buClr>
                <a:schemeClr val="dk1"/>
              </a:buClr>
              <a:buSzPts val="900"/>
              <a:buNone/>
              <a:defRPr sz="600"/>
            </a:lvl9pPr>
          </a:lstStyle>
          <a:p>
            <a:endParaRPr/>
          </a:p>
        </p:txBody>
      </p:sp>
      <p:sp>
        <p:nvSpPr>
          <p:cNvPr id="69" name="Google Shape;69;p20"/>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0"/>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0"/>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6458996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21"/>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1"/>
          <p:cNvSpPr txBox="1">
            <a:spLocks noGrp="1"/>
          </p:cNvSpPr>
          <p:nvPr>
            <p:ph type="body" idx="1"/>
          </p:nvPr>
        </p:nvSpPr>
        <p:spPr>
          <a:xfrm rot="5400000">
            <a:off x="1539346" y="-167745"/>
            <a:ext cx="3017309" cy="5486400"/>
          </a:xfrm>
          <a:prstGeom prst="rect">
            <a:avLst/>
          </a:prstGeom>
          <a:noFill/>
          <a:ln>
            <a:noFill/>
          </a:ln>
        </p:spPr>
        <p:txBody>
          <a:bodyPr spcFirstLastPara="1" wrap="square" lIns="91425" tIns="45700" rIns="91425" bIns="45700" anchor="t" anchorCtr="0">
            <a:normAutofit/>
          </a:bodyPr>
          <a:lstStyle>
            <a:lvl1pPr marL="304815" lvl="0" indent="-228611" algn="l">
              <a:lnSpc>
                <a:spcPct val="100000"/>
              </a:lnSpc>
              <a:spcBef>
                <a:spcPts val="240"/>
              </a:spcBef>
              <a:spcAft>
                <a:spcPts val="0"/>
              </a:spcAft>
              <a:buClr>
                <a:schemeClr val="dk1"/>
              </a:buClr>
              <a:buSzPts val="1800"/>
              <a:buChar char="•"/>
              <a:defRPr/>
            </a:lvl1pPr>
            <a:lvl2pPr marL="609630" lvl="1" indent="-228611" algn="l">
              <a:lnSpc>
                <a:spcPct val="100000"/>
              </a:lnSpc>
              <a:spcBef>
                <a:spcPts val="240"/>
              </a:spcBef>
              <a:spcAft>
                <a:spcPts val="0"/>
              </a:spcAft>
              <a:buClr>
                <a:schemeClr val="dk1"/>
              </a:buClr>
              <a:buSzPts val="1800"/>
              <a:buChar char="–"/>
              <a:defRPr/>
            </a:lvl2pPr>
            <a:lvl3pPr marL="914446" lvl="2" indent="-228611" algn="l">
              <a:lnSpc>
                <a:spcPct val="100000"/>
              </a:lnSpc>
              <a:spcBef>
                <a:spcPts val="240"/>
              </a:spcBef>
              <a:spcAft>
                <a:spcPts val="0"/>
              </a:spcAft>
              <a:buClr>
                <a:schemeClr val="dk1"/>
              </a:buClr>
              <a:buSzPts val="1800"/>
              <a:buChar char="•"/>
              <a:defRPr/>
            </a:lvl3pPr>
            <a:lvl4pPr marL="1219261" lvl="3" indent="-228611" algn="l">
              <a:lnSpc>
                <a:spcPct val="100000"/>
              </a:lnSpc>
              <a:spcBef>
                <a:spcPts val="240"/>
              </a:spcBef>
              <a:spcAft>
                <a:spcPts val="0"/>
              </a:spcAft>
              <a:buClr>
                <a:schemeClr val="dk1"/>
              </a:buClr>
              <a:buSzPts val="1800"/>
              <a:buChar char="–"/>
              <a:defRPr/>
            </a:lvl4pPr>
            <a:lvl5pPr marL="1524076" lvl="4" indent="-228611" algn="l">
              <a:lnSpc>
                <a:spcPct val="100000"/>
              </a:lnSpc>
              <a:spcBef>
                <a:spcPts val="240"/>
              </a:spcBef>
              <a:spcAft>
                <a:spcPts val="0"/>
              </a:spcAft>
              <a:buClr>
                <a:schemeClr val="dk1"/>
              </a:buClr>
              <a:buSzPts val="1800"/>
              <a:buChar char="»"/>
              <a:defRPr/>
            </a:lvl5pPr>
            <a:lvl6pPr marL="1828891" lvl="5" indent="-228611" algn="l">
              <a:lnSpc>
                <a:spcPct val="100000"/>
              </a:lnSpc>
              <a:spcBef>
                <a:spcPts val="240"/>
              </a:spcBef>
              <a:spcAft>
                <a:spcPts val="0"/>
              </a:spcAft>
              <a:buClr>
                <a:schemeClr val="dk1"/>
              </a:buClr>
              <a:buSzPts val="1800"/>
              <a:buChar char="•"/>
              <a:defRPr/>
            </a:lvl6pPr>
            <a:lvl7pPr marL="2133707" lvl="6" indent="-228611" algn="l">
              <a:lnSpc>
                <a:spcPct val="100000"/>
              </a:lnSpc>
              <a:spcBef>
                <a:spcPts val="240"/>
              </a:spcBef>
              <a:spcAft>
                <a:spcPts val="0"/>
              </a:spcAft>
              <a:buClr>
                <a:schemeClr val="dk1"/>
              </a:buClr>
              <a:buSzPts val="1800"/>
              <a:buChar char="•"/>
              <a:defRPr/>
            </a:lvl7pPr>
            <a:lvl8pPr marL="2438522" lvl="7" indent="-228611" algn="l">
              <a:lnSpc>
                <a:spcPct val="100000"/>
              </a:lnSpc>
              <a:spcBef>
                <a:spcPts val="240"/>
              </a:spcBef>
              <a:spcAft>
                <a:spcPts val="0"/>
              </a:spcAft>
              <a:buClr>
                <a:schemeClr val="dk1"/>
              </a:buClr>
              <a:buSzPts val="1800"/>
              <a:buChar char="•"/>
              <a:defRPr/>
            </a:lvl8pPr>
            <a:lvl9pPr marL="2743337" lvl="8" indent="-228611" algn="l">
              <a:lnSpc>
                <a:spcPct val="100000"/>
              </a:lnSpc>
              <a:spcBef>
                <a:spcPts val="240"/>
              </a:spcBef>
              <a:spcAft>
                <a:spcPts val="0"/>
              </a:spcAft>
              <a:buClr>
                <a:schemeClr val="dk1"/>
              </a:buClr>
              <a:buSzPts val="1800"/>
              <a:buChar char="•"/>
              <a:defRPr/>
            </a:lvl9pPr>
          </a:lstStyle>
          <a:p>
            <a:endParaRPr/>
          </a:p>
        </p:txBody>
      </p:sp>
      <p:sp>
        <p:nvSpPr>
          <p:cNvPr id="75" name="Google Shape;75;p21"/>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1"/>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1"/>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044306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22"/>
          <p:cNvSpPr txBox="1">
            <a:spLocks noGrp="1"/>
          </p:cNvSpPr>
          <p:nvPr>
            <p:ph type="title"/>
          </p:nvPr>
        </p:nvSpPr>
        <p:spPr>
          <a:xfrm rot="5400000">
            <a:off x="3154892" y="1447801"/>
            <a:ext cx="3901017" cy="13716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2"/>
          <p:cNvSpPr txBox="1">
            <a:spLocks noGrp="1"/>
          </p:cNvSpPr>
          <p:nvPr>
            <p:ph type="body" idx="1"/>
          </p:nvPr>
        </p:nvSpPr>
        <p:spPr>
          <a:xfrm rot="5400000">
            <a:off x="360892" y="127000"/>
            <a:ext cx="3901017" cy="4013200"/>
          </a:xfrm>
          <a:prstGeom prst="rect">
            <a:avLst/>
          </a:prstGeom>
          <a:noFill/>
          <a:ln>
            <a:noFill/>
          </a:ln>
        </p:spPr>
        <p:txBody>
          <a:bodyPr spcFirstLastPara="1" wrap="square" lIns="91425" tIns="45700" rIns="91425" bIns="45700" anchor="t" anchorCtr="0">
            <a:normAutofit/>
          </a:bodyPr>
          <a:lstStyle>
            <a:lvl1pPr marL="304815" lvl="0" indent="-228611" algn="l">
              <a:lnSpc>
                <a:spcPct val="100000"/>
              </a:lnSpc>
              <a:spcBef>
                <a:spcPts val="240"/>
              </a:spcBef>
              <a:spcAft>
                <a:spcPts val="0"/>
              </a:spcAft>
              <a:buClr>
                <a:schemeClr val="dk1"/>
              </a:buClr>
              <a:buSzPts val="1800"/>
              <a:buChar char="•"/>
              <a:defRPr/>
            </a:lvl1pPr>
            <a:lvl2pPr marL="609630" lvl="1" indent="-228611" algn="l">
              <a:lnSpc>
                <a:spcPct val="100000"/>
              </a:lnSpc>
              <a:spcBef>
                <a:spcPts val="240"/>
              </a:spcBef>
              <a:spcAft>
                <a:spcPts val="0"/>
              </a:spcAft>
              <a:buClr>
                <a:schemeClr val="dk1"/>
              </a:buClr>
              <a:buSzPts val="1800"/>
              <a:buChar char="–"/>
              <a:defRPr/>
            </a:lvl2pPr>
            <a:lvl3pPr marL="914446" lvl="2" indent="-228611" algn="l">
              <a:lnSpc>
                <a:spcPct val="100000"/>
              </a:lnSpc>
              <a:spcBef>
                <a:spcPts val="240"/>
              </a:spcBef>
              <a:spcAft>
                <a:spcPts val="0"/>
              </a:spcAft>
              <a:buClr>
                <a:schemeClr val="dk1"/>
              </a:buClr>
              <a:buSzPts val="1800"/>
              <a:buChar char="•"/>
              <a:defRPr/>
            </a:lvl3pPr>
            <a:lvl4pPr marL="1219261" lvl="3" indent="-228611" algn="l">
              <a:lnSpc>
                <a:spcPct val="100000"/>
              </a:lnSpc>
              <a:spcBef>
                <a:spcPts val="240"/>
              </a:spcBef>
              <a:spcAft>
                <a:spcPts val="0"/>
              </a:spcAft>
              <a:buClr>
                <a:schemeClr val="dk1"/>
              </a:buClr>
              <a:buSzPts val="1800"/>
              <a:buChar char="–"/>
              <a:defRPr/>
            </a:lvl4pPr>
            <a:lvl5pPr marL="1524076" lvl="4" indent="-228611" algn="l">
              <a:lnSpc>
                <a:spcPct val="100000"/>
              </a:lnSpc>
              <a:spcBef>
                <a:spcPts val="240"/>
              </a:spcBef>
              <a:spcAft>
                <a:spcPts val="0"/>
              </a:spcAft>
              <a:buClr>
                <a:schemeClr val="dk1"/>
              </a:buClr>
              <a:buSzPts val="1800"/>
              <a:buChar char="»"/>
              <a:defRPr/>
            </a:lvl5pPr>
            <a:lvl6pPr marL="1828891" lvl="5" indent="-228611" algn="l">
              <a:lnSpc>
                <a:spcPct val="100000"/>
              </a:lnSpc>
              <a:spcBef>
                <a:spcPts val="240"/>
              </a:spcBef>
              <a:spcAft>
                <a:spcPts val="0"/>
              </a:spcAft>
              <a:buClr>
                <a:schemeClr val="dk1"/>
              </a:buClr>
              <a:buSzPts val="1800"/>
              <a:buChar char="•"/>
              <a:defRPr/>
            </a:lvl6pPr>
            <a:lvl7pPr marL="2133707" lvl="6" indent="-228611" algn="l">
              <a:lnSpc>
                <a:spcPct val="100000"/>
              </a:lnSpc>
              <a:spcBef>
                <a:spcPts val="240"/>
              </a:spcBef>
              <a:spcAft>
                <a:spcPts val="0"/>
              </a:spcAft>
              <a:buClr>
                <a:schemeClr val="dk1"/>
              </a:buClr>
              <a:buSzPts val="1800"/>
              <a:buChar char="•"/>
              <a:defRPr/>
            </a:lvl7pPr>
            <a:lvl8pPr marL="2438522" lvl="7" indent="-228611" algn="l">
              <a:lnSpc>
                <a:spcPct val="100000"/>
              </a:lnSpc>
              <a:spcBef>
                <a:spcPts val="240"/>
              </a:spcBef>
              <a:spcAft>
                <a:spcPts val="0"/>
              </a:spcAft>
              <a:buClr>
                <a:schemeClr val="dk1"/>
              </a:buClr>
              <a:buSzPts val="1800"/>
              <a:buChar char="•"/>
              <a:defRPr/>
            </a:lvl8pPr>
            <a:lvl9pPr marL="2743337" lvl="8" indent="-228611" algn="l">
              <a:lnSpc>
                <a:spcPct val="100000"/>
              </a:lnSpc>
              <a:spcBef>
                <a:spcPts val="240"/>
              </a:spcBef>
              <a:spcAft>
                <a:spcPts val="0"/>
              </a:spcAft>
              <a:buClr>
                <a:schemeClr val="dk1"/>
              </a:buClr>
              <a:buSzPts val="1800"/>
              <a:buChar char="•"/>
              <a:defRPr/>
            </a:lvl9pPr>
          </a:lstStyle>
          <a:p>
            <a:endParaRPr/>
          </a:p>
        </p:txBody>
      </p:sp>
      <p:sp>
        <p:nvSpPr>
          <p:cNvPr id="81" name="Google Shape;81;p22"/>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2"/>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2"/>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666017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45"/>
        <p:cNvGrpSpPr/>
        <p:nvPr/>
      </p:nvGrpSpPr>
      <p:grpSpPr>
        <a:xfrm>
          <a:off x="0" y="0"/>
          <a:ext cx="0" cy="0"/>
          <a:chOff x="0" y="0"/>
          <a:chExt cx="0" cy="0"/>
        </a:xfrm>
      </p:grpSpPr>
      <p:sp>
        <p:nvSpPr>
          <p:cNvPr id="46" name="Google Shape;46;p13"/>
          <p:cNvSpPr txBox="1">
            <a:spLocks noGrp="1"/>
          </p:cNvSpPr>
          <p:nvPr>
            <p:ph type="ctrTitle"/>
          </p:nvPr>
        </p:nvSpPr>
        <p:spPr>
          <a:xfrm>
            <a:off x="457200" y="1420283"/>
            <a:ext cx="5181600" cy="98001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3"/>
          <p:cNvSpPr txBox="1">
            <a:spLocks noGrp="1"/>
          </p:cNvSpPr>
          <p:nvPr>
            <p:ph type="subTitle" idx="1"/>
          </p:nvPr>
        </p:nvSpPr>
        <p:spPr>
          <a:xfrm>
            <a:off x="914400" y="2590800"/>
            <a:ext cx="4267200" cy="11684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427"/>
              </a:spcBef>
              <a:spcAft>
                <a:spcPts val="0"/>
              </a:spcAft>
              <a:buClr>
                <a:srgbClr val="888888"/>
              </a:buClr>
              <a:buSzPts val="3200"/>
              <a:buNone/>
              <a:defRPr>
                <a:solidFill>
                  <a:srgbClr val="888888"/>
                </a:solidFill>
              </a:defRPr>
            </a:lvl1pPr>
            <a:lvl2pPr lvl="1" algn="ctr">
              <a:lnSpc>
                <a:spcPct val="100000"/>
              </a:lnSpc>
              <a:spcBef>
                <a:spcPts val="373"/>
              </a:spcBef>
              <a:spcAft>
                <a:spcPts val="0"/>
              </a:spcAft>
              <a:buClr>
                <a:srgbClr val="888888"/>
              </a:buClr>
              <a:buSzPts val="2800"/>
              <a:buNone/>
              <a:defRPr>
                <a:solidFill>
                  <a:srgbClr val="888888"/>
                </a:solidFill>
              </a:defRPr>
            </a:lvl2pPr>
            <a:lvl3pPr lvl="2" algn="ctr">
              <a:lnSpc>
                <a:spcPct val="100000"/>
              </a:lnSpc>
              <a:spcBef>
                <a:spcPts val="320"/>
              </a:spcBef>
              <a:spcAft>
                <a:spcPts val="0"/>
              </a:spcAft>
              <a:buClr>
                <a:srgbClr val="888888"/>
              </a:buClr>
              <a:buSzPts val="2400"/>
              <a:buNone/>
              <a:defRPr>
                <a:solidFill>
                  <a:srgbClr val="888888"/>
                </a:solidFill>
              </a:defRPr>
            </a:lvl3pPr>
            <a:lvl4pPr lvl="3" algn="ctr">
              <a:lnSpc>
                <a:spcPct val="100000"/>
              </a:lnSpc>
              <a:spcBef>
                <a:spcPts val="267"/>
              </a:spcBef>
              <a:spcAft>
                <a:spcPts val="0"/>
              </a:spcAft>
              <a:buClr>
                <a:srgbClr val="888888"/>
              </a:buClr>
              <a:buSzPts val="2000"/>
              <a:buNone/>
              <a:defRPr>
                <a:solidFill>
                  <a:srgbClr val="888888"/>
                </a:solidFill>
              </a:defRPr>
            </a:lvl4pPr>
            <a:lvl5pPr lvl="4" algn="ctr">
              <a:lnSpc>
                <a:spcPct val="100000"/>
              </a:lnSpc>
              <a:spcBef>
                <a:spcPts val="267"/>
              </a:spcBef>
              <a:spcAft>
                <a:spcPts val="0"/>
              </a:spcAft>
              <a:buClr>
                <a:srgbClr val="888888"/>
              </a:buClr>
              <a:buSzPts val="2000"/>
              <a:buNone/>
              <a:defRPr>
                <a:solidFill>
                  <a:srgbClr val="888888"/>
                </a:solidFill>
              </a:defRPr>
            </a:lvl5pPr>
            <a:lvl6pPr lvl="5" algn="ctr">
              <a:lnSpc>
                <a:spcPct val="100000"/>
              </a:lnSpc>
              <a:spcBef>
                <a:spcPts val="267"/>
              </a:spcBef>
              <a:spcAft>
                <a:spcPts val="0"/>
              </a:spcAft>
              <a:buClr>
                <a:srgbClr val="888888"/>
              </a:buClr>
              <a:buSzPts val="2000"/>
              <a:buNone/>
              <a:defRPr>
                <a:solidFill>
                  <a:srgbClr val="888888"/>
                </a:solidFill>
              </a:defRPr>
            </a:lvl6pPr>
            <a:lvl7pPr lvl="6" algn="ctr">
              <a:lnSpc>
                <a:spcPct val="100000"/>
              </a:lnSpc>
              <a:spcBef>
                <a:spcPts val="267"/>
              </a:spcBef>
              <a:spcAft>
                <a:spcPts val="0"/>
              </a:spcAft>
              <a:buClr>
                <a:srgbClr val="888888"/>
              </a:buClr>
              <a:buSzPts val="2000"/>
              <a:buNone/>
              <a:defRPr>
                <a:solidFill>
                  <a:srgbClr val="888888"/>
                </a:solidFill>
              </a:defRPr>
            </a:lvl7pPr>
            <a:lvl8pPr lvl="7" algn="ctr">
              <a:lnSpc>
                <a:spcPct val="100000"/>
              </a:lnSpc>
              <a:spcBef>
                <a:spcPts val="267"/>
              </a:spcBef>
              <a:spcAft>
                <a:spcPts val="0"/>
              </a:spcAft>
              <a:buClr>
                <a:srgbClr val="888888"/>
              </a:buClr>
              <a:buSzPts val="2000"/>
              <a:buNone/>
              <a:defRPr>
                <a:solidFill>
                  <a:srgbClr val="888888"/>
                </a:solidFill>
              </a:defRPr>
            </a:lvl8pPr>
            <a:lvl9pPr lvl="8" algn="ctr">
              <a:lnSpc>
                <a:spcPct val="100000"/>
              </a:lnSpc>
              <a:spcBef>
                <a:spcPts val="267"/>
              </a:spcBef>
              <a:spcAft>
                <a:spcPts val="0"/>
              </a:spcAft>
              <a:buClr>
                <a:srgbClr val="888888"/>
              </a:buClr>
              <a:buSzPts val="2000"/>
              <a:buNone/>
              <a:defRPr>
                <a:solidFill>
                  <a:srgbClr val="888888"/>
                </a:solidFill>
              </a:defRPr>
            </a:lvl9pPr>
          </a:lstStyle>
          <a:p>
            <a:endParaRPr/>
          </a:p>
        </p:txBody>
      </p:sp>
      <p:sp>
        <p:nvSpPr>
          <p:cNvPr id="48" name="Google Shape;48;p13"/>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3"/>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3"/>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891936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1895522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304800" y="1066800"/>
            <a:ext cx="5486400" cy="3017309"/>
          </a:xfrm>
          <a:prstGeom prst="rect">
            <a:avLst/>
          </a:prstGeom>
          <a:noFill/>
          <a:ln>
            <a:noFill/>
          </a:ln>
        </p:spPr>
        <p:txBody>
          <a:bodyPr spcFirstLastPara="1" wrap="square" lIns="91425" tIns="45700" rIns="91425" bIns="45700" anchor="t" anchorCtr="0">
            <a:normAutofit/>
          </a:bodyPr>
          <a:lstStyle>
            <a:lvl1pPr marL="304815" lvl="0" indent="-228611" algn="l">
              <a:spcBef>
                <a:spcPts val="240"/>
              </a:spcBef>
              <a:spcAft>
                <a:spcPts val="0"/>
              </a:spcAft>
              <a:buClr>
                <a:schemeClr val="dk1"/>
              </a:buClr>
              <a:buSzPts val="1800"/>
              <a:buChar char="•"/>
              <a:defRPr/>
            </a:lvl1pPr>
            <a:lvl2pPr marL="609630" lvl="1" indent="-228611" algn="l">
              <a:spcBef>
                <a:spcPts val="240"/>
              </a:spcBef>
              <a:spcAft>
                <a:spcPts val="0"/>
              </a:spcAft>
              <a:buClr>
                <a:schemeClr val="dk1"/>
              </a:buClr>
              <a:buSzPts val="1800"/>
              <a:buChar char="–"/>
              <a:defRPr/>
            </a:lvl2pPr>
            <a:lvl3pPr marL="914446" lvl="2" indent="-228611" algn="l">
              <a:spcBef>
                <a:spcPts val="240"/>
              </a:spcBef>
              <a:spcAft>
                <a:spcPts val="0"/>
              </a:spcAft>
              <a:buClr>
                <a:schemeClr val="dk1"/>
              </a:buClr>
              <a:buSzPts val="1800"/>
              <a:buChar char="•"/>
              <a:defRPr/>
            </a:lvl3pPr>
            <a:lvl4pPr marL="1219261" lvl="3" indent="-228611" algn="l">
              <a:spcBef>
                <a:spcPts val="240"/>
              </a:spcBef>
              <a:spcAft>
                <a:spcPts val="0"/>
              </a:spcAft>
              <a:buClr>
                <a:schemeClr val="dk1"/>
              </a:buClr>
              <a:buSzPts val="1800"/>
              <a:buChar char="–"/>
              <a:defRPr/>
            </a:lvl4pPr>
            <a:lvl5pPr marL="1524076" lvl="4" indent="-228611" algn="l">
              <a:spcBef>
                <a:spcPts val="240"/>
              </a:spcBef>
              <a:spcAft>
                <a:spcPts val="0"/>
              </a:spcAft>
              <a:buClr>
                <a:schemeClr val="dk1"/>
              </a:buClr>
              <a:buSzPts val="1800"/>
              <a:buChar char="»"/>
              <a:defRPr/>
            </a:lvl5pPr>
            <a:lvl6pPr marL="1828891" lvl="5" indent="-228611" algn="l">
              <a:spcBef>
                <a:spcPts val="240"/>
              </a:spcBef>
              <a:spcAft>
                <a:spcPts val="0"/>
              </a:spcAft>
              <a:buClr>
                <a:schemeClr val="dk1"/>
              </a:buClr>
              <a:buSzPts val="1800"/>
              <a:buChar char="•"/>
              <a:defRPr/>
            </a:lvl6pPr>
            <a:lvl7pPr marL="2133707" lvl="6" indent="-228611" algn="l">
              <a:spcBef>
                <a:spcPts val="240"/>
              </a:spcBef>
              <a:spcAft>
                <a:spcPts val="0"/>
              </a:spcAft>
              <a:buClr>
                <a:schemeClr val="dk1"/>
              </a:buClr>
              <a:buSzPts val="1800"/>
              <a:buChar char="•"/>
              <a:defRPr/>
            </a:lvl7pPr>
            <a:lvl8pPr marL="2438522" lvl="7" indent="-228611" algn="l">
              <a:spcBef>
                <a:spcPts val="240"/>
              </a:spcBef>
              <a:spcAft>
                <a:spcPts val="0"/>
              </a:spcAft>
              <a:buClr>
                <a:schemeClr val="dk1"/>
              </a:buClr>
              <a:buSzPts val="1800"/>
              <a:buChar char="•"/>
              <a:defRPr/>
            </a:lvl8pPr>
            <a:lvl9pPr marL="2743337" lvl="8" indent="-228611" algn="l">
              <a:spcBef>
                <a:spcPts val="24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431869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481542" y="2937934"/>
            <a:ext cx="5181600" cy="90805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2667"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481542" y="1937809"/>
            <a:ext cx="5181600" cy="1000125"/>
          </a:xfrm>
          <a:prstGeom prst="rect">
            <a:avLst/>
          </a:prstGeom>
          <a:noFill/>
          <a:ln>
            <a:noFill/>
          </a:ln>
        </p:spPr>
        <p:txBody>
          <a:bodyPr spcFirstLastPara="1" wrap="square" lIns="91425" tIns="45700" rIns="91425" bIns="45700" anchor="b" anchorCtr="0">
            <a:normAutofit/>
          </a:bodyPr>
          <a:lstStyle>
            <a:lvl1pPr marL="304815" lvl="0" indent="-152408" algn="l">
              <a:spcBef>
                <a:spcPts val="267"/>
              </a:spcBef>
              <a:spcAft>
                <a:spcPts val="0"/>
              </a:spcAft>
              <a:buClr>
                <a:srgbClr val="888888"/>
              </a:buClr>
              <a:buSzPts val="2000"/>
              <a:buNone/>
              <a:defRPr sz="1333">
                <a:solidFill>
                  <a:srgbClr val="888888"/>
                </a:solidFill>
              </a:defRPr>
            </a:lvl1pPr>
            <a:lvl2pPr marL="609630" lvl="1" indent="-152408" algn="l">
              <a:spcBef>
                <a:spcPts val="240"/>
              </a:spcBef>
              <a:spcAft>
                <a:spcPts val="0"/>
              </a:spcAft>
              <a:buClr>
                <a:srgbClr val="888888"/>
              </a:buClr>
              <a:buSzPts val="1800"/>
              <a:buNone/>
              <a:defRPr sz="1200">
                <a:solidFill>
                  <a:srgbClr val="888888"/>
                </a:solidFill>
              </a:defRPr>
            </a:lvl2pPr>
            <a:lvl3pPr marL="914446" lvl="2" indent="-152408" algn="l">
              <a:spcBef>
                <a:spcPts val="213"/>
              </a:spcBef>
              <a:spcAft>
                <a:spcPts val="0"/>
              </a:spcAft>
              <a:buClr>
                <a:srgbClr val="888888"/>
              </a:buClr>
              <a:buSzPts val="1600"/>
              <a:buNone/>
              <a:defRPr sz="1067">
                <a:solidFill>
                  <a:srgbClr val="888888"/>
                </a:solidFill>
              </a:defRPr>
            </a:lvl3pPr>
            <a:lvl4pPr marL="1219261" lvl="3" indent="-152408" algn="l">
              <a:spcBef>
                <a:spcPts val="187"/>
              </a:spcBef>
              <a:spcAft>
                <a:spcPts val="0"/>
              </a:spcAft>
              <a:buClr>
                <a:srgbClr val="888888"/>
              </a:buClr>
              <a:buSzPts val="1400"/>
              <a:buNone/>
              <a:defRPr sz="933">
                <a:solidFill>
                  <a:srgbClr val="888888"/>
                </a:solidFill>
              </a:defRPr>
            </a:lvl4pPr>
            <a:lvl5pPr marL="1524076" lvl="4" indent="-152408" algn="l">
              <a:spcBef>
                <a:spcPts val="187"/>
              </a:spcBef>
              <a:spcAft>
                <a:spcPts val="0"/>
              </a:spcAft>
              <a:buClr>
                <a:srgbClr val="888888"/>
              </a:buClr>
              <a:buSzPts val="1400"/>
              <a:buNone/>
              <a:defRPr sz="933">
                <a:solidFill>
                  <a:srgbClr val="888888"/>
                </a:solidFill>
              </a:defRPr>
            </a:lvl5pPr>
            <a:lvl6pPr marL="1828891" lvl="5" indent="-152408" algn="l">
              <a:spcBef>
                <a:spcPts val="187"/>
              </a:spcBef>
              <a:spcAft>
                <a:spcPts val="0"/>
              </a:spcAft>
              <a:buClr>
                <a:srgbClr val="888888"/>
              </a:buClr>
              <a:buSzPts val="1400"/>
              <a:buNone/>
              <a:defRPr sz="933">
                <a:solidFill>
                  <a:srgbClr val="888888"/>
                </a:solidFill>
              </a:defRPr>
            </a:lvl6pPr>
            <a:lvl7pPr marL="2133707" lvl="6" indent="-152408" algn="l">
              <a:spcBef>
                <a:spcPts val="187"/>
              </a:spcBef>
              <a:spcAft>
                <a:spcPts val="0"/>
              </a:spcAft>
              <a:buClr>
                <a:srgbClr val="888888"/>
              </a:buClr>
              <a:buSzPts val="1400"/>
              <a:buNone/>
              <a:defRPr sz="933">
                <a:solidFill>
                  <a:srgbClr val="888888"/>
                </a:solidFill>
              </a:defRPr>
            </a:lvl7pPr>
            <a:lvl8pPr marL="2438522" lvl="7" indent="-152408" algn="l">
              <a:spcBef>
                <a:spcPts val="187"/>
              </a:spcBef>
              <a:spcAft>
                <a:spcPts val="0"/>
              </a:spcAft>
              <a:buClr>
                <a:srgbClr val="888888"/>
              </a:buClr>
              <a:buSzPts val="1400"/>
              <a:buNone/>
              <a:defRPr sz="933">
                <a:solidFill>
                  <a:srgbClr val="888888"/>
                </a:solidFill>
              </a:defRPr>
            </a:lvl8pPr>
            <a:lvl9pPr marL="2743337" lvl="8" indent="-152408" algn="l">
              <a:spcBef>
                <a:spcPts val="187"/>
              </a:spcBef>
              <a:spcAft>
                <a:spcPts val="0"/>
              </a:spcAft>
              <a:buClr>
                <a:srgbClr val="888888"/>
              </a:buClr>
              <a:buSzPts val="1400"/>
              <a:buNone/>
              <a:defRPr sz="933">
                <a:solidFill>
                  <a:srgbClr val="888888"/>
                </a:solidFill>
              </a:defRPr>
            </a:lvl9pPr>
          </a:lstStyle>
          <a:p>
            <a:endParaRPr/>
          </a:p>
        </p:txBody>
      </p:sp>
      <p:sp>
        <p:nvSpPr>
          <p:cNvPr id="30" name="Google Shape;30;p5"/>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6766300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304800" y="1066800"/>
            <a:ext cx="2692400" cy="3017309"/>
          </a:xfrm>
          <a:prstGeom prst="rect">
            <a:avLst/>
          </a:prstGeom>
          <a:noFill/>
          <a:ln>
            <a:noFill/>
          </a:ln>
        </p:spPr>
        <p:txBody>
          <a:bodyPr spcFirstLastPara="1" wrap="square" lIns="91425" tIns="45700" rIns="91425" bIns="45700" anchor="t" anchorCtr="0">
            <a:normAutofit/>
          </a:bodyPr>
          <a:lstStyle>
            <a:lvl1pPr marL="304815" lvl="0" indent="-270947" algn="l">
              <a:spcBef>
                <a:spcPts val="373"/>
              </a:spcBef>
              <a:spcAft>
                <a:spcPts val="0"/>
              </a:spcAft>
              <a:buClr>
                <a:schemeClr val="dk1"/>
              </a:buClr>
              <a:buSzPts val="2800"/>
              <a:buChar char="•"/>
              <a:defRPr sz="1867"/>
            </a:lvl1pPr>
            <a:lvl2pPr marL="609630" lvl="1" indent="-254013" algn="l">
              <a:spcBef>
                <a:spcPts val="320"/>
              </a:spcBef>
              <a:spcAft>
                <a:spcPts val="0"/>
              </a:spcAft>
              <a:buClr>
                <a:schemeClr val="dk1"/>
              </a:buClr>
              <a:buSzPts val="2400"/>
              <a:buChar char="–"/>
              <a:defRPr sz="1600"/>
            </a:lvl2pPr>
            <a:lvl3pPr marL="914446" lvl="2" indent="-237079" algn="l">
              <a:spcBef>
                <a:spcPts val="267"/>
              </a:spcBef>
              <a:spcAft>
                <a:spcPts val="0"/>
              </a:spcAft>
              <a:buClr>
                <a:schemeClr val="dk1"/>
              </a:buClr>
              <a:buSzPts val="2000"/>
              <a:buChar char="•"/>
              <a:defRPr sz="1333"/>
            </a:lvl3pPr>
            <a:lvl4pPr marL="1219261" lvl="3" indent="-228611" algn="l">
              <a:spcBef>
                <a:spcPts val="240"/>
              </a:spcBef>
              <a:spcAft>
                <a:spcPts val="0"/>
              </a:spcAft>
              <a:buClr>
                <a:schemeClr val="dk1"/>
              </a:buClr>
              <a:buSzPts val="1800"/>
              <a:buChar char="–"/>
              <a:defRPr sz="1200"/>
            </a:lvl4pPr>
            <a:lvl5pPr marL="1524076" lvl="4" indent="-228611" algn="l">
              <a:spcBef>
                <a:spcPts val="240"/>
              </a:spcBef>
              <a:spcAft>
                <a:spcPts val="0"/>
              </a:spcAft>
              <a:buClr>
                <a:schemeClr val="dk1"/>
              </a:buClr>
              <a:buSzPts val="1800"/>
              <a:buChar char="»"/>
              <a:defRPr sz="1200"/>
            </a:lvl5pPr>
            <a:lvl6pPr marL="1828891" lvl="5" indent="-228611" algn="l">
              <a:spcBef>
                <a:spcPts val="240"/>
              </a:spcBef>
              <a:spcAft>
                <a:spcPts val="0"/>
              </a:spcAft>
              <a:buClr>
                <a:schemeClr val="dk1"/>
              </a:buClr>
              <a:buSzPts val="1800"/>
              <a:buChar char="•"/>
              <a:defRPr sz="1200"/>
            </a:lvl6pPr>
            <a:lvl7pPr marL="2133707" lvl="6" indent="-228611" algn="l">
              <a:spcBef>
                <a:spcPts val="240"/>
              </a:spcBef>
              <a:spcAft>
                <a:spcPts val="0"/>
              </a:spcAft>
              <a:buClr>
                <a:schemeClr val="dk1"/>
              </a:buClr>
              <a:buSzPts val="1800"/>
              <a:buChar char="•"/>
              <a:defRPr sz="1200"/>
            </a:lvl7pPr>
            <a:lvl8pPr marL="2438522" lvl="7" indent="-228611" algn="l">
              <a:spcBef>
                <a:spcPts val="240"/>
              </a:spcBef>
              <a:spcAft>
                <a:spcPts val="0"/>
              </a:spcAft>
              <a:buClr>
                <a:schemeClr val="dk1"/>
              </a:buClr>
              <a:buSzPts val="1800"/>
              <a:buChar char="•"/>
              <a:defRPr sz="1200"/>
            </a:lvl8pPr>
            <a:lvl9pPr marL="2743337" lvl="8" indent="-228611" algn="l">
              <a:spcBef>
                <a:spcPts val="240"/>
              </a:spcBef>
              <a:spcAft>
                <a:spcPts val="0"/>
              </a:spcAft>
              <a:buClr>
                <a:schemeClr val="dk1"/>
              </a:buClr>
              <a:buSzPts val="1800"/>
              <a:buChar char="•"/>
              <a:defRPr sz="1200"/>
            </a:lvl9pPr>
          </a:lstStyle>
          <a:p>
            <a:endParaRPr/>
          </a:p>
        </p:txBody>
      </p:sp>
      <p:sp>
        <p:nvSpPr>
          <p:cNvPr id="36" name="Google Shape;36;p6"/>
          <p:cNvSpPr txBox="1">
            <a:spLocks noGrp="1"/>
          </p:cNvSpPr>
          <p:nvPr>
            <p:ph type="body" idx="2"/>
          </p:nvPr>
        </p:nvSpPr>
        <p:spPr>
          <a:xfrm>
            <a:off x="3098800" y="1066800"/>
            <a:ext cx="2692400" cy="3017309"/>
          </a:xfrm>
          <a:prstGeom prst="rect">
            <a:avLst/>
          </a:prstGeom>
          <a:noFill/>
          <a:ln>
            <a:noFill/>
          </a:ln>
        </p:spPr>
        <p:txBody>
          <a:bodyPr spcFirstLastPara="1" wrap="square" lIns="91425" tIns="45700" rIns="91425" bIns="45700" anchor="t" anchorCtr="0">
            <a:normAutofit/>
          </a:bodyPr>
          <a:lstStyle>
            <a:lvl1pPr marL="304815" lvl="0" indent="-270947" algn="l">
              <a:spcBef>
                <a:spcPts val="373"/>
              </a:spcBef>
              <a:spcAft>
                <a:spcPts val="0"/>
              </a:spcAft>
              <a:buClr>
                <a:schemeClr val="dk1"/>
              </a:buClr>
              <a:buSzPts val="2800"/>
              <a:buChar char="•"/>
              <a:defRPr sz="1867"/>
            </a:lvl1pPr>
            <a:lvl2pPr marL="609630" lvl="1" indent="-254013" algn="l">
              <a:spcBef>
                <a:spcPts val="320"/>
              </a:spcBef>
              <a:spcAft>
                <a:spcPts val="0"/>
              </a:spcAft>
              <a:buClr>
                <a:schemeClr val="dk1"/>
              </a:buClr>
              <a:buSzPts val="2400"/>
              <a:buChar char="–"/>
              <a:defRPr sz="1600"/>
            </a:lvl2pPr>
            <a:lvl3pPr marL="914446" lvl="2" indent="-237079" algn="l">
              <a:spcBef>
                <a:spcPts val="267"/>
              </a:spcBef>
              <a:spcAft>
                <a:spcPts val="0"/>
              </a:spcAft>
              <a:buClr>
                <a:schemeClr val="dk1"/>
              </a:buClr>
              <a:buSzPts val="2000"/>
              <a:buChar char="•"/>
              <a:defRPr sz="1333"/>
            </a:lvl3pPr>
            <a:lvl4pPr marL="1219261" lvl="3" indent="-228611" algn="l">
              <a:spcBef>
                <a:spcPts val="240"/>
              </a:spcBef>
              <a:spcAft>
                <a:spcPts val="0"/>
              </a:spcAft>
              <a:buClr>
                <a:schemeClr val="dk1"/>
              </a:buClr>
              <a:buSzPts val="1800"/>
              <a:buChar char="–"/>
              <a:defRPr sz="1200"/>
            </a:lvl4pPr>
            <a:lvl5pPr marL="1524076" lvl="4" indent="-228611" algn="l">
              <a:spcBef>
                <a:spcPts val="240"/>
              </a:spcBef>
              <a:spcAft>
                <a:spcPts val="0"/>
              </a:spcAft>
              <a:buClr>
                <a:schemeClr val="dk1"/>
              </a:buClr>
              <a:buSzPts val="1800"/>
              <a:buChar char="»"/>
              <a:defRPr sz="1200"/>
            </a:lvl5pPr>
            <a:lvl6pPr marL="1828891" lvl="5" indent="-228611" algn="l">
              <a:spcBef>
                <a:spcPts val="240"/>
              </a:spcBef>
              <a:spcAft>
                <a:spcPts val="0"/>
              </a:spcAft>
              <a:buClr>
                <a:schemeClr val="dk1"/>
              </a:buClr>
              <a:buSzPts val="1800"/>
              <a:buChar char="•"/>
              <a:defRPr sz="1200"/>
            </a:lvl6pPr>
            <a:lvl7pPr marL="2133707" lvl="6" indent="-228611" algn="l">
              <a:spcBef>
                <a:spcPts val="240"/>
              </a:spcBef>
              <a:spcAft>
                <a:spcPts val="0"/>
              </a:spcAft>
              <a:buClr>
                <a:schemeClr val="dk1"/>
              </a:buClr>
              <a:buSzPts val="1800"/>
              <a:buChar char="•"/>
              <a:defRPr sz="1200"/>
            </a:lvl7pPr>
            <a:lvl8pPr marL="2438522" lvl="7" indent="-228611" algn="l">
              <a:spcBef>
                <a:spcPts val="240"/>
              </a:spcBef>
              <a:spcAft>
                <a:spcPts val="0"/>
              </a:spcAft>
              <a:buClr>
                <a:schemeClr val="dk1"/>
              </a:buClr>
              <a:buSzPts val="1800"/>
              <a:buChar char="•"/>
              <a:defRPr sz="1200"/>
            </a:lvl8pPr>
            <a:lvl9pPr marL="2743337" lvl="8" indent="-228611" algn="l">
              <a:spcBef>
                <a:spcPts val="240"/>
              </a:spcBef>
              <a:spcAft>
                <a:spcPts val="0"/>
              </a:spcAft>
              <a:buClr>
                <a:schemeClr val="dk1"/>
              </a:buClr>
              <a:buSzPts val="1800"/>
              <a:buChar char="•"/>
              <a:defRPr sz="1200"/>
            </a:lvl9pPr>
          </a:lstStyle>
          <a:p>
            <a:endParaRPr/>
          </a:p>
        </p:txBody>
      </p:sp>
      <p:sp>
        <p:nvSpPr>
          <p:cNvPr id="37" name="Google Shape;37;p6"/>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6965558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304800" y="1023409"/>
            <a:ext cx="2693459" cy="426508"/>
          </a:xfrm>
          <a:prstGeom prst="rect">
            <a:avLst/>
          </a:prstGeom>
          <a:noFill/>
          <a:ln>
            <a:noFill/>
          </a:ln>
        </p:spPr>
        <p:txBody>
          <a:bodyPr spcFirstLastPara="1" wrap="square" lIns="91425" tIns="45700" rIns="91425" bIns="45700" anchor="b" anchorCtr="0">
            <a:normAutofit/>
          </a:bodyPr>
          <a:lstStyle>
            <a:lvl1pPr marL="304815" lvl="0" indent="-152408" algn="l">
              <a:spcBef>
                <a:spcPts val="320"/>
              </a:spcBef>
              <a:spcAft>
                <a:spcPts val="0"/>
              </a:spcAft>
              <a:buClr>
                <a:schemeClr val="dk1"/>
              </a:buClr>
              <a:buSzPts val="2400"/>
              <a:buNone/>
              <a:defRPr sz="1600" b="1"/>
            </a:lvl1pPr>
            <a:lvl2pPr marL="609630" lvl="1" indent="-152408" algn="l">
              <a:spcBef>
                <a:spcPts val="267"/>
              </a:spcBef>
              <a:spcAft>
                <a:spcPts val="0"/>
              </a:spcAft>
              <a:buClr>
                <a:schemeClr val="dk1"/>
              </a:buClr>
              <a:buSzPts val="2000"/>
              <a:buNone/>
              <a:defRPr sz="1333" b="1"/>
            </a:lvl2pPr>
            <a:lvl3pPr marL="914446" lvl="2" indent="-152408" algn="l">
              <a:spcBef>
                <a:spcPts val="240"/>
              </a:spcBef>
              <a:spcAft>
                <a:spcPts val="0"/>
              </a:spcAft>
              <a:buClr>
                <a:schemeClr val="dk1"/>
              </a:buClr>
              <a:buSzPts val="1800"/>
              <a:buNone/>
              <a:defRPr sz="1200" b="1"/>
            </a:lvl3pPr>
            <a:lvl4pPr marL="1219261" lvl="3" indent="-152408" algn="l">
              <a:spcBef>
                <a:spcPts val="213"/>
              </a:spcBef>
              <a:spcAft>
                <a:spcPts val="0"/>
              </a:spcAft>
              <a:buClr>
                <a:schemeClr val="dk1"/>
              </a:buClr>
              <a:buSzPts val="1600"/>
              <a:buNone/>
              <a:defRPr sz="1067" b="1"/>
            </a:lvl4pPr>
            <a:lvl5pPr marL="1524076" lvl="4" indent="-152408" algn="l">
              <a:spcBef>
                <a:spcPts val="213"/>
              </a:spcBef>
              <a:spcAft>
                <a:spcPts val="0"/>
              </a:spcAft>
              <a:buClr>
                <a:schemeClr val="dk1"/>
              </a:buClr>
              <a:buSzPts val="1600"/>
              <a:buNone/>
              <a:defRPr sz="1067" b="1"/>
            </a:lvl5pPr>
            <a:lvl6pPr marL="1828891" lvl="5" indent="-152408" algn="l">
              <a:spcBef>
                <a:spcPts val="213"/>
              </a:spcBef>
              <a:spcAft>
                <a:spcPts val="0"/>
              </a:spcAft>
              <a:buClr>
                <a:schemeClr val="dk1"/>
              </a:buClr>
              <a:buSzPts val="1600"/>
              <a:buNone/>
              <a:defRPr sz="1067" b="1"/>
            </a:lvl6pPr>
            <a:lvl7pPr marL="2133707" lvl="6" indent="-152408" algn="l">
              <a:spcBef>
                <a:spcPts val="213"/>
              </a:spcBef>
              <a:spcAft>
                <a:spcPts val="0"/>
              </a:spcAft>
              <a:buClr>
                <a:schemeClr val="dk1"/>
              </a:buClr>
              <a:buSzPts val="1600"/>
              <a:buNone/>
              <a:defRPr sz="1067" b="1"/>
            </a:lvl7pPr>
            <a:lvl8pPr marL="2438522" lvl="7" indent="-152408" algn="l">
              <a:spcBef>
                <a:spcPts val="213"/>
              </a:spcBef>
              <a:spcAft>
                <a:spcPts val="0"/>
              </a:spcAft>
              <a:buClr>
                <a:schemeClr val="dk1"/>
              </a:buClr>
              <a:buSzPts val="1600"/>
              <a:buNone/>
              <a:defRPr sz="1067" b="1"/>
            </a:lvl8pPr>
            <a:lvl9pPr marL="2743337" lvl="8" indent="-152408" algn="l">
              <a:spcBef>
                <a:spcPts val="213"/>
              </a:spcBef>
              <a:spcAft>
                <a:spcPts val="0"/>
              </a:spcAft>
              <a:buClr>
                <a:schemeClr val="dk1"/>
              </a:buClr>
              <a:buSzPts val="1600"/>
              <a:buNone/>
              <a:defRPr sz="1067" b="1"/>
            </a:lvl9pPr>
          </a:lstStyle>
          <a:p>
            <a:endParaRPr/>
          </a:p>
        </p:txBody>
      </p:sp>
      <p:sp>
        <p:nvSpPr>
          <p:cNvPr id="43" name="Google Shape;43;p7"/>
          <p:cNvSpPr txBox="1">
            <a:spLocks noGrp="1"/>
          </p:cNvSpPr>
          <p:nvPr>
            <p:ph type="body" idx="2"/>
          </p:nvPr>
        </p:nvSpPr>
        <p:spPr>
          <a:xfrm>
            <a:off x="304800" y="1449917"/>
            <a:ext cx="2693459" cy="2634192"/>
          </a:xfrm>
          <a:prstGeom prst="rect">
            <a:avLst/>
          </a:prstGeom>
          <a:noFill/>
          <a:ln>
            <a:noFill/>
          </a:ln>
        </p:spPr>
        <p:txBody>
          <a:bodyPr spcFirstLastPara="1" wrap="square" lIns="91425" tIns="45700" rIns="91425" bIns="45700" anchor="t" anchorCtr="0">
            <a:normAutofit/>
          </a:bodyPr>
          <a:lstStyle>
            <a:lvl1pPr marL="304815" lvl="0" indent="-254013" algn="l">
              <a:spcBef>
                <a:spcPts val="320"/>
              </a:spcBef>
              <a:spcAft>
                <a:spcPts val="0"/>
              </a:spcAft>
              <a:buClr>
                <a:schemeClr val="dk1"/>
              </a:buClr>
              <a:buSzPts val="2400"/>
              <a:buChar char="•"/>
              <a:defRPr sz="1600"/>
            </a:lvl1pPr>
            <a:lvl2pPr marL="609630" lvl="1" indent="-237079" algn="l">
              <a:spcBef>
                <a:spcPts val="267"/>
              </a:spcBef>
              <a:spcAft>
                <a:spcPts val="0"/>
              </a:spcAft>
              <a:buClr>
                <a:schemeClr val="dk1"/>
              </a:buClr>
              <a:buSzPts val="2000"/>
              <a:buChar char="–"/>
              <a:defRPr sz="1333"/>
            </a:lvl2pPr>
            <a:lvl3pPr marL="914446" lvl="2" indent="-228611" algn="l">
              <a:spcBef>
                <a:spcPts val="240"/>
              </a:spcBef>
              <a:spcAft>
                <a:spcPts val="0"/>
              </a:spcAft>
              <a:buClr>
                <a:schemeClr val="dk1"/>
              </a:buClr>
              <a:buSzPts val="1800"/>
              <a:buChar char="•"/>
              <a:defRPr sz="1200"/>
            </a:lvl3pPr>
            <a:lvl4pPr marL="1219261" lvl="3" indent="-220144" algn="l">
              <a:spcBef>
                <a:spcPts val="213"/>
              </a:spcBef>
              <a:spcAft>
                <a:spcPts val="0"/>
              </a:spcAft>
              <a:buClr>
                <a:schemeClr val="dk1"/>
              </a:buClr>
              <a:buSzPts val="1600"/>
              <a:buChar char="–"/>
              <a:defRPr sz="1067"/>
            </a:lvl4pPr>
            <a:lvl5pPr marL="1524076" lvl="4" indent="-220144" algn="l">
              <a:spcBef>
                <a:spcPts val="213"/>
              </a:spcBef>
              <a:spcAft>
                <a:spcPts val="0"/>
              </a:spcAft>
              <a:buClr>
                <a:schemeClr val="dk1"/>
              </a:buClr>
              <a:buSzPts val="1600"/>
              <a:buChar char="»"/>
              <a:defRPr sz="1067"/>
            </a:lvl5pPr>
            <a:lvl6pPr marL="1828891" lvl="5" indent="-220144" algn="l">
              <a:spcBef>
                <a:spcPts val="213"/>
              </a:spcBef>
              <a:spcAft>
                <a:spcPts val="0"/>
              </a:spcAft>
              <a:buClr>
                <a:schemeClr val="dk1"/>
              </a:buClr>
              <a:buSzPts val="1600"/>
              <a:buChar char="•"/>
              <a:defRPr sz="1067"/>
            </a:lvl6pPr>
            <a:lvl7pPr marL="2133707" lvl="6" indent="-220144" algn="l">
              <a:spcBef>
                <a:spcPts val="213"/>
              </a:spcBef>
              <a:spcAft>
                <a:spcPts val="0"/>
              </a:spcAft>
              <a:buClr>
                <a:schemeClr val="dk1"/>
              </a:buClr>
              <a:buSzPts val="1600"/>
              <a:buChar char="•"/>
              <a:defRPr sz="1067"/>
            </a:lvl7pPr>
            <a:lvl8pPr marL="2438522" lvl="7" indent="-220144" algn="l">
              <a:spcBef>
                <a:spcPts val="213"/>
              </a:spcBef>
              <a:spcAft>
                <a:spcPts val="0"/>
              </a:spcAft>
              <a:buClr>
                <a:schemeClr val="dk1"/>
              </a:buClr>
              <a:buSzPts val="1600"/>
              <a:buChar char="•"/>
              <a:defRPr sz="1067"/>
            </a:lvl8pPr>
            <a:lvl9pPr marL="2743337" lvl="8" indent="-220144" algn="l">
              <a:spcBef>
                <a:spcPts val="213"/>
              </a:spcBef>
              <a:spcAft>
                <a:spcPts val="0"/>
              </a:spcAft>
              <a:buClr>
                <a:schemeClr val="dk1"/>
              </a:buClr>
              <a:buSzPts val="1600"/>
              <a:buChar char="•"/>
              <a:defRPr sz="1067"/>
            </a:lvl9pPr>
          </a:lstStyle>
          <a:p>
            <a:endParaRPr/>
          </a:p>
        </p:txBody>
      </p:sp>
      <p:sp>
        <p:nvSpPr>
          <p:cNvPr id="44" name="Google Shape;44;p7"/>
          <p:cNvSpPr txBox="1">
            <a:spLocks noGrp="1"/>
          </p:cNvSpPr>
          <p:nvPr>
            <p:ph type="body" idx="3"/>
          </p:nvPr>
        </p:nvSpPr>
        <p:spPr>
          <a:xfrm>
            <a:off x="3096684" y="1023409"/>
            <a:ext cx="2694517" cy="426508"/>
          </a:xfrm>
          <a:prstGeom prst="rect">
            <a:avLst/>
          </a:prstGeom>
          <a:noFill/>
          <a:ln>
            <a:noFill/>
          </a:ln>
        </p:spPr>
        <p:txBody>
          <a:bodyPr spcFirstLastPara="1" wrap="square" lIns="91425" tIns="45700" rIns="91425" bIns="45700" anchor="b" anchorCtr="0">
            <a:normAutofit/>
          </a:bodyPr>
          <a:lstStyle>
            <a:lvl1pPr marL="304815" lvl="0" indent="-152408" algn="l">
              <a:spcBef>
                <a:spcPts val="320"/>
              </a:spcBef>
              <a:spcAft>
                <a:spcPts val="0"/>
              </a:spcAft>
              <a:buClr>
                <a:schemeClr val="dk1"/>
              </a:buClr>
              <a:buSzPts val="2400"/>
              <a:buNone/>
              <a:defRPr sz="1600" b="1"/>
            </a:lvl1pPr>
            <a:lvl2pPr marL="609630" lvl="1" indent="-152408" algn="l">
              <a:spcBef>
                <a:spcPts val="267"/>
              </a:spcBef>
              <a:spcAft>
                <a:spcPts val="0"/>
              </a:spcAft>
              <a:buClr>
                <a:schemeClr val="dk1"/>
              </a:buClr>
              <a:buSzPts val="2000"/>
              <a:buNone/>
              <a:defRPr sz="1333" b="1"/>
            </a:lvl2pPr>
            <a:lvl3pPr marL="914446" lvl="2" indent="-152408" algn="l">
              <a:spcBef>
                <a:spcPts val="240"/>
              </a:spcBef>
              <a:spcAft>
                <a:spcPts val="0"/>
              </a:spcAft>
              <a:buClr>
                <a:schemeClr val="dk1"/>
              </a:buClr>
              <a:buSzPts val="1800"/>
              <a:buNone/>
              <a:defRPr sz="1200" b="1"/>
            </a:lvl3pPr>
            <a:lvl4pPr marL="1219261" lvl="3" indent="-152408" algn="l">
              <a:spcBef>
                <a:spcPts val="213"/>
              </a:spcBef>
              <a:spcAft>
                <a:spcPts val="0"/>
              </a:spcAft>
              <a:buClr>
                <a:schemeClr val="dk1"/>
              </a:buClr>
              <a:buSzPts val="1600"/>
              <a:buNone/>
              <a:defRPr sz="1067" b="1"/>
            </a:lvl4pPr>
            <a:lvl5pPr marL="1524076" lvl="4" indent="-152408" algn="l">
              <a:spcBef>
                <a:spcPts val="213"/>
              </a:spcBef>
              <a:spcAft>
                <a:spcPts val="0"/>
              </a:spcAft>
              <a:buClr>
                <a:schemeClr val="dk1"/>
              </a:buClr>
              <a:buSzPts val="1600"/>
              <a:buNone/>
              <a:defRPr sz="1067" b="1"/>
            </a:lvl5pPr>
            <a:lvl6pPr marL="1828891" lvl="5" indent="-152408" algn="l">
              <a:spcBef>
                <a:spcPts val="213"/>
              </a:spcBef>
              <a:spcAft>
                <a:spcPts val="0"/>
              </a:spcAft>
              <a:buClr>
                <a:schemeClr val="dk1"/>
              </a:buClr>
              <a:buSzPts val="1600"/>
              <a:buNone/>
              <a:defRPr sz="1067" b="1"/>
            </a:lvl6pPr>
            <a:lvl7pPr marL="2133707" lvl="6" indent="-152408" algn="l">
              <a:spcBef>
                <a:spcPts val="213"/>
              </a:spcBef>
              <a:spcAft>
                <a:spcPts val="0"/>
              </a:spcAft>
              <a:buClr>
                <a:schemeClr val="dk1"/>
              </a:buClr>
              <a:buSzPts val="1600"/>
              <a:buNone/>
              <a:defRPr sz="1067" b="1"/>
            </a:lvl7pPr>
            <a:lvl8pPr marL="2438522" lvl="7" indent="-152408" algn="l">
              <a:spcBef>
                <a:spcPts val="213"/>
              </a:spcBef>
              <a:spcAft>
                <a:spcPts val="0"/>
              </a:spcAft>
              <a:buClr>
                <a:schemeClr val="dk1"/>
              </a:buClr>
              <a:buSzPts val="1600"/>
              <a:buNone/>
              <a:defRPr sz="1067" b="1"/>
            </a:lvl8pPr>
            <a:lvl9pPr marL="2743337" lvl="8" indent="-152408" algn="l">
              <a:spcBef>
                <a:spcPts val="213"/>
              </a:spcBef>
              <a:spcAft>
                <a:spcPts val="0"/>
              </a:spcAft>
              <a:buClr>
                <a:schemeClr val="dk1"/>
              </a:buClr>
              <a:buSzPts val="1600"/>
              <a:buNone/>
              <a:defRPr sz="1067" b="1"/>
            </a:lvl9pPr>
          </a:lstStyle>
          <a:p>
            <a:endParaRPr/>
          </a:p>
        </p:txBody>
      </p:sp>
      <p:sp>
        <p:nvSpPr>
          <p:cNvPr id="45" name="Google Shape;45;p7"/>
          <p:cNvSpPr txBox="1">
            <a:spLocks noGrp="1"/>
          </p:cNvSpPr>
          <p:nvPr>
            <p:ph type="body" idx="4"/>
          </p:nvPr>
        </p:nvSpPr>
        <p:spPr>
          <a:xfrm>
            <a:off x="3096684" y="1449917"/>
            <a:ext cx="2694517" cy="2634192"/>
          </a:xfrm>
          <a:prstGeom prst="rect">
            <a:avLst/>
          </a:prstGeom>
          <a:noFill/>
          <a:ln>
            <a:noFill/>
          </a:ln>
        </p:spPr>
        <p:txBody>
          <a:bodyPr spcFirstLastPara="1" wrap="square" lIns="91425" tIns="45700" rIns="91425" bIns="45700" anchor="t" anchorCtr="0">
            <a:normAutofit/>
          </a:bodyPr>
          <a:lstStyle>
            <a:lvl1pPr marL="304815" lvl="0" indent="-254013" algn="l">
              <a:spcBef>
                <a:spcPts val="320"/>
              </a:spcBef>
              <a:spcAft>
                <a:spcPts val="0"/>
              </a:spcAft>
              <a:buClr>
                <a:schemeClr val="dk1"/>
              </a:buClr>
              <a:buSzPts val="2400"/>
              <a:buChar char="•"/>
              <a:defRPr sz="1600"/>
            </a:lvl1pPr>
            <a:lvl2pPr marL="609630" lvl="1" indent="-237079" algn="l">
              <a:spcBef>
                <a:spcPts val="267"/>
              </a:spcBef>
              <a:spcAft>
                <a:spcPts val="0"/>
              </a:spcAft>
              <a:buClr>
                <a:schemeClr val="dk1"/>
              </a:buClr>
              <a:buSzPts val="2000"/>
              <a:buChar char="–"/>
              <a:defRPr sz="1333"/>
            </a:lvl2pPr>
            <a:lvl3pPr marL="914446" lvl="2" indent="-228611" algn="l">
              <a:spcBef>
                <a:spcPts val="240"/>
              </a:spcBef>
              <a:spcAft>
                <a:spcPts val="0"/>
              </a:spcAft>
              <a:buClr>
                <a:schemeClr val="dk1"/>
              </a:buClr>
              <a:buSzPts val="1800"/>
              <a:buChar char="•"/>
              <a:defRPr sz="1200"/>
            </a:lvl3pPr>
            <a:lvl4pPr marL="1219261" lvl="3" indent="-220144" algn="l">
              <a:spcBef>
                <a:spcPts val="213"/>
              </a:spcBef>
              <a:spcAft>
                <a:spcPts val="0"/>
              </a:spcAft>
              <a:buClr>
                <a:schemeClr val="dk1"/>
              </a:buClr>
              <a:buSzPts val="1600"/>
              <a:buChar char="–"/>
              <a:defRPr sz="1067"/>
            </a:lvl4pPr>
            <a:lvl5pPr marL="1524076" lvl="4" indent="-220144" algn="l">
              <a:spcBef>
                <a:spcPts val="213"/>
              </a:spcBef>
              <a:spcAft>
                <a:spcPts val="0"/>
              </a:spcAft>
              <a:buClr>
                <a:schemeClr val="dk1"/>
              </a:buClr>
              <a:buSzPts val="1600"/>
              <a:buChar char="»"/>
              <a:defRPr sz="1067"/>
            </a:lvl5pPr>
            <a:lvl6pPr marL="1828891" lvl="5" indent="-220144" algn="l">
              <a:spcBef>
                <a:spcPts val="213"/>
              </a:spcBef>
              <a:spcAft>
                <a:spcPts val="0"/>
              </a:spcAft>
              <a:buClr>
                <a:schemeClr val="dk1"/>
              </a:buClr>
              <a:buSzPts val="1600"/>
              <a:buChar char="•"/>
              <a:defRPr sz="1067"/>
            </a:lvl6pPr>
            <a:lvl7pPr marL="2133707" lvl="6" indent="-220144" algn="l">
              <a:spcBef>
                <a:spcPts val="213"/>
              </a:spcBef>
              <a:spcAft>
                <a:spcPts val="0"/>
              </a:spcAft>
              <a:buClr>
                <a:schemeClr val="dk1"/>
              </a:buClr>
              <a:buSzPts val="1600"/>
              <a:buChar char="•"/>
              <a:defRPr sz="1067"/>
            </a:lvl7pPr>
            <a:lvl8pPr marL="2438522" lvl="7" indent="-220144" algn="l">
              <a:spcBef>
                <a:spcPts val="213"/>
              </a:spcBef>
              <a:spcAft>
                <a:spcPts val="0"/>
              </a:spcAft>
              <a:buClr>
                <a:schemeClr val="dk1"/>
              </a:buClr>
              <a:buSzPts val="1600"/>
              <a:buChar char="•"/>
              <a:defRPr sz="1067"/>
            </a:lvl8pPr>
            <a:lvl9pPr marL="2743337" lvl="8" indent="-220144" algn="l">
              <a:spcBef>
                <a:spcPts val="213"/>
              </a:spcBef>
              <a:spcAft>
                <a:spcPts val="0"/>
              </a:spcAft>
              <a:buClr>
                <a:schemeClr val="dk1"/>
              </a:buClr>
              <a:buSzPts val="1600"/>
              <a:buChar char="•"/>
              <a:defRPr sz="1067"/>
            </a:lvl9pPr>
          </a:lstStyle>
          <a:p>
            <a:endParaRPr/>
          </a:p>
        </p:txBody>
      </p:sp>
      <p:sp>
        <p:nvSpPr>
          <p:cNvPr id="46" name="Google Shape;46;p7"/>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053246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426984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304800" y="182033"/>
            <a:ext cx="2005542" cy="7747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1333"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2383367" y="182034"/>
            <a:ext cx="3407833" cy="3902075"/>
          </a:xfrm>
          <a:prstGeom prst="rect">
            <a:avLst/>
          </a:prstGeom>
          <a:noFill/>
          <a:ln>
            <a:noFill/>
          </a:ln>
        </p:spPr>
        <p:txBody>
          <a:bodyPr spcFirstLastPara="1" wrap="square" lIns="91425" tIns="45700" rIns="91425" bIns="45700" anchor="t" anchorCtr="0">
            <a:normAutofit/>
          </a:bodyPr>
          <a:lstStyle>
            <a:lvl1pPr marL="304815" lvl="0" indent="-287881" algn="l">
              <a:spcBef>
                <a:spcPts val="427"/>
              </a:spcBef>
              <a:spcAft>
                <a:spcPts val="0"/>
              </a:spcAft>
              <a:buClr>
                <a:schemeClr val="dk1"/>
              </a:buClr>
              <a:buSzPts val="3200"/>
              <a:buChar char="•"/>
              <a:defRPr sz="2133"/>
            </a:lvl1pPr>
            <a:lvl2pPr marL="609630" lvl="1" indent="-270947" algn="l">
              <a:spcBef>
                <a:spcPts val="373"/>
              </a:spcBef>
              <a:spcAft>
                <a:spcPts val="0"/>
              </a:spcAft>
              <a:buClr>
                <a:schemeClr val="dk1"/>
              </a:buClr>
              <a:buSzPts val="2800"/>
              <a:buChar char="–"/>
              <a:defRPr sz="1867"/>
            </a:lvl2pPr>
            <a:lvl3pPr marL="914446" lvl="2" indent="-254013" algn="l">
              <a:spcBef>
                <a:spcPts val="320"/>
              </a:spcBef>
              <a:spcAft>
                <a:spcPts val="0"/>
              </a:spcAft>
              <a:buClr>
                <a:schemeClr val="dk1"/>
              </a:buClr>
              <a:buSzPts val="2400"/>
              <a:buChar char="•"/>
              <a:defRPr sz="1600"/>
            </a:lvl3pPr>
            <a:lvl4pPr marL="1219261" lvl="3" indent="-237079" algn="l">
              <a:spcBef>
                <a:spcPts val="267"/>
              </a:spcBef>
              <a:spcAft>
                <a:spcPts val="0"/>
              </a:spcAft>
              <a:buClr>
                <a:schemeClr val="dk1"/>
              </a:buClr>
              <a:buSzPts val="2000"/>
              <a:buChar char="–"/>
              <a:defRPr sz="1333"/>
            </a:lvl4pPr>
            <a:lvl5pPr marL="1524076" lvl="4" indent="-237079" algn="l">
              <a:spcBef>
                <a:spcPts val="267"/>
              </a:spcBef>
              <a:spcAft>
                <a:spcPts val="0"/>
              </a:spcAft>
              <a:buClr>
                <a:schemeClr val="dk1"/>
              </a:buClr>
              <a:buSzPts val="2000"/>
              <a:buChar char="»"/>
              <a:defRPr sz="1333"/>
            </a:lvl5pPr>
            <a:lvl6pPr marL="1828891" lvl="5" indent="-237079" algn="l">
              <a:spcBef>
                <a:spcPts val="267"/>
              </a:spcBef>
              <a:spcAft>
                <a:spcPts val="0"/>
              </a:spcAft>
              <a:buClr>
                <a:schemeClr val="dk1"/>
              </a:buClr>
              <a:buSzPts val="2000"/>
              <a:buChar char="•"/>
              <a:defRPr sz="1333"/>
            </a:lvl6pPr>
            <a:lvl7pPr marL="2133707" lvl="6" indent="-237079" algn="l">
              <a:spcBef>
                <a:spcPts val="267"/>
              </a:spcBef>
              <a:spcAft>
                <a:spcPts val="0"/>
              </a:spcAft>
              <a:buClr>
                <a:schemeClr val="dk1"/>
              </a:buClr>
              <a:buSzPts val="2000"/>
              <a:buChar char="•"/>
              <a:defRPr sz="1333"/>
            </a:lvl7pPr>
            <a:lvl8pPr marL="2438522" lvl="7" indent="-237079" algn="l">
              <a:spcBef>
                <a:spcPts val="267"/>
              </a:spcBef>
              <a:spcAft>
                <a:spcPts val="0"/>
              </a:spcAft>
              <a:buClr>
                <a:schemeClr val="dk1"/>
              </a:buClr>
              <a:buSzPts val="2000"/>
              <a:buChar char="•"/>
              <a:defRPr sz="1333"/>
            </a:lvl8pPr>
            <a:lvl9pPr marL="2743337" lvl="8" indent="-237079" algn="l">
              <a:spcBef>
                <a:spcPts val="267"/>
              </a:spcBef>
              <a:spcAft>
                <a:spcPts val="0"/>
              </a:spcAft>
              <a:buClr>
                <a:schemeClr val="dk1"/>
              </a:buClr>
              <a:buSzPts val="2000"/>
              <a:buChar char="•"/>
              <a:defRPr sz="1333"/>
            </a:lvl9pPr>
          </a:lstStyle>
          <a:p>
            <a:endParaRPr/>
          </a:p>
        </p:txBody>
      </p:sp>
      <p:sp>
        <p:nvSpPr>
          <p:cNvPr id="57" name="Google Shape;57;p9"/>
          <p:cNvSpPr txBox="1">
            <a:spLocks noGrp="1"/>
          </p:cNvSpPr>
          <p:nvPr>
            <p:ph type="body" idx="2"/>
          </p:nvPr>
        </p:nvSpPr>
        <p:spPr>
          <a:xfrm>
            <a:off x="304800" y="956734"/>
            <a:ext cx="2005542" cy="3127375"/>
          </a:xfrm>
          <a:prstGeom prst="rect">
            <a:avLst/>
          </a:prstGeom>
          <a:noFill/>
          <a:ln>
            <a:noFill/>
          </a:ln>
        </p:spPr>
        <p:txBody>
          <a:bodyPr spcFirstLastPara="1" wrap="square" lIns="91425" tIns="45700" rIns="91425" bIns="45700" anchor="t" anchorCtr="0">
            <a:normAutofit/>
          </a:bodyPr>
          <a:lstStyle>
            <a:lvl1pPr marL="304815" lvl="0" indent="-152408" algn="l">
              <a:spcBef>
                <a:spcPts val="187"/>
              </a:spcBef>
              <a:spcAft>
                <a:spcPts val="0"/>
              </a:spcAft>
              <a:buClr>
                <a:schemeClr val="dk1"/>
              </a:buClr>
              <a:buSzPts val="1400"/>
              <a:buNone/>
              <a:defRPr sz="933"/>
            </a:lvl1pPr>
            <a:lvl2pPr marL="609630" lvl="1" indent="-152408" algn="l">
              <a:spcBef>
                <a:spcPts val="160"/>
              </a:spcBef>
              <a:spcAft>
                <a:spcPts val="0"/>
              </a:spcAft>
              <a:buClr>
                <a:schemeClr val="dk1"/>
              </a:buClr>
              <a:buSzPts val="1200"/>
              <a:buNone/>
              <a:defRPr sz="800"/>
            </a:lvl2pPr>
            <a:lvl3pPr marL="914446" lvl="2" indent="-152408" algn="l">
              <a:spcBef>
                <a:spcPts val="133"/>
              </a:spcBef>
              <a:spcAft>
                <a:spcPts val="0"/>
              </a:spcAft>
              <a:buClr>
                <a:schemeClr val="dk1"/>
              </a:buClr>
              <a:buSzPts val="1000"/>
              <a:buNone/>
              <a:defRPr sz="667"/>
            </a:lvl3pPr>
            <a:lvl4pPr marL="1219261" lvl="3" indent="-152408" algn="l">
              <a:spcBef>
                <a:spcPts val="120"/>
              </a:spcBef>
              <a:spcAft>
                <a:spcPts val="0"/>
              </a:spcAft>
              <a:buClr>
                <a:schemeClr val="dk1"/>
              </a:buClr>
              <a:buSzPts val="900"/>
              <a:buNone/>
              <a:defRPr sz="600"/>
            </a:lvl4pPr>
            <a:lvl5pPr marL="1524076" lvl="4" indent="-152408" algn="l">
              <a:spcBef>
                <a:spcPts val="120"/>
              </a:spcBef>
              <a:spcAft>
                <a:spcPts val="0"/>
              </a:spcAft>
              <a:buClr>
                <a:schemeClr val="dk1"/>
              </a:buClr>
              <a:buSzPts val="900"/>
              <a:buNone/>
              <a:defRPr sz="600"/>
            </a:lvl5pPr>
            <a:lvl6pPr marL="1828891" lvl="5" indent="-152408" algn="l">
              <a:spcBef>
                <a:spcPts val="120"/>
              </a:spcBef>
              <a:spcAft>
                <a:spcPts val="0"/>
              </a:spcAft>
              <a:buClr>
                <a:schemeClr val="dk1"/>
              </a:buClr>
              <a:buSzPts val="900"/>
              <a:buNone/>
              <a:defRPr sz="600"/>
            </a:lvl6pPr>
            <a:lvl7pPr marL="2133707" lvl="6" indent="-152408" algn="l">
              <a:spcBef>
                <a:spcPts val="120"/>
              </a:spcBef>
              <a:spcAft>
                <a:spcPts val="0"/>
              </a:spcAft>
              <a:buClr>
                <a:schemeClr val="dk1"/>
              </a:buClr>
              <a:buSzPts val="900"/>
              <a:buNone/>
              <a:defRPr sz="600"/>
            </a:lvl7pPr>
            <a:lvl8pPr marL="2438522" lvl="7" indent="-152408" algn="l">
              <a:spcBef>
                <a:spcPts val="120"/>
              </a:spcBef>
              <a:spcAft>
                <a:spcPts val="0"/>
              </a:spcAft>
              <a:buClr>
                <a:schemeClr val="dk1"/>
              </a:buClr>
              <a:buSzPts val="900"/>
              <a:buNone/>
              <a:defRPr sz="600"/>
            </a:lvl8pPr>
            <a:lvl9pPr marL="2743337" lvl="8" indent="-152408" algn="l">
              <a:spcBef>
                <a:spcPts val="120"/>
              </a:spcBef>
              <a:spcAft>
                <a:spcPts val="0"/>
              </a:spcAft>
              <a:buClr>
                <a:schemeClr val="dk1"/>
              </a:buClr>
              <a:buSzPts val="900"/>
              <a:buNone/>
              <a:defRPr sz="600"/>
            </a:lvl9pPr>
          </a:lstStyle>
          <a:p>
            <a:endParaRPr/>
          </a:p>
        </p:txBody>
      </p:sp>
      <p:sp>
        <p:nvSpPr>
          <p:cNvPr id="58" name="Google Shape;58;p9"/>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169842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194859" y="3200400"/>
            <a:ext cx="3657600" cy="377825"/>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1333"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1194859" y="408517"/>
            <a:ext cx="3657600" cy="2743200"/>
          </a:xfrm>
          <a:prstGeom prst="rect">
            <a:avLst/>
          </a:prstGeom>
          <a:noFill/>
          <a:ln>
            <a:noFill/>
          </a:ln>
        </p:spPr>
      </p:sp>
      <p:sp>
        <p:nvSpPr>
          <p:cNvPr id="64" name="Google Shape;64;p10"/>
          <p:cNvSpPr txBox="1">
            <a:spLocks noGrp="1"/>
          </p:cNvSpPr>
          <p:nvPr>
            <p:ph type="body" idx="1"/>
          </p:nvPr>
        </p:nvSpPr>
        <p:spPr>
          <a:xfrm>
            <a:off x="1194859" y="3578225"/>
            <a:ext cx="3657600" cy="536575"/>
          </a:xfrm>
          <a:prstGeom prst="rect">
            <a:avLst/>
          </a:prstGeom>
          <a:noFill/>
          <a:ln>
            <a:noFill/>
          </a:ln>
        </p:spPr>
        <p:txBody>
          <a:bodyPr spcFirstLastPara="1" wrap="square" lIns="91425" tIns="45700" rIns="91425" bIns="45700" anchor="t" anchorCtr="0">
            <a:normAutofit/>
          </a:bodyPr>
          <a:lstStyle>
            <a:lvl1pPr marL="304815" lvl="0" indent="-152408" algn="l">
              <a:spcBef>
                <a:spcPts val="187"/>
              </a:spcBef>
              <a:spcAft>
                <a:spcPts val="0"/>
              </a:spcAft>
              <a:buClr>
                <a:schemeClr val="dk1"/>
              </a:buClr>
              <a:buSzPts val="1400"/>
              <a:buNone/>
              <a:defRPr sz="933"/>
            </a:lvl1pPr>
            <a:lvl2pPr marL="609630" lvl="1" indent="-152408" algn="l">
              <a:spcBef>
                <a:spcPts val="160"/>
              </a:spcBef>
              <a:spcAft>
                <a:spcPts val="0"/>
              </a:spcAft>
              <a:buClr>
                <a:schemeClr val="dk1"/>
              </a:buClr>
              <a:buSzPts val="1200"/>
              <a:buNone/>
              <a:defRPr sz="800"/>
            </a:lvl2pPr>
            <a:lvl3pPr marL="914446" lvl="2" indent="-152408" algn="l">
              <a:spcBef>
                <a:spcPts val="133"/>
              </a:spcBef>
              <a:spcAft>
                <a:spcPts val="0"/>
              </a:spcAft>
              <a:buClr>
                <a:schemeClr val="dk1"/>
              </a:buClr>
              <a:buSzPts val="1000"/>
              <a:buNone/>
              <a:defRPr sz="667"/>
            </a:lvl3pPr>
            <a:lvl4pPr marL="1219261" lvl="3" indent="-152408" algn="l">
              <a:spcBef>
                <a:spcPts val="120"/>
              </a:spcBef>
              <a:spcAft>
                <a:spcPts val="0"/>
              </a:spcAft>
              <a:buClr>
                <a:schemeClr val="dk1"/>
              </a:buClr>
              <a:buSzPts val="900"/>
              <a:buNone/>
              <a:defRPr sz="600"/>
            </a:lvl4pPr>
            <a:lvl5pPr marL="1524076" lvl="4" indent="-152408" algn="l">
              <a:spcBef>
                <a:spcPts val="120"/>
              </a:spcBef>
              <a:spcAft>
                <a:spcPts val="0"/>
              </a:spcAft>
              <a:buClr>
                <a:schemeClr val="dk1"/>
              </a:buClr>
              <a:buSzPts val="900"/>
              <a:buNone/>
              <a:defRPr sz="600"/>
            </a:lvl5pPr>
            <a:lvl6pPr marL="1828891" lvl="5" indent="-152408" algn="l">
              <a:spcBef>
                <a:spcPts val="120"/>
              </a:spcBef>
              <a:spcAft>
                <a:spcPts val="0"/>
              </a:spcAft>
              <a:buClr>
                <a:schemeClr val="dk1"/>
              </a:buClr>
              <a:buSzPts val="900"/>
              <a:buNone/>
              <a:defRPr sz="600"/>
            </a:lvl6pPr>
            <a:lvl7pPr marL="2133707" lvl="6" indent="-152408" algn="l">
              <a:spcBef>
                <a:spcPts val="120"/>
              </a:spcBef>
              <a:spcAft>
                <a:spcPts val="0"/>
              </a:spcAft>
              <a:buClr>
                <a:schemeClr val="dk1"/>
              </a:buClr>
              <a:buSzPts val="900"/>
              <a:buNone/>
              <a:defRPr sz="600"/>
            </a:lvl7pPr>
            <a:lvl8pPr marL="2438522" lvl="7" indent="-152408" algn="l">
              <a:spcBef>
                <a:spcPts val="120"/>
              </a:spcBef>
              <a:spcAft>
                <a:spcPts val="0"/>
              </a:spcAft>
              <a:buClr>
                <a:schemeClr val="dk1"/>
              </a:buClr>
              <a:buSzPts val="900"/>
              <a:buNone/>
              <a:defRPr sz="600"/>
            </a:lvl8pPr>
            <a:lvl9pPr marL="2743337" lvl="8" indent="-152408" algn="l">
              <a:spcBef>
                <a:spcPts val="120"/>
              </a:spcBef>
              <a:spcAft>
                <a:spcPts val="0"/>
              </a:spcAft>
              <a:buClr>
                <a:schemeClr val="dk1"/>
              </a:buClr>
              <a:buSzPts val="900"/>
              <a:buNone/>
              <a:defRPr sz="600"/>
            </a:lvl9pPr>
          </a:lstStyle>
          <a:p>
            <a:endParaRPr/>
          </a:p>
        </p:txBody>
      </p:sp>
      <p:sp>
        <p:nvSpPr>
          <p:cNvPr id="65" name="Google Shape;65;p10"/>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969130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1539346" y="-167745"/>
            <a:ext cx="3017309" cy="5486400"/>
          </a:xfrm>
          <a:prstGeom prst="rect">
            <a:avLst/>
          </a:prstGeom>
          <a:noFill/>
          <a:ln>
            <a:noFill/>
          </a:ln>
        </p:spPr>
        <p:txBody>
          <a:bodyPr spcFirstLastPara="1" wrap="square" lIns="91425" tIns="45700" rIns="91425" bIns="45700" anchor="t" anchorCtr="0">
            <a:normAutofit/>
          </a:bodyPr>
          <a:lstStyle>
            <a:lvl1pPr marL="304815" lvl="0" indent="-228611" algn="l">
              <a:spcBef>
                <a:spcPts val="240"/>
              </a:spcBef>
              <a:spcAft>
                <a:spcPts val="0"/>
              </a:spcAft>
              <a:buClr>
                <a:schemeClr val="dk1"/>
              </a:buClr>
              <a:buSzPts val="1800"/>
              <a:buChar char="•"/>
              <a:defRPr/>
            </a:lvl1pPr>
            <a:lvl2pPr marL="609630" lvl="1" indent="-228611" algn="l">
              <a:spcBef>
                <a:spcPts val="240"/>
              </a:spcBef>
              <a:spcAft>
                <a:spcPts val="0"/>
              </a:spcAft>
              <a:buClr>
                <a:schemeClr val="dk1"/>
              </a:buClr>
              <a:buSzPts val="1800"/>
              <a:buChar char="–"/>
              <a:defRPr/>
            </a:lvl2pPr>
            <a:lvl3pPr marL="914446" lvl="2" indent="-228611" algn="l">
              <a:spcBef>
                <a:spcPts val="240"/>
              </a:spcBef>
              <a:spcAft>
                <a:spcPts val="0"/>
              </a:spcAft>
              <a:buClr>
                <a:schemeClr val="dk1"/>
              </a:buClr>
              <a:buSzPts val="1800"/>
              <a:buChar char="•"/>
              <a:defRPr/>
            </a:lvl3pPr>
            <a:lvl4pPr marL="1219261" lvl="3" indent="-228611" algn="l">
              <a:spcBef>
                <a:spcPts val="240"/>
              </a:spcBef>
              <a:spcAft>
                <a:spcPts val="0"/>
              </a:spcAft>
              <a:buClr>
                <a:schemeClr val="dk1"/>
              </a:buClr>
              <a:buSzPts val="1800"/>
              <a:buChar char="–"/>
              <a:defRPr/>
            </a:lvl4pPr>
            <a:lvl5pPr marL="1524076" lvl="4" indent="-228611" algn="l">
              <a:spcBef>
                <a:spcPts val="240"/>
              </a:spcBef>
              <a:spcAft>
                <a:spcPts val="0"/>
              </a:spcAft>
              <a:buClr>
                <a:schemeClr val="dk1"/>
              </a:buClr>
              <a:buSzPts val="1800"/>
              <a:buChar char="»"/>
              <a:defRPr/>
            </a:lvl5pPr>
            <a:lvl6pPr marL="1828891" lvl="5" indent="-228611" algn="l">
              <a:spcBef>
                <a:spcPts val="240"/>
              </a:spcBef>
              <a:spcAft>
                <a:spcPts val="0"/>
              </a:spcAft>
              <a:buClr>
                <a:schemeClr val="dk1"/>
              </a:buClr>
              <a:buSzPts val="1800"/>
              <a:buChar char="•"/>
              <a:defRPr/>
            </a:lvl6pPr>
            <a:lvl7pPr marL="2133707" lvl="6" indent="-228611" algn="l">
              <a:spcBef>
                <a:spcPts val="240"/>
              </a:spcBef>
              <a:spcAft>
                <a:spcPts val="0"/>
              </a:spcAft>
              <a:buClr>
                <a:schemeClr val="dk1"/>
              </a:buClr>
              <a:buSzPts val="1800"/>
              <a:buChar char="•"/>
              <a:defRPr/>
            </a:lvl7pPr>
            <a:lvl8pPr marL="2438522" lvl="7" indent="-228611" algn="l">
              <a:spcBef>
                <a:spcPts val="240"/>
              </a:spcBef>
              <a:spcAft>
                <a:spcPts val="0"/>
              </a:spcAft>
              <a:buClr>
                <a:schemeClr val="dk1"/>
              </a:buClr>
              <a:buSzPts val="1800"/>
              <a:buChar char="•"/>
              <a:defRPr/>
            </a:lvl8pPr>
            <a:lvl9pPr marL="2743337" lvl="8" indent="-228611" algn="l">
              <a:spcBef>
                <a:spcPts val="24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990461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3154892" y="1447801"/>
            <a:ext cx="3901017" cy="13716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360892" y="127000"/>
            <a:ext cx="3901017" cy="4013200"/>
          </a:xfrm>
          <a:prstGeom prst="rect">
            <a:avLst/>
          </a:prstGeom>
          <a:noFill/>
          <a:ln>
            <a:noFill/>
          </a:ln>
        </p:spPr>
        <p:txBody>
          <a:bodyPr spcFirstLastPara="1" wrap="square" lIns="91425" tIns="45700" rIns="91425" bIns="45700" anchor="t" anchorCtr="0">
            <a:normAutofit/>
          </a:bodyPr>
          <a:lstStyle>
            <a:lvl1pPr marL="304815" lvl="0" indent="-228611" algn="l">
              <a:spcBef>
                <a:spcPts val="240"/>
              </a:spcBef>
              <a:spcAft>
                <a:spcPts val="0"/>
              </a:spcAft>
              <a:buClr>
                <a:schemeClr val="dk1"/>
              </a:buClr>
              <a:buSzPts val="1800"/>
              <a:buChar char="•"/>
              <a:defRPr/>
            </a:lvl1pPr>
            <a:lvl2pPr marL="609630" lvl="1" indent="-228611" algn="l">
              <a:spcBef>
                <a:spcPts val="240"/>
              </a:spcBef>
              <a:spcAft>
                <a:spcPts val="0"/>
              </a:spcAft>
              <a:buClr>
                <a:schemeClr val="dk1"/>
              </a:buClr>
              <a:buSzPts val="1800"/>
              <a:buChar char="–"/>
              <a:defRPr/>
            </a:lvl2pPr>
            <a:lvl3pPr marL="914446" lvl="2" indent="-228611" algn="l">
              <a:spcBef>
                <a:spcPts val="240"/>
              </a:spcBef>
              <a:spcAft>
                <a:spcPts val="0"/>
              </a:spcAft>
              <a:buClr>
                <a:schemeClr val="dk1"/>
              </a:buClr>
              <a:buSzPts val="1800"/>
              <a:buChar char="•"/>
              <a:defRPr/>
            </a:lvl3pPr>
            <a:lvl4pPr marL="1219261" lvl="3" indent="-228611" algn="l">
              <a:spcBef>
                <a:spcPts val="240"/>
              </a:spcBef>
              <a:spcAft>
                <a:spcPts val="0"/>
              </a:spcAft>
              <a:buClr>
                <a:schemeClr val="dk1"/>
              </a:buClr>
              <a:buSzPts val="1800"/>
              <a:buChar char="–"/>
              <a:defRPr/>
            </a:lvl4pPr>
            <a:lvl5pPr marL="1524076" lvl="4" indent="-228611" algn="l">
              <a:spcBef>
                <a:spcPts val="240"/>
              </a:spcBef>
              <a:spcAft>
                <a:spcPts val="0"/>
              </a:spcAft>
              <a:buClr>
                <a:schemeClr val="dk1"/>
              </a:buClr>
              <a:buSzPts val="1800"/>
              <a:buChar char="»"/>
              <a:defRPr/>
            </a:lvl5pPr>
            <a:lvl6pPr marL="1828891" lvl="5" indent="-228611" algn="l">
              <a:spcBef>
                <a:spcPts val="240"/>
              </a:spcBef>
              <a:spcAft>
                <a:spcPts val="0"/>
              </a:spcAft>
              <a:buClr>
                <a:schemeClr val="dk1"/>
              </a:buClr>
              <a:buSzPts val="1800"/>
              <a:buChar char="•"/>
              <a:defRPr/>
            </a:lvl6pPr>
            <a:lvl7pPr marL="2133707" lvl="6" indent="-228611" algn="l">
              <a:spcBef>
                <a:spcPts val="240"/>
              </a:spcBef>
              <a:spcAft>
                <a:spcPts val="0"/>
              </a:spcAft>
              <a:buClr>
                <a:schemeClr val="dk1"/>
              </a:buClr>
              <a:buSzPts val="1800"/>
              <a:buChar char="•"/>
              <a:defRPr/>
            </a:lvl7pPr>
            <a:lvl8pPr marL="2438522" lvl="7" indent="-228611" algn="l">
              <a:spcBef>
                <a:spcPts val="240"/>
              </a:spcBef>
              <a:spcAft>
                <a:spcPts val="0"/>
              </a:spcAft>
              <a:buClr>
                <a:schemeClr val="dk1"/>
              </a:buClr>
              <a:buSzPts val="1800"/>
              <a:buChar char="•"/>
              <a:defRPr/>
            </a:lvl8pPr>
            <a:lvl9pPr marL="2743337" lvl="8" indent="-228611" algn="l">
              <a:spcBef>
                <a:spcPts val="24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333627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6"/>
        <p:cNvGrpSpPr/>
        <p:nvPr/>
      </p:nvGrpSpPr>
      <p:grpSpPr>
        <a:xfrm>
          <a:off x="0" y="0"/>
          <a:ext cx="0" cy="0"/>
          <a:chOff x="0" y="0"/>
          <a:chExt cx="0" cy="0"/>
        </a:xfrm>
      </p:grpSpPr>
      <p:sp>
        <p:nvSpPr>
          <p:cNvPr id="87" name="Google Shape;87;p14"/>
          <p:cNvSpPr txBox="1">
            <a:spLocks noGrp="1"/>
          </p:cNvSpPr>
          <p:nvPr>
            <p:ph type="dt" idx="10"/>
          </p:nvPr>
        </p:nvSpPr>
        <p:spPr>
          <a:xfrm>
            <a:off x="304800" y="4237567"/>
            <a:ext cx="1422400" cy="243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4"/>
          <p:cNvSpPr txBox="1">
            <a:spLocks noGrp="1"/>
          </p:cNvSpPr>
          <p:nvPr>
            <p:ph type="ftr" idx="11"/>
          </p:nvPr>
        </p:nvSpPr>
        <p:spPr>
          <a:xfrm>
            <a:off x="2082800" y="4237567"/>
            <a:ext cx="1930400" cy="243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4"/>
          <p:cNvSpPr txBox="1">
            <a:spLocks noGrp="1"/>
          </p:cNvSpPr>
          <p:nvPr>
            <p:ph type="sldNum" idx="12"/>
          </p:nvPr>
        </p:nvSpPr>
        <p:spPr>
          <a:xfrm>
            <a:off x="4368800" y="4237567"/>
            <a:ext cx="1422400" cy="243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465181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0"/>
        <p:cNvGrpSpPr/>
        <p:nvPr/>
      </p:nvGrpSpPr>
      <p:grpSpPr>
        <a:xfrm>
          <a:off x="0" y="0"/>
          <a:ext cx="0" cy="0"/>
          <a:chOff x="0" y="0"/>
          <a:chExt cx="0" cy="0"/>
        </a:xfrm>
      </p:grpSpPr>
      <p:sp>
        <p:nvSpPr>
          <p:cNvPr id="91" name="Google Shape;91;p15"/>
          <p:cNvSpPr txBox="1">
            <a:spLocks noGrp="1"/>
          </p:cNvSpPr>
          <p:nvPr>
            <p:ph type="ctrTitle"/>
          </p:nvPr>
        </p:nvSpPr>
        <p:spPr>
          <a:xfrm>
            <a:off x="457200" y="1420283"/>
            <a:ext cx="5181600" cy="980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5"/>
          <p:cNvSpPr txBox="1">
            <a:spLocks noGrp="1"/>
          </p:cNvSpPr>
          <p:nvPr>
            <p:ph type="subTitle" idx="1"/>
          </p:nvPr>
        </p:nvSpPr>
        <p:spPr>
          <a:xfrm>
            <a:off x="914400" y="2590800"/>
            <a:ext cx="4267200" cy="1168400"/>
          </a:xfrm>
          <a:prstGeom prst="rect">
            <a:avLst/>
          </a:prstGeom>
          <a:noFill/>
          <a:ln>
            <a:noFill/>
          </a:ln>
        </p:spPr>
        <p:txBody>
          <a:bodyPr spcFirstLastPara="1" wrap="square" lIns="91425" tIns="45700" rIns="91425" bIns="45700" anchor="t" anchorCtr="0">
            <a:normAutofit/>
          </a:bodyPr>
          <a:lstStyle>
            <a:lvl1pPr lvl="0" algn="ctr">
              <a:spcBef>
                <a:spcPts val="427"/>
              </a:spcBef>
              <a:spcAft>
                <a:spcPts val="0"/>
              </a:spcAft>
              <a:buClr>
                <a:srgbClr val="888888"/>
              </a:buClr>
              <a:buSzPts val="3200"/>
              <a:buNone/>
              <a:defRPr>
                <a:solidFill>
                  <a:srgbClr val="888888"/>
                </a:solidFill>
              </a:defRPr>
            </a:lvl1pPr>
            <a:lvl2pPr lvl="1" algn="ctr">
              <a:spcBef>
                <a:spcPts val="373"/>
              </a:spcBef>
              <a:spcAft>
                <a:spcPts val="0"/>
              </a:spcAft>
              <a:buClr>
                <a:srgbClr val="888888"/>
              </a:buClr>
              <a:buSzPts val="2800"/>
              <a:buNone/>
              <a:defRPr>
                <a:solidFill>
                  <a:srgbClr val="888888"/>
                </a:solidFill>
              </a:defRPr>
            </a:lvl2pPr>
            <a:lvl3pPr lvl="2" algn="ctr">
              <a:spcBef>
                <a:spcPts val="320"/>
              </a:spcBef>
              <a:spcAft>
                <a:spcPts val="0"/>
              </a:spcAft>
              <a:buClr>
                <a:srgbClr val="888888"/>
              </a:buClr>
              <a:buSzPts val="2400"/>
              <a:buNone/>
              <a:defRPr>
                <a:solidFill>
                  <a:srgbClr val="888888"/>
                </a:solidFill>
              </a:defRPr>
            </a:lvl3pPr>
            <a:lvl4pPr lvl="3" algn="ctr">
              <a:spcBef>
                <a:spcPts val="267"/>
              </a:spcBef>
              <a:spcAft>
                <a:spcPts val="0"/>
              </a:spcAft>
              <a:buClr>
                <a:srgbClr val="888888"/>
              </a:buClr>
              <a:buSzPts val="2000"/>
              <a:buNone/>
              <a:defRPr>
                <a:solidFill>
                  <a:srgbClr val="888888"/>
                </a:solidFill>
              </a:defRPr>
            </a:lvl4pPr>
            <a:lvl5pPr lvl="4" algn="ctr">
              <a:spcBef>
                <a:spcPts val="267"/>
              </a:spcBef>
              <a:spcAft>
                <a:spcPts val="0"/>
              </a:spcAft>
              <a:buClr>
                <a:srgbClr val="888888"/>
              </a:buClr>
              <a:buSzPts val="2000"/>
              <a:buNone/>
              <a:defRPr>
                <a:solidFill>
                  <a:srgbClr val="888888"/>
                </a:solidFill>
              </a:defRPr>
            </a:lvl5pPr>
            <a:lvl6pPr lvl="5" algn="ctr">
              <a:spcBef>
                <a:spcPts val="267"/>
              </a:spcBef>
              <a:spcAft>
                <a:spcPts val="0"/>
              </a:spcAft>
              <a:buClr>
                <a:srgbClr val="888888"/>
              </a:buClr>
              <a:buSzPts val="2000"/>
              <a:buNone/>
              <a:defRPr>
                <a:solidFill>
                  <a:srgbClr val="888888"/>
                </a:solidFill>
              </a:defRPr>
            </a:lvl6pPr>
            <a:lvl7pPr lvl="6" algn="ctr">
              <a:spcBef>
                <a:spcPts val="267"/>
              </a:spcBef>
              <a:spcAft>
                <a:spcPts val="0"/>
              </a:spcAft>
              <a:buClr>
                <a:srgbClr val="888888"/>
              </a:buClr>
              <a:buSzPts val="2000"/>
              <a:buNone/>
              <a:defRPr>
                <a:solidFill>
                  <a:srgbClr val="888888"/>
                </a:solidFill>
              </a:defRPr>
            </a:lvl7pPr>
            <a:lvl8pPr lvl="7" algn="ctr">
              <a:spcBef>
                <a:spcPts val="267"/>
              </a:spcBef>
              <a:spcAft>
                <a:spcPts val="0"/>
              </a:spcAft>
              <a:buClr>
                <a:srgbClr val="888888"/>
              </a:buClr>
              <a:buSzPts val="2000"/>
              <a:buNone/>
              <a:defRPr>
                <a:solidFill>
                  <a:srgbClr val="888888"/>
                </a:solidFill>
              </a:defRPr>
            </a:lvl8pPr>
            <a:lvl9pPr lvl="8" algn="ctr">
              <a:spcBef>
                <a:spcPts val="267"/>
              </a:spcBef>
              <a:spcAft>
                <a:spcPts val="0"/>
              </a:spcAft>
              <a:buClr>
                <a:srgbClr val="888888"/>
              </a:buClr>
              <a:buSzPts val="2000"/>
              <a:buNone/>
              <a:defRPr>
                <a:solidFill>
                  <a:srgbClr val="888888"/>
                </a:solidFill>
              </a:defRPr>
            </a:lvl9pPr>
          </a:lstStyle>
          <a:p>
            <a:endParaRPr/>
          </a:p>
        </p:txBody>
      </p:sp>
      <p:sp>
        <p:nvSpPr>
          <p:cNvPr id="93" name="Google Shape;93;p15"/>
          <p:cNvSpPr txBox="1">
            <a:spLocks noGrp="1"/>
          </p:cNvSpPr>
          <p:nvPr>
            <p:ph type="dt" idx="10"/>
          </p:nvPr>
        </p:nvSpPr>
        <p:spPr>
          <a:xfrm>
            <a:off x="304800" y="4237567"/>
            <a:ext cx="1422400" cy="243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5"/>
          <p:cNvSpPr txBox="1">
            <a:spLocks noGrp="1"/>
          </p:cNvSpPr>
          <p:nvPr>
            <p:ph type="ftr" idx="11"/>
          </p:nvPr>
        </p:nvSpPr>
        <p:spPr>
          <a:xfrm>
            <a:off x="2082800" y="4237567"/>
            <a:ext cx="1930400" cy="243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5"/>
          <p:cNvSpPr txBox="1">
            <a:spLocks noGrp="1"/>
          </p:cNvSpPr>
          <p:nvPr>
            <p:ph type="sldNum" idx="12"/>
          </p:nvPr>
        </p:nvSpPr>
        <p:spPr>
          <a:xfrm>
            <a:off x="4368800" y="4237567"/>
            <a:ext cx="1422400" cy="243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752876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96"/>
        <p:cNvGrpSpPr/>
        <p:nvPr/>
      </p:nvGrpSpPr>
      <p:grpSpPr>
        <a:xfrm>
          <a:off x="0" y="0"/>
          <a:ext cx="0" cy="0"/>
          <a:chOff x="0" y="0"/>
          <a:chExt cx="0" cy="0"/>
        </a:xfrm>
      </p:grpSpPr>
      <p:sp>
        <p:nvSpPr>
          <p:cNvPr id="97" name="Google Shape;97;p16"/>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6"/>
          <p:cNvSpPr txBox="1">
            <a:spLocks noGrp="1"/>
          </p:cNvSpPr>
          <p:nvPr>
            <p:ph type="body" idx="1"/>
          </p:nvPr>
        </p:nvSpPr>
        <p:spPr>
          <a:xfrm>
            <a:off x="304800" y="1066800"/>
            <a:ext cx="5486400" cy="3017400"/>
          </a:xfrm>
          <a:prstGeom prst="rect">
            <a:avLst/>
          </a:prstGeom>
          <a:noFill/>
          <a:ln>
            <a:noFill/>
          </a:ln>
        </p:spPr>
        <p:txBody>
          <a:bodyPr spcFirstLastPara="1" wrap="square" lIns="91425" tIns="45700" rIns="91425" bIns="45700" anchor="t" anchorCtr="0">
            <a:normAutofit/>
          </a:bodyPr>
          <a:lstStyle>
            <a:lvl1pPr marL="304815" lvl="0" indent="-228611" algn="l">
              <a:spcBef>
                <a:spcPts val="240"/>
              </a:spcBef>
              <a:spcAft>
                <a:spcPts val="0"/>
              </a:spcAft>
              <a:buClr>
                <a:schemeClr val="dk1"/>
              </a:buClr>
              <a:buSzPts val="1800"/>
              <a:buChar char="•"/>
              <a:defRPr/>
            </a:lvl1pPr>
            <a:lvl2pPr marL="609630" lvl="1" indent="-228611" algn="l">
              <a:spcBef>
                <a:spcPts val="240"/>
              </a:spcBef>
              <a:spcAft>
                <a:spcPts val="0"/>
              </a:spcAft>
              <a:buClr>
                <a:schemeClr val="dk1"/>
              </a:buClr>
              <a:buSzPts val="1800"/>
              <a:buChar char="–"/>
              <a:defRPr/>
            </a:lvl2pPr>
            <a:lvl3pPr marL="914446" lvl="2" indent="-228611" algn="l">
              <a:spcBef>
                <a:spcPts val="240"/>
              </a:spcBef>
              <a:spcAft>
                <a:spcPts val="0"/>
              </a:spcAft>
              <a:buClr>
                <a:schemeClr val="dk1"/>
              </a:buClr>
              <a:buSzPts val="1800"/>
              <a:buChar char="•"/>
              <a:defRPr/>
            </a:lvl3pPr>
            <a:lvl4pPr marL="1219261" lvl="3" indent="-228611" algn="l">
              <a:spcBef>
                <a:spcPts val="240"/>
              </a:spcBef>
              <a:spcAft>
                <a:spcPts val="0"/>
              </a:spcAft>
              <a:buClr>
                <a:schemeClr val="dk1"/>
              </a:buClr>
              <a:buSzPts val="1800"/>
              <a:buChar char="–"/>
              <a:defRPr/>
            </a:lvl4pPr>
            <a:lvl5pPr marL="1524076" lvl="4" indent="-228611" algn="l">
              <a:spcBef>
                <a:spcPts val="240"/>
              </a:spcBef>
              <a:spcAft>
                <a:spcPts val="0"/>
              </a:spcAft>
              <a:buClr>
                <a:schemeClr val="dk1"/>
              </a:buClr>
              <a:buSzPts val="1800"/>
              <a:buChar char="»"/>
              <a:defRPr/>
            </a:lvl5pPr>
            <a:lvl6pPr marL="1828891" lvl="5" indent="-228611" algn="l">
              <a:spcBef>
                <a:spcPts val="240"/>
              </a:spcBef>
              <a:spcAft>
                <a:spcPts val="0"/>
              </a:spcAft>
              <a:buClr>
                <a:schemeClr val="dk1"/>
              </a:buClr>
              <a:buSzPts val="1800"/>
              <a:buChar char="•"/>
              <a:defRPr/>
            </a:lvl6pPr>
            <a:lvl7pPr marL="2133707" lvl="6" indent="-228611" algn="l">
              <a:spcBef>
                <a:spcPts val="240"/>
              </a:spcBef>
              <a:spcAft>
                <a:spcPts val="0"/>
              </a:spcAft>
              <a:buClr>
                <a:schemeClr val="dk1"/>
              </a:buClr>
              <a:buSzPts val="1800"/>
              <a:buChar char="•"/>
              <a:defRPr/>
            </a:lvl7pPr>
            <a:lvl8pPr marL="2438522" lvl="7" indent="-228611" algn="l">
              <a:spcBef>
                <a:spcPts val="240"/>
              </a:spcBef>
              <a:spcAft>
                <a:spcPts val="0"/>
              </a:spcAft>
              <a:buClr>
                <a:schemeClr val="dk1"/>
              </a:buClr>
              <a:buSzPts val="1800"/>
              <a:buChar char="•"/>
              <a:defRPr/>
            </a:lvl8pPr>
            <a:lvl9pPr marL="2743337" lvl="8" indent="-228611" algn="l">
              <a:spcBef>
                <a:spcPts val="240"/>
              </a:spcBef>
              <a:spcAft>
                <a:spcPts val="0"/>
              </a:spcAft>
              <a:buClr>
                <a:schemeClr val="dk1"/>
              </a:buClr>
              <a:buSzPts val="1800"/>
              <a:buChar char="•"/>
              <a:defRPr/>
            </a:lvl9pPr>
          </a:lstStyle>
          <a:p>
            <a:endParaRPr/>
          </a:p>
        </p:txBody>
      </p:sp>
      <p:sp>
        <p:nvSpPr>
          <p:cNvPr id="99" name="Google Shape;99;p16"/>
          <p:cNvSpPr txBox="1">
            <a:spLocks noGrp="1"/>
          </p:cNvSpPr>
          <p:nvPr>
            <p:ph type="dt" idx="10"/>
          </p:nvPr>
        </p:nvSpPr>
        <p:spPr>
          <a:xfrm>
            <a:off x="304800" y="4237567"/>
            <a:ext cx="1422400" cy="243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6"/>
          <p:cNvSpPr txBox="1">
            <a:spLocks noGrp="1"/>
          </p:cNvSpPr>
          <p:nvPr>
            <p:ph type="ftr" idx="11"/>
          </p:nvPr>
        </p:nvSpPr>
        <p:spPr>
          <a:xfrm>
            <a:off x="2082800" y="4237567"/>
            <a:ext cx="1930400" cy="243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6"/>
          <p:cNvSpPr txBox="1">
            <a:spLocks noGrp="1"/>
          </p:cNvSpPr>
          <p:nvPr>
            <p:ph type="sldNum" idx="12"/>
          </p:nvPr>
        </p:nvSpPr>
        <p:spPr>
          <a:xfrm>
            <a:off x="4368800" y="4237567"/>
            <a:ext cx="1422400" cy="243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477875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2"/>
        <p:cNvGrpSpPr/>
        <p:nvPr/>
      </p:nvGrpSpPr>
      <p:grpSpPr>
        <a:xfrm>
          <a:off x="0" y="0"/>
          <a:ext cx="0" cy="0"/>
          <a:chOff x="0" y="0"/>
          <a:chExt cx="0" cy="0"/>
        </a:xfrm>
      </p:grpSpPr>
      <p:sp>
        <p:nvSpPr>
          <p:cNvPr id="103" name="Google Shape;103;p17"/>
          <p:cNvSpPr txBox="1">
            <a:spLocks noGrp="1"/>
          </p:cNvSpPr>
          <p:nvPr>
            <p:ph type="title"/>
          </p:nvPr>
        </p:nvSpPr>
        <p:spPr>
          <a:xfrm>
            <a:off x="481542" y="2937933"/>
            <a:ext cx="5181600" cy="9080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2667"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17"/>
          <p:cNvSpPr txBox="1">
            <a:spLocks noGrp="1"/>
          </p:cNvSpPr>
          <p:nvPr>
            <p:ph type="body" idx="1"/>
          </p:nvPr>
        </p:nvSpPr>
        <p:spPr>
          <a:xfrm>
            <a:off x="481542" y="1937809"/>
            <a:ext cx="5181600" cy="1000200"/>
          </a:xfrm>
          <a:prstGeom prst="rect">
            <a:avLst/>
          </a:prstGeom>
          <a:noFill/>
          <a:ln>
            <a:noFill/>
          </a:ln>
        </p:spPr>
        <p:txBody>
          <a:bodyPr spcFirstLastPara="1" wrap="square" lIns="91425" tIns="45700" rIns="91425" bIns="45700" anchor="b" anchorCtr="0">
            <a:normAutofit/>
          </a:bodyPr>
          <a:lstStyle>
            <a:lvl1pPr marL="304815" lvl="0" indent="-152408" algn="l">
              <a:spcBef>
                <a:spcPts val="267"/>
              </a:spcBef>
              <a:spcAft>
                <a:spcPts val="0"/>
              </a:spcAft>
              <a:buClr>
                <a:srgbClr val="888888"/>
              </a:buClr>
              <a:buSzPts val="2000"/>
              <a:buNone/>
              <a:defRPr sz="1333">
                <a:solidFill>
                  <a:srgbClr val="888888"/>
                </a:solidFill>
              </a:defRPr>
            </a:lvl1pPr>
            <a:lvl2pPr marL="609630" lvl="1" indent="-152408" algn="l">
              <a:spcBef>
                <a:spcPts val="240"/>
              </a:spcBef>
              <a:spcAft>
                <a:spcPts val="0"/>
              </a:spcAft>
              <a:buClr>
                <a:srgbClr val="888888"/>
              </a:buClr>
              <a:buSzPts val="1800"/>
              <a:buNone/>
              <a:defRPr sz="1200">
                <a:solidFill>
                  <a:srgbClr val="888888"/>
                </a:solidFill>
              </a:defRPr>
            </a:lvl2pPr>
            <a:lvl3pPr marL="914446" lvl="2" indent="-152408" algn="l">
              <a:spcBef>
                <a:spcPts val="213"/>
              </a:spcBef>
              <a:spcAft>
                <a:spcPts val="0"/>
              </a:spcAft>
              <a:buClr>
                <a:srgbClr val="888888"/>
              </a:buClr>
              <a:buSzPts val="1600"/>
              <a:buNone/>
              <a:defRPr sz="1067">
                <a:solidFill>
                  <a:srgbClr val="888888"/>
                </a:solidFill>
              </a:defRPr>
            </a:lvl3pPr>
            <a:lvl4pPr marL="1219261" lvl="3" indent="-152408" algn="l">
              <a:spcBef>
                <a:spcPts val="187"/>
              </a:spcBef>
              <a:spcAft>
                <a:spcPts val="0"/>
              </a:spcAft>
              <a:buClr>
                <a:srgbClr val="888888"/>
              </a:buClr>
              <a:buSzPts val="1400"/>
              <a:buNone/>
              <a:defRPr sz="933">
                <a:solidFill>
                  <a:srgbClr val="888888"/>
                </a:solidFill>
              </a:defRPr>
            </a:lvl4pPr>
            <a:lvl5pPr marL="1524076" lvl="4" indent="-152408" algn="l">
              <a:spcBef>
                <a:spcPts val="187"/>
              </a:spcBef>
              <a:spcAft>
                <a:spcPts val="0"/>
              </a:spcAft>
              <a:buClr>
                <a:srgbClr val="888888"/>
              </a:buClr>
              <a:buSzPts val="1400"/>
              <a:buNone/>
              <a:defRPr sz="933">
                <a:solidFill>
                  <a:srgbClr val="888888"/>
                </a:solidFill>
              </a:defRPr>
            </a:lvl5pPr>
            <a:lvl6pPr marL="1828891" lvl="5" indent="-152408" algn="l">
              <a:spcBef>
                <a:spcPts val="187"/>
              </a:spcBef>
              <a:spcAft>
                <a:spcPts val="0"/>
              </a:spcAft>
              <a:buClr>
                <a:srgbClr val="888888"/>
              </a:buClr>
              <a:buSzPts val="1400"/>
              <a:buNone/>
              <a:defRPr sz="933">
                <a:solidFill>
                  <a:srgbClr val="888888"/>
                </a:solidFill>
              </a:defRPr>
            </a:lvl6pPr>
            <a:lvl7pPr marL="2133707" lvl="6" indent="-152408" algn="l">
              <a:spcBef>
                <a:spcPts val="187"/>
              </a:spcBef>
              <a:spcAft>
                <a:spcPts val="0"/>
              </a:spcAft>
              <a:buClr>
                <a:srgbClr val="888888"/>
              </a:buClr>
              <a:buSzPts val="1400"/>
              <a:buNone/>
              <a:defRPr sz="933">
                <a:solidFill>
                  <a:srgbClr val="888888"/>
                </a:solidFill>
              </a:defRPr>
            </a:lvl7pPr>
            <a:lvl8pPr marL="2438522" lvl="7" indent="-152408" algn="l">
              <a:spcBef>
                <a:spcPts val="187"/>
              </a:spcBef>
              <a:spcAft>
                <a:spcPts val="0"/>
              </a:spcAft>
              <a:buClr>
                <a:srgbClr val="888888"/>
              </a:buClr>
              <a:buSzPts val="1400"/>
              <a:buNone/>
              <a:defRPr sz="933">
                <a:solidFill>
                  <a:srgbClr val="888888"/>
                </a:solidFill>
              </a:defRPr>
            </a:lvl8pPr>
            <a:lvl9pPr marL="2743337" lvl="8" indent="-152408" algn="l">
              <a:spcBef>
                <a:spcPts val="187"/>
              </a:spcBef>
              <a:spcAft>
                <a:spcPts val="0"/>
              </a:spcAft>
              <a:buClr>
                <a:srgbClr val="888888"/>
              </a:buClr>
              <a:buSzPts val="1400"/>
              <a:buNone/>
              <a:defRPr sz="933">
                <a:solidFill>
                  <a:srgbClr val="888888"/>
                </a:solidFill>
              </a:defRPr>
            </a:lvl9pPr>
          </a:lstStyle>
          <a:p>
            <a:endParaRPr/>
          </a:p>
        </p:txBody>
      </p:sp>
      <p:sp>
        <p:nvSpPr>
          <p:cNvPr id="105" name="Google Shape;105;p17"/>
          <p:cNvSpPr txBox="1">
            <a:spLocks noGrp="1"/>
          </p:cNvSpPr>
          <p:nvPr>
            <p:ph type="dt" idx="10"/>
          </p:nvPr>
        </p:nvSpPr>
        <p:spPr>
          <a:xfrm>
            <a:off x="304800" y="4237567"/>
            <a:ext cx="1422400" cy="243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7"/>
          <p:cNvSpPr txBox="1">
            <a:spLocks noGrp="1"/>
          </p:cNvSpPr>
          <p:nvPr>
            <p:ph type="ftr" idx="11"/>
          </p:nvPr>
        </p:nvSpPr>
        <p:spPr>
          <a:xfrm>
            <a:off x="2082800" y="4237567"/>
            <a:ext cx="1930400" cy="243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7"/>
          <p:cNvSpPr txBox="1">
            <a:spLocks noGrp="1"/>
          </p:cNvSpPr>
          <p:nvPr>
            <p:ph type="sldNum" idx="12"/>
          </p:nvPr>
        </p:nvSpPr>
        <p:spPr>
          <a:xfrm>
            <a:off x="4368800" y="4237567"/>
            <a:ext cx="1422400" cy="243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2928635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08"/>
        <p:cNvGrpSpPr/>
        <p:nvPr/>
      </p:nvGrpSpPr>
      <p:grpSpPr>
        <a:xfrm>
          <a:off x="0" y="0"/>
          <a:ext cx="0" cy="0"/>
          <a:chOff x="0" y="0"/>
          <a:chExt cx="0" cy="0"/>
        </a:xfrm>
      </p:grpSpPr>
      <p:sp>
        <p:nvSpPr>
          <p:cNvPr id="109" name="Google Shape;109;p18"/>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18"/>
          <p:cNvSpPr txBox="1">
            <a:spLocks noGrp="1"/>
          </p:cNvSpPr>
          <p:nvPr>
            <p:ph type="body" idx="1"/>
          </p:nvPr>
        </p:nvSpPr>
        <p:spPr>
          <a:xfrm>
            <a:off x="304800" y="1066800"/>
            <a:ext cx="2692400" cy="3017400"/>
          </a:xfrm>
          <a:prstGeom prst="rect">
            <a:avLst/>
          </a:prstGeom>
          <a:noFill/>
          <a:ln>
            <a:noFill/>
          </a:ln>
        </p:spPr>
        <p:txBody>
          <a:bodyPr spcFirstLastPara="1" wrap="square" lIns="91425" tIns="45700" rIns="91425" bIns="45700" anchor="t" anchorCtr="0">
            <a:normAutofit/>
          </a:bodyPr>
          <a:lstStyle>
            <a:lvl1pPr marL="304815" lvl="0" indent="-270947" algn="l">
              <a:spcBef>
                <a:spcPts val="373"/>
              </a:spcBef>
              <a:spcAft>
                <a:spcPts val="0"/>
              </a:spcAft>
              <a:buClr>
                <a:schemeClr val="dk1"/>
              </a:buClr>
              <a:buSzPts val="2800"/>
              <a:buChar char="•"/>
              <a:defRPr sz="1867"/>
            </a:lvl1pPr>
            <a:lvl2pPr marL="609630" lvl="1" indent="-254013" algn="l">
              <a:spcBef>
                <a:spcPts val="320"/>
              </a:spcBef>
              <a:spcAft>
                <a:spcPts val="0"/>
              </a:spcAft>
              <a:buClr>
                <a:schemeClr val="dk1"/>
              </a:buClr>
              <a:buSzPts val="2400"/>
              <a:buChar char="–"/>
              <a:defRPr sz="1600"/>
            </a:lvl2pPr>
            <a:lvl3pPr marL="914446" lvl="2" indent="-237079" algn="l">
              <a:spcBef>
                <a:spcPts val="267"/>
              </a:spcBef>
              <a:spcAft>
                <a:spcPts val="0"/>
              </a:spcAft>
              <a:buClr>
                <a:schemeClr val="dk1"/>
              </a:buClr>
              <a:buSzPts val="2000"/>
              <a:buChar char="•"/>
              <a:defRPr sz="1333"/>
            </a:lvl3pPr>
            <a:lvl4pPr marL="1219261" lvl="3" indent="-228611" algn="l">
              <a:spcBef>
                <a:spcPts val="240"/>
              </a:spcBef>
              <a:spcAft>
                <a:spcPts val="0"/>
              </a:spcAft>
              <a:buClr>
                <a:schemeClr val="dk1"/>
              </a:buClr>
              <a:buSzPts val="1800"/>
              <a:buChar char="–"/>
              <a:defRPr sz="1200"/>
            </a:lvl4pPr>
            <a:lvl5pPr marL="1524076" lvl="4" indent="-228611" algn="l">
              <a:spcBef>
                <a:spcPts val="240"/>
              </a:spcBef>
              <a:spcAft>
                <a:spcPts val="0"/>
              </a:spcAft>
              <a:buClr>
                <a:schemeClr val="dk1"/>
              </a:buClr>
              <a:buSzPts val="1800"/>
              <a:buChar char="»"/>
              <a:defRPr sz="1200"/>
            </a:lvl5pPr>
            <a:lvl6pPr marL="1828891" lvl="5" indent="-228611" algn="l">
              <a:spcBef>
                <a:spcPts val="240"/>
              </a:spcBef>
              <a:spcAft>
                <a:spcPts val="0"/>
              </a:spcAft>
              <a:buClr>
                <a:schemeClr val="dk1"/>
              </a:buClr>
              <a:buSzPts val="1800"/>
              <a:buChar char="•"/>
              <a:defRPr sz="1200"/>
            </a:lvl6pPr>
            <a:lvl7pPr marL="2133707" lvl="6" indent="-228611" algn="l">
              <a:spcBef>
                <a:spcPts val="240"/>
              </a:spcBef>
              <a:spcAft>
                <a:spcPts val="0"/>
              </a:spcAft>
              <a:buClr>
                <a:schemeClr val="dk1"/>
              </a:buClr>
              <a:buSzPts val="1800"/>
              <a:buChar char="•"/>
              <a:defRPr sz="1200"/>
            </a:lvl7pPr>
            <a:lvl8pPr marL="2438522" lvl="7" indent="-228611" algn="l">
              <a:spcBef>
                <a:spcPts val="240"/>
              </a:spcBef>
              <a:spcAft>
                <a:spcPts val="0"/>
              </a:spcAft>
              <a:buClr>
                <a:schemeClr val="dk1"/>
              </a:buClr>
              <a:buSzPts val="1800"/>
              <a:buChar char="•"/>
              <a:defRPr sz="1200"/>
            </a:lvl8pPr>
            <a:lvl9pPr marL="2743337" lvl="8" indent="-228611" algn="l">
              <a:spcBef>
                <a:spcPts val="240"/>
              </a:spcBef>
              <a:spcAft>
                <a:spcPts val="0"/>
              </a:spcAft>
              <a:buClr>
                <a:schemeClr val="dk1"/>
              </a:buClr>
              <a:buSzPts val="1800"/>
              <a:buChar char="•"/>
              <a:defRPr sz="1200"/>
            </a:lvl9pPr>
          </a:lstStyle>
          <a:p>
            <a:endParaRPr/>
          </a:p>
        </p:txBody>
      </p:sp>
      <p:sp>
        <p:nvSpPr>
          <p:cNvPr id="111" name="Google Shape;111;p18"/>
          <p:cNvSpPr txBox="1">
            <a:spLocks noGrp="1"/>
          </p:cNvSpPr>
          <p:nvPr>
            <p:ph type="body" idx="2"/>
          </p:nvPr>
        </p:nvSpPr>
        <p:spPr>
          <a:xfrm>
            <a:off x="3098800" y="1066800"/>
            <a:ext cx="2692400" cy="3017400"/>
          </a:xfrm>
          <a:prstGeom prst="rect">
            <a:avLst/>
          </a:prstGeom>
          <a:noFill/>
          <a:ln>
            <a:noFill/>
          </a:ln>
        </p:spPr>
        <p:txBody>
          <a:bodyPr spcFirstLastPara="1" wrap="square" lIns="91425" tIns="45700" rIns="91425" bIns="45700" anchor="t" anchorCtr="0">
            <a:normAutofit/>
          </a:bodyPr>
          <a:lstStyle>
            <a:lvl1pPr marL="304815" lvl="0" indent="-270947" algn="l">
              <a:spcBef>
                <a:spcPts val="373"/>
              </a:spcBef>
              <a:spcAft>
                <a:spcPts val="0"/>
              </a:spcAft>
              <a:buClr>
                <a:schemeClr val="dk1"/>
              </a:buClr>
              <a:buSzPts val="2800"/>
              <a:buChar char="•"/>
              <a:defRPr sz="1867"/>
            </a:lvl1pPr>
            <a:lvl2pPr marL="609630" lvl="1" indent="-254013" algn="l">
              <a:spcBef>
                <a:spcPts val="320"/>
              </a:spcBef>
              <a:spcAft>
                <a:spcPts val="0"/>
              </a:spcAft>
              <a:buClr>
                <a:schemeClr val="dk1"/>
              </a:buClr>
              <a:buSzPts val="2400"/>
              <a:buChar char="–"/>
              <a:defRPr sz="1600"/>
            </a:lvl2pPr>
            <a:lvl3pPr marL="914446" lvl="2" indent="-237079" algn="l">
              <a:spcBef>
                <a:spcPts val="267"/>
              </a:spcBef>
              <a:spcAft>
                <a:spcPts val="0"/>
              </a:spcAft>
              <a:buClr>
                <a:schemeClr val="dk1"/>
              </a:buClr>
              <a:buSzPts val="2000"/>
              <a:buChar char="•"/>
              <a:defRPr sz="1333"/>
            </a:lvl3pPr>
            <a:lvl4pPr marL="1219261" lvl="3" indent="-228611" algn="l">
              <a:spcBef>
                <a:spcPts val="240"/>
              </a:spcBef>
              <a:spcAft>
                <a:spcPts val="0"/>
              </a:spcAft>
              <a:buClr>
                <a:schemeClr val="dk1"/>
              </a:buClr>
              <a:buSzPts val="1800"/>
              <a:buChar char="–"/>
              <a:defRPr sz="1200"/>
            </a:lvl4pPr>
            <a:lvl5pPr marL="1524076" lvl="4" indent="-228611" algn="l">
              <a:spcBef>
                <a:spcPts val="240"/>
              </a:spcBef>
              <a:spcAft>
                <a:spcPts val="0"/>
              </a:spcAft>
              <a:buClr>
                <a:schemeClr val="dk1"/>
              </a:buClr>
              <a:buSzPts val="1800"/>
              <a:buChar char="»"/>
              <a:defRPr sz="1200"/>
            </a:lvl5pPr>
            <a:lvl6pPr marL="1828891" lvl="5" indent="-228611" algn="l">
              <a:spcBef>
                <a:spcPts val="240"/>
              </a:spcBef>
              <a:spcAft>
                <a:spcPts val="0"/>
              </a:spcAft>
              <a:buClr>
                <a:schemeClr val="dk1"/>
              </a:buClr>
              <a:buSzPts val="1800"/>
              <a:buChar char="•"/>
              <a:defRPr sz="1200"/>
            </a:lvl6pPr>
            <a:lvl7pPr marL="2133707" lvl="6" indent="-228611" algn="l">
              <a:spcBef>
                <a:spcPts val="240"/>
              </a:spcBef>
              <a:spcAft>
                <a:spcPts val="0"/>
              </a:spcAft>
              <a:buClr>
                <a:schemeClr val="dk1"/>
              </a:buClr>
              <a:buSzPts val="1800"/>
              <a:buChar char="•"/>
              <a:defRPr sz="1200"/>
            </a:lvl7pPr>
            <a:lvl8pPr marL="2438522" lvl="7" indent="-228611" algn="l">
              <a:spcBef>
                <a:spcPts val="240"/>
              </a:spcBef>
              <a:spcAft>
                <a:spcPts val="0"/>
              </a:spcAft>
              <a:buClr>
                <a:schemeClr val="dk1"/>
              </a:buClr>
              <a:buSzPts val="1800"/>
              <a:buChar char="•"/>
              <a:defRPr sz="1200"/>
            </a:lvl8pPr>
            <a:lvl9pPr marL="2743337" lvl="8" indent="-228611" algn="l">
              <a:spcBef>
                <a:spcPts val="240"/>
              </a:spcBef>
              <a:spcAft>
                <a:spcPts val="0"/>
              </a:spcAft>
              <a:buClr>
                <a:schemeClr val="dk1"/>
              </a:buClr>
              <a:buSzPts val="1800"/>
              <a:buChar char="•"/>
              <a:defRPr sz="1200"/>
            </a:lvl9pPr>
          </a:lstStyle>
          <a:p>
            <a:endParaRPr/>
          </a:p>
        </p:txBody>
      </p:sp>
      <p:sp>
        <p:nvSpPr>
          <p:cNvPr id="112" name="Google Shape;112;p18"/>
          <p:cNvSpPr txBox="1">
            <a:spLocks noGrp="1"/>
          </p:cNvSpPr>
          <p:nvPr>
            <p:ph type="dt" idx="10"/>
          </p:nvPr>
        </p:nvSpPr>
        <p:spPr>
          <a:xfrm>
            <a:off x="304800" y="4237567"/>
            <a:ext cx="1422400" cy="243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18"/>
          <p:cNvSpPr txBox="1">
            <a:spLocks noGrp="1"/>
          </p:cNvSpPr>
          <p:nvPr>
            <p:ph type="ftr" idx="11"/>
          </p:nvPr>
        </p:nvSpPr>
        <p:spPr>
          <a:xfrm>
            <a:off x="2082800" y="4237567"/>
            <a:ext cx="1930400" cy="243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8"/>
          <p:cNvSpPr txBox="1">
            <a:spLocks noGrp="1"/>
          </p:cNvSpPr>
          <p:nvPr>
            <p:ph type="sldNum" idx="12"/>
          </p:nvPr>
        </p:nvSpPr>
        <p:spPr>
          <a:xfrm>
            <a:off x="4368800" y="4237567"/>
            <a:ext cx="1422400" cy="243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631658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15"/>
        <p:cNvGrpSpPr/>
        <p:nvPr/>
      </p:nvGrpSpPr>
      <p:grpSpPr>
        <a:xfrm>
          <a:off x="0" y="0"/>
          <a:ext cx="0" cy="0"/>
          <a:chOff x="0" y="0"/>
          <a:chExt cx="0" cy="0"/>
        </a:xfrm>
      </p:grpSpPr>
      <p:sp>
        <p:nvSpPr>
          <p:cNvPr id="116" name="Google Shape;116;p19"/>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19"/>
          <p:cNvSpPr txBox="1">
            <a:spLocks noGrp="1"/>
          </p:cNvSpPr>
          <p:nvPr>
            <p:ph type="body" idx="1"/>
          </p:nvPr>
        </p:nvSpPr>
        <p:spPr>
          <a:xfrm>
            <a:off x="304800" y="1023409"/>
            <a:ext cx="2693400" cy="426600"/>
          </a:xfrm>
          <a:prstGeom prst="rect">
            <a:avLst/>
          </a:prstGeom>
          <a:noFill/>
          <a:ln>
            <a:noFill/>
          </a:ln>
        </p:spPr>
        <p:txBody>
          <a:bodyPr spcFirstLastPara="1" wrap="square" lIns="91425" tIns="45700" rIns="91425" bIns="45700" anchor="b" anchorCtr="0">
            <a:normAutofit/>
          </a:bodyPr>
          <a:lstStyle>
            <a:lvl1pPr marL="304815" lvl="0" indent="-152408" algn="l">
              <a:spcBef>
                <a:spcPts val="320"/>
              </a:spcBef>
              <a:spcAft>
                <a:spcPts val="0"/>
              </a:spcAft>
              <a:buClr>
                <a:schemeClr val="dk1"/>
              </a:buClr>
              <a:buSzPts val="2400"/>
              <a:buNone/>
              <a:defRPr sz="1600" b="1"/>
            </a:lvl1pPr>
            <a:lvl2pPr marL="609630" lvl="1" indent="-152408" algn="l">
              <a:spcBef>
                <a:spcPts val="267"/>
              </a:spcBef>
              <a:spcAft>
                <a:spcPts val="0"/>
              </a:spcAft>
              <a:buClr>
                <a:schemeClr val="dk1"/>
              </a:buClr>
              <a:buSzPts val="2000"/>
              <a:buNone/>
              <a:defRPr sz="1333" b="1"/>
            </a:lvl2pPr>
            <a:lvl3pPr marL="914446" lvl="2" indent="-152408" algn="l">
              <a:spcBef>
                <a:spcPts val="240"/>
              </a:spcBef>
              <a:spcAft>
                <a:spcPts val="0"/>
              </a:spcAft>
              <a:buClr>
                <a:schemeClr val="dk1"/>
              </a:buClr>
              <a:buSzPts val="1800"/>
              <a:buNone/>
              <a:defRPr sz="1200" b="1"/>
            </a:lvl3pPr>
            <a:lvl4pPr marL="1219261" lvl="3" indent="-152408" algn="l">
              <a:spcBef>
                <a:spcPts val="213"/>
              </a:spcBef>
              <a:spcAft>
                <a:spcPts val="0"/>
              </a:spcAft>
              <a:buClr>
                <a:schemeClr val="dk1"/>
              </a:buClr>
              <a:buSzPts val="1600"/>
              <a:buNone/>
              <a:defRPr sz="1067" b="1"/>
            </a:lvl4pPr>
            <a:lvl5pPr marL="1524076" lvl="4" indent="-152408" algn="l">
              <a:spcBef>
                <a:spcPts val="213"/>
              </a:spcBef>
              <a:spcAft>
                <a:spcPts val="0"/>
              </a:spcAft>
              <a:buClr>
                <a:schemeClr val="dk1"/>
              </a:buClr>
              <a:buSzPts val="1600"/>
              <a:buNone/>
              <a:defRPr sz="1067" b="1"/>
            </a:lvl5pPr>
            <a:lvl6pPr marL="1828891" lvl="5" indent="-152408" algn="l">
              <a:spcBef>
                <a:spcPts val="213"/>
              </a:spcBef>
              <a:spcAft>
                <a:spcPts val="0"/>
              </a:spcAft>
              <a:buClr>
                <a:schemeClr val="dk1"/>
              </a:buClr>
              <a:buSzPts val="1600"/>
              <a:buNone/>
              <a:defRPr sz="1067" b="1"/>
            </a:lvl6pPr>
            <a:lvl7pPr marL="2133707" lvl="6" indent="-152408" algn="l">
              <a:spcBef>
                <a:spcPts val="213"/>
              </a:spcBef>
              <a:spcAft>
                <a:spcPts val="0"/>
              </a:spcAft>
              <a:buClr>
                <a:schemeClr val="dk1"/>
              </a:buClr>
              <a:buSzPts val="1600"/>
              <a:buNone/>
              <a:defRPr sz="1067" b="1"/>
            </a:lvl7pPr>
            <a:lvl8pPr marL="2438522" lvl="7" indent="-152408" algn="l">
              <a:spcBef>
                <a:spcPts val="213"/>
              </a:spcBef>
              <a:spcAft>
                <a:spcPts val="0"/>
              </a:spcAft>
              <a:buClr>
                <a:schemeClr val="dk1"/>
              </a:buClr>
              <a:buSzPts val="1600"/>
              <a:buNone/>
              <a:defRPr sz="1067" b="1"/>
            </a:lvl8pPr>
            <a:lvl9pPr marL="2743337" lvl="8" indent="-152408" algn="l">
              <a:spcBef>
                <a:spcPts val="213"/>
              </a:spcBef>
              <a:spcAft>
                <a:spcPts val="0"/>
              </a:spcAft>
              <a:buClr>
                <a:schemeClr val="dk1"/>
              </a:buClr>
              <a:buSzPts val="1600"/>
              <a:buNone/>
              <a:defRPr sz="1067" b="1"/>
            </a:lvl9pPr>
          </a:lstStyle>
          <a:p>
            <a:endParaRPr/>
          </a:p>
        </p:txBody>
      </p:sp>
      <p:sp>
        <p:nvSpPr>
          <p:cNvPr id="118" name="Google Shape;118;p19"/>
          <p:cNvSpPr txBox="1">
            <a:spLocks noGrp="1"/>
          </p:cNvSpPr>
          <p:nvPr>
            <p:ph type="body" idx="2"/>
          </p:nvPr>
        </p:nvSpPr>
        <p:spPr>
          <a:xfrm>
            <a:off x="304800" y="1449917"/>
            <a:ext cx="2693400" cy="2634200"/>
          </a:xfrm>
          <a:prstGeom prst="rect">
            <a:avLst/>
          </a:prstGeom>
          <a:noFill/>
          <a:ln>
            <a:noFill/>
          </a:ln>
        </p:spPr>
        <p:txBody>
          <a:bodyPr spcFirstLastPara="1" wrap="square" lIns="91425" tIns="45700" rIns="91425" bIns="45700" anchor="t" anchorCtr="0">
            <a:normAutofit/>
          </a:bodyPr>
          <a:lstStyle>
            <a:lvl1pPr marL="304815" lvl="0" indent="-254013" algn="l">
              <a:spcBef>
                <a:spcPts val="320"/>
              </a:spcBef>
              <a:spcAft>
                <a:spcPts val="0"/>
              </a:spcAft>
              <a:buClr>
                <a:schemeClr val="dk1"/>
              </a:buClr>
              <a:buSzPts val="2400"/>
              <a:buChar char="•"/>
              <a:defRPr sz="1600"/>
            </a:lvl1pPr>
            <a:lvl2pPr marL="609630" lvl="1" indent="-237079" algn="l">
              <a:spcBef>
                <a:spcPts val="267"/>
              </a:spcBef>
              <a:spcAft>
                <a:spcPts val="0"/>
              </a:spcAft>
              <a:buClr>
                <a:schemeClr val="dk1"/>
              </a:buClr>
              <a:buSzPts val="2000"/>
              <a:buChar char="–"/>
              <a:defRPr sz="1333"/>
            </a:lvl2pPr>
            <a:lvl3pPr marL="914446" lvl="2" indent="-228611" algn="l">
              <a:spcBef>
                <a:spcPts val="240"/>
              </a:spcBef>
              <a:spcAft>
                <a:spcPts val="0"/>
              </a:spcAft>
              <a:buClr>
                <a:schemeClr val="dk1"/>
              </a:buClr>
              <a:buSzPts val="1800"/>
              <a:buChar char="•"/>
              <a:defRPr sz="1200"/>
            </a:lvl3pPr>
            <a:lvl4pPr marL="1219261" lvl="3" indent="-220144" algn="l">
              <a:spcBef>
                <a:spcPts val="213"/>
              </a:spcBef>
              <a:spcAft>
                <a:spcPts val="0"/>
              </a:spcAft>
              <a:buClr>
                <a:schemeClr val="dk1"/>
              </a:buClr>
              <a:buSzPts val="1600"/>
              <a:buChar char="–"/>
              <a:defRPr sz="1067"/>
            </a:lvl4pPr>
            <a:lvl5pPr marL="1524076" lvl="4" indent="-220144" algn="l">
              <a:spcBef>
                <a:spcPts val="213"/>
              </a:spcBef>
              <a:spcAft>
                <a:spcPts val="0"/>
              </a:spcAft>
              <a:buClr>
                <a:schemeClr val="dk1"/>
              </a:buClr>
              <a:buSzPts val="1600"/>
              <a:buChar char="»"/>
              <a:defRPr sz="1067"/>
            </a:lvl5pPr>
            <a:lvl6pPr marL="1828891" lvl="5" indent="-220144" algn="l">
              <a:spcBef>
                <a:spcPts val="213"/>
              </a:spcBef>
              <a:spcAft>
                <a:spcPts val="0"/>
              </a:spcAft>
              <a:buClr>
                <a:schemeClr val="dk1"/>
              </a:buClr>
              <a:buSzPts val="1600"/>
              <a:buChar char="•"/>
              <a:defRPr sz="1067"/>
            </a:lvl6pPr>
            <a:lvl7pPr marL="2133707" lvl="6" indent="-220144" algn="l">
              <a:spcBef>
                <a:spcPts val="213"/>
              </a:spcBef>
              <a:spcAft>
                <a:spcPts val="0"/>
              </a:spcAft>
              <a:buClr>
                <a:schemeClr val="dk1"/>
              </a:buClr>
              <a:buSzPts val="1600"/>
              <a:buChar char="•"/>
              <a:defRPr sz="1067"/>
            </a:lvl7pPr>
            <a:lvl8pPr marL="2438522" lvl="7" indent="-220144" algn="l">
              <a:spcBef>
                <a:spcPts val="213"/>
              </a:spcBef>
              <a:spcAft>
                <a:spcPts val="0"/>
              </a:spcAft>
              <a:buClr>
                <a:schemeClr val="dk1"/>
              </a:buClr>
              <a:buSzPts val="1600"/>
              <a:buChar char="•"/>
              <a:defRPr sz="1067"/>
            </a:lvl8pPr>
            <a:lvl9pPr marL="2743337" lvl="8" indent="-220144" algn="l">
              <a:spcBef>
                <a:spcPts val="213"/>
              </a:spcBef>
              <a:spcAft>
                <a:spcPts val="0"/>
              </a:spcAft>
              <a:buClr>
                <a:schemeClr val="dk1"/>
              </a:buClr>
              <a:buSzPts val="1600"/>
              <a:buChar char="•"/>
              <a:defRPr sz="1067"/>
            </a:lvl9pPr>
          </a:lstStyle>
          <a:p>
            <a:endParaRPr/>
          </a:p>
        </p:txBody>
      </p:sp>
      <p:sp>
        <p:nvSpPr>
          <p:cNvPr id="119" name="Google Shape;119;p19"/>
          <p:cNvSpPr txBox="1">
            <a:spLocks noGrp="1"/>
          </p:cNvSpPr>
          <p:nvPr>
            <p:ph type="body" idx="3"/>
          </p:nvPr>
        </p:nvSpPr>
        <p:spPr>
          <a:xfrm>
            <a:off x="3096683" y="1023409"/>
            <a:ext cx="2694600" cy="426600"/>
          </a:xfrm>
          <a:prstGeom prst="rect">
            <a:avLst/>
          </a:prstGeom>
          <a:noFill/>
          <a:ln>
            <a:noFill/>
          </a:ln>
        </p:spPr>
        <p:txBody>
          <a:bodyPr spcFirstLastPara="1" wrap="square" lIns="91425" tIns="45700" rIns="91425" bIns="45700" anchor="b" anchorCtr="0">
            <a:normAutofit/>
          </a:bodyPr>
          <a:lstStyle>
            <a:lvl1pPr marL="304815" lvl="0" indent="-152408" algn="l">
              <a:spcBef>
                <a:spcPts val="320"/>
              </a:spcBef>
              <a:spcAft>
                <a:spcPts val="0"/>
              </a:spcAft>
              <a:buClr>
                <a:schemeClr val="dk1"/>
              </a:buClr>
              <a:buSzPts val="2400"/>
              <a:buNone/>
              <a:defRPr sz="1600" b="1"/>
            </a:lvl1pPr>
            <a:lvl2pPr marL="609630" lvl="1" indent="-152408" algn="l">
              <a:spcBef>
                <a:spcPts val="267"/>
              </a:spcBef>
              <a:spcAft>
                <a:spcPts val="0"/>
              </a:spcAft>
              <a:buClr>
                <a:schemeClr val="dk1"/>
              </a:buClr>
              <a:buSzPts val="2000"/>
              <a:buNone/>
              <a:defRPr sz="1333" b="1"/>
            </a:lvl2pPr>
            <a:lvl3pPr marL="914446" lvl="2" indent="-152408" algn="l">
              <a:spcBef>
                <a:spcPts val="240"/>
              </a:spcBef>
              <a:spcAft>
                <a:spcPts val="0"/>
              </a:spcAft>
              <a:buClr>
                <a:schemeClr val="dk1"/>
              </a:buClr>
              <a:buSzPts val="1800"/>
              <a:buNone/>
              <a:defRPr sz="1200" b="1"/>
            </a:lvl3pPr>
            <a:lvl4pPr marL="1219261" lvl="3" indent="-152408" algn="l">
              <a:spcBef>
                <a:spcPts val="213"/>
              </a:spcBef>
              <a:spcAft>
                <a:spcPts val="0"/>
              </a:spcAft>
              <a:buClr>
                <a:schemeClr val="dk1"/>
              </a:buClr>
              <a:buSzPts val="1600"/>
              <a:buNone/>
              <a:defRPr sz="1067" b="1"/>
            </a:lvl4pPr>
            <a:lvl5pPr marL="1524076" lvl="4" indent="-152408" algn="l">
              <a:spcBef>
                <a:spcPts val="213"/>
              </a:spcBef>
              <a:spcAft>
                <a:spcPts val="0"/>
              </a:spcAft>
              <a:buClr>
                <a:schemeClr val="dk1"/>
              </a:buClr>
              <a:buSzPts val="1600"/>
              <a:buNone/>
              <a:defRPr sz="1067" b="1"/>
            </a:lvl5pPr>
            <a:lvl6pPr marL="1828891" lvl="5" indent="-152408" algn="l">
              <a:spcBef>
                <a:spcPts val="213"/>
              </a:spcBef>
              <a:spcAft>
                <a:spcPts val="0"/>
              </a:spcAft>
              <a:buClr>
                <a:schemeClr val="dk1"/>
              </a:buClr>
              <a:buSzPts val="1600"/>
              <a:buNone/>
              <a:defRPr sz="1067" b="1"/>
            </a:lvl6pPr>
            <a:lvl7pPr marL="2133707" lvl="6" indent="-152408" algn="l">
              <a:spcBef>
                <a:spcPts val="213"/>
              </a:spcBef>
              <a:spcAft>
                <a:spcPts val="0"/>
              </a:spcAft>
              <a:buClr>
                <a:schemeClr val="dk1"/>
              </a:buClr>
              <a:buSzPts val="1600"/>
              <a:buNone/>
              <a:defRPr sz="1067" b="1"/>
            </a:lvl7pPr>
            <a:lvl8pPr marL="2438522" lvl="7" indent="-152408" algn="l">
              <a:spcBef>
                <a:spcPts val="213"/>
              </a:spcBef>
              <a:spcAft>
                <a:spcPts val="0"/>
              </a:spcAft>
              <a:buClr>
                <a:schemeClr val="dk1"/>
              </a:buClr>
              <a:buSzPts val="1600"/>
              <a:buNone/>
              <a:defRPr sz="1067" b="1"/>
            </a:lvl8pPr>
            <a:lvl9pPr marL="2743337" lvl="8" indent="-152408" algn="l">
              <a:spcBef>
                <a:spcPts val="213"/>
              </a:spcBef>
              <a:spcAft>
                <a:spcPts val="0"/>
              </a:spcAft>
              <a:buClr>
                <a:schemeClr val="dk1"/>
              </a:buClr>
              <a:buSzPts val="1600"/>
              <a:buNone/>
              <a:defRPr sz="1067" b="1"/>
            </a:lvl9pPr>
          </a:lstStyle>
          <a:p>
            <a:endParaRPr/>
          </a:p>
        </p:txBody>
      </p:sp>
      <p:sp>
        <p:nvSpPr>
          <p:cNvPr id="120" name="Google Shape;120;p19"/>
          <p:cNvSpPr txBox="1">
            <a:spLocks noGrp="1"/>
          </p:cNvSpPr>
          <p:nvPr>
            <p:ph type="body" idx="4"/>
          </p:nvPr>
        </p:nvSpPr>
        <p:spPr>
          <a:xfrm>
            <a:off x="3096683" y="1449917"/>
            <a:ext cx="2694600" cy="2634200"/>
          </a:xfrm>
          <a:prstGeom prst="rect">
            <a:avLst/>
          </a:prstGeom>
          <a:noFill/>
          <a:ln>
            <a:noFill/>
          </a:ln>
        </p:spPr>
        <p:txBody>
          <a:bodyPr spcFirstLastPara="1" wrap="square" lIns="91425" tIns="45700" rIns="91425" bIns="45700" anchor="t" anchorCtr="0">
            <a:normAutofit/>
          </a:bodyPr>
          <a:lstStyle>
            <a:lvl1pPr marL="304815" lvl="0" indent="-254013" algn="l">
              <a:spcBef>
                <a:spcPts val="320"/>
              </a:spcBef>
              <a:spcAft>
                <a:spcPts val="0"/>
              </a:spcAft>
              <a:buClr>
                <a:schemeClr val="dk1"/>
              </a:buClr>
              <a:buSzPts val="2400"/>
              <a:buChar char="•"/>
              <a:defRPr sz="1600"/>
            </a:lvl1pPr>
            <a:lvl2pPr marL="609630" lvl="1" indent="-237079" algn="l">
              <a:spcBef>
                <a:spcPts val="267"/>
              </a:spcBef>
              <a:spcAft>
                <a:spcPts val="0"/>
              </a:spcAft>
              <a:buClr>
                <a:schemeClr val="dk1"/>
              </a:buClr>
              <a:buSzPts val="2000"/>
              <a:buChar char="–"/>
              <a:defRPr sz="1333"/>
            </a:lvl2pPr>
            <a:lvl3pPr marL="914446" lvl="2" indent="-228611" algn="l">
              <a:spcBef>
                <a:spcPts val="240"/>
              </a:spcBef>
              <a:spcAft>
                <a:spcPts val="0"/>
              </a:spcAft>
              <a:buClr>
                <a:schemeClr val="dk1"/>
              </a:buClr>
              <a:buSzPts val="1800"/>
              <a:buChar char="•"/>
              <a:defRPr sz="1200"/>
            </a:lvl3pPr>
            <a:lvl4pPr marL="1219261" lvl="3" indent="-220144" algn="l">
              <a:spcBef>
                <a:spcPts val="213"/>
              </a:spcBef>
              <a:spcAft>
                <a:spcPts val="0"/>
              </a:spcAft>
              <a:buClr>
                <a:schemeClr val="dk1"/>
              </a:buClr>
              <a:buSzPts val="1600"/>
              <a:buChar char="–"/>
              <a:defRPr sz="1067"/>
            </a:lvl4pPr>
            <a:lvl5pPr marL="1524076" lvl="4" indent="-220144" algn="l">
              <a:spcBef>
                <a:spcPts val="213"/>
              </a:spcBef>
              <a:spcAft>
                <a:spcPts val="0"/>
              </a:spcAft>
              <a:buClr>
                <a:schemeClr val="dk1"/>
              </a:buClr>
              <a:buSzPts val="1600"/>
              <a:buChar char="»"/>
              <a:defRPr sz="1067"/>
            </a:lvl5pPr>
            <a:lvl6pPr marL="1828891" lvl="5" indent="-220144" algn="l">
              <a:spcBef>
                <a:spcPts val="213"/>
              </a:spcBef>
              <a:spcAft>
                <a:spcPts val="0"/>
              </a:spcAft>
              <a:buClr>
                <a:schemeClr val="dk1"/>
              </a:buClr>
              <a:buSzPts val="1600"/>
              <a:buChar char="•"/>
              <a:defRPr sz="1067"/>
            </a:lvl6pPr>
            <a:lvl7pPr marL="2133707" lvl="6" indent="-220144" algn="l">
              <a:spcBef>
                <a:spcPts val="213"/>
              </a:spcBef>
              <a:spcAft>
                <a:spcPts val="0"/>
              </a:spcAft>
              <a:buClr>
                <a:schemeClr val="dk1"/>
              </a:buClr>
              <a:buSzPts val="1600"/>
              <a:buChar char="•"/>
              <a:defRPr sz="1067"/>
            </a:lvl7pPr>
            <a:lvl8pPr marL="2438522" lvl="7" indent="-220144" algn="l">
              <a:spcBef>
                <a:spcPts val="213"/>
              </a:spcBef>
              <a:spcAft>
                <a:spcPts val="0"/>
              </a:spcAft>
              <a:buClr>
                <a:schemeClr val="dk1"/>
              </a:buClr>
              <a:buSzPts val="1600"/>
              <a:buChar char="•"/>
              <a:defRPr sz="1067"/>
            </a:lvl8pPr>
            <a:lvl9pPr marL="2743337" lvl="8" indent="-220144" algn="l">
              <a:spcBef>
                <a:spcPts val="213"/>
              </a:spcBef>
              <a:spcAft>
                <a:spcPts val="0"/>
              </a:spcAft>
              <a:buClr>
                <a:schemeClr val="dk1"/>
              </a:buClr>
              <a:buSzPts val="1600"/>
              <a:buChar char="•"/>
              <a:defRPr sz="1067"/>
            </a:lvl9pPr>
          </a:lstStyle>
          <a:p>
            <a:endParaRPr/>
          </a:p>
        </p:txBody>
      </p:sp>
      <p:sp>
        <p:nvSpPr>
          <p:cNvPr id="121" name="Google Shape;121;p19"/>
          <p:cNvSpPr txBox="1">
            <a:spLocks noGrp="1"/>
          </p:cNvSpPr>
          <p:nvPr>
            <p:ph type="dt" idx="10"/>
          </p:nvPr>
        </p:nvSpPr>
        <p:spPr>
          <a:xfrm>
            <a:off x="304800" y="4237567"/>
            <a:ext cx="1422400" cy="243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9"/>
          <p:cNvSpPr txBox="1">
            <a:spLocks noGrp="1"/>
          </p:cNvSpPr>
          <p:nvPr>
            <p:ph type="ftr" idx="11"/>
          </p:nvPr>
        </p:nvSpPr>
        <p:spPr>
          <a:xfrm>
            <a:off x="2082800" y="4237567"/>
            <a:ext cx="1930400" cy="243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19"/>
          <p:cNvSpPr txBox="1">
            <a:spLocks noGrp="1"/>
          </p:cNvSpPr>
          <p:nvPr>
            <p:ph type="sldNum" idx="12"/>
          </p:nvPr>
        </p:nvSpPr>
        <p:spPr>
          <a:xfrm>
            <a:off x="4368800" y="4237567"/>
            <a:ext cx="1422400" cy="243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702302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24"/>
        <p:cNvGrpSpPr/>
        <p:nvPr/>
      </p:nvGrpSpPr>
      <p:grpSpPr>
        <a:xfrm>
          <a:off x="0" y="0"/>
          <a:ext cx="0" cy="0"/>
          <a:chOff x="0" y="0"/>
          <a:chExt cx="0" cy="0"/>
        </a:xfrm>
      </p:grpSpPr>
      <p:sp>
        <p:nvSpPr>
          <p:cNvPr id="125" name="Google Shape;125;p20"/>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20"/>
          <p:cNvSpPr txBox="1">
            <a:spLocks noGrp="1"/>
          </p:cNvSpPr>
          <p:nvPr>
            <p:ph type="dt" idx="10"/>
          </p:nvPr>
        </p:nvSpPr>
        <p:spPr>
          <a:xfrm>
            <a:off x="304800" y="4237567"/>
            <a:ext cx="1422400" cy="243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0"/>
          <p:cNvSpPr txBox="1">
            <a:spLocks noGrp="1"/>
          </p:cNvSpPr>
          <p:nvPr>
            <p:ph type="ftr" idx="11"/>
          </p:nvPr>
        </p:nvSpPr>
        <p:spPr>
          <a:xfrm>
            <a:off x="2082800" y="4237567"/>
            <a:ext cx="1930400" cy="243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0"/>
          <p:cNvSpPr txBox="1">
            <a:spLocks noGrp="1"/>
          </p:cNvSpPr>
          <p:nvPr>
            <p:ph type="sldNum" idx="12"/>
          </p:nvPr>
        </p:nvSpPr>
        <p:spPr>
          <a:xfrm>
            <a:off x="4368800" y="4237567"/>
            <a:ext cx="1422400" cy="243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339144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29"/>
        <p:cNvGrpSpPr/>
        <p:nvPr/>
      </p:nvGrpSpPr>
      <p:grpSpPr>
        <a:xfrm>
          <a:off x="0" y="0"/>
          <a:ext cx="0" cy="0"/>
          <a:chOff x="0" y="0"/>
          <a:chExt cx="0" cy="0"/>
        </a:xfrm>
      </p:grpSpPr>
      <p:sp>
        <p:nvSpPr>
          <p:cNvPr id="130" name="Google Shape;130;p21"/>
          <p:cNvSpPr txBox="1">
            <a:spLocks noGrp="1"/>
          </p:cNvSpPr>
          <p:nvPr>
            <p:ph type="title"/>
          </p:nvPr>
        </p:nvSpPr>
        <p:spPr>
          <a:xfrm>
            <a:off x="304800" y="182033"/>
            <a:ext cx="2005600" cy="774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1333"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 name="Google Shape;131;p21"/>
          <p:cNvSpPr txBox="1">
            <a:spLocks noGrp="1"/>
          </p:cNvSpPr>
          <p:nvPr>
            <p:ph type="body" idx="1"/>
          </p:nvPr>
        </p:nvSpPr>
        <p:spPr>
          <a:xfrm>
            <a:off x="2383367" y="182033"/>
            <a:ext cx="3407800" cy="3902000"/>
          </a:xfrm>
          <a:prstGeom prst="rect">
            <a:avLst/>
          </a:prstGeom>
          <a:noFill/>
          <a:ln>
            <a:noFill/>
          </a:ln>
        </p:spPr>
        <p:txBody>
          <a:bodyPr spcFirstLastPara="1" wrap="square" lIns="91425" tIns="45700" rIns="91425" bIns="45700" anchor="t" anchorCtr="0">
            <a:normAutofit/>
          </a:bodyPr>
          <a:lstStyle>
            <a:lvl1pPr marL="304815" lvl="0" indent="-287881" algn="l">
              <a:spcBef>
                <a:spcPts val="427"/>
              </a:spcBef>
              <a:spcAft>
                <a:spcPts val="0"/>
              </a:spcAft>
              <a:buClr>
                <a:schemeClr val="dk1"/>
              </a:buClr>
              <a:buSzPts val="3200"/>
              <a:buChar char="•"/>
              <a:defRPr sz="2133"/>
            </a:lvl1pPr>
            <a:lvl2pPr marL="609630" lvl="1" indent="-270947" algn="l">
              <a:spcBef>
                <a:spcPts val="373"/>
              </a:spcBef>
              <a:spcAft>
                <a:spcPts val="0"/>
              </a:spcAft>
              <a:buClr>
                <a:schemeClr val="dk1"/>
              </a:buClr>
              <a:buSzPts val="2800"/>
              <a:buChar char="–"/>
              <a:defRPr sz="1867"/>
            </a:lvl2pPr>
            <a:lvl3pPr marL="914446" lvl="2" indent="-254013" algn="l">
              <a:spcBef>
                <a:spcPts val="320"/>
              </a:spcBef>
              <a:spcAft>
                <a:spcPts val="0"/>
              </a:spcAft>
              <a:buClr>
                <a:schemeClr val="dk1"/>
              </a:buClr>
              <a:buSzPts val="2400"/>
              <a:buChar char="•"/>
              <a:defRPr sz="1600"/>
            </a:lvl3pPr>
            <a:lvl4pPr marL="1219261" lvl="3" indent="-237079" algn="l">
              <a:spcBef>
                <a:spcPts val="267"/>
              </a:spcBef>
              <a:spcAft>
                <a:spcPts val="0"/>
              </a:spcAft>
              <a:buClr>
                <a:schemeClr val="dk1"/>
              </a:buClr>
              <a:buSzPts val="2000"/>
              <a:buChar char="–"/>
              <a:defRPr sz="1333"/>
            </a:lvl4pPr>
            <a:lvl5pPr marL="1524076" lvl="4" indent="-237079" algn="l">
              <a:spcBef>
                <a:spcPts val="267"/>
              </a:spcBef>
              <a:spcAft>
                <a:spcPts val="0"/>
              </a:spcAft>
              <a:buClr>
                <a:schemeClr val="dk1"/>
              </a:buClr>
              <a:buSzPts val="2000"/>
              <a:buChar char="»"/>
              <a:defRPr sz="1333"/>
            </a:lvl5pPr>
            <a:lvl6pPr marL="1828891" lvl="5" indent="-237079" algn="l">
              <a:spcBef>
                <a:spcPts val="267"/>
              </a:spcBef>
              <a:spcAft>
                <a:spcPts val="0"/>
              </a:spcAft>
              <a:buClr>
                <a:schemeClr val="dk1"/>
              </a:buClr>
              <a:buSzPts val="2000"/>
              <a:buChar char="•"/>
              <a:defRPr sz="1333"/>
            </a:lvl6pPr>
            <a:lvl7pPr marL="2133707" lvl="6" indent="-237079" algn="l">
              <a:spcBef>
                <a:spcPts val="267"/>
              </a:spcBef>
              <a:spcAft>
                <a:spcPts val="0"/>
              </a:spcAft>
              <a:buClr>
                <a:schemeClr val="dk1"/>
              </a:buClr>
              <a:buSzPts val="2000"/>
              <a:buChar char="•"/>
              <a:defRPr sz="1333"/>
            </a:lvl7pPr>
            <a:lvl8pPr marL="2438522" lvl="7" indent="-237079" algn="l">
              <a:spcBef>
                <a:spcPts val="267"/>
              </a:spcBef>
              <a:spcAft>
                <a:spcPts val="0"/>
              </a:spcAft>
              <a:buClr>
                <a:schemeClr val="dk1"/>
              </a:buClr>
              <a:buSzPts val="2000"/>
              <a:buChar char="•"/>
              <a:defRPr sz="1333"/>
            </a:lvl8pPr>
            <a:lvl9pPr marL="2743337" lvl="8" indent="-237079" algn="l">
              <a:spcBef>
                <a:spcPts val="267"/>
              </a:spcBef>
              <a:spcAft>
                <a:spcPts val="0"/>
              </a:spcAft>
              <a:buClr>
                <a:schemeClr val="dk1"/>
              </a:buClr>
              <a:buSzPts val="2000"/>
              <a:buChar char="•"/>
              <a:defRPr sz="1333"/>
            </a:lvl9pPr>
          </a:lstStyle>
          <a:p>
            <a:endParaRPr/>
          </a:p>
        </p:txBody>
      </p:sp>
      <p:sp>
        <p:nvSpPr>
          <p:cNvPr id="132" name="Google Shape;132;p21"/>
          <p:cNvSpPr txBox="1">
            <a:spLocks noGrp="1"/>
          </p:cNvSpPr>
          <p:nvPr>
            <p:ph type="body" idx="2"/>
          </p:nvPr>
        </p:nvSpPr>
        <p:spPr>
          <a:xfrm>
            <a:off x="304800" y="956733"/>
            <a:ext cx="2005600" cy="3127400"/>
          </a:xfrm>
          <a:prstGeom prst="rect">
            <a:avLst/>
          </a:prstGeom>
          <a:noFill/>
          <a:ln>
            <a:noFill/>
          </a:ln>
        </p:spPr>
        <p:txBody>
          <a:bodyPr spcFirstLastPara="1" wrap="square" lIns="91425" tIns="45700" rIns="91425" bIns="45700" anchor="t" anchorCtr="0">
            <a:normAutofit/>
          </a:bodyPr>
          <a:lstStyle>
            <a:lvl1pPr marL="304815" lvl="0" indent="-152408" algn="l">
              <a:spcBef>
                <a:spcPts val="187"/>
              </a:spcBef>
              <a:spcAft>
                <a:spcPts val="0"/>
              </a:spcAft>
              <a:buClr>
                <a:schemeClr val="dk1"/>
              </a:buClr>
              <a:buSzPts val="1400"/>
              <a:buNone/>
              <a:defRPr sz="933"/>
            </a:lvl1pPr>
            <a:lvl2pPr marL="609630" lvl="1" indent="-152408" algn="l">
              <a:spcBef>
                <a:spcPts val="160"/>
              </a:spcBef>
              <a:spcAft>
                <a:spcPts val="0"/>
              </a:spcAft>
              <a:buClr>
                <a:schemeClr val="dk1"/>
              </a:buClr>
              <a:buSzPts val="1200"/>
              <a:buNone/>
              <a:defRPr sz="800"/>
            </a:lvl2pPr>
            <a:lvl3pPr marL="914446" lvl="2" indent="-152408" algn="l">
              <a:spcBef>
                <a:spcPts val="133"/>
              </a:spcBef>
              <a:spcAft>
                <a:spcPts val="0"/>
              </a:spcAft>
              <a:buClr>
                <a:schemeClr val="dk1"/>
              </a:buClr>
              <a:buSzPts val="1000"/>
              <a:buNone/>
              <a:defRPr sz="667"/>
            </a:lvl3pPr>
            <a:lvl4pPr marL="1219261" lvl="3" indent="-152408" algn="l">
              <a:spcBef>
                <a:spcPts val="120"/>
              </a:spcBef>
              <a:spcAft>
                <a:spcPts val="0"/>
              </a:spcAft>
              <a:buClr>
                <a:schemeClr val="dk1"/>
              </a:buClr>
              <a:buSzPts val="900"/>
              <a:buNone/>
              <a:defRPr sz="600"/>
            </a:lvl4pPr>
            <a:lvl5pPr marL="1524076" lvl="4" indent="-152408" algn="l">
              <a:spcBef>
                <a:spcPts val="120"/>
              </a:spcBef>
              <a:spcAft>
                <a:spcPts val="0"/>
              </a:spcAft>
              <a:buClr>
                <a:schemeClr val="dk1"/>
              </a:buClr>
              <a:buSzPts val="900"/>
              <a:buNone/>
              <a:defRPr sz="600"/>
            </a:lvl5pPr>
            <a:lvl6pPr marL="1828891" lvl="5" indent="-152408" algn="l">
              <a:spcBef>
                <a:spcPts val="120"/>
              </a:spcBef>
              <a:spcAft>
                <a:spcPts val="0"/>
              </a:spcAft>
              <a:buClr>
                <a:schemeClr val="dk1"/>
              </a:buClr>
              <a:buSzPts val="900"/>
              <a:buNone/>
              <a:defRPr sz="600"/>
            </a:lvl6pPr>
            <a:lvl7pPr marL="2133707" lvl="6" indent="-152408" algn="l">
              <a:spcBef>
                <a:spcPts val="120"/>
              </a:spcBef>
              <a:spcAft>
                <a:spcPts val="0"/>
              </a:spcAft>
              <a:buClr>
                <a:schemeClr val="dk1"/>
              </a:buClr>
              <a:buSzPts val="900"/>
              <a:buNone/>
              <a:defRPr sz="600"/>
            </a:lvl7pPr>
            <a:lvl8pPr marL="2438522" lvl="7" indent="-152408" algn="l">
              <a:spcBef>
                <a:spcPts val="120"/>
              </a:spcBef>
              <a:spcAft>
                <a:spcPts val="0"/>
              </a:spcAft>
              <a:buClr>
                <a:schemeClr val="dk1"/>
              </a:buClr>
              <a:buSzPts val="900"/>
              <a:buNone/>
              <a:defRPr sz="600"/>
            </a:lvl8pPr>
            <a:lvl9pPr marL="2743337" lvl="8" indent="-152408" algn="l">
              <a:spcBef>
                <a:spcPts val="120"/>
              </a:spcBef>
              <a:spcAft>
                <a:spcPts val="0"/>
              </a:spcAft>
              <a:buClr>
                <a:schemeClr val="dk1"/>
              </a:buClr>
              <a:buSzPts val="900"/>
              <a:buNone/>
              <a:defRPr sz="600"/>
            </a:lvl9pPr>
          </a:lstStyle>
          <a:p>
            <a:endParaRPr/>
          </a:p>
        </p:txBody>
      </p:sp>
      <p:sp>
        <p:nvSpPr>
          <p:cNvPr id="133" name="Google Shape;133;p21"/>
          <p:cNvSpPr txBox="1">
            <a:spLocks noGrp="1"/>
          </p:cNvSpPr>
          <p:nvPr>
            <p:ph type="dt" idx="10"/>
          </p:nvPr>
        </p:nvSpPr>
        <p:spPr>
          <a:xfrm>
            <a:off x="304800" y="4237567"/>
            <a:ext cx="1422400" cy="243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21"/>
          <p:cNvSpPr txBox="1">
            <a:spLocks noGrp="1"/>
          </p:cNvSpPr>
          <p:nvPr>
            <p:ph type="ftr" idx="11"/>
          </p:nvPr>
        </p:nvSpPr>
        <p:spPr>
          <a:xfrm>
            <a:off x="2082800" y="4237567"/>
            <a:ext cx="1930400" cy="243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21"/>
          <p:cNvSpPr txBox="1">
            <a:spLocks noGrp="1"/>
          </p:cNvSpPr>
          <p:nvPr>
            <p:ph type="sldNum" idx="12"/>
          </p:nvPr>
        </p:nvSpPr>
        <p:spPr>
          <a:xfrm>
            <a:off x="4368800" y="4237567"/>
            <a:ext cx="1422400" cy="243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264887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36"/>
        <p:cNvGrpSpPr/>
        <p:nvPr/>
      </p:nvGrpSpPr>
      <p:grpSpPr>
        <a:xfrm>
          <a:off x="0" y="0"/>
          <a:ext cx="0" cy="0"/>
          <a:chOff x="0" y="0"/>
          <a:chExt cx="0" cy="0"/>
        </a:xfrm>
      </p:grpSpPr>
      <p:sp>
        <p:nvSpPr>
          <p:cNvPr id="137" name="Google Shape;137;p22"/>
          <p:cNvSpPr txBox="1">
            <a:spLocks noGrp="1"/>
          </p:cNvSpPr>
          <p:nvPr>
            <p:ph type="title"/>
          </p:nvPr>
        </p:nvSpPr>
        <p:spPr>
          <a:xfrm>
            <a:off x="1194859" y="3200400"/>
            <a:ext cx="3657600" cy="377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1333"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8" name="Google Shape;138;p22"/>
          <p:cNvSpPr>
            <a:spLocks noGrp="1"/>
          </p:cNvSpPr>
          <p:nvPr>
            <p:ph type="pic" idx="2"/>
          </p:nvPr>
        </p:nvSpPr>
        <p:spPr>
          <a:xfrm>
            <a:off x="1194859" y="408517"/>
            <a:ext cx="3657600" cy="2743200"/>
          </a:xfrm>
          <a:prstGeom prst="rect">
            <a:avLst/>
          </a:prstGeom>
          <a:noFill/>
          <a:ln>
            <a:noFill/>
          </a:ln>
        </p:spPr>
      </p:sp>
      <p:sp>
        <p:nvSpPr>
          <p:cNvPr id="139" name="Google Shape;139;p22"/>
          <p:cNvSpPr txBox="1">
            <a:spLocks noGrp="1"/>
          </p:cNvSpPr>
          <p:nvPr>
            <p:ph type="body" idx="1"/>
          </p:nvPr>
        </p:nvSpPr>
        <p:spPr>
          <a:xfrm>
            <a:off x="1194859" y="3578225"/>
            <a:ext cx="3657600" cy="536600"/>
          </a:xfrm>
          <a:prstGeom prst="rect">
            <a:avLst/>
          </a:prstGeom>
          <a:noFill/>
          <a:ln>
            <a:noFill/>
          </a:ln>
        </p:spPr>
        <p:txBody>
          <a:bodyPr spcFirstLastPara="1" wrap="square" lIns="91425" tIns="45700" rIns="91425" bIns="45700" anchor="t" anchorCtr="0">
            <a:normAutofit/>
          </a:bodyPr>
          <a:lstStyle>
            <a:lvl1pPr marL="304815" lvl="0" indent="-152408" algn="l">
              <a:spcBef>
                <a:spcPts val="187"/>
              </a:spcBef>
              <a:spcAft>
                <a:spcPts val="0"/>
              </a:spcAft>
              <a:buClr>
                <a:schemeClr val="dk1"/>
              </a:buClr>
              <a:buSzPts val="1400"/>
              <a:buNone/>
              <a:defRPr sz="933"/>
            </a:lvl1pPr>
            <a:lvl2pPr marL="609630" lvl="1" indent="-152408" algn="l">
              <a:spcBef>
                <a:spcPts val="160"/>
              </a:spcBef>
              <a:spcAft>
                <a:spcPts val="0"/>
              </a:spcAft>
              <a:buClr>
                <a:schemeClr val="dk1"/>
              </a:buClr>
              <a:buSzPts val="1200"/>
              <a:buNone/>
              <a:defRPr sz="800"/>
            </a:lvl2pPr>
            <a:lvl3pPr marL="914446" lvl="2" indent="-152408" algn="l">
              <a:spcBef>
                <a:spcPts val="133"/>
              </a:spcBef>
              <a:spcAft>
                <a:spcPts val="0"/>
              </a:spcAft>
              <a:buClr>
                <a:schemeClr val="dk1"/>
              </a:buClr>
              <a:buSzPts val="1000"/>
              <a:buNone/>
              <a:defRPr sz="667"/>
            </a:lvl3pPr>
            <a:lvl4pPr marL="1219261" lvl="3" indent="-152408" algn="l">
              <a:spcBef>
                <a:spcPts val="120"/>
              </a:spcBef>
              <a:spcAft>
                <a:spcPts val="0"/>
              </a:spcAft>
              <a:buClr>
                <a:schemeClr val="dk1"/>
              </a:buClr>
              <a:buSzPts val="900"/>
              <a:buNone/>
              <a:defRPr sz="600"/>
            </a:lvl4pPr>
            <a:lvl5pPr marL="1524076" lvl="4" indent="-152408" algn="l">
              <a:spcBef>
                <a:spcPts val="120"/>
              </a:spcBef>
              <a:spcAft>
                <a:spcPts val="0"/>
              </a:spcAft>
              <a:buClr>
                <a:schemeClr val="dk1"/>
              </a:buClr>
              <a:buSzPts val="900"/>
              <a:buNone/>
              <a:defRPr sz="600"/>
            </a:lvl5pPr>
            <a:lvl6pPr marL="1828891" lvl="5" indent="-152408" algn="l">
              <a:spcBef>
                <a:spcPts val="120"/>
              </a:spcBef>
              <a:spcAft>
                <a:spcPts val="0"/>
              </a:spcAft>
              <a:buClr>
                <a:schemeClr val="dk1"/>
              </a:buClr>
              <a:buSzPts val="900"/>
              <a:buNone/>
              <a:defRPr sz="600"/>
            </a:lvl6pPr>
            <a:lvl7pPr marL="2133707" lvl="6" indent="-152408" algn="l">
              <a:spcBef>
                <a:spcPts val="120"/>
              </a:spcBef>
              <a:spcAft>
                <a:spcPts val="0"/>
              </a:spcAft>
              <a:buClr>
                <a:schemeClr val="dk1"/>
              </a:buClr>
              <a:buSzPts val="900"/>
              <a:buNone/>
              <a:defRPr sz="600"/>
            </a:lvl7pPr>
            <a:lvl8pPr marL="2438522" lvl="7" indent="-152408" algn="l">
              <a:spcBef>
                <a:spcPts val="120"/>
              </a:spcBef>
              <a:spcAft>
                <a:spcPts val="0"/>
              </a:spcAft>
              <a:buClr>
                <a:schemeClr val="dk1"/>
              </a:buClr>
              <a:buSzPts val="900"/>
              <a:buNone/>
              <a:defRPr sz="600"/>
            </a:lvl8pPr>
            <a:lvl9pPr marL="2743337" lvl="8" indent="-152408" algn="l">
              <a:spcBef>
                <a:spcPts val="120"/>
              </a:spcBef>
              <a:spcAft>
                <a:spcPts val="0"/>
              </a:spcAft>
              <a:buClr>
                <a:schemeClr val="dk1"/>
              </a:buClr>
              <a:buSzPts val="900"/>
              <a:buNone/>
              <a:defRPr sz="600"/>
            </a:lvl9pPr>
          </a:lstStyle>
          <a:p>
            <a:endParaRPr/>
          </a:p>
        </p:txBody>
      </p:sp>
      <p:sp>
        <p:nvSpPr>
          <p:cNvPr id="140" name="Google Shape;140;p22"/>
          <p:cNvSpPr txBox="1">
            <a:spLocks noGrp="1"/>
          </p:cNvSpPr>
          <p:nvPr>
            <p:ph type="dt" idx="10"/>
          </p:nvPr>
        </p:nvSpPr>
        <p:spPr>
          <a:xfrm>
            <a:off x="304800" y="4237567"/>
            <a:ext cx="1422400" cy="243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22"/>
          <p:cNvSpPr txBox="1">
            <a:spLocks noGrp="1"/>
          </p:cNvSpPr>
          <p:nvPr>
            <p:ph type="ftr" idx="11"/>
          </p:nvPr>
        </p:nvSpPr>
        <p:spPr>
          <a:xfrm>
            <a:off x="2082800" y="4237567"/>
            <a:ext cx="1930400" cy="243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22"/>
          <p:cNvSpPr txBox="1">
            <a:spLocks noGrp="1"/>
          </p:cNvSpPr>
          <p:nvPr>
            <p:ph type="sldNum" idx="12"/>
          </p:nvPr>
        </p:nvSpPr>
        <p:spPr>
          <a:xfrm>
            <a:off x="4368800" y="4237567"/>
            <a:ext cx="1422400" cy="243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502478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43"/>
        <p:cNvGrpSpPr/>
        <p:nvPr/>
      </p:nvGrpSpPr>
      <p:grpSpPr>
        <a:xfrm>
          <a:off x="0" y="0"/>
          <a:ext cx="0" cy="0"/>
          <a:chOff x="0" y="0"/>
          <a:chExt cx="0" cy="0"/>
        </a:xfrm>
      </p:grpSpPr>
      <p:sp>
        <p:nvSpPr>
          <p:cNvPr id="144" name="Google Shape;144;p23"/>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5" name="Google Shape;145;p23"/>
          <p:cNvSpPr txBox="1">
            <a:spLocks noGrp="1"/>
          </p:cNvSpPr>
          <p:nvPr>
            <p:ph type="body" idx="1"/>
          </p:nvPr>
        </p:nvSpPr>
        <p:spPr>
          <a:xfrm rot="5400000">
            <a:off x="1539300" y="-167700"/>
            <a:ext cx="3017400" cy="5486400"/>
          </a:xfrm>
          <a:prstGeom prst="rect">
            <a:avLst/>
          </a:prstGeom>
          <a:noFill/>
          <a:ln>
            <a:noFill/>
          </a:ln>
        </p:spPr>
        <p:txBody>
          <a:bodyPr spcFirstLastPara="1" wrap="square" lIns="91425" tIns="45700" rIns="91425" bIns="45700" anchor="t" anchorCtr="0">
            <a:normAutofit/>
          </a:bodyPr>
          <a:lstStyle>
            <a:lvl1pPr marL="304815" lvl="0" indent="-228611" algn="l">
              <a:spcBef>
                <a:spcPts val="240"/>
              </a:spcBef>
              <a:spcAft>
                <a:spcPts val="0"/>
              </a:spcAft>
              <a:buClr>
                <a:schemeClr val="dk1"/>
              </a:buClr>
              <a:buSzPts val="1800"/>
              <a:buChar char="•"/>
              <a:defRPr/>
            </a:lvl1pPr>
            <a:lvl2pPr marL="609630" lvl="1" indent="-228611" algn="l">
              <a:spcBef>
                <a:spcPts val="240"/>
              </a:spcBef>
              <a:spcAft>
                <a:spcPts val="0"/>
              </a:spcAft>
              <a:buClr>
                <a:schemeClr val="dk1"/>
              </a:buClr>
              <a:buSzPts val="1800"/>
              <a:buChar char="–"/>
              <a:defRPr/>
            </a:lvl2pPr>
            <a:lvl3pPr marL="914446" lvl="2" indent="-228611" algn="l">
              <a:spcBef>
                <a:spcPts val="240"/>
              </a:spcBef>
              <a:spcAft>
                <a:spcPts val="0"/>
              </a:spcAft>
              <a:buClr>
                <a:schemeClr val="dk1"/>
              </a:buClr>
              <a:buSzPts val="1800"/>
              <a:buChar char="•"/>
              <a:defRPr/>
            </a:lvl3pPr>
            <a:lvl4pPr marL="1219261" lvl="3" indent="-228611" algn="l">
              <a:spcBef>
                <a:spcPts val="240"/>
              </a:spcBef>
              <a:spcAft>
                <a:spcPts val="0"/>
              </a:spcAft>
              <a:buClr>
                <a:schemeClr val="dk1"/>
              </a:buClr>
              <a:buSzPts val="1800"/>
              <a:buChar char="–"/>
              <a:defRPr/>
            </a:lvl4pPr>
            <a:lvl5pPr marL="1524076" lvl="4" indent="-228611" algn="l">
              <a:spcBef>
                <a:spcPts val="240"/>
              </a:spcBef>
              <a:spcAft>
                <a:spcPts val="0"/>
              </a:spcAft>
              <a:buClr>
                <a:schemeClr val="dk1"/>
              </a:buClr>
              <a:buSzPts val="1800"/>
              <a:buChar char="»"/>
              <a:defRPr/>
            </a:lvl5pPr>
            <a:lvl6pPr marL="1828891" lvl="5" indent="-228611" algn="l">
              <a:spcBef>
                <a:spcPts val="240"/>
              </a:spcBef>
              <a:spcAft>
                <a:spcPts val="0"/>
              </a:spcAft>
              <a:buClr>
                <a:schemeClr val="dk1"/>
              </a:buClr>
              <a:buSzPts val="1800"/>
              <a:buChar char="•"/>
              <a:defRPr/>
            </a:lvl6pPr>
            <a:lvl7pPr marL="2133707" lvl="6" indent="-228611" algn="l">
              <a:spcBef>
                <a:spcPts val="240"/>
              </a:spcBef>
              <a:spcAft>
                <a:spcPts val="0"/>
              </a:spcAft>
              <a:buClr>
                <a:schemeClr val="dk1"/>
              </a:buClr>
              <a:buSzPts val="1800"/>
              <a:buChar char="•"/>
              <a:defRPr/>
            </a:lvl7pPr>
            <a:lvl8pPr marL="2438522" lvl="7" indent="-228611" algn="l">
              <a:spcBef>
                <a:spcPts val="240"/>
              </a:spcBef>
              <a:spcAft>
                <a:spcPts val="0"/>
              </a:spcAft>
              <a:buClr>
                <a:schemeClr val="dk1"/>
              </a:buClr>
              <a:buSzPts val="1800"/>
              <a:buChar char="•"/>
              <a:defRPr/>
            </a:lvl8pPr>
            <a:lvl9pPr marL="2743337" lvl="8" indent="-228611" algn="l">
              <a:spcBef>
                <a:spcPts val="240"/>
              </a:spcBef>
              <a:spcAft>
                <a:spcPts val="0"/>
              </a:spcAft>
              <a:buClr>
                <a:schemeClr val="dk1"/>
              </a:buClr>
              <a:buSzPts val="1800"/>
              <a:buChar char="•"/>
              <a:defRPr/>
            </a:lvl9pPr>
          </a:lstStyle>
          <a:p>
            <a:endParaRPr/>
          </a:p>
        </p:txBody>
      </p:sp>
      <p:sp>
        <p:nvSpPr>
          <p:cNvPr id="146" name="Google Shape;146;p23"/>
          <p:cNvSpPr txBox="1">
            <a:spLocks noGrp="1"/>
          </p:cNvSpPr>
          <p:nvPr>
            <p:ph type="dt" idx="10"/>
          </p:nvPr>
        </p:nvSpPr>
        <p:spPr>
          <a:xfrm>
            <a:off x="304800" y="4237567"/>
            <a:ext cx="1422400" cy="243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23"/>
          <p:cNvSpPr txBox="1">
            <a:spLocks noGrp="1"/>
          </p:cNvSpPr>
          <p:nvPr>
            <p:ph type="ftr" idx="11"/>
          </p:nvPr>
        </p:nvSpPr>
        <p:spPr>
          <a:xfrm>
            <a:off x="2082800" y="4237567"/>
            <a:ext cx="1930400" cy="243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23"/>
          <p:cNvSpPr txBox="1">
            <a:spLocks noGrp="1"/>
          </p:cNvSpPr>
          <p:nvPr>
            <p:ph type="sldNum" idx="12"/>
          </p:nvPr>
        </p:nvSpPr>
        <p:spPr>
          <a:xfrm>
            <a:off x="4368800" y="4237567"/>
            <a:ext cx="1422400" cy="243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2417672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49"/>
        <p:cNvGrpSpPr/>
        <p:nvPr/>
      </p:nvGrpSpPr>
      <p:grpSpPr>
        <a:xfrm>
          <a:off x="0" y="0"/>
          <a:ext cx="0" cy="0"/>
          <a:chOff x="0" y="0"/>
          <a:chExt cx="0" cy="0"/>
        </a:xfrm>
      </p:grpSpPr>
      <p:sp>
        <p:nvSpPr>
          <p:cNvPr id="150" name="Google Shape;150;p24"/>
          <p:cNvSpPr txBox="1">
            <a:spLocks noGrp="1"/>
          </p:cNvSpPr>
          <p:nvPr>
            <p:ph type="title"/>
          </p:nvPr>
        </p:nvSpPr>
        <p:spPr>
          <a:xfrm rot="5400000">
            <a:off x="3154900" y="1447792"/>
            <a:ext cx="3901000" cy="13716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1" name="Google Shape;151;p24"/>
          <p:cNvSpPr txBox="1">
            <a:spLocks noGrp="1"/>
          </p:cNvSpPr>
          <p:nvPr>
            <p:ph type="body" idx="1"/>
          </p:nvPr>
        </p:nvSpPr>
        <p:spPr>
          <a:xfrm rot="5400000">
            <a:off x="360900" y="126992"/>
            <a:ext cx="3901000" cy="4013200"/>
          </a:xfrm>
          <a:prstGeom prst="rect">
            <a:avLst/>
          </a:prstGeom>
          <a:noFill/>
          <a:ln>
            <a:noFill/>
          </a:ln>
        </p:spPr>
        <p:txBody>
          <a:bodyPr spcFirstLastPara="1" wrap="square" lIns="91425" tIns="45700" rIns="91425" bIns="45700" anchor="t" anchorCtr="0">
            <a:normAutofit/>
          </a:bodyPr>
          <a:lstStyle>
            <a:lvl1pPr marL="304815" lvl="0" indent="-228611" algn="l">
              <a:spcBef>
                <a:spcPts val="240"/>
              </a:spcBef>
              <a:spcAft>
                <a:spcPts val="0"/>
              </a:spcAft>
              <a:buClr>
                <a:schemeClr val="dk1"/>
              </a:buClr>
              <a:buSzPts val="1800"/>
              <a:buChar char="•"/>
              <a:defRPr/>
            </a:lvl1pPr>
            <a:lvl2pPr marL="609630" lvl="1" indent="-228611" algn="l">
              <a:spcBef>
                <a:spcPts val="240"/>
              </a:spcBef>
              <a:spcAft>
                <a:spcPts val="0"/>
              </a:spcAft>
              <a:buClr>
                <a:schemeClr val="dk1"/>
              </a:buClr>
              <a:buSzPts val="1800"/>
              <a:buChar char="–"/>
              <a:defRPr/>
            </a:lvl2pPr>
            <a:lvl3pPr marL="914446" lvl="2" indent="-228611" algn="l">
              <a:spcBef>
                <a:spcPts val="240"/>
              </a:spcBef>
              <a:spcAft>
                <a:spcPts val="0"/>
              </a:spcAft>
              <a:buClr>
                <a:schemeClr val="dk1"/>
              </a:buClr>
              <a:buSzPts val="1800"/>
              <a:buChar char="•"/>
              <a:defRPr/>
            </a:lvl3pPr>
            <a:lvl4pPr marL="1219261" lvl="3" indent="-228611" algn="l">
              <a:spcBef>
                <a:spcPts val="240"/>
              </a:spcBef>
              <a:spcAft>
                <a:spcPts val="0"/>
              </a:spcAft>
              <a:buClr>
                <a:schemeClr val="dk1"/>
              </a:buClr>
              <a:buSzPts val="1800"/>
              <a:buChar char="–"/>
              <a:defRPr/>
            </a:lvl4pPr>
            <a:lvl5pPr marL="1524076" lvl="4" indent="-228611" algn="l">
              <a:spcBef>
                <a:spcPts val="240"/>
              </a:spcBef>
              <a:spcAft>
                <a:spcPts val="0"/>
              </a:spcAft>
              <a:buClr>
                <a:schemeClr val="dk1"/>
              </a:buClr>
              <a:buSzPts val="1800"/>
              <a:buChar char="»"/>
              <a:defRPr/>
            </a:lvl5pPr>
            <a:lvl6pPr marL="1828891" lvl="5" indent="-228611" algn="l">
              <a:spcBef>
                <a:spcPts val="240"/>
              </a:spcBef>
              <a:spcAft>
                <a:spcPts val="0"/>
              </a:spcAft>
              <a:buClr>
                <a:schemeClr val="dk1"/>
              </a:buClr>
              <a:buSzPts val="1800"/>
              <a:buChar char="•"/>
              <a:defRPr/>
            </a:lvl6pPr>
            <a:lvl7pPr marL="2133707" lvl="6" indent="-228611" algn="l">
              <a:spcBef>
                <a:spcPts val="240"/>
              </a:spcBef>
              <a:spcAft>
                <a:spcPts val="0"/>
              </a:spcAft>
              <a:buClr>
                <a:schemeClr val="dk1"/>
              </a:buClr>
              <a:buSzPts val="1800"/>
              <a:buChar char="•"/>
              <a:defRPr/>
            </a:lvl7pPr>
            <a:lvl8pPr marL="2438522" lvl="7" indent="-228611" algn="l">
              <a:spcBef>
                <a:spcPts val="240"/>
              </a:spcBef>
              <a:spcAft>
                <a:spcPts val="0"/>
              </a:spcAft>
              <a:buClr>
                <a:schemeClr val="dk1"/>
              </a:buClr>
              <a:buSzPts val="1800"/>
              <a:buChar char="•"/>
              <a:defRPr/>
            </a:lvl8pPr>
            <a:lvl9pPr marL="2743337" lvl="8" indent="-228611" algn="l">
              <a:spcBef>
                <a:spcPts val="240"/>
              </a:spcBef>
              <a:spcAft>
                <a:spcPts val="0"/>
              </a:spcAft>
              <a:buClr>
                <a:schemeClr val="dk1"/>
              </a:buClr>
              <a:buSzPts val="1800"/>
              <a:buChar char="•"/>
              <a:defRPr/>
            </a:lvl9pPr>
          </a:lstStyle>
          <a:p>
            <a:endParaRPr/>
          </a:p>
        </p:txBody>
      </p:sp>
      <p:sp>
        <p:nvSpPr>
          <p:cNvPr id="152" name="Google Shape;152;p24"/>
          <p:cNvSpPr txBox="1">
            <a:spLocks noGrp="1"/>
          </p:cNvSpPr>
          <p:nvPr>
            <p:ph type="dt" idx="10"/>
          </p:nvPr>
        </p:nvSpPr>
        <p:spPr>
          <a:xfrm>
            <a:off x="304800" y="4237567"/>
            <a:ext cx="1422400" cy="243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24"/>
          <p:cNvSpPr txBox="1">
            <a:spLocks noGrp="1"/>
          </p:cNvSpPr>
          <p:nvPr>
            <p:ph type="ftr" idx="11"/>
          </p:nvPr>
        </p:nvSpPr>
        <p:spPr>
          <a:xfrm>
            <a:off x="2082800" y="4237567"/>
            <a:ext cx="1930400" cy="243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p24"/>
          <p:cNvSpPr txBox="1">
            <a:spLocks noGrp="1"/>
          </p:cNvSpPr>
          <p:nvPr>
            <p:ph type="sldNum" idx="12"/>
          </p:nvPr>
        </p:nvSpPr>
        <p:spPr>
          <a:xfrm>
            <a:off x="4368800" y="4237567"/>
            <a:ext cx="1422400" cy="243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977117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theme" Target="../theme/theme3.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4552492-3CC3-CB45-8DBD-0628ADDBE06F}"/>
              </a:ext>
            </a:extLst>
          </p:cNvPr>
          <p:cNvSpPr/>
          <p:nvPr userDrawn="1"/>
        </p:nvSpPr>
        <p:spPr>
          <a:xfrm flipV="1">
            <a:off x="790414" y="1291710"/>
            <a:ext cx="10611172" cy="45719"/>
          </a:xfrm>
          <a:prstGeom prst="rect">
            <a:avLst/>
          </a:prstGeom>
          <a:solidFill>
            <a:srgbClr val="A7CE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5">
            <a:extLst>
              <a:ext uri="{FF2B5EF4-FFF2-40B4-BE49-F238E27FC236}">
                <a16:creationId xmlns:a16="http://schemas.microsoft.com/office/drawing/2014/main" id="{33B496CD-2279-CD4F-8D0A-FDDFF8C86885}"/>
              </a:ext>
            </a:extLst>
          </p:cNvPr>
          <p:cNvSpPr>
            <a:spLocks noGrp="1"/>
          </p:cNvSpPr>
          <p:nvPr>
            <p:ph type="sldNum" sz="quarter" idx="4"/>
          </p:nvPr>
        </p:nvSpPr>
        <p:spPr>
          <a:xfrm>
            <a:off x="8610599" y="6356350"/>
            <a:ext cx="3389243" cy="365125"/>
          </a:xfrm>
          <a:prstGeom prst="rect">
            <a:avLst/>
          </a:prstGeom>
        </p:spPr>
        <p:txBody>
          <a:bodyPr vert="horz" lIns="91440" tIns="45720" rIns="91440" bIns="45720" rtlCol="0" anchor="ctr"/>
          <a:lstStyle>
            <a:lvl1pPr algn="r">
              <a:defRPr sz="1000" b="0" i="0" baseline="0">
                <a:solidFill>
                  <a:srgbClr val="414A58"/>
                </a:solidFill>
                <a:latin typeface="Calibri" panose="020F0502020204030204" pitchFamily="34" charset="0"/>
                <a:ea typeface="Calibri" panose="020F0502020204030204" pitchFamily="34" charset="0"/>
              </a:defRPr>
            </a:lvl1pPr>
          </a:lstStyle>
          <a:p>
            <a:fld id="{6C37F40D-BF86-6F43-B998-BE81C530D250}" type="slidenum">
              <a:rPr lang="en-US" smtClean="0"/>
              <a:pPr/>
              <a:t>‹#›</a:t>
            </a:fld>
            <a:endParaRPr lang="en-US"/>
          </a:p>
        </p:txBody>
      </p:sp>
      <p:pic>
        <p:nvPicPr>
          <p:cNvPr id="7" name="Picture 6">
            <a:extLst>
              <a:ext uri="{FF2B5EF4-FFF2-40B4-BE49-F238E27FC236}">
                <a16:creationId xmlns:a16="http://schemas.microsoft.com/office/drawing/2014/main" id="{E8829DBB-6882-9F19-DFA1-5C6C44AF50EA}"/>
              </a:ext>
            </a:extLst>
          </p:cNvPr>
          <p:cNvPicPr>
            <a:picLocks noChangeAspect="1"/>
          </p:cNvPicPr>
          <p:nvPr userDrawn="1"/>
        </p:nvPicPr>
        <p:blipFill>
          <a:blip r:embed="rId14"/>
          <a:stretch>
            <a:fillRect/>
          </a:stretch>
        </p:blipFill>
        <p:spPr>
          <a:xfrm>
            <a:off x="9909313" y="324519"/>
            <a:ext cx="1452594" cy="741429"/>
          </a:xfrm>
          <a:prstGeom prst="rect">
            <a:avLst/>
          </a:prstGeom>
        </p:spPr>
      </p:pic>
    </p:spTree>
    <p:extLst>
      <p:ext uri="{BB962C8B-B14F-4D97-AF65-F5344CB8AC3E}">
        <p14:creationId xmlns:p14="http://schemas.microsoft.com/office/powerpoint/2010/main" val="1490564425"/>
      </p:ext>
    </p:extLst>
  </p:cSld>
  <p:clrMap bg1="lt1" tx1="dk1" bg2="lt2" tx2="dk2" accent1="accent1" accent2="accent2" accent3="accent3" accent4="accent4" accent5="accent5" accent6="accent6" hlink="hlink" folHlink="folHlink"/>
  <p:sldLayoutIdLst>
    <p:sldLayoutId id="2147483685" r:id="rId1"/>
    <p:sldLayoutId id="2147483693" r:id="rId2"/>
    <p:sldLayoutId id="2147483686" r:id="rId3"/>
    <p:sldLayoutId id="2147483694" r:id="rId4"/>
    <p:sldLayoutId id="2147483666" r:id="rId5"/>
    <p:sldLayoutId id="2147483695" r:id="rId6"/>
    <p:sldLayoutId id="2147483669" r:id="rId7"/>
    <p:sldLayoutId id="2147483665" r:id="rId8"/>
    <p:sldLayoutId id="2147483696" r:id="rId9"/>
    <p:sldLayoutId id="2147483668" r:id="rId10"/>
    <p:sldLayoutId id="2147483697" r:id="rId11"/>
    <p:sldLayoutId id="2147483715"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1"/>
          <p:cNvSpPr txBox="1">
            <a:spLocks noGrp="1"/>
          </p:cNvSpPr>
          <p:nvPr>
            <p:ph type="body" idx="1"/>
          </p:nvPr>
        </p:nvSpPr>
        <p:spPr>
          <a:xfrm>
            <a:off x="304800" y="1066800"/>
            <a:ext cx="5486400" cy="3017309"/>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13" name="Google Shape;13;p11"/>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14" name="Google Shape;14;p11"/>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8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03369031"/>
      </p:ext>
    </p:extLst>
  </p:cSld>
  <p:clrMap bg1="lt1" tx1="dk1" bg2="dk2" tx2="lt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5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304800" y="1066800"/>
            <a:ext cx="5486400" cy="3017309"/>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800" b="0" i="0" u="none" strike="noStrike" cap="none">
                <a:solidFill>
                  <a:srgbClr val="888888"/>
                </a:solidFill>
                <a:latin typeface="Calibri"/>
                <a:ea typeface="Calibri"/>
                <a:cs typeface="Calibri"/>
                <a:sym typeface="Calibri"/>
              </a:defRPr>
            </a:lvl1pPr>
            <a:lvl2pPr marL="0" marR="0" lvl="1" indent="0" algn="r" rtl="0">
              <a:spcBef>
                <a:spcPts val="0"/>
              </a:spcBef>
              <a:buNone/>
              <a:defRPr sz="800" b="0" i="0" u="none" strike="noStrike" cap="none">
                <a:solidFill>
                  <a:srgbClr val="888888"/>
                </a:solidFill>
                <a:latin typeface="Calibri"/>
                <a:ea typeface="Calibri"/>
                <a:cs typeface="Calibri"/>
                <a:sym typeface="Calibri"/>
              </a:defRPr>
            </a:lvl2pPr>
            <a:lvl3pPr marL="0" marR="0" lvl="2" indent="0" algn="r" rtl="0">
              <a:spcBef>
                <a:spcPts val="0"/>
              </a:spcBef>
              <a:buNone/>
              <a:defRPr sz="800" b="0" i="0" u="none" strike="noStrike" cap="none">
                <a:solidFill>
                  <a:srgbClr val="888888"/>
                </a:solidFill>
                <a:latin typeface="Calibri"/>
                <a:ea typeface="Calibri"/>
                <a:cs typeface="Calibri"/>
                <a:sym typeface="Calibri"/>
              </a:defRPr>
            </a:lvl3pPr>
            <a:lvl4pPr marL="0" marR="0" lvl="3" indent="0" algn="r" rtl="0">
              <a:spcBef>
                <a:spcPts val="0"/>
              </a:spcBef>
              <a:buNone/>
              <a:defRPr sz="800" b="0" i="0" u="none" strike="noStrike" cap="none">
                <a:solidFill>
                  <a:srgbClr val="888888"/>
                </a:solidFill>
                <a:latin typeface="Calibri"/>
                <a:ea typeface="Calibri"/>
                <a:cs typeface="Calibri"/>
                <a:sym typeface="Calibri"/>
              </a:defRPr>
            </a:lvl4pPr>
            <a:lvl5pPr marL="0" marR="0" lvl="4" indent="0" algn="r" rtl="0">
              <a:spcBef>
                <a:spcPts val="0"/>
              </a:spcBef>
              <a:buNone/>
              <a:defRPr sz="800" b="0" i="0" u="none" strike="noStrike" cap="none">
                <a:solidFill>
                  <a:srgbClr val="888888"/>
                </a:solidFill>
                <a:latin typeface="Calibri"/>
                <a:ea typeface="Calibri"/>
                <a:cs typeface="Calibri"/>
                <a:sym typeface="Calibri"/>
              </a:defRPr>
            </a:lvl5pPr>
            <a:lvl6pPr marL="0" marR="0" lvl="5" indent="0" algn="r" rtl="0">
              <a:spcBef>
                <a:spcPts val="0"/>
              </a:spcBef>
              <a:buNone/>
              <a:defRPr sz="800" b="0" i="0" u="none" strike="noStrike" cap="none">
                <a:solidFill>
                  <a:srgbClr val="888888"/>
                </a:solidFill>
                <a:latin typeface="Calibri"/>
                <a:ea typeface="Calibri"/>
                <a:cs typeface="Calibri"/>
                <a:sym typeface="Calibri"/>
              </a:defRPr>
            </a:lvl6pPr>
            <a:lvl7pPr marL="0" marR="0" lvl="6" indent="0" algn="r" rtl="0">
              <a:spcBef>
                <a:spcPts val="0"/>
              </a:spcBef>
              <a:buNone/>
              <a:defRPr sz="800" b="0" i="0" u="none" strike="noStrike" cap="none">
                <a:solidFill>
                  <a:srgbClr val="888888"/>
                </a:solidFill>
                <a:latin typeface="Calibri"/>
                <a:ea typeface="Calibri"/>
                <a:cs typeface="Calibri"/>
                <a:sym typeface="Calibri"/>
              </a:defRPr>
            </a:lvl7pPr>
            <a:lvl8pPr marL="0" marR="0" lvl="7" indent="0" algn="r" rtl="0">
              <a:spcBef>
                <a:spcPts val="0"/>
              </a:spcBef>
              <a:buNone/>
              <a:defRPr sz="800" b="0" i="0" u="none" strike="noStrike" cap="none">
                <a:solidFill>
                  <a:srgbClr val="888888"/>
                </a:solidFill>
                <a:latin typeface="Calibri"/>
                <a:ea typeface="Calibri"/>
                <a:cs typeface="Calibri"/>
                <a:sym typeface="Calibri"/>
              </a:defRPr>
            </a:lvl8pPr>
            <a:lvl9pPr marL="0" marR="0" lvl="8" indent="0" algn="r" rtl="0">
              <a:spcBef>
                <a:spcPts val="0"/>
              </a:spcBef>
              <a:buNone/>
              <a:defRPr sz="8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815123869"/>
      </p:ext>
    </p:extLst>
  </p:cSld>
  <p:clrMap bg1="lt1" tx1="dk1" bg2="dk2" tx2="lt2" accent1="accent1" accent2="accent2" accent3="accent3" accent4="accent4" accent5="accent5" accent6="accent6" hlink="hlink" folHlink="folHlink"/>
  <p:sldLayoutIdLst>
    <p:sldLayoutId id="2147483729"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0"/>
        <p:cNvGrpSpPr/>
        <p:nvPr/>
      </p:nvGrpSpPr>
      <p:grpSpPr>
        <a:xfrm>
          <a:off x="0" y="0"/>
          <a:ext cx="0" cy="0"/>
          <a:chOff x="0" y="0"/>
          <a:chExt cx="0" cy="0"/>
        </a:xfrm>
      </p:grpSpPr>
      <p:sp>
        <p:nvSpPr>
          <p:cNvPr id="81" name="Google Shape;81;p13"/>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marR="0" lvl="0" algn="ctr">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2" name="Google Shape;82;p13"/>
          <p:cNvSpPr txBox="1">
            <a:spLocks noGrp="1"/>
          </p:cNvSpPr>
          <p:nvPr>
            <p:ph type="body" idx="1"/>
          </p:nvPr>
        </p:nvSpPr>
        <p:spPr>
          <a:xfrm>
            <a:off x="304800" y="1066800"/>
            <a:ext cx="5486400" cy="3017400"/>
          </a:xfrm>
          <a:prstGeom prst="rect">
            <a:avLst/>
          </a:prstGeom>
          <a:noFill/>
          <a:ln>
            <a:noFill/>
          </a:ln>
        </p:spPr>
        <p:txBody>
          <a:bodyPr spcFirstLastPara="1" wrap="square" lIns="91425" tIns="45700" rIns="91425" bIns="45700" anchor="t" anchorCtr="0">
            <a:normAutofit/>
          </a:bodyPr>
          <a:lstStyle>
            <a:lvl1pPr marL="457200" marR="0" lvl="0" indent="-431800" algn="l">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3" name="Google Shape;83;p13"/>
          <p:cNvSpPr txBox="1">
            <a:spLocks noGrp="1"/>
          </p:cNvSpPr>
          <p:nvPr>
            <p:ph type="dt" idx="10"/>
          </p:nvPr>
        </p:nvSpPr>
        <p:spPr>
          <a:xfrm>
            <a:off x="304800" y="4237567"/>
            <a:ext cx="1422400" cy="243400"/>
          </a:xfrm>
          <a:prstGeom prst="rect">
            <a:avLst/>
          </a:prstGeom>
          <a:noFill/>
          <a:ln>
            <a:noFill/>
          </a:ln>
        </p:spPr>
        <p:txBody>
          <a:bodyPr spcFirstLastPara="1" wrap="square" lIns="91425" tIns="45700" rIns="91425" bIns="45700" anchor="ctr" anchorCtr="0">
            <a:noAutofit/>
          </a:bodyPr>
          <a:lstStyle>
            <a:lvl1pPr marR="0" lvl="0" algn="l">
              <a:spcBef>
                <a:spcPts val="0"/>
              </a:spcBef>
              <a:spcAft>
                <a:spcPts val="0"/>
              </a:spcAft>
              <a:buSzPts val="1400"/>
              <a:buNone/>
              <a:defRPr sz="800" b="0" i="0" u="none" strike="noStrike" cap="none">
                <a:solidFill>
                  <a:srgbClr val="888888"/>
                </a:solidFill>
                <a:latin typeface="Calibri"/>
                <a:ea typeface="Calibri"/>
                <a:cs typeface="Calibri"/>
                <a:sym typeface="Calibri"/>
              </a:defRPr>
            </a:lvl1pPr>
            <a:lvl2pPr marR="0" lvl="1" algn="l">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R="0" lvl="2" algn="l">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R="0" lvl="3" algn="l">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R="0" lvl="4" algn="l">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R="0" lvl="5" algn="l">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R="0" lvl="6" algn="l">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R="0" lvl="7" algn="l">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R="0" lvl="8" algn="l">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84" name="Google Shape;84;p13"/>
          <p:cNvSpPr txBox="1">
            <a:spLocks noGrp="1"/>
          </p:cNvSpPr>
          <p:nvPr>
            <p:ph type="ftr" idx="11"/>
          </p:nvPr>
        </p:nvSpPr>
        <p:spPr>
          <a:xfrm>
            <a:off x="2082800" y="4237567"/>
            <a:ext cx="1930400" cy="243400"/>
          </a:xfrm>
          <a:prstGeom prst="rect">
            <a:avLst/>
          </a:prstGeom>
          <a:noFill/>
          <a:ln>
            <a:noFill/>
          </a:ln>
        </p:spPr>
        <p:txBody>
          <a:bodyPr spcFirstLastPara="1" wrap="square" lIns="91425" tIns="45700" rIns="91425" bIns="45700" anchor="ctr" anchorCtr="0">
            <a:noAutofit/>
          </a:bodyPr>
          <a:lstStyle>
            <a:lvl1pPr marR="0" lvl="0" algn="ctr">
              <a:spcBef>
                <a:spcPts val="0"/>
              </a:spcBef>
              <a:spcAft>
                <a:spcPts val="0"/>
              </a:spcAft>
              <a:buSzPts val="1400"/>
              <a:buNone/>
              <a:defRPr sz="800" b="0" i="0" u="none" strike="noStrike" cap="none">
                <a:solidFill>
                  <a:srgbClr val="888888"/>
                </a:solidFill>
                <a:latin typeface="Calibri"/>
                <a:ea typeface="Calibri"/>
                <a:cs typeface="Calibri"/>
                <a:sym typeface="Calibri"/>
              </a:defRPr>
            </a:lvl1pPr>
            <a:lvl2pPr marR="0" lvl="1" algn="l">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R="0" lvl="2" algn="l">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R="0" lvl="3" algn="l">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R="0" lvl="4" algn="l">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R="0" lvl="5" algn="l">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R="0" lvl="6" algn="l">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R="0" lvl="7" algn="l">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R="0" lvl="8" algn="l">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85" name="Google Shape;85;p13"/>
          <p:cNvSpPr txBox="1">
            <a:spLocks noGrp="1"/>
          </p:cNvSpPr>
          <p:nvPr>
            <p:ph type="sldNum" idx="12"/>
          </p:nvPr>
        </p:nvSpPr>
        <p:spPr>
          <a:xfrm>
            <a:off x="4368800" y="4237567"/>
            <a:ext cx="1422400" cy="2434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800" b="0" i="0" u="none" strike="noStrike" cap="none">
                <a:solidFill>
                  <a:srgbClr val="888888"/>
                </a:solidFill>
                <a:latin typeface="Calibri"/>
                <a:ea typeface="Calibri"/>
                <a:cs typeface="Calibri"/>
                <a:sym typeface="Calibri"/>
              </a:defRPr>
            </a:lvl1pPr>
            <a:lvl2pPr marL="0" marR="0" lvl="1" indent="0" algn="r">
              <a:spcBef>
                <a:spcPts val="0"/>
              </a:spcBef>
              <a:buNone/>
              <a:defRPr sz="800" b="0" i="0" u="none" strike="noStrike" cap="none">
                <a:solidFill>
                  <a:srgbClr val="888888"/>
                </a:solidFill>
                <a:latin typeface="Calibri"/>
                <a:ea typeface="Calibri"/>
                <a:cs typeface="Calibri"/>
                <a:sym typeface="Calibri"/>
              </a:defRPr>
            </a:lvl2pPr>
            <a:lvl3pPr marL="0" marR="0" lvl="2" indent="0" algn="r">
              <a:spcBef>
                <a:spcPts val="0"/>
              </a:spcBef>
              <a:buNone/>
              <a:defRPr sz="800" b="0" i="0" u="none" strike="noStrike" cap="none">
                <a:solidFill>
                  <a:srgbClr val="888888"/>
                </a:solidFill>
                <a:latin typeface="Calibri"/>
                <a:ea typeface="Calibri"/>
                <a:cs typeface="Calibri"/>
                <a:sym typeface="Calibri"/>
              </a:defRPr>
            </a:lvl3pPr>
            <a:lvl4pPr marL="0" marR="0" lvl="3" indent="0" algn="r">
              <a:spcBef>
                <a:spcPts val="0"/>
              </a:spcBef>
              <a:buNone/>
              <a:defRPr sz="800" b="0" i="0" u="none" strike="noStrike" cap="none">
                <a:solidFill>
                  <a:srgbClr val="888888"/>
                </a:solidFill>
                <a:latin typeface="Calibri"/>
                <a:ea typeface="Calibri"/>
                <a:cs typeface="Calibri"/>
                <a:sym typeface="Calibri"/>
              </a:defRPr>
            </a:lvl4pPr>
            <a:lvl5pPr marL="0" marR="0" lvl="4" indent="0" algn="r">
              <a:spcBef>
                <a:spcPts val="0"/>
              </a:spcBef>
              <a:buNone/>
              <a:defRPr sz="800" b="0" i="0" u="none" strike="noStrike" cap="none">
                <a:solidFill>
                  <a:srgbClr val="888888"/>
                </a:solidFill>
                <a:latin typeface="Calibri"/>
                <a:ea typeface="Calibri"/>
                <a:cs typeface="Calibri"/>
                <a:sym typeface="Calibri"/>
              </a:defRPr>
            </a:lvl5pPr>
            <a:lvl6pPr marL="0" marR="0" lvl="5" indent="0" algn="r">
              <a:spcBef>
                <a:spcPts val="0"/>
              </a:spcBef>
              <a:buNone/>
              <a:defRPr sz="800" b="0" i="0" u="none" strike="noStrike" cap="none">
                <a:solidFill>
                  <a:srgbClr val="888888"/>
                </a:solidFill>
                <a:latin typeface="Calibri"/>
                <a:ea typeface="Calibri"/>
                <a:cs typeface="Calibri"/>
                <a:sym typeface="Calibri"/>
              </a:defRPr>
            </a:lvl6pPr>
            <a:lvl7pPr marL="0" marR="0" lvl="6" indent="0" algn="r">
              <a:spcBef>
                <a:spcPts val="0"/>
              </a:spcBef>
              <a:buNone/>
              <a:defRPr sz="800" b="0" i="0" u="none" strike="noStrike" cap="none">
                <a:solidFill>
                  <a:srgbClr val="888888"/>
                </a:solidFill>
                <a:latin typeface="Calibri"/>
                <a:ea typeface="Calibri"/>
                <a:cs typeface="Calibri"/>
                <a:sym typeface="Calibri"/>
              </a:defRPr>
            </a:lvl7pPr>
            <a:lvl8pPr marL="0" marR="0" lvl="7" indent="0" algn="r">
              <a:spcBef>
                <a:spcPts val="0"/>
              </a:spcBef>
              <a:buNone/>
              <a:defRPr sz="800" b="0" i="0" u="none" strike="noStrike" cap="none">
                <a:solidFill>
                  <a:srgbClr val="888888"/>
                </a:solidFill>
                <a:latin typeface="Calibri"/>
                <a:ea typeface="Calibri"/>
                <a:cs typeface="Calibri"/>
                <a:sym typeface="Calibri"/>
              </a:defRPr>
            </a:lvl8pPr>
            <a:lvl9pPr marL="0" marR="0" lvl="8" indent="0" algn="r">
              <a:spcBef>
                <a:spcPts val="0"/>
              </a:spcBef>
              <a:buNone/>
              <a:defRPr sz="8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26457060"/>
      </p:ext>
    </p:extLst>
  </p:cSld>
  <p:clrMap bg1="lt1" tx1="dk1" bg2="dk2" tx2="lt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mailto:lcmacdonald@stcloudstate.edu"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councilforeconed.org/policy-advocacy/k-12-standard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hyperlink" Target="https://www.nytimes.com/2025/10/19/business/wnba-fans-tickets-prices.html" TargetMode="External"/><Relationship Id="rId2" Type="http://schemas.openxmlformats.org/officeDocument/2006/relationships/notesSlide" Target="../notesSlides/notesSlide17.xml"/><Relationship Id="rId1" Type="http://schemas.openxmlformats.org/officeDocument/2006/relationships/slideLayout" Target="../slideLayouts/slideLayout24.xml"/><Relationship Id="rId4" Type="http://schemas.openxmlformats.org/officeDocument/2006/relationships/hyperlink" Target="https://www.acrossthetimeline.com/wnba/attendance.html"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3" Type="http://schemas.openxmlformats.org/officeDocument/2006/relationships/hyperlink" Target="https://www.facebook.com/share/v/17K2bcBUpu/" TargetMode="External"/><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hyperlink" Target="https://econedlink.org/resources/to-keep-the-strike-going-or-to-end-it-that-was-the-question/" TargetMode="External"/><Relationship Id="rId2" Type="http://schemas.openxmlformats.org/officeDocument/2006/relationships/hyperlink" Target="https://econedlink.org/resources/the-economics-of-professional-sports-underpaid-millionaires/" TargetMode="External"/><Relationship Id="rId1" Type="http://schemas.openxmlformats.org/officeDocument/2006/relationships/slideLayout" Target="../slideLayouts/slideLayout2.xml"/><Relationship Id="rId4" Type="http://schemas.openxmlformats.org/officeDocument/2006/relationships/hyperlink" Target="https://econedlink.org/resources/sports-economics-the-mystery-of-the-2333232-pay-raise/"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nytimes.com/2025/06/06/opinion/basketball-pay-disparity-men-women.html" TargetMode="External"/><Relationship Id="rId2" Type="http://schemas.openxmlformats.org/officeDocument/2006/relationships/notesSlide" Target="../notesSlides/notesSlide27.xml"/><Relationship Id="rId1" Type="http://schemas.openxmlformats.org/officeDocument/2006/relationships/slideLayout" Target="../slideLayouts/slideLayout24.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0.xml"/><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openxmlformats.org/officeDocument/2006/relationships/hyperlink" Target="https://www.nytimes.com/2026/02/05/learning/whats-going-on-in-this-graph-feb-11-2026.html" TargetMode="External"/><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3.xml"/><Relationship Id="rId1" Type="http://schemas.openxmlformats.org/officeDocument/2006/relationships/slideLayout" Target="../slideLayouts/slideLayout24.xml"/><Relationship Id="rId4" Type="http://schemas.openxmlformats.org/officeDocument/2006/relationships/image" Target="../media/image18.png"/></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4.xml"/><Relationship Id="rId1" Type="http://schemas.openxmlformats.org/officeDocument/2006/relationships/slideLayout" Target="../slideLayouts/slideLayout13.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7.png"/></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13.xml"/><Relationship Id="rId5" Type="http://schemas.openxmlformats.org/officeDocument/2006/relationships/image" Target="../media/image23.jpg"/><Relationship Id="rId4" Type="http://schemas.openxmlformats.org/officeDocument/2006/relationships/image" Target="../media/image22.jpg"/></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7.xml"/><Relationship Id="rId1" Type="http://schemas.openxmlformats.org/officeDocument/2006/relationships/slideLayout" Target="../slideLayouts/slideLayout13.xml"/><Relationship Id="rId4" Type="http://schemas.openxmlformats.org/officeDocument/2006/relationships/image" Target="../media/image25.jpg"/></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5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0.xml"/><Relationship Id="rId1" Type="http://schemas.openxmlformats.org/officeDocument/2006/relationships/slideLayout" Target="../slideLayouts/slideLayout13.xml"/><Relationship Id="rId5" Type="http://schemas.openxmlformats.org/officeDocument/2006/relationships/image" Target="../media/image29.jpg"/><Relationship Id="rId4" Type="http://schemas.openxmlformats.org/officeDocument/2006/relationships/image" Target="../media/image28.jp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3.xml"/></Relationships>
</file>

<file path=ppt/slides/_rels/slide59.xml.rels><?xml version="1.0" encoding="UTF-8" standalone="yes"?>
<Relationships xmlns="http://schemas.openxmlformats.org/package/2006/relationships"><Relationship Id="rId3" Type="http://schemas.openxmlformats.org/officeDocument/2006/relationships/hyperlink" Target="https://www.forbes.com/sites/allisonsmith/2026/08/18/how-the-studbudz-turned-wnba-all-star-into-a-1m-brand-business/" TargetMode="External"/><Relationship Id="rId2" Type="http://schemas.openxmlformats.org/officeDocument/2006/relationships/notesSlide" Target="../notesSlides/notesSlide52.xml"/><Relationship Id="rId1" Type="http://schemas.openxmlformats.org/officeDocument/2006/relationships/slideLayout" Target="../slideLayouts/slideLayout24.xml"/></Relationships>
</file>

<file path=ppt/slides/_rels/slide60.xml.rels><?xml version="1.0" encoding="UTF-8" standalone="yes"?>
<Relationships xmlns="http://schemas.openxmlformats.org/package/2006/relationships"><Relationship Id="rId3" Type="http://schemas.openxmlformats.org/officeDocument/2006/relationships/hyperlink" Target="https://econedlink.org/resources/collection/economics-of-sports/" TargetMode="External"/><Relationship Id="rId2" Type="http://schemas.openxmlformats.org/officeDocument/2006/relationships/notesSlide" Target="../notesSlides/notesSlide53.xml"/><Relationship Id="rId1" Type="http://schemas.openxmlformats.org/officeDocument/2006/relationships/slideLayout" Target="../slideLayouts/slideLayout13.xml"/><Relationship Id="rId6" Type="http://schemas.openxmlformats.org/officeDocument/2006/relationships/image" Target="../media/image4.emf"/><Relationship Id="rId5" Type="http://schemas.openxmlformats.org/officeDocument/2006/relationships/image" Target="../media/image5.png"/><Relationship Id="rId4" Type="http://schemas.openxmlformats.org/officeDocument/2006/relationships/hyperlink" Target="https://econedlink.org/resources/human-capital-and-labor-markets-video-series-and-quiz/" TargetMode="External"/></Relationships>
</file>

<file path=ppt/slides/_rels/slide6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www.mcee.umn.edu/educators/resources" TargetMode="External"/><Relationship Id="rId7" Type="http://schemas.openxmlformats.org/officeDocument/2006/relationships/hyperlink" Target="https://docs.google.com/spreadsheets/d/1YXkcg2hc5vjjg2Y_JmhTr_1KVICUkBE35uFewWV4fzk/edit?gid=0#gid=0" TargetMode="External"/><Relationship Id="rId2" Type="http://schemas.openxmlformats.org/officeDocument/2006/relationships/notesSlide" Target="../notesSlides/notesSlide54.xml"/><Relationship Id="rId1" Type="http://schemas.openxmlformats.org/officeDocument/2006/relationships/slideLayout" Target="../slideLayouts/slideLayout13.xml"/><Relationship Id="rId6" Type="http://schemas.openxmlformats.org/officeDocument/2006/relationships/hyperlink" Target="https://www.stcloudstate.edu/economiceducation/default.aspx" TargetMode="External"/><Relationship Id="rId5" Type="http://schemas.openxmlformats.org/officeDocument/2006/relationships/hyperlink" Target="https://www.federalreserveeducation.org/" TargetMode="External"/><Relationship Id="rId4" Type="http://schemas.openxmlformats.org/officeDocument/2006/relationships/hyperlink" Target="https://econedlink.org/" TargetMode="External"/><Relationship Id="rId9" Type="http://schemas.openxmlformats.org/officeDocument/2006/relationships/image" Target="../media/image4.emf"/></Relationships>
</file>

<file path=ppt/slides/_rels/slide6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mailto:lcmacdonald@stcloudstate.edu"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A5E8AA4-F7D2-743F-026F-2554DE1CBEB1}"/>
              </a:ext>
            </a:extLst>
          </p:cNvPr>
          <p:cNvPicPr>
            <a:picLocks noChangeAspect="1"/>
          </p:cNvPicPr>
          <p:nvPr/>
        </p:nvPicPr>
        <p:blipFill rotWithShape="1">
          <a:blip r:embed="rId2"/>
          <a:srcRect t="3622" b="3622"/>
          <a:stretch/>
        </p:blipFill>
        <p:spPr>
          <a:xfrm>
            <a:off x="6193218" y="0"/>
            <a:ext cx="6083813" cy="6858000"/>
          </a:xfrm>
          <a:prstGeom prst="rect">
            <a:avLst/>
          </a:prstGeom>
        </p:spPr>
      </p:pic>
      <p:pic>
        <p:nvPicPr>
          <p:cNvPr id="5" name="Picture 4">
            <a:extLst>
              <a:ext uri="{FF2B5EF4-FFF2-40B4-BE49-F238E27FC236}">
                <a16:creationId xmlns:a16="http://schemas.microsoft.com/office/drawing/2014/main" id="{491F6E2D-AB04-B9EB-3236-1AC86FDAEFFE}"/>
              </a:ext>
            </a:extLst>
          </p:cNvPr>
          <p:cNvPicPr>
            <a:picLocks noChangeAspect="1"/>
          </p:cNvPicPr>
          <p:nvPr/>
        </p:nvPicPr>
        <p:blipFill rotWithShape="1">
          <a:blip r:embed="rId3"/>
          <a:srcRect l="29" r="29"/>
          <a:stretch/>
        </p:blipFill>
        <p:spPr>
          <a:xfrm>
            <a:off x="0" y="0"/>
            <a:ext cx="9411909" cy="6896083"/>
          </a:xfrm>
          <a:prstGeom prst="rect">
            <a:avLst/>
          </a:prstGeom>
        </p:spPr>
      </p:pic>
      <p:sp>
        <p:nvSpPr>
          <p:cNvPr id="3" name="Text Placeholder 2">
            <a:extLst>
              <a:ext uri="{FF2B5EF4-FFF2-40B4-BE49-F238E27FC236}">
                <a16:creationId xmlns:a16="http://schemas.microsoft.com/office/drawing/2014/main" id="{9890555E-F5A8-A749-BA5F-C95D063E463A}"/>
              </a:ext>
            </a:extLst>
          </p:cNvPr>
          <p:cNvSpPr>
            <a:spLocks noGrp="1"/>
          </p:cNvSpPr>
          <p:nvPr>
            <p:ph type="body" sz="quarter" idx="10"/>
          </p:nvPr>
        </p:nvSpPr>
        <p:spPr>
          <a:xfrm>
            <a:off x="752325" y="672400"/>
            <a:ext cx="5774206" cy="2776479"/>
          </a:xfrm>
        </p:spPr>
        <p:txBody>
          <a:bodyPr lIns="91440" tIns="45720" rIns="91440" bIns="45720" anchor="t"/>
          <a:lstStyle/>
          <a:p>
            <a:pPr>
              <a:lnSpc>
                <a:spcPct val="100000"/>
              </a:lnSpc>
              <a:spcBef>
                <a:spcPts val="0"/>
              </a:spcBef>
            </a:pPr>
            <a:r>
              <a:rPr lang="en-US" sz="5000" b="1" dirty="0">
                <a:solidFill>
                  <a:srgbClr val="414A58"/>
                </a:solidFill>
                <a:latin typeface="Montserrat" panose="00000500000000000000" pitchFamily="2" charset="0"/>
                <a:cs typeface="Calibri"/>
              </a:rPr>
              <a:t>Courtside Capital:</a:t>
            </a:r>
          </a:p>
          <a:p>
            <a:pPr>
              <a:lnSpc>
                <a:spcPct val="100000"/>
              </a:lnSpc>
              <a:spcBef>
                <a:spcPts val="0"/>
              </a:spcBef>
            </a:pPr>
            <a:r>
              <a:rPr lang="en-US" sz="5000" b="1" dirty="0">
                <a:solidFill>
                  <a:srgbClr val="414A58"/>
                </a:solidFill>
                <a:latin typeface="Montserrat" panose="00000500000000000000" pitchFamily="2" charset="0"/>
                <a:cs typeface="Calibri"/>
              </a:rPr>
              <a:t>Economics of the WNBA</a:t>
            </a:r>
            <a:endParaRPr lang="en-US" b="1" dirty="0">
              <a:latin typeface="Montserrat" panose="00000500000000000000" pitchFamily="2" charset="0"/>
            </a:endParaRPr>
          </a:p>
        </p:txBody>
      </p:sp>
      <p:pic>
        <p:nvPicPr>
          <p:cNvPr id="6" name="Picture 5">
            <a:extLst>
              <a:ext uri="{FF2B5EF4-FFF2-40B4-BE49-F238E27FC236}">
                <a16:creationId xmlns:a16="http://schemas.microsoft.com/office/drawing/2014/main" id="{6FE388A1-8479-A276-7746-BE78447D2267}"/>
              </a:ext>
            </a:extLst>
          </p:cNvPr>
          <p:cNvPicPr>
            <a:picLocks noChangeAspect="1"/>
          </p:cNvPicPr>
          <p:nvPr/>
        </p:nvPicPr>
        <p:blipFill>
          <a:blip r:embed="rId4"/>
          <a:srcRect/>
          <a:stretch/>
        </p:blipFill>
        <p:spPr>
          <a:xfrm>
            <a:off x="708075" y="4860038"/>
            <a:ext cx="2597021" cy="1325562"/>
          </a:xfrm>
          <a:prstGeom prst="rect">
            <a:avLst/>
          </a:prstGeom>
        </p:spPr>
      </p:pic>
      <p:pic>
        <p:nvPicPr>
          <p:cNvPr id="8" name="Picture 7">
            <a:extLst>
              <a:ext uri="{FF2B5EF4-FFF2-40B4-BE49-F238E27FC236}">
                <a16:creationId xmlns:a16="http://schemas.microsoft.com/office/drawing/2014/main" id="{40A8F788-736B-FF9D-3214-59A813E222D3}"/>
              </a:ext>
            </a:extLst>
          </p:cNvPr>
          <p:cNvPicPr>
            <a:picLocks noChangeAspect="1"/>
          </p:cNvPicPr>
          <p:nvPr/>
        </p:nvPicPr>
        <p:blipFill>
          <a:blip r:embed="rId5"/>
          <a:stretch>
            <a:fillRect/>
          </a:stretch>
        </p:blipFill>
        <p:spPr>
          <a:xfrm>
            <a:off x="3764279" y="4860038"/>
            <a:ext cx="2234504" cy="1364936"/>
          </a:xfrm>
          <a:prstGeom prst="rect">
            <a:avLst/>
          </a:prstGeom>
        </p:spPr>
      </p:pic>
    </p:spTree>
    <p:extLst>
      <p:ext uri="{BB962C8B-B14F-4D97-AF65-F5344CB8AC3E}">
        <p14:creationId xmlns:p14="http://schemas.microsoft.com/office/powerpoint/2010/main" val="2241166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Calibri"/>
                <a:cs typeface="Calibri"/>
              </a:rPr>
              <a:t>Certificate Requirements</a:t>
            </a:r>
          </a:p>
        </p:txBody>
      </p:sp>
      <p:sp>
        <p:nvSpPr>
          <p:cNvPr id="3" name="Text Placeholder 2">
            <a:extLst>
              <a:ext uri="{FF2B5EF4-FFF2-40B4-BE49-F238E27FC236}">
                <a16:creationId xmlns:a16="http://schemas.microsoft.com/office/drawing/2014/main" id="{0428248E-9A13-7345-BF5A-CD0E38051879}"/>
              </a:ext>
            </a:extLst>
          </p:cNvPr>
          <p:cNvSpPr txBox="1">
            <a:spLocks/>
          </p:cNvSpPr>
          <p:nvPr/>
        </p:nvSpPr>
        <p:spPr>
          <a:xfrm>
            <a:off x="770959" y="1825625"/>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dirty="0">
                <a:latin typeface="Proxima Nova"/>
                <a:ea typeface="Calibri Light"/>
                <a:cs typeface="Calibri Light"/>
              </a:rPr>
              <a:t>To earn professional development hours for webinars, you must:</a:t>
            </a:r>
          </a:p>
          <a:p>
            <a:pPr marL="0" indent="0">
              <a:buNone/>
            </a:pPr>
            <a:endParaRPr lang="en-US" sz="2600" dirty="0">
              <a:latin typeface="Proxima Nova"/>
              <a:ea typeface="Calibri Light"/>
              <a:cs typeface="Calibri Light"/>
            </a:endParaRPr>
          </a:p>
          <a:p>
            <a:pPr marL="457200" indent="-457200">
              <a:buFont typeface="Arial"/>
            </a:pPr>
            <a:r>
              <a:rPr lang="en-US" sz="2600" dirty="0">
                <a:latin typeface="Proxima Nova"/>
                <a:ea typeface="Calibri Light"/>
                <a:cs typeface="Calibri Light"/>
              </a:rPr>
              <a:t>Watch a minimum of 75% for all sessions </a:t>
            </a:r>
          </a:p>
          <a:p>
            <a:pPr marL="457200" indent="-457200">
              <a:buFont typeface="Arial"/>
            </a:pPr>
            <a:r>
              <a:rPr lang="en-US" sz="2600" dirty="0">
                <a:latin typeface="Proxima Nova"/>
                <a:ea typeface="Calibri Light"/>
                <a:cs typeface="Calibri Light"/>
              </a:rPr>
              <a:t>You will automatically receive a professional development certificate via e-mail within 24 to 48 hours.</a:t>
            </a:r>
            <a:endParaRPr lang="en-US" dirty="0">
              <a:latin typeface="Proxima Nova"/>
              <a:ea typeface="Calibri Light"/>
            </a:endParaRPr>
          </a:p>
          <a:p>
            <a:pPr marL="0" indent="0">
              <a:buNone/>
            </a:pPr>
            <a:endParaRPr lang="en-US" sz="2600" dirty="0">
              <a:latin typeface="Calibri Light" panose="020F0302020204030204" pitchFamily="34" charset="0"/>
              <a:ea typeface="+mn-lt"/>
              <a:cs typeface="Calibri Light"/>
            </a:endParaRPr>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smtClean="0"/>
              <a:pPr/>
              <a:t>2</a:t>
            </a:fld>
            <a:endParaRPr lang="en-US"/>
          </a:p>
        </p:txBody>
      </p:sp>
    </p:spTree>
    <p:extLst>
      <p:ext uri="{BB962C8B-B14F-4D97-AF65-F5344CB8AC3E}">
        <p14:creationId xmlns:p14="http://schemas.microsoft.com/office/powerpoint/2010/main" val="2661078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b="1" dirty="0">
                <a:latin typeface="Montserrat" panose="00000500000000000000" pitchFamily="2" charset="0"/>
                <a:cs typeface="Calibri"/>
              </a:rPr>
              <a:t>Objectives</a:t>
            </a:r>
          </a:p>
        </p:txBody>
      </p:sp>
      <p:sp>
        <p:nvSpPr>
          <p:cNvPr id="3" name="Text Placeholder 2">
            <a:extLst>
              <a:ext uri="{FF2B5EF4-FFF2-40B4-BE49-F238E27FC236}">
                <a16:creationId xmlns:a16="http://schemas.microsoft.com/office/drawing/2014/main" id="{0428248E-9A13-7345-BF5A-CD0E38051879}"/>
              </a:ext>
            </a:extLst>
          </p:cNvPr>
          <p:cNvSpPr txBox="1">
            <a:spLocks/>
          </p:cNvSpPr>
          <p:nvPr/>
        </p:nvSpPr>
        <p:spPr>
          <a:xfrm>
            <a:off x="770959" y="1565910"/>
            <a:ext cx="10517192" cy="4611053"/>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en-US" sz="3900" b="1" dirty="0">
                <a:latin typeface="Montserrat" panose="00000500000000000000" pitchFamily="2" charset="0"/>
              </a:rPr>
              <a:t>Teachers will be able to:</a:t>
            </a:r>
          </a:p>
          <a:p>
            <a:pPr lvl="0" fontAlgn="base"/>
            <a:r>
              <a:rPr lang="en-US" sz="3900" dirty="0">
                <a:latin typeface="Montserrat" panose="00000500000000000000" pitchFamily="2" charset="0"/>
              </a:rPr>
              <a:t>relate economic concepts to WNBA/women’s professional basketball</a:t>
            </a:r>
          </a:p>
          <a:p>
            <a:pPr lvl="0" fontAlgn="base"/>
            <a:r>
              <a:rPr lang="en-US" sz="3900" dirty="0">
                <a:latin typeface="Montserrat" panose="00000500000000000000" pitchFamily="2" charset="0"/>
              </a:rPr>
              <a:t>engage with social media/news content to help students use economic analysis to understand how to make sense of the news/social media they are seeing</a:t>
            </a:r>
          </a:p>
          <a:p>
            <a:pPr marL="0" indent="0">
              <a:buNone/>
            </a:pPr>
            <a:endParaRPr lang="en-US" sz="2600" dirty="0">
              <a:latin typeface="Calibri Light" panose="020F0302020204030204" pitchFamily="34" charset="0"/>
              <a:ea typeface="+mn-lt"/>
              <a:cs typeface="Calibri Light"/>
            </a:endParaRPr>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smtClean="0"/>
              <a:pPr/>
              <a:t>3</a:t>
            </a:fld>
            <a:endParaRPr lang="en-US" dirty="0"/>
          </a:p>
        </p:txBody>
      </p:sp>
    </p:spTree>
    <p:extLst>
      <p:ext uri="{BB962C8B-B14F-4D97-AF65-F5344CB8AC3E}">
        <p14:creationId xmlns:p14="http://schemas.microsoft.com/office/powerpoint/2010/main" val="2716095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414A58"/>
                </a:solidFill>
                <a:latin typeface="Montserrat Black" panose="00000A00000000000000" pitchFamily="2" charset="0"/>
                <a:cs typeface="Calibri"/>
              </a:rPr>
              <a:t>Presenter</a:t>
            </a:r>
            <a:endParaRPr lang="en-US" dirty="0">
              <a:latin typeface="Montserrat Black" panose="00000A00000000000000" pitchFamily="2" charset="0"/>
            </a:endParaRPr>
          </a:p>
        </p:txBody>
      </p:sp>
      <p:sp>
        <p:nvSpPr>
          <p:cNvPr id="3" name="Text Placeholder 2">
            <a:extLst>
              <a:ext uri="{FF2B5EF4-FFF2-40B4-BE49-F238E27FC236}">
                <a16:creationId xmlns:a16="http://schemas.microsoft.com/office/drawing/2014/main" id="{0428248E-9A13-7345-BF5A-CD0E38051879}"/>
              </a:ext>
            </a:extLst>
          </p:cNvPr>
          <p:cNvSpPr txBox="1">
            <a:spLocks/>
          </p:cNvSpPr>
          <p:nvPr/>
        </p:nvSpPr>
        <p:spPr>
          <a:xfrm>
            <a:off x="3050184" y="1711105"/>
            <a:ext cx="7630354" cy="103544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latin typeface="Montserrat" panose="00000500000000000000" pitchFamily="2" charset="0"/>
                <a:cs typeface="Calibri Light"/>
              </a:rPr>
              <a:t>Lynn MacDonald, Ph.D.</a:t>
            </a:r>
          </a:p>
          <a:p>
            <a:pPr marL="0" indent="0">
              <a:buNone/>
            </a:pPr>
            <a:r>
              <a:rPr lang="en-US" sz="2400" dirty="0">
                <a:latin typeface="Montserrat" panose="00000500000000000000" pitchFamily="2" charset="0"/>
                <a:ea typeface="Calibri Light"/>
                <a:cs typeface="Calibri Light"/>
              </a:rPr>
              <a:t>Economics Professor</a:t>
            </a:r>
          </a:p>
          <a:p>
            <a:pPr marL="0" indent="0">
              <a:buNone/>
            </a:pPr>
            <a:r>
              <a:rPr lang="en-US" sz="2400" dirty="0">
                <a:latin typeface="Montserrat" panose="00000500000000000000" pitchFamily="2" charset="0"/>
                <a:ea typeface="Calibri Light"/>
                <a:cs typeface="Calibri Light"/>
              </a:rPr>
              <a:t>Co-Director, St. Cloud State University Center for Economic Education</a:t>
            </a:r>
          </a:p>
          <a:p>
            <a:pPr marL="0" indent="0">
              <a:buNone/>
            </a:pPr>
            <a:r>
              <a:rPr lang="en-US" sz="2400" dirty="0">
                <a:solidFill>
                  <a:srgbClr val="0066FF"/>
                </a:solidFill>
                <a:latin typeface="Montserrat" panose="00000500000000000000" pitchFamily="2" charset="0"/>
                <a:ea typeface="Calibri"/>
                <a:cs typeface="Calibri"/>
                <a:hlinkClick r:id="rId2">
                  <a:extLst>
                    <a:ext uri="{A12FA001-AC4F-418D-AE19-62706E023703}">
                      <ahyp:hlinkClr xmlns:ahyp="http://schemas.microsoft.com/office/drawing/2018/hyperlinkcolor" val="tx"/>
                    </a:ext>
                  </a:extLst>
                </a:hlinkClick>
              </a:rPr>
              <a:t>lcmacdonald@stcloudstate.edu</a:t>
            </a:r>
            <a:r>
              <a:rPr lang="en-US" sz="2400" dirty="0">
                <a:solidFill>
                  <a:srgbClr val="0066FF"/>
                </a:solidFill>
                <a:latin typeface="Montserrat" panose="00000500000000000000" pitchFamily="2" charset="0"/>
                <a:ea typeface="Calibri"/>
                <a:cs typeface="Calibri"/>
              </a:rPr>
              <a:t> </a:t>
            </a:r>
          </a:p>
          <a:p>
            <a:pPr marL="0" indent="0">
              <a:buNone/>
            </a:pPr>
            <a:r>
              <a:rPr lang="en-US" sz="2400" dirty="0">
                <a:latin typeface="Montserrat" panose="00000500000000000000" pitchFamily="2" charset="0"/>
                <a:ea typeface="+mn-lt"/>
                <a:cs typeface="Calibri"/>
              </a:rPr>
              <a:t>Linkedin.com/in/lynn-macdonald-b65a85404 </a:t>
            </a:r>
          </a:p>
          <a:p>
            <a:pPr marL="0" indent="0">
              <a:buNone/>
            </a:pPr>
            <a:endParaRPr lang="en-US" sz="2600" dirty="0">
              <a:latin typeface="Calibri Light" panose="020F0302020204030204" pitchFamily="34" charset="0"/>
              <a:ea typeface="+mn-lt"/>
              <a:cs typeface="Calibri Light"/>
            </a:endParaRPr>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smtClean="0"/>
              <a:pPr/>
              <a:t>4</a:t>
            </a:fld>
            <a:endParaRPr lang="en-US"/>
          </a:p>
        </p:txBody>
      </p:sp>
      <p:pic>
        <p:nvPicPr>
          <p:cNvPr id="7" name="Picture 6">
            <a:extLst>
              <a:ext uri="{FF2B5EF4-FFF2-40B4-BE49-F238E27FC236}">
                <a16:creationId xmlns:a16="http://schemas.microsoft.com/office/drawing/2014/main" id="{91D7D443-4765-CF0A-3426-9F5D52CBC39A}"/>
              </a:ext>
            </a:extLst>
          </p:cNvPr>
          <p:cNvPicPr>
            <a:picLocks noChangeAspect="1"/>
          </p:cNvPicPr>
          <p:nvPr/>
        </p:nvPicPr>
        <p:blipFill>
          <a:blip r:embed="rId3"/>
          <a:srcRect t="14646" b="14646"/>
          <a:stretch/>
        </p:blipFill>
        <p:spPr>
          <a:xfrm>
            <a:off x="443345" y="1695708"/>
            <a:ext cx="2398384" cy="2543783"/>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Google Shape;174;g3a7086f9d48_0_93" title="Center for Economic Education.png">
            <a:extLst>
              <a:ext uri="{FF2B5EF4-FFF2-40B4-BE49-F238E27FC236}">
                <a16:creationId xmlns:a16="http://schemas.microsoft.com/office/drawing/2014/main" id="{C6AACD97-A458-7831-C0B7-12B047AF6690}"/>
              </a:ext>
            </a:extLst>
          </p:cNvPr>
          <p:cNvPicPr preferRelativeResize="0"/>
          <p:nvPr/>
        </p:nvPicPr>
        <p:blipFill rotWithShape="1">
          <a:blip r:embed="rId4">
            <a:alphaModFix/>
          </a:blip>
          <a:srcRect/>
          <a:stretch/>
        </p:blipFill>
        <p:spPr>
          <a:xfrm>
            <a:off x="3050184" y="4481565"/>
            <a:ext cx="3045816" cy="1759666"/>
          </a:xfrm>
          <a:prstGeom prst="rect">
            <a:avLst/>
          </a:prstGeom>
          <a:noFill/>
          <a:ln>
            <a:noFill/>
          </a:ln>
        </p:spPr>
      </p:pic>
    </p:spTree>
    <p:extLst>
      <p:ext uri="{BB962C8B-B14F-4D97-AF65-F5344CB8AC3E}">
        <p14:creationId xmlns:p14="http://schemas.microsoft.com/office/powerpoint/2010/main" val="1299194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1"/>
        <p:cNvGrpSpPr/>
        <p:nvPr/>
      </p:nvGrpSpPr>
      <p:grpSpPr>
        <a:xfrm>
          <a:off x="0" y="0"/>
          <a:ext cx="0" cy="0"/>
          <a:chOff x="0" y="0"/>
          <a:chExt cx="0" cy="0"/>
        </a:xfrm>
      </p:grpSpPr>
      <p:sp>
        <p:nvSpPr>
          <p:cNvPr id="152" name="Google Shape;152;g3a7086f9d48_0_12"/>
          <p:cNvSpPr txBox="1"/>
          <p:nvPr/>
        </p:nvSpPr>
        <p:spPr>
          <a:xfrm>
            <a:off x="778217" y="3536700"/>
            <a:ext cx="10943600" cy="3564995"/>
          </a:xfrm>
          <a:prstGeom prst="rect">
            <a:avLst/>
          </a:prstGeom>
          <a:noFill/>
          <a:ln>
            <a:noFill/>
          </a:ln>
        </p:spPr>
        <p:txBody>
          <a:bodyPr spcFirstLastPara="1" wrap="square" lIns="60950" tIns="60950" rIns="60950" bIns="60950" anchor="t" anchorCtr="0">
            <a:spAutoFit/>
          </a:bodyPr>
          <a:lstStyle/>
          <a:p>
            <a:pPr marL="0" marR="0" lvl="0" indent="0" algn="l" defTabSz="609630" rtl="0" eaLnBrk="1" fontAlgn="auto" latinLnBrk="0" hangingPunct="1">
              <a:lnSpc>
                <a:spcPct val="115000"/>
              </a:lnSpc>
              <a:spcBef>
                <a:spcPts val="1067"/>
              </a:spcBef>
              <a:spcAft>
                <a:spcPts val="0"/>
              </a:spcAft>
              <a:buClr>
                <a:srgbClr val="000000"/>
              </a:buClr>
              <a:buSzPts val="1100"/>
              <a:buFontTx/>
              <a:buNone/>
              <a:tabLst/>
              <a:defRPr/>
            </a:pPr>
            <a:r>
              <a:rPr kumimoji="0" lang="en-US" sz="3200" b="0" i="0" u="none" strike="noStrike" kern="0" cap="none" spc="0" normalizeH="0" baseline="0" noProof="0" dirty="0">
                <a:ln>
                  <a:noFill/>
                </a:ln>
                <a:solidFill>
                  <a:srgbClr val="000000"/>
                </a:solidFill>
                <a:effectLst/>
                <a:uLnTx/>
                <a:uFillTx/>
                <a:latin typeface="Proxima Nova"/>
                <a:ea typeface="Proxima Nova"/>
                <a:cs typeface="Proxima Nova"/>
                <a:sym typeface="Proxima Nova"/>
              </a:rPr>
              <a:t>The SCSU Center for Economic Education (SCSU CEE) strives to develop a well-informed and economically literate citizenry in Central Minnesota. The Center provides timely and relevant economic content and curriculum to students, K-12 educators, and the broader community.</a:t>
            </a:r>
            <a:endParaRPr kumimoji="0" sz="3200" b="0" i="0" u="none" strike="noStrike" kern="0" cap="none" spc="0" normalizeH="0" baseline="0" noProof="0" dirty="0">
              <a:ln>
                <a:noFill/>
              </a:ln>
              <a:solidFill>
                <a:srgbClr val="000000"/>
              </a:solidFill>
              <a:effectLst/>
              <a:uLnTx/>
              <a:uFillTx/>
              <a:latin typeface="Proxima Nova"/>
              <a:ea typeface="Proxima Nova"/>
              <a:cs typeface="Proxima Nova"/>
              <a:sym typeface="Proxima Nova"/>
            </a:endParaRPr>
          </a:p>
          <a:p>
            <a:pPr marL="0" marR="0" lvl="0" indent="0" algn="l" defTabSz="609630" rtl="0" eaLnBrk="1" fontAlgn="auto" latinLnBrk="0" hangingPunct="1">
              <a:lnSpc>
                <a:spcPct val="100000"/>
              </a:lnSpc>
              <a:spcBef>
                <a:spcPts val="1067"/>
              </a:spcBef>
              <a:spcAft>
                <a:spcPts val="0"/>
              </a:spcAft>
              <a:buClr>
                <a:srgbClr val="000000"/>
              </a:buClr>
              <a:buSzPts val="3200"/>
              <a:buFontTx/>
              <a:buNone/>
              <a:tabLst/>
              <a:defRPr/>
            </a:pPr>
            <a:endParaRPr kumimoji="0" sz="2133"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153" name="Google Shape;153;g3a7086f9d48_0_12" title="Center for Economic Education.png"/>
          <p:cNvPicPr preferRelativeResize="0"/>
          <p:nvPr/>
        </p:nvPicPr>
        <p:blipFill rotWithShape="1">
          <a:blip r:embed="rId3">
            <a:alphaModFix/>
          </a:blip>
          <a:srcRect/>
          <a:stretch/>
        </p:blipFill>
        <p:spPr>
          <a:xfrm>
            <a:off x="3895384" y="747800"/>
            <a:ext cx="3981450" cy="24320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000" b="1" dirty="0">
                <a:latin typeface="Montserrat Black" panose="00000A00000000000000" pitchFamily="2" charset="0"/>
                <a:cs typeface="Calibri"/>
              </a:rPr>
              <a:t>Session Agenda</a:t>
            </a:r>
          </a:p>
        </p:txBody>
      </p:sp>
      <p:sp>
        <p:nvSpPr>
          <p:cNvPr id="3" name="Text Placeholder 2">
            <a:extLst>
              <a:ext uri="{FF2B5EF4-FFF2-40B4-BE49-F238E27FC236}">
                <a16:creationId xmlns:a16="http://schemas.microsoft.com/office/drawing/2014/main" id="{0428248E-9A13-7345-BF5A-CD0E38051879}"/>
              </a:ext>
            </a:extLst>
          </p:cNvPr>
          <p:cNvSpPr txBox="1">
            <a:spLocks/>
          </p:cNvSpPr>
          <p:nvPr/>
        </p:nvSpPr>
        <p:spPr>
          <a:xfrm>
            <a:off x="706223" y="1679259"/>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defTabSz="609630">
              <a:lnSpc>
                <a:spcPct val="100000"/>
              </a:lnSpc>
              <a:spcBef>
                <a:spcPts val="0"/>
              </a:spcBef>
              <a:buClr>
                <a:srgbClr val="000000"/>
              </a:buClr>
              <a:buSzPct val="100000"/>
              <a:buAutoNum type="arabicPeriod"/>
            </a:pPr>
            <a:r>
              <a:rPr lang="en-US" sz="3000" kern="0" dirty="0">
                <a:solidFill>
                  <a:srgbClr val="000000"/>
                </a:solidFill>
                <a:latin typeface="Montserrat  "/>
                <a:ea typeface="Proxima Nova"/>
                <a:cs typeface="Proxima Nova"/>
                <a:sym typeface="Proxima Nova"/>
              </a:rPr>
              <a:t>WNBA as an Economics Case Study</a:t>
            </a:r>
          </a:p>
          <a:p>
            <a:pPr marL="514350" indent="-514350" defTabSz="609630">
              <a:lnSpc>
                <a:spcPct val="100000"/>
              </a:lnSpc>
              <a:spcBef>
                <a:spcPts val="0"/>
              </a:spcBef>
              <a:buClr>
                <a:srgbClr val="000000"/>
              </a:buClr>
              <a:buSzPct val="100000"/>
              <a:buAutoNum type="arabicPeriod"/>
            </a:pPr>
            <a:r>
              <a:rPr lang="en-US" sz="3000" kern="0" dirty="0">
                <a:solidFill>
                  <a:srgbClr val="000000"/>
                </a:solidFill>
                <a:latin typeface="Montserrat  "/>
                <a:ea typeface="Proxima Nova"/>
                <a:cs typeface="Proxima Nova"/>
                <a:sym typeface="Proxima Nova"/>
              </a:rPr>
              <a:t>Markets Lesson Highlights</a:t>
            </a:r>
          </a:p>
          <a:p>
            <a:pPr marL="514350" indent="-514350" defTabSz="609630">
              <a:lnSpc>
                <a:spcPct val="100000"/>
              </a:lnSpc>
              <a:spcBef>
                <a:spcPts val="0"/>
              </a:spcBef>
              <a:buClr>
                <a:srgbClr val="000000"/>
              </a:buClr>
              <a:buSzPct val="100000"/>
              <a:buAutoNum type="arabicPeriod"/>
            </a:pPr>
            <a:r>
              <a:rPr lang="en-US" sz="3000" kern="0" dirty="0">
                <a:solidFill>
                  <a:srgbClr val="000000"/>
                </a:solidFill>
                <a:latin typeface="Montserrat  "/>
                <a:ea typeface="Proxima Nova"/>
                <a:cs typeface="Proxima Nova"/>
                <a:sym typeface="Proxima Nova"/>
              </a:rPr>
              <a:t>Labor Lesson Highlights</a:t>
            </a:r>
          </a:p>
          <a:p>
            <a:pPr marL="514350" indent="-514350" defTabSz="609630">
              <a:lnSpc>
                <a:spcPct val="100000"/>
              </a:lnSpc>
              <a:spcBef>
                <a:spcPts val="0"/>
              </a:spcBef>
              <a:buClr>
                <a:srgbClr val="000000"/>
              </a:buClr>
              <a:buSzPct val="100000"/>
              <a:buAutoNum type="arabicPeriod"/>
            </a:pPr>
            <a:r>
              <a:rPr lang="en-US" sz="3000" kern="0" dirty="0">
                <a:solidFill>
                  <a:srgbClr val="000000"/>
                </a:solidFill>
                <a:latin typeface="Montserrat  "/>
                <a:ea typeface="Proxima Nova"/>
                <a:cs typeface="Proxima Nova"/>
                <a:sym typeface="Proxima Nova"/>
              </a:rPr>
              <a:t>Sponsorships, Media Rights, and Advertising</a:t>
            </a:r>
          </a:p>
          <a:p>
            <a:pPr marL="514350" indent="-514350" defTabSz="609630">
              <a:lnSpc>
                <a:spcPct val="100000"/>
              </a:lnSpc>
              <a:spcBef>
                <a:spcPts val="0"/>
              </a:spcBef>
              <a:buClr>
                <a:srgbClr val="000000"/>
              </a:buClr>
              <a:buSzPct val="100000"/>
              <a:buAutoNum type="arabicPeriod"/>
            </a:pPr>
            <a:r>
              <a:rPr lang="en-US" sz="3000" kern="0" dirty="0">
                <a:solidFill>
                  <a:srgbClr val="000000"/>
                </a:solidFill>
                <a:latin typeface="Montserrat  "/>
                <a:ea typeface="Proxima Nova"/>
                <a:cs typeface="Proxima Nova"/>
                <a:sym typeface="Proxima Nova"/>
              </a:rPr>
              <a:t>Entrepreneurship</a:t>
            </a:r>
          </a:p>
          <a:p>
            <a:pPr marL="514350" indent="-514350" defTabSz="609630">
              <a:lnSpc>
                <a:spcPct val="100000"/>
              </a:lnSpc>
              <a:spcBef>
                <a:spcPts val="0"/>
              </a:spcBef>
              <a:buClr>
                <a:srgbClr val="000000"/>
              </a:buClr>
              <a:buSzPct val="100000"/>
              <a:buAutoNum type="arabicPeriod"/>
            </a:pPr>
            <a:r>
              <a:rPr lang="en-US" sz="3000" kern="0" dirty="0">
                <a:solidFill>
                  <a:srgbClr val="000000"/>
                </a:solidFill>
                <a:latin typeface="Montserrat  "/>
                <a:ea typeface="Proxima Nova"/>
                <a:cs typeface="Proxima Nova"/>
                <a:sym typeface="Proxima Nova"/>
              </a:rPr>
              <a:t>Questions</a:t>
            </a:r>
          </a:p>
          <a:p>
            <a:pPr marL="0" indent="0" defTabSz="609630">
              <a:lnSpc>
                <a:spcPct val="100000"/>
              </a:lnSpc>
              <a:spcBef>
                <a:spcPts val="0"/>
              </a:spcBef>
              <a:buClr>
                <a:srgbClr val="000000"/>
              </a:buClr>
              <a:buSzPts val="5000"/>
              <a:buNone/>
            </a:pPr>
            <a:endParaRPr lang="en-US" sz="3000" kern="0" dirty="0">
              <a:solidFill>
                <a:srgbClr val="000000"/>
              </a:solidFill>
              <a:latin typeface="Montserrat  "/>
              <a:ea typeface="Proxima Nova"/>
              <a:cs typeface="Proxima Nova"/>
              <a:sym typeface="Proxima Nova"/>
            </a:endParaRPr>
          </a:p>
          <a:p>
            <a:pPr marL="304815" indent="-364085" defTabSz="609630">
              <a:lnSpc>
                <a:spcPct val="100000"/>
              </a:lnSpc>
              <a:spcBef>
                <a:spcPts val="0"/>
              </a:spcBef>
              <a:buClr>
                <a:srgbClr val="000000"/>
              </a:buClr>
              <a:buSzPts val="5000"/>
              <a:buFont typeface="Proxima Nova"/>
              <a:buChar char="●"/>
            </a:pPr>
            <a:r>
              <a:rPr lang="en-US" sz="3000" b="1" kern="0" dirty="0">
                <a:solidFill>
                  <a:srgbClr val="000000"/>
                </a:solidFill>
                <a:latin typeface="Montserrat  "/>
                <a:ea typeface="Proxima Nova"/>
                <a:cs typeface="Proxima Nova"/>
                <a:sym typeface="Proxima Nova"/>
              </a:rPr>
              <a:t>Classroom integration ideas throughout </a:t>
            </a:r>
          </a:p>
          <a:p>
            <a:pPr marL="514350" indent="-514350">
              <a:buAutoNum type="arabicPeriod"/>
            </a:pPr>
            <a:endParaRPr lang="en-US" sz="2600" dirty="0">
              <a:latin typeface="Calibri Light"/>
              <a:ea typeface="Calibri Light"/>
              <a:cs typeface="Calibri Light"/>
            </a:endParaRPr>
          </a:p>
          <a:p>
            <a:pPr marL="514350" indent="-514350">
              <a:buAutoNum type="arabicPeriod"/>
            </a:pPr>
            <a:endParaRPr lang="en-US" sz="2600" dirty="0">
              <a:latin typeface="Calibri Light"/>
              <a:ea typeface="Calibri Light"/>
              <a:cs typeface="Calibri Light"/>
            </a:endParaRPr>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dirty="0" smtClean="0"/>
              <a:pPr/>
              <a:t>6</a:t>
            </a:fld>
            <a:endParaRPr lang="en-US"/>
          </a:p>
        </p:txBody>
      </p:sp>
    </p:spTree>
    <p:extLst>
      <p:ext uri="{BB962C8B-B14F-4D97-AF65-F5344CB8AC3E}">
        <p14:creationId xmlns:p14="http://schemas.microsoft.com/office/powerpoint/2010/main" val="300301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000" b="1" dirty="0">
                <a:latin typeface="Montserrat Black" panose="00000A00000000000000" pitchFamily="2" charset="0"/>
                <a:cs typeface="Calibri"/>
              </a:rPr>
              <a:t>National Standards</a:t>
            </a:r>
            <a:endParaRPr lang="en-US" sz="5000" b="1" dirty="0">
              <a:latin typeface="Montserrat Black" panose="00000A00000000000000" pitchFamily="2" charset="0"/>
            </a:endParaRPr>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smtClean="0"/>
              <a:pPr/>
              <a:t>7</a:t>
            </a:fld>
            <a:endParaRPr lang="en-US"/>
          </a:p>
        </p:txBody>
      </p:sp>
      <p:pic>
        <p:nvPicPr>
          <p:cNvPr id="9" name="Picture 8" descr="The Voluntary National Content Standard Doc">
            <a:extLst>
              <a:ext uri="{FF2B5EF4-FFF2-40B4-BE49-F238E27FC236}">
                <a16:creationId xmlns:a16="http://schemas.microsoft.com/office/drawing/2014/main" id="{B5F984F9-D901-3A2B-EBF8-B4B74BC7B2D8}"/>
              </a:ext>
            </a:extLst>
          </p:cNvPr>
          <p:cNvPicPr>
            <a:picLocks noChangeAspect="1"/>
          </p:cNvPicPr>
          <p:nvPr/>
        </p:nvPicPr>
        <p:blipFill>
          <a:blip r:embed="rId3"/>
          <a:stretch>
            <a:fillRect/>
          </a:stretch>
        </p:blipFill>
        <p:spPr>
          <a:xfrm>
            <a:off x="706223" y="1538786"/>
            <a:ext cx="3359523" cy="43670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TextBox 3">
            <a:extLst>
              <a:ext uri="{FF2B5EF4-FFF2-40B4-BE49-F238E27FC236}">
                <a16:creationId xmlns:a16="http://schemas.microsoft.com/office/drawing/2014/main" id="{C7A8A59A-A89C-4075-6523-DD2D892B6AD4}"/>
              </a:ext>
            </a:extLst>
          </p:cNvPr>
          <p:cNvSpPr txBox="1"/>
          <p:nvPr/>
        </p:nvSpPr>
        <p:spPr>
          <a:xfrm>
            <a:off x="157134" y="6076109"/>
            <a:ext cx="445769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dirty="0">
                <a:solidFill>
                  <a:srgbClr val="0066FF"/>
                </a:solidFill>
                <a:latin typeface="Calibri Light"/>
                <a:ea typeface="Calibri Light"/>
                <a:cs typeface="Calibri Light"/>
                <a:hlinkClick r:id="rId4">
                  <a:extLst>
                    <a:ext uri="{A12FA001-AC4F-418D-AE19-62706E023703}">
                      <ahyp:hlinkClr xmlns:ahyp="http://schemas.microsoft.com/office/drawing/2018/hyperlinkcolor" val="tx"/>
                    </a:ext>
                  </a:extLst>
                </a:hlinkClick>
              </a:rPr>
              <a:t>https://www.councilforeconed.org/policy-advocacy/k-12-standards/</a:t>
            </a:r>
            <a:endParaRPr lang="en-US" sz="1600" dirty="0">
              <a:solidFill>
                <a:srgbClr val="0066FF"/>
              </a:solidFill>
              <a:ea typeface="Calibri" panose="020F0502020204030204"/>
              <a:cs typeface="Calibri" panose="020F0502020204030204"/>
            </a:endParaRPr>
          </a:p>
        </p:txBody>
      </p:sp>
      <p:sp>
        <p:nvSpPr>
          <p:cNvPr id="10" name="Text Placeholder 2">
            <a:extLst>
              <a:ext uri="{FF2B5EF4-FFF2-40B4-BE49-F238E27FC236}">
                <a16:creationId xmlns:a16="http://schemas.microsoft.com/office/drawing/2014/main" id="{B0D9AFC4-3A1E-5081-F4F1-E472EAF1A09F}"/>
              </a:ext>
            </a:extLst>
          </p:cNvPr>
          <p:cNvSpPr txBox="1">
            <a:spLocks/>
          </p:cNvSpPr>
          <p:nvPr/>
        </p:nvSpPr>
        <p:spPr>
          <a:xfrm>
            <a:off x="4286249" y="1394460"/>
            <a:ext cx="7416223" cy="468164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fontAlgn="base"/>
            <a:r>
              <a:rPr lang="en-US" sz="2200" b="1" dirty="0">
                <a:latin typeface="Montserrat  "/>
              </a:rPr>
              <a:t>4.H.5 Markets:</a:t>
            </a:r>
            <a:r>
              <a:rPr lang="en-US" sz="2200" dirty="0">
                <a:latin typeface="Montserrat  "/>
              </a:rPr>
              <a:t> Changes in supply or demand for a good or service cause the prices of the good or service to change; as a result, buyers and sellers adjust their purchase and sales decisions.</a:t>
            </a:r>
            <a:endParaRPr lang="en-US" sz="2200" b="1" dirty="0">
              <a:latin typeface="Montserrat  "/>
            </a:endParaRPr>
          </a:p>
          <a:p>
            <a:pPr lvl="0" fontAlgn="base"/>
            <a:r>
              <a:rPr lang="en-US" sz="2200" b="1" dirty="0">
                <a:latin typeface="Montserrat  "/>
              </a:rPr>
              <a:t>8.H.4 Labor and Income</a:t>
            </a:r>
            <a:r>
              <a:rPr lang="en-US" sz="2200" dirty="0">
                <a:latin typeface="Montserrat  "/>
              </a:rPr>
              <a:t>: Changes in the demand for goods and services often have significant impacts on the job opportunities and incomes of workers in affected industries in the short run.</a:t>
            </a:r>
          </a:p>
          <a:p>
            <a:pPr lvl="0" fontAlgn="base"/>
            <a:r>
              <a:rPr lang="en-US" sz="2200" b="1" dirty="0">
                <a:latin typeface="Montserrat  "/>
              </a:rPr>
              <a:t>8.H.8</a:t>
            </a:r>
            <a:r>
              <a:rPr lang="en-US" sz="2200" dirty="0">
                <a:latin typeface="Montserrat  "/>
              </a:rPr>
              <a:t> </a:t>
            </a:r>
            <a:r>
              <a:rPr lang="en-US" sz="2200" b="1" dirty="0">
                <a:latin typeface="Montserrat  "/>
              </a:rPr>
              <a:t>Labor and Income:</a:t>
            </a:r>
            <a:r>
              <a:rPr lang="en-US" sz="2200" dirty="0">
                <a:latin typeface="Montserrat  "/>
              </a:rPr>
              <a:t> Students will know that: Labor unions are organizations that represent workers in collective bargaining over issues such as wages, benefits, and working conditions. Labor unions also work to influence labor laws and regulations in market economies.</a:t>
            </a:r>
          </a:p>
          <a:p>
            <a:pPr marL="0" indent="0">
              <a:buNone/>
            </a:pPr>
            <a:endParaRPr lang="en-US" sz="2600" dirty="0">
              <a:latin typeface="Calibri Light"/>
              <a:ea typeface="Calibri Light"/>
              <a:cs typeface="Calibri Light"/>
            </a:endParaRPr>
          </a:p>
        </p:txBody>
      </p:sp>
    </p:spTree>
    <p:extLst>
      <p:ext uri="{BB962C8B-B14F-4D97-AF65-F5344CB8AC3E}">
        <p14:creationId xmlns:p14="http://schemas.microsoft.com/office/powerpoint/2010/main" val="2674396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0D1ED5-F018-0CFD-ED98-552F70199762}"/>
              </a:ext>
            </a:extLst>
          </p:cNvPr>
          <p:cNvSpPr>
            <a:spLocks noGrp="1"/>
          </p:cNvSpPr>
          <p:nvPr>
            <p:ph type="sldNum" sz="quarter" idx="4"/>
          </p:nvPr>
        </p:nvSpPr>
        <p:spPr/>
        <p:txBody>
          <a:bodyPr/>
          <a:lstStyle/>
          <a:p>
            <a:fld id="{FAEE96CF-4053-2149-B5F9-FD566E7161CA}" type="slidenum">
              <a:rPr lang="en-US" smtClean="0"/>
              <a:pPr/>
              <a:t>8</a:t>
            </a:fld>
            <a:endParaRPr lang="en-US"/>
          </a:p>
        </p:txBody>
      </p:sp>
      <p:pic>
        <p:nvPicPr>
          <p:cNvPr id="6" name="Picture 5">
            <a:extLst>
              <a:ext uri="{FF2B5EF4-FFF2-40B4-BE49-F238E27FC236}">
                <a16:creationId xmlns:a16="http://schemas.microsoft.com/office/drawing/2014/main" id="{C1FBEA53-EFC9-AAB5-D0A1-23AAEB5DF5CB}"/>
              </a:ext>
            </a:extLst>
          </p:cNvPr>
          <p:cNvPicPr>
            <a:picLocks noChangeAspect="1"/>
          </p:cNvPicPr>
          <p:nvPr/>
        </p:nvPicPr>
        <p:blipFill>
          <a:blip r:embed="rId2"/>
          <a:stretch>
            <a:fillRect/>
          </a:stretch>
        </p:blipFill>
        <p:spPr>
          <a:xfrm>
            <a:off x="3048000" y="0"/>
            <a:ext cx="9144000" cy="6858000"/>
          </a:xfrm>
          <a:prstGeom prst="rect">
            <a:avLst/>
          </a:prstGeom>
        </p:spPr>
      </p:pic>
      <p:pic>
        <p:nvPicPr>
          <p:cNvPr id="4" name="Picture 3">
            <a:extLst>
              <a:ext uri="{FF2B5EF4-FFF2-40B4-BE49-F238E27FC236}">
                <a16:creationId xmlns:a16="http://schemas.microsoft.com/office/drawing/2014/main" id="{D9151C72-0B39-2EBF-2A79-F75F4FA3E449}"/>
              </a:ext>
            </a:extLst>
          </p:cNvPr>
          <p:cNvPicPr>
            <a:picLocks noChangeAspect="1"/>
          </p:cNvPicPr>
          <p:nvPr/>
        </p:nvPicPr>
        <p:blipFill>
          <a:blip r:embed="rId3"/>
          <a:stretch>
            <a:fillRect/>
          </a:stretch>
        </p:blipFill>
        <p:spPr>
          <a:xfrm>
            <a:off x="0" y="0"/>
            <a:ext cx="5143500" cy="6858000"/>
          </a:xfrm>
          <a:prstGeom prst="rect">
            <a:avLst/>
          </a:prstGeom>
        </p:spPr>
      </p:pic>
    </p:spTree>
    <p:extLst>
      <p:ext uri="{BB962C8B-B14F-4D97-AF65-F5344CB8AC3E}">
        <p14:creationId xmlns:p14="http://schemas.microsoft.com/office/powerpoint/2010/main" val="4124001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A1F865-6ECC-2593-A691-86F1823651DB}"/>
              </a:ext>
            </a:extLst>
          </p:cNvPr>
          <p:cNvSpPr>
            <a:spLocks noGrp="1"/>
          </p:cNvSpPr>
          <p:nvPr>
            <p:ph type="sldNum" sz="quarter" idx="4"/>
          </p:nvPr>
        </p:nvSpPr>
        <p:spPr/>
        <p:txBody>
          <a:bodyPr/>
          <a:lstStyle/>
          <a:p>
            <a:fld id="{FAEE96CF-4053-2149-B5F9-FD566E7161CA}" type="slidenum">
              <a:rPr lang="en-US" smtClean="0"/>
              <a:pPr/>
              <a:t>9</a:t>
            </a:fld>
            <a:endParaRPr lang="en-US"/>
          </a:p>
        </p:txBody>
      </p:sp>
      <p:pic>
        <p:nvPicPr>
          <p:cNvPr id="6" name="Picture 5">
            <a:extLst>
              <a:ext uri="{FF2B5EF4-FFF2-40B4-BE49-F238E27FC236}">
                <a16:creationId xmlns:a16="http://schemas.microsoft.com/office/drawing/2014/main" id="{84F287C6-D00F-BF5A-8FF2-6F37C820D362}"/>
              </a:ext>
            </a:extLst>
          </p:cNvPr>
          <p:cNvPicPr>
            <a:picLocks noChangeAspect="1"/>
          </p:cNvPicPr>
          <p:nvPr/>
        </p:nvPicPr>
        <p:blipFill>
          <a:blip r:embed="rId2"/>
          <a:stretch>
            <a:fillRect/>
          </a:stretch>
        </p:blipFill>
        <p:spPr>
          <a:xfrm>
            <a:off x="1010672" y="0"/>
            <a:ext cx="10170655" cy="6858000"/>
          </a:xfrm>
          <a:prstGeom prst="rect">
            <a:avLst/>
          </a:prstGeom>
        </p:spPr>
      </p:pic>
    </p:spTree>
    <p:extLst>
      <p:ext uri="{BB962C8B-B14F-4D97-AF65-F5344CB8AC3E}">
        <p14:creationId xmlns:p14="http://schemas.microsoft.com/office/powerpoint/2010/main" val="1860030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4" title="Content Title 1"/>
          <p:cNvSpPr txBox="1"/>
          <p:nvPr/>
        </p:nvSpPr>
        <p:spPr>
          <a:xfrm>
            <a:off x="717333" y="646200"/>
            <a:ext cx="10517400" cy="1157240"/>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4000" b="1" kern="0" dirty="0">
                <a:solidFill>
                  <a:srgbClr val="000000"/>
                </a:solidFill>
                <a:latin typeface="Montserrat Black"/>
                <a:ea typeface="Montserrat Black"/>
                <a:cs typeface="Montserrat Black"/>
                <a:sym typeface="Montserrat Black"/>
              </a:rPr>
              <a:t>Why is the WNBA an Economics Story?</a:t>
            </a:r>
            <a:endParaRPr sz="4000" kern="0" dirty="0">
              <a:solidFill>
                <a:srgbClr val="000000"/>
              </a:solidFill>
              <a:latin typeface="Arial"/>
              <a:cs typeface="Arial"/>
              <a:sym typeface="Arial"/>
            </a:endParaRPr>
          </a:p>
        </p:txBody>
      </p:sp>
      <p:sp>
        <p:nvSpPr>
          <p:cNvPr id="90" name="Google Shape;90;p14"/>
          <p:cNvSpPr txBox="1"/>
          <p:nvPr/>
        </p:nvSpPr>
        <p:spPr>
          <a:xfrm>
            <a:off x="717333" y="1994350"/>
            <a:ext cx="10836000" cy="3693319"/>
          </a:xfrm>
          <a:prstGeom prst="rect">
            <a:avLst/>
          </a:prstGeom>
          <a:noFill/>
          <a:ln>
            <a:noFill/>
          </a:ln>
        </p:spPr>
        <p:txBody>
          <a:bodyPr spcFirstLastPara="1" wrap="square" lIns="0" tIns="0" rIns="0" bIns="0" anchor="t" anchorCtr="0">
            <a:spAutoFit/>
          </a:bodyPr>
          <a:lstStyle/>
          <a:p>
            <a:pPr marL="342900" lvl="0" indent="-342900" fontAlgn="t">
              <a:lnSpc>
                <a:spcPct val="100000"/>
              </a:lnSpc>
              <a:buFont typeface="Arial" panose="020B0604020202020204" pitchFamily="34" charset="0"/>
              <a:buChar char="•"/>
            </a:pPr>
            <a:r>
              <a:rPr lang="en-US" sz="4000" dirty="0">
                <a:latin typeface="Montserrat  "/>
              </a:rPr>
              <a:t>Rapid growth in attendance</a:t>
            </a:r>
          </a:p>
          <a:p>
            <a:pPr marL="342900" lvl="0" indent="-342900" fontAlgn="t">
              <a:lnSpc>
                <a:spcPct val="100000"/>
              </a:lnSpc>
              <a:buFont typeface="Arial" panose="020B0604020202020204" pitchFamily="34" charset="0"/>
              <a:buChar char="•"/>
            </a:pPr>
            <a:r>
              <a:rPr lang="en-US" sz="4000" dirty="0">
                <a:latin typeface="Montserrat  "/>
              </a:rPr>
              <a:t>Rapid growth in viewership</a:t>
            </a:r>
          </a:p>
          <a:p>
            <a:pPr marL="342900" lvl="0" indent="-342900" fontAlgn="t">
              <a:lnSpc>
                <a:spcPct val="100000"/>
              </a:lnSpc>
              <a:buFont typeface="Arial" panose="020B0604020202020204" pitchFamily="34" charset="0"/>
              <a:buChar char="•"/>
            </a:pPr>
            <a:r>
              <a:rPr lang="en-US" sz="4000" dirty="0">
                <a:latin typeface="Montserrat  "/>
              </a:rPr>
              <a:t>Expansion teams</a:t>
            </a:r>
          </a:p>
          <a:p>
            <a:pPr marL="342900" lvl="0" indent="-342900" fontAlgn="t">
              <a:lnSpc>
                <a:spcPct val="100000"/>
              </a:lnSpc>
              <a:buFont typeface="Arial" panose="020B0604020202020204" pitchFamily="34" charset="0"/>
              <a:buChar char="•"/>
            </a:pPr>
            <a:r>
              <a:rPr lang="en-US" sz="4000" dirty="0">
                <a:latin typeface="Montserrat  "/>
              </a:rPr>
              <a:t>Rising franchise values</a:t>
            </a:r>
          </a:p>
          <a:p>
            <a:pPr marL="342900" lvl="0" indent="-342900" fontAlgn="t">
              <a:lnSpc>
                <a:spcPct val="100000"/>
              </a:lnSpc>
              <a:buFont typeface="Arial" panose="020B0604020202020204" pitchFamily="34" charset="0"/>
              <a:buChar char="•"/>
            </a:pPr>
            <a:r>
              <a:rPr lang="en-US" sz="4000" dirty="0">
                <a:latin typeface="Montserrat  "/>
              </a:rPr>
              <a:t>New media-rights agreements</a:t>
            </a:r>
          </a:p>
          <a:p>
            <a:pPr marL="342900" lvl="0" indent="-342900" fontAlgn="t">
              <a:lnSpc>
                <a:spcPct val="100000"/>
              </a:lnSpc>
              <a:buFont typeface="Arial" panose="020B0604020202020204" pitchFamily="34" charset="0"/>
              <a:buChar char="•"/>
            </a:pPr>
            <a:r>
              <a:rPr lang="en-US" sz="4000" dirty="0">
                <a:latin typeface="Montserrat  "/>
              </a:rPr>
              <a:t>Historic collective bargaining agreement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83"/>
        <p:cNvGrpSpPr/>
        <p:nvPr/>
      </p:nvGrpSpPr>
      <p:grpSpPr>
        <a:xfrm>
          <a:off x="0" y="0"/>
          <a:ext cx="0" cy="0"/>
          <a:chOff x="0" y="0"/>
          <a:chExt cx="0" cy="0"/>
        </a:xfrm>
      </p:grpSpPr>
      <p:sp>
        <p:nvSpPr>
          <p:cNvPr id="84" name="Google Shape;84;p13"/>
          <p:cNvSpPr txBox="1"/>
          <p:nvPr/>
        </p:nvSpPr>
        <p:spPr>
          <a:xfrm>
            <a:off x="1249500" y="1098284"/>
            <a:ext cx="9693000" cy="7797435"/>
          </a:xfrm>
          <a:prstGeom prst="rect">
            <a:avLst/>
          </a:prstGeom>
          <a:noFill/>
          <a:ln>
            <a:noFill/>
          </a:ln>
        </p:spPr>
        <p:txBody>
          <a:bodyPr spcFirstLastPara="1" wrap="square" lIns="60950" tIns="60950" rIns="60950" bIns="60950" anchor="t" anchorCtr="0">
            <a:spAutoFit/>
          </a:bodyPr>
          <a:lstStyle/>
          <a:p>
            <a:pPr algn="ctr" defTabSz="609630">
              <a:buClr>
                <a:srgbClr val="000000"/>
              </a:buClr>
            </a:pPr>
            <a:r>
              <a:rPr lang="en-US" sz="5667" b="1" kern="0" dirty="0">
                <a:solidFill>
                  <a:srgbClr val="FFFFFF"/>
                </a:solidFill>
                <a:latin typeface="Montserrat"/>
                <a:ea typeface="Montserrat"/>
                <a:cs typeface="Montserrat"/>
                <a:sym typeface="Montserrat"/>
              </a:rPr>
              <a:t>Market Lesson Highlights</a:t>
            </a:r>
          </a:p>
          <a:p>
            <a:pPr algn="ctr" defTabSz="609630">
              <a:buClr>
                <a:srgbClr val="000000"/>
              </a:buClr>
            </a:pPr>
            <a:endParaRPr lang="en-US" sz="5667" b="1" kern="0" dirty="0">
              <a:solidFill>
                <a:srgbClr val="FFFFFF"/>
              </a:solidFill>
              <a:latin typeface="Montserrat"/>
              <a:ea typeface="Montserrat"/>
              <a:cs typeface="Montserrat"/>
              <a:sym typeface="Montserrat"/>
            </a:endParaRPr>
          </a:p>
          <a:p>
            <a:pPr algn="ctr" defTabSz="609630">
              <a:buClr>
                <a:srgbClr val="000000"/>
              </a:buClr>
            </a:pPr>
            <a:r>
              <a:rPr lang="en-US" sz="5667" b="1" kern="0" dirty="0">
                <a:solidFill>
                  <a:srgbClr val="FFFFFF"/>
                </a:solidFill>
                <a:latin typeface="Montserrat"/>
                <a:ea typeface="Montserrat"/>
                <a:cs typeface="Montserrat"/>
                <a:sym typeface="Montserrat"/>
              </a:rPr>
              <a:t>Why Are WNBA Ticket Prices Rising?</a:t>
            </a:r>
            <a:endParaRPr sz="5667" b="1" kern="0" dirty="0">
              <a:solidFill>
                <a:srgbClr val="FFFFFF"/>
              </a:solidFill>
              <a:latin typeface="Montserrat"/>
              <a:ea typeface="Montserrat"/>
              <a:cs typeface="Montserrat"/>
              <a:sym typeface="Montserrat"/>
            </a:endParaRPr>
          </a:p>
          <a:p>
            <a:pPr algn="ctr" defTabSz="609630">
              <a:buClr>
                <a:srgbClr val="000000"/>
              </a:buClr>
            </a:pPr>
            <a:endParaRPr sz="3600" b="1" kern="0" dirty="0">
              <a:solidFill>
                <a:srgbClr val="FFFFFF"/>
              </a:solidFill>
              <a:latin typeface="Montserrat"/>
              <a:ea typeface="Montserrat"/>
              <a:cs typeface="Montserrat"/>
              <a:sym typeface="Montserrat"/>
            </a:endParaRPr>
          </a:p>
          <a:p>
            <a:pPr defTabSz="609630">
              <a:buClr>
                <a:srgbClr val="000000"/>
              </a:buClr>
              <a:buSzPts val="1100"/>
            </a:pPr>
            <a:endParaRPr sz="5134" b="1" kern="0" dirty="0">
              <a:solidFill>
                <a:srgbClr val="FFFFFF"/>
              </a:solidFill>
              <a:latin typeface="Montserrat"/>
              <a:ea typeface="Montserrat"/>
              <a:cs typeface="Montserrat"/>
              <a:sym typeface="Montserrat"/>
            </a:endParaRPr>
          </a:p>
          <a:p>
            <a:pPr algn="ctr" defTabSz="609630">
              <a:buClr>
                <a:srgbClr val="000000"/>
              </a:buClr>
            </a:pPr>
            <a:endParaRPr sz="4800" b="1" kern="0" dirty="0">
              <a:solidFill>
                <a:srgbClr val="FFFFFF"/>
              </a:solidFill>
              <a:latin typeface="Montserrat"/>
              <a:ea typeface="Montserrat"/>
              <a:cs typeface="Montserrat"/>
              <a:sym typeface="Montserrat"/>
            </a:endParaRPr>
          </a:p>
          <a:p>
            <a:pPr algn="ctr" defTabSz="609630">
              <a:buClr>
                <a:srgbClr val="000000"/>
              </a:buClr>
            </a:pPr>
            <a:endParaRPr sz="4000" b="1" kern="0" dirty="0">
              <a:solidFill>
                <a:srgbClr val="FFFFFF"/>
              </a:solidFill>
              <a:latin typeface="Montserrat"/>
              <a:ea typeface="Montserrat"/>
              <a:cs typeface="Montserrat"/>
              <a:sym typeface="Montserrat"/>
            </a:endParaRPr>
          </a:p>
          <a:p>
            <a:pPr algn="ctr" defTabSz="609630">
              <a:buClr>
                <a:srgbClr val="000000"/>
              </a:buClr>
            </a:pPr>
            <a:endParaRPr sz="4000" b="1" kern="0" dirty="0">
              <a:solidFill>
                <a:srgbClr val="FFFFFF"/>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8">
          <a:extLst>
            <a:ext uri="{FF2B5EF4-FFF2-40B4-BE49-F238E27FC236}">
              <a16:creationId xmlns:a16="http://schemas.microsoft.com/office/drawing/2014/main" id="{DC2F2C9D-ACA7-CC64-7299-8F8391A59EAF}"/>
            </a:ext>
          </a:extLst>
        </p:cNvPr>
        <p:cNvGrpSpPr/>
        <p:nvPr/>
      </p:nvGrpSpPr>
      <p:grpSpPr>
        <a:xfrm>
          <a:off x="0" y="0"/>
          <a:ext cx="0" cy="0"/>
          <a:chOff x="0" y="0"/>
          <a:chExt cx="0" cy="0"/>
        </a:xfrm>
      </p:grpSpPr>
      <p:sp>
        <p:nvSpPr>
          <p:cNvPr id="89" name="Google Shape;89;p14" title="Content Title 1">
            <a:extLst>
              <a:ext uri="{FF2B5EF4-FFF2-40B4-BE49-F238E27FC236}">
                <a16:creationId xmlns:a16="http://schemas.microsoft.com/office/drawing/2014/main" id="{89A9AC90-56E4-465F-8266-6A3613EA2526}"/>
              </a:ext>
            </a:extLst>
          </p:cNvPr>
          <p:cNvSpPr txBox="1"/>
          <p:nvPr/>
        </p:nvSpPr>
        <p:spPr>
          <a:xfrm>
            <a:off x="717333" y="646200"/>
            <a:ext cx="10517400" cy="867930"/>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6000" b="1" kern="0">
                <a:solidFill>
                  <a:srgbClr val="000000"/>
                </a:solidFill>
                <a:latin typeface="Montserrat Black"/>
                <a:ea typeface="Montserrat Black"/>
                <a:cs typeface="Montserrat Black"/>
                <a:sym typeface="Montserrat Black"/>
              </a:rPr>
              <a:t>What Happened?</a:t>
            </a:r>
            <a:endParaRPr sz="6000" kern="0">
              <a:solidFill>
                <a:srgbClr val="000000"/>
              </a:solidFill>
              <a:latin typeface="Arial"/>
              <a:cs typeface="Arial"/>
              <a:sym typeface="Arial"/>
            </a:endParaRPr>
          </a:p>
        </p:txBody>
      </p:sp>
      <p:sp>
        <p:nvSpPr>
          <p:cNvPr id="90" name="Google Shape;90;p14">
            <a:extLst>
              <a:ext uri="{FF2B5EF4-FFF2-40B4-BE49-F238E27FC236}">
                <a16:creationId xmlns:a16="http://schemas.microsoft.com/office/drawing/2014/main" id="{B50C5106-A22B-015D-5396-B357F4FC0F69}"/>
              </a:ext>
            </a:extLst>
          </p:cNvPr>
          <p:cNvSpPr txBox="1"/>
          <p:nvPr/>
        </p:nvSpPr>
        <p:spPr>
          <a:xfrm>
            <a:off x="717333" y="1651450"/>
            <a:ext cx="10836000" cy="4888005"/>
          </a:xfrm>
          <a:prstGeom prst="rect">
            <a:avLst/>
          </a:prstGeom>
          <a:noFill/>
          <a:ln>
            <a:noFill/>
          </a:ln>
        </p:spPr>
        <p:txBody>
          <a:bodyPr spcFirstLastPara="1" wrap="square" lIns="0" tIns="0" rIns="0" bIns="0" anchor="t" anchorCtr="0">
            <a:spAutoFit/>
          </a:bodyPr>
          <a:lstStyle/>
          <a:p>
            <a:pPr marL="304815" indent="-338684" defTabSz="609630">
              <a:spcBef>
                <a:spcPts val="733"/>
              </a:spcBef>
              <a:buClr>
                <a:srgbClr val="000000"/>
              </a:buClr>
              <a:buSzPts val="4400"/>
              <a:buFont typeface="Montserrat"/>
              <a:buChar char="●"/>
            </a:pPr>
            <a:r>
              <a:rPr lang="en-US" sz="2933" b="1" kern="0" dirty="0">
                <a:solidFill>
                  <a:srgbClr val="000000"/>
                </a:solidFill>
                <a:latin typeface="Montserrat"/>
                <a:ea typeface="Montserrat"/>
                <a:cs typeface="Montserrat"/>
                <a:sym typeface="Montserrat"/>
              </a:rPr>
              <a:t>In 2025, the cheapest ticket to the WNBA All-Star Game was $66.</a:t>
            </a:r>
            <a:endParaRPr sz="2933" b="1" kern="0" dirty="0">
              <a:solidFill>
                <a:srgbClr val="000000"/>
              </a:solidFill>
              <a:latin typeface="Montserrat"/>
              <a:ea typeface="Montserrat"/>
              <a:cs typeface="Montserrat"/>
              <a:sym typeface="Montserrat"/>
            </a:endParaRPr>
          </a:p>
          <a:p>
            <a:pPr marL="304815" indent="-338684" defTabSz="609630">
              <a:buClr>
                <a:srgbClr val="000000"/>
              </a:buClr>
              <a:buSzPts val="4400"/>
              <a:buFont typeface="Montserrat"/>
              <a:buChar char="●"/>
            </a:pPr>
            <a:r>
              <a:rPr lang="en-US" sz="2933" b="1" kern="0" dirty="0">
                <a:solidFill>
                  <a:srgbClr val="000000"/>
                </a:solidFill>
                <a:latin typeface="Montserrat"/>
                <a:ea typeface="Montserrat"/>
                <a:cs typeface="Montserrat"/>
                <a:sym typeface="Montserrat"/>
              </a:rPr>
              <a:t>In 2026, the cheapest ticket to the WNBA All-Star Game was $354.</a:t>
            </a:r>
            <a:endParaRPr sz="2000" b="1" kern="0" dirty="0">
              <a:solidFill>
                <a:srgbClr val="000000"/>
              </a:solidFill>
              <a:latin typeface="Montserrat"/>
              <a:ea typeface="Montserrat"/>
              <a:cs typeface="Montserrat"/>
              <a:sym typeface="Montserrat"/>
            </a:endParaRPr>
          </a:p>
          <a:p>
            <a:pPr defTabSz="609630">
              <a:lnSpc>
                <a:spcPct val="142857"/>
              </a:lnSpc>
              <a:spcBef>
                <a:spcPts val="933"/>
              </a:spcBef>
              <a:buClr>
                <a:srgbClr val="000000"/>
              </a:buClr>
            </a:pPr>
            <a:r>
              <a:rPr lang="en-US" sz="2933" b="1" kern="0" dirty="0">
                <a:solidFill>
                  <a:srgbClr val="000000"/>
                </a:solidFill>
                <a:latin typeface="Montserrat"/>
                <a:ea typeface="Montserrat"/>
                <a:cs typeface="Montserrat"/>
                <a:sym typeface="Montserrat"/>
              </a:rPr>
              <a:t>Think-Pair-Share</a:t>
            </a:r>
            <a:endParaRPr sz="2933" b="1" kern="0" dirty="0">
              <a:solidFill>
                <a:srgbClr val="000000"/>
              </a:solidFill>
              <a:latin typeface="Montserrat"/>
              <a:ea typeface="Montserrat"/>
              <a:cs typeface="Montserrat"/>
              <a:sym typeface="Montserrat"/>
            </a:endParaRPr>
          </a:p>
          <a:p>
            <a:pPr marL="304815" indent="-338684" defTabSz="609630">
              <a:lnSpc>
                <a:spcPct val="142857"/>
              </a:lnSpc>
              <a:spcBef>
                <a:spcPts val="267"/>
              </a:spcBef>
              <a:buClr>
                <a:srgbClr val="000000"/>
              </a:buClr>
              <a:buSzPct val="100000"/>
              <a:buFont typeface="Montserrat"/>
              <a:buAutoNum type="arabicPeriod"/>
            </a:pPr>
            <a:r>
              <a:rPr lang="en-US" sz="2933" kern="0" dirty="0">
                <a:solidFill>
                  <a:srgbClr val="000000"/>
                </a:solidFill>
                <a:latin typeface="Montserrat"/>
                <a:ea typeface="Montserrat"/>
                <a:cs typeface="Montserrat"/>
                <a:sym typeface="Montserrat"/>
              </a:rPr>
              <a:t>Would you pay </a:t>
            </a:r>
            <a:r>
              <a:rPr lang="en-US" sz="2933" b="1" kern="0" dirty="0">
                <a:solidFill>
                  <a:srgbClr val="000000"/>
                </a:solidFill>
                <a:latin typeface="Montserrat"/>
                <a:ea typeface="Montserrat"/>
                <a:cs typeface="Montserrat"/>
                <a:sym typeface="Montserrat"/>
              </a:rPr>
              <a:t>$354</a:t>
            </a:r>
            <a:r>
              <a:rPr lang="en-US" sz="2933" kern="0" dirty="0">
                <a:solidFill>
                  <a:srgbClr val="000000"/>
                </a:solidFill>
                <a:latin typeface="Montserrat"/>
                <a:ea typeface="Montserrat"/>
                <a:cs typeface="Montserrat"/>
                <a:sym typeface="Montserrat"/>
              </a:rPr>
              <a:t> for a ticket?</a:t>
            </a:r>
            <a:endParaRPr sz="2933" kern="0" dirty="0">
              <a:solidFill>
                <a:srgbClr val="000000"/>
              </a:solidFill>
              <a:latin typeface="Montserrat"/>
              <a:ea typeface="Montserrat"/>
              <a:cs typeface="Montserrat"/>
              <a:sym typeface="Montserrat"/>
            </a:endParaRPr>
          </a:p>
          <a:p>
            <a:pPr marL="304815" indent="-338684" defTabSz="609630">
              <a:lnSpc>
                <a:spcPct val="142857"/>
              </a:lnSpc>
              <a:buClr>
                <a:srgbClr val="000000"/>
              </a:buClr>
              <a:buSzPct val="100000"/>
              <a:buFont typeface="Montserrat"/>
              <a:buAutoNum type="arabicPeriod"/>
            </a:pPr>
            <a:r>
              <a:rPr lang="en-US" sz="2933" kern="0" dirty="0">
                <a:solidFill>
                  <a:srgbClr val="000000"/>
                </a:solidFill>
                <a:latin typeface="Montserrat"/>
                <a:ea typeface="Montserrat"/>
                <a:cs typeface="Montserrat"/>
                <a:sym typeface="Montserrat"/>
              </a:rPr>
              <a:t>Why do you think the price increased?</a:t>
            </a:r>
            <a:endParaRPr sz="2933" kern="0" dirty="0">
              <a:solidFill>
                <a:srgbClr val="000000"/>
              </a:solidFill>
              <a:latin typeface="Montserrat"/>
              <a:ea typeface="Montserrat"/>
              <a:cs typeface="Montserrat"/>
              <a:sym typeface="Montserrat"/>
            </a:endParaRPr>
          </a:p>
          <a:p>
            <a:pPr marL="304815" indent="-338684" defTabSz="609630">
              <a:buClr>
                <a:srgbClr val="000000"/>
              </a:buClr>
              <a:buSzPct val="100000"/>
              <a:buFont typeface="Montserrat"/>
              <a:buAutoNum type="arabicPeriod"/>
            </a:pPr>
            <a:r>
              <a:rPr lang="en-US" sz="2933" kern="0" dirty="0">
                <a:solidFill>
                  <a:srgbClr val="000000"/>
                </a:solidFill>
                <a:latin typeface="Montserrat"/>
                <a:ea typeface="Montserrat"/>
                <a:cs typeface="Montserrat"/>
                <a:sym typeface="Montserrat"/>
              </a:rPr>
              <a:t>What evidence would you need to explain the increase?</a:t>
            </a:r>
            <a:endParaRPr sz="2933" kern="0" dirty="0">
              <a:solidFill>
                <a:srgbClr val="000000"/>
              </a:solidFill>
              <a:latin typeface="Montserrat"/>
              <a:ea typeface="Montserrat"/>
              <a:cs typeface="Montserrat"/>
              <a:sym typeface="Montserrat"/>
            </a:endParaRPr>
          </a:p>
          <a:p>
            <a:pPr defTabSz="609630">
              <a:buClr>
                <a:srgbClr val="000000"/>
              </a:buClr>
            </a:pPr>
            <a:endParaRPr sz="2933" kern="0" dirty="0">
              <a:solidFill>
                <a:srgbClr val="2D262A"/>
              </a:solidFill>
              <a:latin typeface="Montserrat"/>
              <a:ea typeface="Montserrat"/>
              <a:cs typeface="Montserrat"/>
              <a:sym typeface="Montserrat"/>
            </a:endParaRPr>
          </a:p>
        </p:txBody>
      </p:sp>
    </p:spTree>
    <p:extLst>
      <p:ext uri="{BB962C8B-B14F-4D97-AF65-F5344CB8AC3E}">
        <p14:creationId xmlns:p14="http://schemas.microsoft.com/office/powerpoint/2010/main" val="3671817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5" title="Content Title 1"/>
          <p:cNvSpPr txBox="1"/>
          <p:nvPr/>
        </p:nvSpPr>
        <p:spPr>
          <a:xfrm>
            <a:off x="685800" y="696717"/>
            <a:ext cx="8930600" cy="819776"/>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5667" b="1" kern="0">
                <a:solidFill>
                  <a:srgbClr val="000000"/>
                </a:solidFill>
                <a:latin typeface="Montserrat Black"/>
                <a:ea typeface="Montserrat Black"/>
                <a:cs typeface="Montserrat Black"/>
                <a:sym typeface="Montserrat Black"/>
              </a:rPr>
              <a:t>Compelling Question</a:t>
            </a:r>
            <a:endParaRPr sz="5667" kern="0">
              <a:solidFill>
                <a:srgbClr val="000000"/>
              </a:solidFill>
              <a:latin typeface="Arial"/>
              <a:cs typeface="Arial"/>
              <a:sym typeface="Arial"/>
            </a:endParaRPr>
          </a:p>
        </p:txBody>
      </p:sp>
      <p:sp>
        <p:nvSpPr>
          <p:cNvPr id="96" name="Google Shape;96;p15"/>
          <p:cNvSpPr txBox="1"/>
          <p:nvPr/>
        </p:nvSpPr>
        <p:spPr>
          <a:xfrm>
            <a:off x="717333" y="1773001"/>
            <a:ext cx="10836000" cy="4104137"/>
          </a:xfrm>
          <a:prstGeom prst="rect">
            <a:avLst/>
          </a:prstGeom>
          <a:noFill/>
          <a:ln>
            <a:noFill/>
          </a:ln>
        </p:spPr>
        <p:txBody>
          <a:bodyPr spcFirstLastPara="1" wrap="square" lIns="0" tIns="0" rIns="0" bIns="0" anchor="t" anchorCtr="0">
            <a:spAutoFit/>
          </a:bodyPr>
          <a:lstStyle/>
          <a:p>
            <a:pPr marL="304815" defTabSz="609630">
              <a:buClr>
                <a:srgbClr val="000000"/>
              </a:buClr>
            </a:pPr>
            <a:endParaRPr sz="4667" kern="0">
              <a:solidFill>
                <a:srgbClr val="000000"/>
              </a:solidFill>
              <a:latin typeface="Montserrat"/>
              <a:ea typeface="Montserrat"/>
              <a:cs typeface="Montserrat"/>
              <a:sym typeface="Montserrat"/>
            </a:endParaRPr>
          </a:p>
          <a:p>
            <a:pPr marL="304815" indent="-448756" defTabSz="609630">
              <a:buClr>
                <a:srgbClr val="000000"/>
              </a:buClr>
              <a:buSzPts val="7000"/>
              <a:buFont typeface="Montserrat"/>
              <a:buChar char="●"/>
            </a:pPr>
            <a:r>
              <a:rPr lang="en-US" sz="4667" kern="0">
                <a:solidFill>
                  <a:srgbClr val="000000"/>
                </a:solidFill>
                <a:latin typeface="Montserrat"/>
                <a:ea typeface="Montserrat"/>
                <a:cs typeface="Montserrat"/>
                <a:sym typeface="Montserrat"/>
              </a:rPr>
              <a:t>How can supply and demand explain rising WNBA ticket prices?</a:t>
            </a:r>
            <a:endParaRPr sz="4667" kern="0">
              <a:solidFill>
                <a:srgbClr val="000000"/>
              </a:solidFill>
              <a:latin typeface="Montserrat"/>
              <a:ea typeface="Montserrat"/>
              <a:cs typeface="Montserrat"/>
              <a:sym typeface="Montserrat"/>
            </a:endParaRPr>
          </a:p>
          <a:p>
            <a:pPr marL="304815" defTabSz="609630">
              <a:buClr>
                <a:srgbClr val="000000"/>
              </a:buClr>
            </a:pPr>
            <a:endParaRPr sz="4667" kern="0">
              <a:solidFill>
                <a:srgbClr val="000000"/>
              </a:solidFill>
              <a:latin typeface="Montserrat"/>
              <a:ea typeface="Montserrat"/>
              <a:cs typeface="Montserrat"/>
              <a:sym typeface="Montserrat"/>
            </a:endParaRPr>
          </a:p>
          <a:p>
            <a:pPr marL="304815" defTabSz="609630">
              <a:buClr>
                <a:srgbClr val="000000"/>
              </a:buClr>
            </a:pPr>
            <a:endParaRPr sz="4667" kern="0">
              <a:solidFill>
                <a:srgbClr val="000000"/>
              </a:solidFill>
              <a:latin typeface="Montserrat"/>
              <a:ea typeface="Montserrat"/>
              <a:cs typeface="Montserrat"/>
              <a:sym typeface="Montserrat"/>
            </a:endParaRPr>
          </a:p>
          <a:p>
            <a:pPr defTabSz="609630">
              <a:buClr>
                <a:srgbClr val="000000"/>
              </a:buClr>
            </a:pPr>
            <a:endParaRPr sz="3334" kern="0">
              <a:solidFill>
                <a:srgbClr val="2D262A"/>
              </a:solidFill>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0" title="Content Title 1"/>
          <p:cNvSpPr txBox="1"/>
          <p:nvPr/>
        </p:nvSpPr>
        <p:spPr>
          <a:xfrm>
            <a:off x="685800" y="696717"/>
            <a:ext cx="8930600" cy="819776"/>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5667" b="1" kern="0">
                <a:solidFill>
                  <a:srgbClr val="000000"/>
                </a:solidFill>
                <a:latin typeface="Montserrat Black"/>
                <a:ea typeface="Montserrat Black"/>
                <a:cs typeface="Montserrat Black"/>
                <a:sym typeface="Montserrat Black"/>
              </a:rPr>
              <a:t>What is a League?</a:t>
            </a:r>
            <a:endParaRPr sz="5667" kern="0">
              <a:solidFill>
                <a:srgbClr val="000000"/>
              </a:solidFill>
              <a:latin typeface="Arial"/>
              <a:cs typeface="Arial"/>
              <a:sym typeface="Arial"/>
            </a:endParaRPr>
          </a:p>
        </p:txBody>
      </p:sp>
      <p:sp>
        <p:nvSpPr>
          <p:cNvPr id="126" name="Google Shape;126;p20"/>
          <p:cNvSpPr txBox="1"/>
          <p:nvPr/>
        </p:nvSpPr>
        <p:spPr>
          <a:xfrm>
            <a:off x="685800" y="1516493"/>
            <a:ext cx="10867533" cy="6030562"/>
          </a:xfrm>
          <a:prstGeom prst="rect">
            <a:avLst/>
          </a:prstGeom>
          <a:noFill/>
          <a:ln>
            <a:noFill/>
          </a:ln>
        </p:spPr>
        <p:txBody>
          <a:bodyPr spcFirstLastPara="1" wrap="square" lIns="0" tIns="0" rIns="0" bIns="0" anchor="t" anchorCtr="0">
            <a:spAutoFit/>
          </a:bodyPr>
          <a:lstStyle/>
          <a:p>
            <a:pPr defTabSz="609630">
              <a:spcBef>
                <a:spcPts val="733"/>
              </a:spcBef>
              <a:buClr>
                <a:srgbClr val="000000"/>
              </a:buClr>
            </a:pPr>
            <a:r>
              <a:rPr lang="en-US" sz="2667" kern="0" dirty="0">
                <a:solidFill>
                  <a:srgbClr val="000000"/>
                </a:solidFill>
                <a:latin typeface="Montserrat"/>
                <a:ea typeface="Montserrat"/>
                <a:cs typeface="Montserrat"/>
                <a:sym typeface="Montserrat"/>
              </a:rPr>
              <a:t>The WNBA operates in a league. A </a:t>
            </a:r>
            <a:r>
              <a:rPr lang="en-US" sz="2667" b="1" kern="0" dirty="0">
                <a:solidFill>
                  <a:srgbClr val="000000"/>
                </a:solidFill>
                <a:latin typeface="Montserrat"/>
                <a:ea typeface="Montserrat"/>
                <a:cs typeface="Montserrat"/>
                <a:sym typeface="Montserrat"/>
              </a:rPr>
              <a:t>league</a:t>
            </a:r>
            <a:r>
              <a:rPr lang="en-US" sz="2667" kern="0" dirty="0">
                <a:solidFill>
                  <a:srgbClr val="000000"/>
                </a:solidFill>
                <a:latin typeface="Montserrat"/>
                <a:ea typeface="Montserrat"/>
                <a:cs typeface="Montserrat"/>
                <a:sym typeface="Montserrat"/>
              </a:rPr>
              <a:t> is an organization of teams that agree to compete under shared rules, schedules, and governance to produce a unified sports product.</a:t>
            </a:r>
            <a:endParaRPr sz="2667" kern="0" dirty="0">
              <a:solidFill>
                <a:srgbClr val="000000"/>
              </a:solidFill>
              <a:latin typeface="Montserrat"/>
              <a:ea typeface="Montserrat"/>
              <a:cs typeface="Montserrat"/>
              <a:sym typeface="Montserrat"/>
            </a:endParaRPr>
          </a:p>
          <a:p>
            <a:pPr defTabSz="609630">
              <a:spcBef>
                <a:spcPts val="733"/>
              </a:spcBef>
              <a:buClr>
                <a:srgbClr val="000000"/>
              </a:buClr>
            </a:pPr>
            <a:endParaRPr sz="1200" kern="0" dirty="0">
              <a:solidFill>
                <a:srgbClr val="000000"/>
              </a:solidFill>
              <a:latin typeface="Montserrat"/>
              <a:ea typeface="Montserrat"/>
              <a:cs typeface="Montserrat"/>
              <a:sym typeface="Montserrat"/>
            </a:endParaRPr>
          </a:p>
          <a:p>
            <a:pPr defTabSz="609630">
              <a:spcBef>
                <a:spcPts val="933"/>
              </a:spcBef>
              <a:buClr>
                <a:srgbClr val="000000"/>
              </a:buClr>
            </a:pPr>
            <a:r>
              <a:rPr lang="en-US" sz="2667" b="1" kern="0" dirty="0">
                <a:solidFill>
                  <a:srgbClr val="000000"/>
                </a:solidFill>
                <a:latin typeface="Montserrat"/>
                <a:ea typeface="Montserrat"/>
                <a:cs typeface="Montserrat"/>
                <a:sym typeface="Montserrat"/>
              </a:rPr>
              <a:t>Key Functions</a:t>
            </a:r>
            <a:endParaRPr sz="2667" b="1" kern="0" dirty="0">
              <a:solidFill>
                <a:srgbClr val="000000"/>
              </a:solidFill>
              <a:latin typeface="Montserrat"/>
              <a:ea typeface="Montserrat"/>
              <a:cs typeface="Montserrat"/>
              <a:sym typeface="Montserrat"/>
            </a:endParaRPr>
          </a:p>
          <a:p>
            <a:pPr marL="304815" indent="-321749" defTabSz="609630">
              <a:spcBef>
                <a:spcPts val="733"/>
              </a:spcBef>
              <a:buClr>
                <a:srgbClr val="000000"/>
              </a:buClr>
              <a:buSzPts val="4000"/>
              <a:buFont typeface="Arial"/>
              <a:buChar char="●"/>
            </a:pPr>
            <a:r>
              <a:rPr lang="en-US" sz="2667" kern="0" dirty="0">
                <a:solidFill>
                  <a:srgbClr val="000000"/>
                </a:solidFill>
                <a:latin typeface="Montserrat"/>
                <a:ea typeface="Montserrat"/>
                <a:cs typeface="Montserrat"/>
                <a:sym typeface="Montserrat"/>
              </a:rPr>
              <a:t>Sets the rules of play</a:t>
            </a:r>
            <a:endParaRPr sz="2667" kern="0" dirty="0">
              <a:solidFill>
                <a:srgbClr val="000000"/>
              </a:solidFill>
              <a:latin typeface="Montserrat"/>
              <a:ea typeface="Montserrat"/>
              <a:cs typeface="Montserrat"/>
              <a:sym typeface="Montserrat"/>
            </a:endParaRPr>
          </a:p>
          <a:p>
            <a:pPr marL="304815" indent="-321749" defTabSz="609630">
              <a:buClr>
                <a:srgbClr val="000000"/>
              </a:buClr>
              <a:buSzPts val="4000"/>
              <a:buFont typeface="Arial"/>
              <a:buChar char="●"/>
            </a:pPr>
            <a:r>
              <a:rPr lang="en-US" sz="2667" kern="0" dirty="0">
                <a:solidFill>
                  <a:srgbClr val="000000"/>
                </a:solidFill>
                <a:latin typeface="Montserrat"/>
                <a:ea typeface="Montserrat"/>
                <a:cs typeface="Montserrat"/>
                <a:sym typeface="Montserrat"/>
              </a:rPr>
              <a:t>Organizes schedules and championships</a:t>
            </a:r>
            <a:endParaRPr sz="2667" kern="0" dirty="0">
              <a:solidFill>
                <a:srgbClr val="000000"/>
              </a:solidFill>
              <a:latin typeface="Montserrat"/>
              <a:ea typeface="Montserrat"/>
              <a:cs typeface="Montserrat"/>
              <a:sym typeface="Montserrat"/>
            </a:endParaRPr>
          </a:p>
          <a:p>
            <a:pPr marL="304815" indent="-321749" defTabSz="609630">
              <a:buClr>
                <a:srgbClr val="000000"/>
              </a:buClr>
              <a:buSzPts val="4000"/>
              <a:buFont typeface="Arial"/>
              <a:buChar char="●"/>
            </a:pPr>
            <a:r>
              <a:rPr lang="en-US" sz="2667" kern="0" dirty="0">
                <a:solidFill>
                  <a:srgbClr val="000000"/>
                </a:solidFill>
                <a:latin typeface="Montserrat"/>
                <a:ea typeface="Montserrat"/>
                <a:cs typeface="Montserrat"/>
                <a:sym typeface="Montserrat"/>
              </a:rPr>
              <a:t>Governs player movement (drafts, trades, free agency)</a:t>
            </a:r>
            <a:endParaRPr sz="2667" kern="0" dirty="0">
              <a:solidFill>
                <a:srgbClr val="000000"/>
              </a:solidFill>
              <a:latin typeface="Montserrat"/>
              <a:ea typeface="Montserrat"/>
              <a:cs typeface="Montserrat"/>
              <a:sym typeface="Montserrat"/>
            </a:endParaRPr>
          </a:p>
          <a:p>
            <a:pPr marL="304815" indent="-321749" defTabSz="609630">
              <a:buClr>
                <a:srgbClr val="000000"/>
              </a:buClr>
              <a:buSzPts val="4000"/>
              <a:buFont typeface="Arial"/>
              <a:buChar char="●"/>
            </a:pPr>
            <a:r>
              <a:rPr lang="en-US" sz="2667" kern="0" dirty="0">
                <a:solidFill>
                  <a:srgbClr val="000000"/>
                </a:solidFill>
                <a:latin typeface="Montserrat"/>
                <a:ea typeface="Montserrat"/>
                <a:cs typeface="Montserrat"/>
                <a:sym typeface="Montserrat"/>
              </a:rPr>
              <a:t>Shares revenue (TV deals, sponsorships)</a:t>
            </a:r>
            <a:endParaRPr sz="2667" kern="0" dirty="0">
              <a:solidFill>
                <a:srgbClr val="000000"/>
              </a:solidFill>
              <a:latin typeface="Montserrat"/>
              <a:ea typeface="Montserrat"/>
              <a:cs typeface="Montserrat"/>
              <a:sym typeface="Montserrat"/>
            </a:endParaRPr>
          </a:p>
          <a:p>
            <a:pPr defTabSz="609630">
              <a:spcBef>
                <a:spcPts val="733"/>
              </a:spcBef>
              <a:buClr>
                <a:srgbClr val="000000"/>
              </a:buClr>
            </a:pPr>
            <a:r>
              <a:rPr lang="en-US" sz="3200" b="1" kern="0" dirty="0">
                <a:solidFill>
                  <a:srgbClr val="000000"/>
                </a:solidFill>
                <a:latin typeface="Montserrat"/>
                <a:ea typeface="Montserrat"/>
                <a:cs typeface="Montserrat"/>
                <a:sym typeface="Montserrat"/>
              </a:rPr>
              <a:t>Question: Does a sports league have a greater influence on Demand or Supply?</a:t>
            </a:r>
            <a:endParaRPr sz="3200" b="1" kern="0" dirty="0">
              <a:solidFill>
                <a:srgbClr val="000000"/>
              </a:solidFill>
              <a:latin typeface="Montserrat"/>
              <a:ea typeface="Montserrat"/>
              <a:cs typeface="Montserrat"/>
              <a:sym typeface="Montserrat"/>
            </a:endParaRPr>
          </a:p>
          <a:p>
            <a:pPr marR="254013" defTabSz="609630">
              <a:spcBef>
                <a:spcPts val="733"/>
              </a:spcBef>
              <a:buClr>
                <a:srgbClr val="000000"/>
              </a:buClr>
            </a:pPr>
            <a:endParaRPr sz="2667" kern="0" dirty="0">
              <a:solidFill>
                <a:srgbClr val="000000"/>
              </a:solidFill>
              <a:latin typeface="Montserrat"/>
              <a:ea typeface="Montserrat"/>
              <a:cs typeface="Montserrat"/>
              <a:sym typeface="Montserrat"/>
            </a:endParaRPr>
          </a:p>
          <a:p>
            <a:pPr defTabSz="609630">
              <a:spcBef>
                <a:spcPts val="733"/>
              </a:spcBef>
              <a:buClr>
                <a:srgbClr val="000000"/>
              </a:buClr>
            </a:pPr>
            <a:endParaRPr sz="3334" kern="0" dirty="0">
              <a:solidFill>
                <a:srgbClr val="2D262A"/>
              </a:solidFill>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1" title="Content Title 1"/>
          <p:cNvSpPr txBox="1"/>
          <p:nvPr/>
        </p:nvSpPr>
        <p:spPr>
          <a:xfrm>
            <a:off x="685800" y="696717"/>
            <a:ext cx="8930600" cy="819776"/>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5667" b="1" kern="0">
                <a:solidFill>
                  <a:srgbClr val="000000"/>
                </a:solidFill>
                <a:latin typeface="Montserrat Black"/>
                <a:ea typeface="Montserrat Black"/>
                <a:cs typeface="Montserrat Black"/>
                <a:sym typeface="Montserrat Black"/>
              </a:rPr>
              <a:t>Question</a:t>
            </a:r>
            <a:endParaRPr sz="5667" kern="0">
              <a:solidFill>
                <a:srgbClr val="000000"/>
              </a:solidFill>
              <a:latin typeface="Arial"/>
              <a:cs typeface="Arial"/>
              <a:sym typeface="Arial"/>
            </a:endParaRPr>
          </a:p>
        </p:txBody>
      </p:sp>
      <p:sp>
        <p:nvSpPr>
          <p:cNvPr id="132" name="Google Shape;132;p21"/>
          <p:cNvSpPr txBox="1"/>
          <p:nvPr/>
        </p:nvSpPr>
        <p:spPr>
          <a:xfrm>
            <a:off x="685800" y="1623061"/>
            <a:ext cx="10867533" cy="7310812"/>
          </a:xfrm>
          <a:prstGeom prst="rect">
            <a:avLst/>
          </a:prstGeom>
          <a:noFill/>
          <a:ln>
            <a:noFill/>
          </a:ln>
        </p:spPr>
        <p:txBody>
          <a:bodyPr spcFirstLastPara="1" wrap="square" lIns="0" tIns="0" rIns="0" bIns="0" anchor="t" anchorCtr="0">
            <a:spAutoFit/>
          </a:bodyPr>
          <a:lstStyle/>
          <a:p>
            <a:pPr defTabSz="609630">
              <a:spcBef>
                <a:spcPts val="733"/>
              </a:spcBef>
              <a:buClr>
                <a:srgbClr val="000000"/>
              </a:buClr>
              <a:buSzPts val="1100"/>
            </a:pPr>
            <a:r>
              <a:rPr lang="en-US" sz="3200" b="1" kern="0" dirty="0">
                <a:solidFill>
                  <a:srgbClr val="000000"/>
                </a:solidFill>
                <a:latin typeface="Montserrat"/>
                <a:ea typeface="Montserrat"/>
                <a:cs typeface="Montserrat"/>
                <a:sym typeface="Montserrat"/>
              </a:rPr>
              <a:t>Does a sports league have a greater influence on Demand or Supply?</a:t>
            </a:r>
            <a:endParaRPr sz="3133" b="1" kern="0" dirty="0">
              <a:solidFill>
                <a:srgbClr val="000000"/>
              </a:solidFill>
              <a:latin typeface="Montserrat"/>
              <a:ea typeface="Montserrat"/>
              <a:cs typeface="Montserrat"/>
              <a:sym typeface="Montserrat"/>
            </a:endParaRPr>
          </a:p>
          <a:p>
            <a:pPr defTabSz="609630">
              <a:spcBef>
                <a:spcPts val="733"/>
              </a:spcBef>
              <a:buClr>
                <a:srgbClr val="000000"/>
              </a:buClr>
            </a:pPr>
            <a:endParaRPr b="1" kern="0" dirty="0">
              <a:solidFill>
                <a:srgbClr val="000000"/>
              </a:solidFill>
              <a:latin typeface="Montserrat"/>
              <a:ea typeface="Montserrat"/>
              <a:cs typeface="Montserrat"/>
              <a:sym typeface="Montserrat"/>
            </a:endParaRPr>
          </a:p>
          <a:p>
            <a:pPr defTabSz="609630">
              <a:spcBef>
                <a:spcPts val="733"/>
              </a:spcBef>
              <a:buClr>
                <a:srgbClr val="000000"/>
              </a:buClr>
            </a:pPr>
            <a:r>
              <a:rPr lang="en-US" sz="3133" b="1" kern="0" dirty="0">
                <a:solidFill>
                  <a:srgbClr val="000000"/>
                </a:solidFill>
                <a:latin typeface="Montserrat"/>
                <a:ea typeface="Montserrat"/>
                <a:cs typeface="Montserrat"/>
                <a:sym typeface="Montserrat"/>
              </a:rPr>
              <a:t>Answer: </a:t>
            </a:r>
            <a:r>
              <a:rPr lang="en-US" sz="3133" kern="0" dirty="0">
                <a:solidFill>
                  <a:srgbClr val="000000"/>
                </a:solidFill>
                <a:latin typeface="Montserrat"/>
                <a:ea typeface="Montserrat"/>
                <a:cs typeface="Montserrat"/>
                <a:sym typeface="Montserrat"/>
              </a:rPr>
              <a:t>Mostly Supply</a:t>
            </a:r>
            <a:endParaRPr sz="3133" kern="0" dirty="0">
              <a:solidFill>
                <a:srgbClr val="000000"/>
              </a:solidFill>
              <a:latin typeface="Montserrat"/>
              <a:ea typeface="Montserrat"/>
              <a:cs typeface="Montserrat"/>
              <a:sym typeface="Montserrat"/>
            </a:endParaRPr>
          </a:p>
          <a:p>
            <a:pPr defTabSz="609630">
              <a:spcBef>
                <a:spcPts val="733"/>
              </a:spcBef>
              <a:buClr>
                <a:srgbClr val="000000"/>
              </a:buClr>
            </a:pPr>
            <a:r>
              <a:rPr lang="en-US" sz="3133" kern="0" dirty="0">
                <a:solidFill>
                  <a:srgbClr val="000000"/>
                </a:solidFill>
                <a:latin typeface="Montserrat"/>
                <a:ea typeface="Montserrat"/>
                <a:cs typeface="Montserrat"/>
                <a:sym typeface="Montserrat"/>
              </a:rPr>
              <a:t>The League controls:</a:t>
            </a:r>
            <a:endParaRPr sz="3133" kern="0" dirty="0">
              <a:solidFill>
                <a:srgbClr val="000000"/>
              </a:solidFill>
              <a:latin typeface="Montserrat"/>
              <a:ea typeface="Montserrat"/>
              <a:cs typeface="Montserrat"/>
              <a:sym typeface="Montserrat"/>
            </a:endParaRPr>
          </a:p>
          <a:p>
            <a:pPr marL="304815" defTabSz="609630">
              <a:spcBef>
                <a:spcPts val="733"/>
              </a:spcBef>
              <a:buClr>
                <a:srgbClr val="000000"/>
              </a:buClr>
            </a:pPr>
            <a:r>
              <a:rPr lang="en-US" sz="3133" kern="0" dirty="0">
                <a:solidFill>
                  <a:srgbClr val="000000"/>
                </a:solidFill>
                <a:latin typeface="Montserrat"/>
                <a:ea typeface="Montserrat"/>
                <a:cs typeface="Montserrat"/>
                <a:sym typeface="Montserrat"/>
              </a:rPr>
              <a:t>1. number of games</a:t>
            </a:r>
            <a:endParaRPr sz="3133" kern="0" dirty="0">
              <a:solidFill>
                <a:srgbClr val="000000"/>
              </a:solidFill>
              <a:latin typeface="Montserrat"/>
              <a:ea typeface="Montserrat"/>
              <a:cs typeface="Montserrat"/>
              <a:sym typeface="Montserrat"/>
            </a:endParaRPr>
          </a:p>
          <a:p>
            <a:pPr marL="304815" defTabSz="609630">
              <a:spcBef>
                <a:spcPts val="733"/>
              </a:spcBef>
              <a:buClr>
                <a:srgbClr val="000000"/>
              </a:buClr>
            </a:pPr>
            <a:r>
              <a:rPr lang="en-US" sz="3133" kern="0" dirty="0">
                <a:solidFill>
                  <a:srgbClr val="000000"/>
                </a:solidFill>
                <a:latin typeface="Montserrat"/>
                <a:ea typeface="Montserrat"/>
                <a:cs typeface="Montserrat"/>
                <a:sym typeface="Montserrat"/>
              </a:rPr>
              <a:t>2. roster rules</a:t>
            </a:r>
            <a:endParaRPr sz="3133" kern="0" dirty="0">
              <a:solidFill>
                <a:srgbClr val="000000"/>
              </a:solidFill>
              <a:latin typeface="Montserrat"/>
              <a:ea typeface="Montserrat"/>
              <a:cs typeface="Montserrat"/>
              <a:sym typeface="Montserrat"/>
            </a:endParaRPr>
          </a:p>
          <a:p>
            <a:pPr marL="304815" defTabSz="609630">
              <a:spcBef>
                <a:spcPts val="733"/>
              </a:spcBef>
              <a:buClr>
                <a:srgbClr val="000000"/>
              </a:buClr>
            </a:pPr>
            <a:r>
              <a:rPr lang="en-US" sz="3133" kern="0" dirty="0">
                <a:solidFill>
                  <a:srgbClr val="000000"/>
                </a:solidFill>
                <a:latin typeface="Montserrat"/>
                <a:ea typeface="Montserrat"/>
                <a:cs typeface="Montserrat"/>
                <a:sym typeface="Montserrat"/>
              </a:rPr>
              <a:t>3. schedules</a:t>
            </a:r>
            <a:endParaRPr sz="3133" kern="0" dirty="0">
              <a:solidFill>
                <a:srgbClr val="000000"/>
              </a:solidFill>
              <a:latin typeface="Montserrat"/>
              <a:ea typeface="Montserrat"/>
              <a:cs typeface="Montserrat"/>
              <a:sym typeface="Montserrat"/>
            </a:endParaRPr>
          </a:p>
          <a:p>
            <a:pPr marL="304815" defTabSz="609630">
              <a:spcBef>
                <a:spcPts val="733"/>
              </a:spcBef>
              <a:buClr>
                <a:srgbClr val="000000"/>
              </a:buClr>
            </a:pPr>
            <a:r>
              <a:rPr lang="en-US" sz="3133" kern="0" dirty="0">
                <a:solidFill>
                  <a:srgbClr val="000000"/>
                </a:solidFill>
                <a:latin typeface="Montserrat"/>
                <a:ea typeface="Montserrat"/>
                <a:cs typeface="Montserrat"/>
                <a:sym typeface="Montserrat"/>
              </a:rPr>
              <a:t>4. number of teams</a:t>
            </a:r>
            <a:endParaRPr sz="3133" kern="0" dirty="0">
              <a:solidFill>
                <a:srgbClr val="000000"/>
              </a:solidFill>
              <a:latin typeface="Montserrat"/>
              <a:ea typeface="Montserrat"/>
              <a:cs typeface="Montserrat"/>
              <a:sym typeface="Montserrat"/>
            </a:endParaRPr>
          </a:p>
          <a:p>
            <a:pPr defTabSz="609630">
              <a:spcBef>
                <a:spcPts val="733"/>
              </a:spcBef>
              <a:buClr>
                <a:srgbClr val="000000"/>
              </a:buClr>
            </a:pPr>
            <a:endParaRPr sz="3334" kern="0" dirty="0">
              <a:solidFill>
                <a:srgbClr val="000000"/>
              </a:solidFill>
              <a:latin typeface="Montserrat"/>
              <a:ea typeface="Montserrat"/>
              <a:cs typeface="Montserrat"/>
              <a:sym typeface="Montserrat"/>
            </a:endParaRPr>
          </a:p>
          <a:p>
            <a:pPr marL="304815" defTabSz="609630">
              <a:spcBef>
                <a:spcPts val="733"/>
              </a:spcBef>
              <a:buClr>
                <a:srgbClr val="000000"/>
              </a:buClr>
            </a:pPr>
            <a:endParaRPr sz="2667" b="1" kern="0" dirty="0">
              <a:solidFill>
                <a:srgbClr val="000000"/>
              </a:solidFill>
              <a:latin typeface="Montserrat"/>
              <a:ea typeface="Montserrat"/>
              <a:cs typeface="Montserrat"/>
              <a:sym typeface="Montserrat"/>
            </a:endParaRPr>
          </a:p>
          <a:p>
            <a:pPr marR="254013" defTabSz="609630">
              <a:spcBef>
                <a:spcPts val="733"/>
              </a:spcBef>
              <a:buClr>
                <a:srgbClr val="000000"/>
              </a:buClr>
            </a:pPr>
            <a:endParaRPr sz="2667" kern="0" dirty="0">
              <a:solidFill>
                <a:srgbClr val="000000"/>
              </a:solidFill>
              <a:latin typeface="Montserrat"/>
              <a:ea typeface="Montserrat"/>
              <a:cs typeface="Montserrat"/>
              <a:sym typeface="Montserrat"/>
            </a:endParaRPr>
          </a:p>
          <a:p>
            <a:pPr defTabSz="609630">
              <a:spcBef>
                <a:spcPts val="733"/>
              </a:spcBef>
              <a:buClr>
                <a:srgbClr val="000000"/>
              </a:buClr>
            </a:pPr>
            <a:endParaRPr sz="3334" kern="0" dirty="0">
              <a:solidFill>
                <a:srgbClr val="2D262A"/>
              </a:solidFill>
              <a:latin typeface="Montserrat"/>
              <a:ea typeface="Montserrat"/>
              <a:cs typeface="Montserrat"/>
              <a:sym typeface="Montserra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2" title="Content Title 1"/>
          <p:cNvSpPr txBox="1"/>
          <p:nvPr/>
        </p:nvSpPr>
        <p:spPr>
          <a:xfrm>
            <a:off x="685800" y="696717"/>
            <a:ext cx="8930600" cy="819776"/>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5667" b="1" kern="0">
                <a:solidFill>
                  <a:srgbClr val="000000"/>
                </a:solidFill>
                <a:latin typeface="Montserrat Black"/>
                <a:ea typeface="Montserrat Black"/>
                <a:cs typeface="Montserrat Black"/>
                <a:sym typeface="Montserrat Black"/>
              </a:rPr>
              <a:t>Demand</a:t>
            </a:r>
            <a:endParaRPr sz="5667" kern="0">
              <a:solidFill>
                <a:srgbClr val="000000"/>
              </a:solidFill>
              <a:latin typeface="Arial"/>
              <a:cs typeface="Arial"/>
              <a:sym typeface="Arial"/>
            </a:endParaRPr>
          </a:p>
        </p:txBody>
      </p:sp>
      <p:sp>
        <p:nvSpPr>
          <p:cNvPr id="138" name="Google Shape;138;p22"/>
          <p:cNvSpPr txBox="1"/>
          <p:nvPr/>
        </p:nvSpPr>
        <p:spPr>
          <a:xfrm>
            <a:off x="717333" y="1773000"/>
            <a:ext cx="10836000" cy="6310830"/>
          </a:xfrm>
          <a:prstGeom prst="rect">
            <a:avLst/>
          </a:prstGeom>
          <a:noFill/>
          <a:ln>
            <a:noFill/>
          </a:ln>
        </p:spPr>
        <p:txBody>
          <a:bodyPr spcFirstLastPara="1" wrap="square" lIns="0" tIns="0" rIns="0" bIns="0" anchor="t" anchorCtr="0">
            <a:spAutoFit/>
          </a:bodyPr>
          <a:lstStyle/>
          <a:p>
            <a:pPr marL="304815" indent="-364085" defTabSz="609630">
              <a:spcBef>
                <a:spcPts val="733"/>
              </a:spcBef>
              <a:buClr>
                <a:srgbClr val="000000"/>
              </a:buClr>
              <a:buSzPts val="5000"/>
              <a:buFont typeface="Montserrat"/>
              <a:buChar char="●"/>
            </a:pPr>
            <a:r>
              <a:rPr lang="en-US" sz="3334" b="1" kern="0" dirty="0">
                <a:solidFill>
                  <a:srgbClr val="000000"/>
                </a:solidFill>
                <a:latin typeface="Montserrat"/>
                <a:ea typeface="Montserrat"/>
                <a:cs typeface="Montserrat"/>
                <a:sym typeface="Montserrat"/>
              </a:rPr>
              <a:t>What are some ways we see evidence of demand?</a:t>
            </a:r>
            <a:endParaRPr sz="3334" b="1" kern="0" dirty="0">
              <a:solidFill>
                <a:srgbClr val="000000"/>
              </a:solidFill>
              <a:latin typeface="Montserrat"/>
              <a:ea typeface="Montserrat"/>
              <a:cs typeface="Montserrat"/>
              <a:sym typeface="Montserrat"/>
            </a:endParaRPr>
          </a:p>
          <a:p>
            <a:pPr marL="1219261" lvl="3" indent="-364085" defTabSz="609630">
              <a:buClr>
                <a:srgbClr val="000000"/>
              </a:buClr>
              <a:buSzPct val="100000"/>
              <a:buFont typeface="Montserrat"/>
              <a:buAutoNum type="arabicPeriod"/>
            </a:pPr>
            <a:r>
              <a:rPr lang="en-US" sz="3334" kern="0" dirty="0">
                <a:solidFill>
                  <a:srgbClr val="000000"/>
                </a:solidFill>
                <a:latin typeface="Montserrat"/>
                <a:ea typeface="Montserrat"/>
                <a:cs typeface="Montserrat"/>
                <a:sym typeface="Montserrat"/>
              </a:rPr>
              <a:t>Viewership</a:t>
            </a:r>
            <a:endParaRPr sz="3334" kern="0" dirty="0">
              <a:solidFill>
                <a:srgbClr val="000000"/>
              </a:solidFill>
              <a:latin typeface="Montserrat"/>
              <a:ea typeface="Montserrat"/>
              <a:cs typeface="Montserrat"/>
              <a:sym typeface="Montserrat"/>
            </a:endParaRPr>
          </a:p>
          <a:p>
            <a:pPr marL="1219261" lvl="3" indent="-364085" defTabSz="609630">
              <a:buClr>
                <a:srgbClr val="000000"/>
              </a:buClr>
              <a:buSzPct val="100000"/>
              <a:buFont typeface="Montserrat"/>
              <a:buAutoNum type="arabicPeriod"/>
            </a:pPr>
            <a:r>
              <a:rPr lang="en-US" sz="3334" kern="0" dirty="0">
                <a:solidFill>
                  <a:srgbClr val="000000"/>
                </a:solidFill>
                <a:latin typeface="Montserrat"/>
                <a:ea typeface="Montserrat"/>
                <a:cs typeface="Montserrat"/>
                <a:sym typeface="Montserrat"/>
              </a:rPr>
              <a:t> Attendance</a:t>
            </a:r>
            <a:endParaRPr sz="3334" kern="0" dirty="0">
              <a:solidFill>
                <a:srgbClr val="000000"/>
              </a:solidFill>
              <a:latin typeface="Montserrat"/>
              <a:ea typeface="Montserrat"/>
              <a:cs typeface="Montserrat"/>
              <a:sym typeface="Montserrat"/>
            </a:endParaRPr>
          </a:p>
          <a:p>
            <a:pPr marL="1219261" lvl="3" indent="-364085" defTabSz="609630">
              <a:buClr>
                <a:srgbClr val="000000"/>
              </a:buClr>
              <a:buSzPct val="100000"/>
              <a:buFont typeface="Montserrat"/>
              <a:buAutoNum type="arabicPeriod"/>
            </a:pPr>
            <a:r>
              <a:rPr lang="en-US" sz="3334" kern="0" dirty="0">
                <a:solidFill>
                  <a:srgbClr val="000000"/>
                </a:solidFill>
                <a:latin typeface="Montserrat"/>
                <a:ea typeface="Montserrat"/>
                <a:cs typeface="Montserrat"/>
                <a:sym typeface="Montserrat"/>
              </a:rPr>
              <a:t> Sales/Merchandise</a:t>
            </a:r>
            <a:endParaRPr sz="3334" kern="0" dirty="0">
              <a:solidFill>
                <a:srgbClr val="000000"/>
              </a:solidFill>
              <a:latin typeface="Montserrat"/>
              <a:ea typeface="Montserrat"/>
              <a:cs typeface="Montserrat"/>
              <a:sym typeface="Montserrat"/>
            </a:endParaRPr>
          </a:p>
          <a:p>
            <a:pPr marL="1219261" lvl="3" indent="-364085" defTabSz="609630">
              <a:buClr>
                <a:srgbClr val="000000"/>
              </a:buClr>
              <a:buSzPct val="100000"/>
              <a:buFont typeface="Montserrat"/>
              <a:buAutoNum type="arabicPeriod"/>
            </a:pPr>
            <a:r>
              <a:rPr lang="en-US" sz="3334" kern="0" dirty="0">
                <a:solidFill>
                  <a:srgbClr val="000000"/>
                </a:solidFill>
                <a:latin typeface="Montserrat"/>
                <a:ea typeface="Montserrat"/>
                <a:cs typeface="Montserrat"/>
                <a:sym typeface="Montserrat"/>
              </a:rPr>
              <a:t> Advertising</a:t>
            </a:r>
            <a:endParaRPr sz="3334" kern="0" dirty="0">
              <a:solidFill>
                <a:srgbClr val="000000"/>
              </a:solidFill>
              <a:latin typeface="Montserrat"/>
              <a:ea typeface="Montserrat"/>
              <a:cs typeface="Montserrat"/>
              <a:sym typeface="Montserrat"/>
            </a:endParaRPr>
          </a:p>
          <a:p>
            <a:pPr marL="1314450" lvl="3" indent="-458788" defTabSz="609630">
              <a:buClr>
                <a:srgbClr val="000000"/>
              </a:buClr>
              <a:buSzPct val="100000"/>
              <a:buFont typeface="Montserrat"/>
              <a:buAutoNum type="arabicPeriod"/>
            </a:pPr>
            <a:r>
              <a:rPr lang="en-US" sz="3334" kern="0" dirty="0">
                <a:solidFill>
                  <a:srgbClr val="000000"/>
                </a:solidFill>
                <a:latin typeface="Montserrat"/>
                <a:ea typeface="Montserrat"/>
                <a:cs typeface="Montserrat"/>
                <a:sym typeface="Montserrat"/>
              </a:rPr>
              <a:t>Higher ticket prices can signal higher  Demand</a:t>
            </a:r>
            <a:endParaRPr sz="3334" kern="0" dirty="0">
              <a:solidFill>
                <a:srgbClr val="000000"/>
              </a:solidFill>
              <a:latin typeface="Montserrat"/>
              <a:ea typeface="Montserrat"/>
              <a:cs typeface="Montserrat"/>
              <a:sym typeface="Montserrat"/>
            </a:endParaRPr>
          </a:p>
          <a:p>
            <a:pPr marL="1219261" lvl="3" indent="-364085" defTabSz="609630">
              <a:buClr>
                <a:srgbClr val="000000"/>
              </a:buClr>
              <a:buSzPct val="100000"/>
              <a:buFont typeface="Montserrat"/>
              <a:buAutoNum type="arabicPeriod"/>
            </a:pPr>
            <a:r>
              <a:rPr lang="en-US" sz="3334" kern="0" dirty="0">
                <a:solidFill>
                  <a:srgbClr val="000000"/>
                </a:solidFill>
                <a:latin typeface="Montserrat"/>
                <a:ea typeface="Montserrat"/>
                <a:cs typeface="Montserrat"/>
                <a:sym typeface="Montserrat"/>
              </a:rPr>
              <a:t> Franchise valuations (growing market)</a:t>
            </a:r>
            <a:endParaRPr sz="3334" kern="0" dirty="0">
              <a:solidFill>
                <a:srgbClr val="000000"/>
              </a:solidFill>
              <a:latin typeface="Montserrat"/>
              <a:ea typeface="Montserrat"/>
              <a:cs typeface="Montserrat"/>
              <a:sym typeface="Montserrat"/>
            </a:endParaRPr>
          </a:p>
          <a:p>
            <a:pPr marL="304815" defTabSz="609630">
              <a:spcBef>
                <a:spcPts val="733"/>
              </a:spcBef>
              <a:buClr>
                <a:srgbClr val="000000"/>
              </a:buClr>
            </a:pPr>
            <a:endParaRPr sz="2667" b="1" kern="0" dirty="0">
              <a:solidFill>
                <a:srgbClr val="000000"/>
              </a:solidFill>
              <a:latin typeface="Montserrat"/>
              <a:ea typeface="Montserrat"/>
              <a:cs typeface="Montserrat"/>
              <a:sym typeface="Montserrat"/>
            </a:endParaRPr>
          </a:p>
          <a:p>
            <a:pPr marR="254013" defTabSz="609630">
              <a:spcBef>
                <a:spcPts val="733"/>
              </a:spcBef>
              <a:buClr>
                <a:srgbClr val="000000"/>
              </a:buClr>
            </a:pPr>
            <a:endParaRPr sz="2667" kern="0" dirty="0">
              <a:solidFill>
                <a:srgbClr val="000000"/>
              </a:solidFill>
              <a:latin typeface="Montserrat"/>
              <a:ea typeface="Montserrat"/>
              <a:cs typeface="Montserrat"/>
              <a:sym typeface="Montserrat"/>
            </a:endParaRPr>
          </a:p>
          <a:p>
            <a:pPr defTabSz="609630">
              <a:spcBef>
                <a:spcPts val="733"/>
              </a:spcBef>
              <a:buClr>
                <a:srgbClr val="000000"/>
              </a:buClr>
            </a:pPr>
            <a:endParaRPr sz="3334" kern="0" dirty="0">
              <a:solidFill>
                <a:srgbClr val="2D262A"/>
              </a:solidFill>
              <a:latin typeface="Montserrat"/>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7" title="Content Title 1"/>
          <p:cNvSpPr txBox="1"/>
          <p:nvPr/>
        </p:nvSpPr>
        <p:spPr>
          <a:xfrm>
            <a:off x="685800" y="696717"/>
            <a:ext cx="8930600" cy="819776"/>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5667" b="1" kern="0">
                <a:solidFill>
                  <a:srgbClr val="000000"/>
                </a:solidFill>
                <a:latin typeface="Montserrat Black"/>
                <a:ea typeface="Montserrat Black"/>
                <a:cs typeface="Montserrat Black"/>
                <a:sym typeface="Montserrat Black"/>
              </a:rPr>
              <a:t>Demand</a:t>
            </a:r>
            <a:endParaRPr sz="5667" kern="0">
              <a:solidFill>
                <a:srgbClr val="000000"/>
              </a:solidFill>
              <a:latin typeface="Arial"/>
              <a:cs typeface="Arial"/>
              <a:sym typeface="Arial"/>
            </a:endParaRPr>
          </a:p>
        </p:txBody>
      </p:sp>
      <p:sp>
        <p:nvSpPr>
          <p:cNvPr id="173" name="Google Shape;173;p27"/>
          <p:cNvSpPr txBox="1"/>
          <p:nvPr/>
        </p:nvSpPr>
        <p:spPr>
          <a:xfrm>
            <a:off x="685800" y="1516493"/>
            <a:ext cx="7005333" cy="6707990"/>
          </a:xfrm>
          <a:prstGeom prst="rect">
            <a:avLst/>
          </a:prstGeom>
          <a:noFill/>
          <a:ln>
            <a:noFill/>
          </a:ln>
        </p:spPr>
        <p:txBody>
          <a:bodyPr spcFirstLastPara="1" wrap="square" lIns="0" tIns="0" rIns="0" bIns="0" anchor="t" anchorCtr="0">
            <a:spAutoFit/>
          </a:bodyPr>
          <a:lstStyle/>
          <a:p>
            <a:pPr marL="304815" indent="-321749" defTabSz="609630">
              <a:spcBef>
                <a:spcPts val="733"/>
              </a:spcBef>
              <a:buClr>
                <a:srgbClr val="000000"/>
              </a:buClr>
              <a:buSzPts val="4000"/>
              <a:buFont typeface="Montserrat"/>
              <a:buChar char="●"/>
            </a:pPr>
            <a:r>
              <a:rPr lang="en-US" sz="2667" kern="0" dirty="0">
                <a:solidFill>
                  <a:srgbClr val="000000"/>
                </a:solidFill>
                <a:latin typeface="Montserrat"/>
                <a:ea typeface="Montserrat"/>
                <a:cs typeface="Montserrat"/>
                <a:sym typeface="Montserrat"/>
              </a:rPr>
              <a:t>Disney more than doubled its ad revenue two years in a row for the WNBA All-Star game.</a:t>
            </a:r>
            <a:endParaRPr sz="2667" kern="0" dirty="0">
              <a:solidFill>
                <a:srgbClr val="000000"/>
              </a:solidFill>
              <a:latin typeface="Montserrat"/>
              <a:ea typeface="Montserrat"/>
              <a:cs typeface="Montserrat"/>
              <a:sym typeface="Montserrat"/>
            </a:endParaRPr>
          </a:p>
          <a:p>
            <a:pPr marL="304815" indent="-321749" defTabSz="609630">
              <a:buClr>
                <a:srgbClr val="000000"/>
              </a:buClr>
              <a:buSzPts val="4000"/>
              <a:buFont typeface="Montserrat"/>
              <a:buChar char="●"/>
            </a:pPr>
            <a:r>
              <a:rPr lang="en-US" sz="2667" kern="0" dirty="0">
                <a:solidFill>
                  <a:srgbClr val="000000"/>
                </a:solidFill>
                <a:latin typeface="Montserrat"/>
                <a:ea typeface="Montserrat"/>
                <a:cs typeface="Montserrat"/>
                <a:sym typeface="Montserrat"/>
              </a:rPr>
              <a:t>Number of advertisers increased </a:t>
            </a:r>
            <a:endParaRPr sz="2667" kern="0" dirty="0">
              <a:solidFill>
                <a:srgbClr val="000000"/>
              </a:solidFill>
              <a:latin typeface="Montserrat"/>
              <a:ea typeface="Montserrat"/>
              <a:cs typeface="Montserrat"/>
              <a:sym typeface="Montserrat"/>
            </a:endParaRPr>
          </a:p>
          <a:p>
            <a:pPr marL="304815" indent="-321749" defTabSz="609630">
              <a:buClr>
                <a:srgbClr val="000000"/>
              </a:buClr>
              <a:buSzPts val="4000"/>
              <a:buFont typeface="Montserrat"/>
              <a:buChar char="●"/>
            </a:pPr>
            <a:r>
              <a:rPr lang="en-US" sz="2667" kern="0" dirty="0">
                <a:solidFill>
                  <a:srgbClr val="000000"/>
                </a:solidFill>
                <a:latin typeface="Montserrat"/>
                <a:ea typeface="Montserrat"/>
                <a:cs typeface="Montserrat"/>
                <a:sym typeface="Montserrat"/>
              </a:rPr>
              <a:t>More viewers → advertisers see greater value in the audience.</a:t>
            </a:r>
            <a:endParaRPr sz="2667" kern="0" dirty="0">
              <a:solidFill>
                <a:srgbClr val="000000"/>
              </a:solidFill>
              <a:latin typeface="Montserrat"/>
              <a:ea typeface="Montserrat"/>
              <a:cs typeface="Montserrat"/>
              <a:sym typeface="Montserrat"/>
            </a:endParaRPr>
          </a:p>
          <a:p>
            <a:pPr marL="304815" indent="-321749" defTabSz="609630">
              <a:buClr>
                <a:srgbClr val="000000"/>
              </a:buClr>
              <a:buSzPts val="4000"/>
              <a:buFont typeface="Montserrat"/>
              <a:buChar char="●"/>
            </a:pPr>
            <a:r>
              <a:rPr lang="en-US" sz="2667" kern="0" dirty="0">
                <a:solidFill>
                  <a:srgbClr val="000000"/>
                </a:solidFill>
                <a:latin typeface="Montserrat"/>
                <a:ea typeface="Montserrat"/>
                <a:cs typeface="Montserrat"/>
                <a:sym typeface="Montserrat"/>
              </a:rPr>
              <a:t>More advertisers compete for ad space.</a:t>
            </a:r>
            <a:endParaRPr sz="2667" kern="0" dirty="0">
              <a:solidFill>
                <a:srgbClr val="000000"/>
              </a:solidFill>
              <a:latin typeface="Montserrat"/>
              <a:ea typeface="Montserrat"/>
              <a:cs typeface="Montserrat"/>
              <a:sym typeface="Montserrat"/>
            </a:endParaRPr>
          </a:p>
          <a:p>
            <a:pPr marL="304815" indent="-321749" defTabSz="609630">
              <a:buClr>
                <a:srgbClr val="000000"/>
              </a:buClr>
              <a:buSzPts val="4000"/>
              <a:buFont typeface="Montserrat"/>
              <a:buChar char="●"/>
            </a:pPr>
            <a:r>
              <a:rPr lang="en-US" sz="2667" kern="0" dirty="0">
                <a:solidFill>
                  <a:srgbClr val="000000"/>
                </a:solidFill>
                <a:latin typeface="Montserrat"/>
                <a:ea typeface="Montserrat"/>
                <a:cs typeface="Montserrat"/>
                <a:sym typeface="Montserrat"/>
              </a:rPr>
              <a:t>Disney can charge more for advertising.</a:t>
            </a:r>
            <a:endParaRPr sz="2667" kern="0" dirty="0">
              <a:solidFill>
                <a:srgbClr val="000000"/>
              </a:solidFill>
              <a:latin typeface="Montserrat"/>
              <a:ea typeface="Montserrat"/>
              <a:cs typeface="Montserrat"/>
              <a:sym typeface="Montserrat"/>
            </a:endParaRPr>
          </a:p>
          <a:p>
            <a:pPr marL="304815" indent="-321749" defTabSz="609630">
              <a:buClr>
                <a:srgbClr val="000000"/>
              </a:buClr>
              <a:buSzPts val="4000"/>
              <a:buFont typeface="Montserrat"/>
              <a:buChar char="●"/>
            </a:pPr>
            <a:r>
              <a:rPr lang="en-US" sz="2667" kern="0" dirty="0">
                <a:solidFill>
                  <a:srgbClr val="000000"/>
                </a:solidFill>
                <a:latin typeface="Montserrat"/>
                <a:ea typeface="Montserrat"/>
                <a:cs typeface="Montserrat"/>
                <a:sym typeface="Montserrat"/>
              </a:rPr>
              <a:t>This is another market responding to increased demand.</a:t>
            </a:r>
            <a:endParaRPr sz="2667" kern="0" dirty="0">
              <a:solidFill>
                <a:srgbClr val="000000"/>
              </a:solidFill>
              <a:latin typeface="Montserrat"/>
              <a:ea typeface="Montserrat"/>
              <a:cs typeface="Montserrat"/>
              <a:sym typeface="Montserrat"/>
            </a:endParaRPr>
          </a:p>
          <a:p>
            <a:pPr defTabSz="609630">
              <a:spcBef>
                <a:spcPts val="733"/>
              </a:spcBef>
              <a:buClr>
                <a:srgbClr val="000000"/>
              </a:buClr>
            </a:pPr>
            <a:endParaRPr sz="2667" kern="0" dirty="0">
              <a:solidFill>
                <a:srgbClr val="000000"/>
              </a:solidFill>
              <a:latin typeface="Montserrat"/>
              <a:ea typeface="Montserrat"/>
              <a:cs typeface="Montserrat"/>
              <a:sym typeface="Montserrat"/>
            </a:endParaRPr>
          </a:p>
          <a:p>
            <a:pPr marL="304815" defTabSz="609630">
              <a:spcBef>
                <a:spcPts val="733"/>
              </a:spcBef>
              <a:buClr>
                <a:srgbClr val="000000"/>
              </a:buClr>
            </a:pPr>
            <a:endParaRPr sz="2667" b="1" kern="0" dirty="0">
              <a:solidFill>
                <a:srgbClr val="000000"/>
              </a:solidFill>
              <a:latin typeface="Montserrat"/>
              <a:ea typeface="Montserrat"/>
              <a:cs typeface="Montserrat"/>
              <a:sym typeface="Montserrat"/>
            </a:endParaRPr>
          </a:p>
          <a:p>
            <a:pPr marR="254013" defTabSz="609630">
              <a:spcBef>
                <a:spcPts val="733"/>
              </a:spcBef>
              <a:buClr>
                <a:srgbClr val="000000"/>
              </a:buClr>
            </a:pPr>
            <a:endParaRPr sz="2667" kern="0" dirty="0">
              <a:solidFill>
                <a:srgbClr val="000000"/>
              </a:solidFill>
              <a:latin typeface="Montserrat"/>
              <a:ea typeface="Montserrat"/>
              <a:cs typeface="Montserrat"/>
              <a:sym typeface="Montserrat"/>
            </a:endParaRPr>
          </a:p>
          <a:p>
            <a:pPr defTabSz="609630">
              <a:spcBef>
                <a:spcPts val="733"/>
              </a:spcBef>
              <a:buClr>
                <a:srgbClr val="000000"/>
              </a:buClr>
            </a:pPr>
            <a:endParaRPr sz="3334" kern="0" dirty="0">
              <a:solidFill>
                <a:srgbClr val="2D262A"/>
              </a:solidFill>
              <a:latin typeface="Montserrat"/>
              <a:ea typeface="Montserrat"/>
              <a:cs typeface="Montserrat"/>
              <a:sym typeface="Montserrat"/>
            </a:endParaRPr>
          </a:p>
        </p:txBody>
      </p:sp>
      <p:pic>
        <p:nvPicPr>
          <p:cNvPr id="174" name="Google Shape;174;p27" title="allstar_disneyadvert2.jpg"/>
          <p:cNvPicPr preferRelativeResize="0"/>
          <p:nvPr/>
        </p:nvPicPr>
        <p:blipFill>
          <a:blip r:embed="rId3">
            <a:alphaModFix/>
          </a:blip>
          <a:stretch>
            <a:fillRect/>
          </a:stretch>
        </p:blipFill>
        <p:spPr>
          <a:xfrm>
            <a:off x="8208645" y="-3"/>
            <a:ext cx="3800475" cy="67564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9" title="Content Title 1"/>
          <p:cNvSpPr txBox="1"/>
          <p:nvPr/>
        </p:nvSpPr>
        <p:spPr>
          <a:xfrm>
            <a:off x="685800" y="696717"/>
            <a:ext cx="8930600" cy="819776"/>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5667" b="1" kern="0">
                <a:solidFill>
                  <a:srgbClr val="000000"/>
                </a:solidFill>
                <a:latin typeface="Montserrat Black"/>
                <a:ea typeface="Montserrat Black"/>
                <a:cs typeface="Montserrat Black"/>
                <a:sym typeface="Montserrat Black"/>
              </a:rPr>
              <a:t>Supply</a:t>
            </a:r>
            <a:endParaRPr sz="5667" kern="0">
              <a:solidFill>
                <a:srgbClr val="000000"/>
              </a:solidFill>
              <a:latin typeface="Arial"/>
              <a:cs typeface="Arial"/>
              <a:sym typeface="Arial"/>
            </a:endParaRPr>
          </a:p>
        </p:txBody>
      </p:sp>
      <p:sp>
        <p:nvSpPr>
          <p:cNvPr id="187" name="Google Shape;187;p29"/>
          <p:cNvSpPr txBox="1"/>
          <p:nvPr/>
        </p:nvSpPr>
        <p:spPr>
          <a:xfrm>
            <a:off x="717333" y="1773001"/>
            <a:ext cx="10448400" cy="5656613"/>
          </a:xfrm>
          <a:prstGeom prst="rect">
            <a:avLst/>
          </a:prstGeom>
          <a:noFill/>
          <a:ln>
            <a:noFill/>
          </a:ln>
        </p:spPr>
        <p:txBody>
          <a:bodyPr spcFirstLastPara="1" wrap="square" lIns="0" tIns="0" rIns="0" bIns="0" anchor="t" anchorCtr="0">
            <a:spAutoFit/>
          </a:bodyPr>
          <a:lstStyle/>
          <a:p>
            <a:pPr marL="304815" defTabSz="609630">
              <a:spcBef>
                <a:spcPts val="733"/>
              </a:spcBef>
              <a:buClr>
                <a:srgbClr val="000000"/>
              </a:buClr>
            </a:pPr>
            <a:r>
              <a:rPr lang="en-US" sz="3334" kern="0" dirty="0">
                <a:solidFill>
                  <a:srgbClr val="000000"/>
                </a:solidFill>
                <a:latin typeface="Montserrat"/>
                <a:ea typeface="Montserrat"/>
                <a:cs typeface="Montserrat"/>
                <a:sym typeface="Montserrat"/>
              </a:rPr>
              <a:t>What are some ways we measure supply?</a:t>
            </a:r>
            <a:endParaRPr sz="3334" kern="0" dirty="0">
              <a:solidFill>
                <a:srgbClr val="000000"/>
              </a:solidFill>
              <a:latin typeface="Montserrat"/>
              <a:ea typeface="Montserrat"/>
              <a:cs typeface="Montserrat"/>
              <a:sym typeface="Montserrat"/>
            </a:endParaRPr>
          </a:p>
          <a:p>
            <a:pPr marL="1219261" indent="-364085" defTabSz="609630">
              <a:spcBef>
                <a:spcPts val="733"/>
              </a:spcBef>
              <a:buClr>
                <a:srgbClr val="000000"/>
              </a:buClr>
              <a:buSzPct val="100000"/>
              <a:buFont typeface="Montserrat"/>
              <a:buAutoNum type="arabicPeriod"/>
            </a:pPr>
            <a:r>
              <a:rPr lang="en-US" sz="3334" kern="0" dirty="0">
                <a:solidFill>
                  <a:srgbClr val="000000"/>
                </a:solidFill>
                <a:latin typeface="Montserrat"/>
                <a:ea typeface="Montserrat"/>
                <a:cs typeface="Montserrat"/>
                <a:sym typeface="Montserrat"/>
              </a:rPr>
              <a:t>seats</a:t>
            </a:r>
            <a:endParaRPr sz="3334" kern="0" dirty="0">
              <a:solidFill>
                <a:srgbClr val="000000"/>
              </a:solidFill>
              <a:latin typeface="Montserrat"/>
              <a:ea typeface="Montserrat"/>
              <a:cs typeface="Montserrat"/>
              <a:sym typeface="Montserrat"/>
            </a:endParaRPr>
          </a:p>
          <a:p>
            <a:pPr marL="1219261" indent="-364085" defTabSz="609630">
              <a:buClr>
                <a:srgbClr val="000000"/>
              </a:buClr>
              <a:buSzPct val="100000"/>
              <a:buFont typeface="Montserrat"/>
              <a:buAutoNum type="arabicPeriod"/>
            </a:pPr>
            <a:r>
              <a:rPr lang="en-US" sz="3334" kern="0" dirty="0">
                <a:solidFill>
                  <a:srgbClr val="000000"/>
                </a:solidFill>
                <a:latin typeface="Montserrat"/>
                <a:ea typeface="Montserrat"/>
                <a:cs typeface="Montserrat"/>
                <a:sym typeface="Montserrat"/>
              </a:rPr>
              <a:t>games</a:t>
            </a:r>
            <a:endParaRPr sz="3334" kern="0" dirty="0">
              <a:solidFill>
                <a:srgbClr val="000000"/>
              </a:solidFill>
              <a:latin typeface="Montserrat"/>
              <a:ea typeface="Montserrat"/>
              <a:cs typeface="Montserrat"/>
              <a:sym typeface="Montserrat"/>
            </a:endParaRPr>
          </a:p>
          <a:p>
            <a:pPr marL="1219261" indent="-364085" defTabSz="609630">
              <a:buClr>
                <a:srgbClr val="000000"/>
              </a:buClr>
              <a:buSzPct val="100000"/>
              <a:buFont typeface="Montserrat"/>
              <a:buAutoNum type="arabicPeriod"/>
            </a:pPr>
            <a:r>
              <a:rPr lang="en-US" sz="3334" kern="0" dirty="0">
                <a:solidFill>
                  <a:srgbClr val="000000"/>
                </a:solidFill>
                <a:latin typeface="Montserrat"/>
                <a:ea typeface="Montserrat"/>
                <a:cs typeface="Montserrat"/>
                <a:sym typeface="Montserrat"/>
              </a:rPr>
              <a:t>teams</a:t>
            </a:r>
            <a:endParaRPr sz="3334" kern="0" dirty="0">
              <a:solidFill>
                <a:srgbClr val="000000"/>
              </a:solidFill>
              <a:latin typeface="Montserrat"/>
              <a:ea typeface="Montserrat"/>
              <a:cs typeface="Montserrat"/>
              <a:sym typeface="Montserrat"/>
            </a:endParaRPr>
          </a:p>
          <a:p>
            <a:pPr defTabSz="609630">
              <a:spcBef>
                <a:spcPts val="733"/>
              </a:spcBef>
              <a:buClr>
                <a:srgbClr val="000000"/>
              </a:buClr>
            </a:pPr>
            <a:endParaRPr sz="3334" kern="0" dirty="0">
              <a:solidFill>
                <a:srgbClr val="000000"/>
              </a:solidFill>
              <a:latin typeface="Montserrat"/>
              <a:ea typeface="Montserrat"/>
              <a:cs typeface="Montserrat"/>
              <a:sym typeface="Montserrat"/>
            </a:endParaRPr>
          </a:p>
          <a:p>
            <a:pPr defTabSz="609630">
              <a:spcBef>
                <a:spcPts val="733"/>
              </a:spcBef>
              <a:buClr>
                <a:srgbClr val="000000"/>
              </a:buClr>
            </a:pPr>
            <a:r>
              <a:rPr lang="en-US" sz="3334" kern="0" dirty="0">
                <a:solidFill>
                  <a:srgbClr val="000000"/>
                </a:solidFill>
                <a:latin typeface="Montserrat"/>
                <a:ea typeface="Montserrat"/>
                <a:cs typeface="Montserrat"/>
                <a:sym typeface="Montserrat"/>
              </a:rPr>
              <a:t>The League governs number of teams, schedules etc. and has an effect on supply.</a:t>
            </a:r>
            <a:endParaRPr sz="3334" kern="0" dirty="0">
              <a:solidFill>
                <a:srgbClr val="000000"/>
              </a:solidFill>
              <a:latin typeface="Montserrat"/>
              <a:ea typeface="Montserrat"/>
              <a:cs typeface="Montserrat"/>
              <a:sym typeface="Montserrat"/>
            </a:endParaRPr>
          </a:p>
          <a:p>
            <a:pPr marL="304815" defTabSz="609630">
              <a:spcBef>
                <a:spcPts val="733"/>
              </a:spcBef>
              <a:buClr>
                <a:srgbClr val="000000"/>
              </a:buClr>
            </a:pPr>
            <a:endParaRPr sz="3334" kern="0" dirty="0">
              <a:solidFill>
                <a:srgbClr val="000000"/>
              </a:solidFill>
              <a:latin typeface="Montserrat"/>
              <a:ea typeface="Montserrat"/>
              <a:cs typeface="Montserrat"/>
              <a:sym typeface="Montserrat"/>
            </a:endParaRPr>
          </a:p>
          <a:p>
            <a:pPr marR="254013" defTabSz="609630">
              <a:spcBef>
                <a:spcPts val="733"/>
              </a:spcBef>
              <a:buClr>
                <a:srgbClr val="000000"/>
              </a:buClr>
            </a:pPr>
            <a:endParaRPr sz="2667" kern="0" dirty="0">
              <a:solidFill>
                <a:srgbClr val="000000"/>
              </a:solidFill>
              <a:latin typeface="Montserrat"/>
              <a:ea typeface="Montserrat"/>
              <a:cs typeface="Montserrat"/>
              <a:sym typeface="Montserrat"/>
            </a:endParaRPr>
          </a:p>
          <a:p>
            <a:pPr defTabSz="609630">
              <a:spcBef>
                <a:spcPts val="733"/>
              </a:spcBef>
              <a:buClr>
                <a:srgbClr val="000000"/>
              </a:buClr>
            </a:pPr>
            <a:endParaRPr sz="3334" kern="0" dirty="0">
              <a:solidFill>
                <a:srgbClr val="2D262A"/>
              </a:solidFill>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1" title="Content Title 1"/>
          <p:cNvSpPr txBox="1"/>
          <p:nvPr/>
        </p:nvSpPr>
        <p:spPr>
          <a:xfrm>
            <a:off x="685800" y="602000"/>
            <a:ext cx="8930600" cy="819776"/>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5667" kern="0">
                <a:solidFill>
                  <a:srgbClr val="000000"/>
                </a:solidFill>
                <a:latin typeface="Montserrat Black"/>
                <a:ea typeface="Montserrat Black"/>
                <a:cs typeface="Montserrat Black"/>
                <a:sym typeface="Montserrat Black"/>
              </a:rPr>
              <a:t>Prices</a:t>
            </a:r>
            <a:endParaRPr sz="5667" kern="0">
              <a:solidFill>
                <a:srgbClr val="000000"/>
              </a:solidFill>
              <a:latin typeface="Montserrat"/>
              <a:ea typeface="Montserrat"/>
              <a:cs typeface="Montserrat"/>
              <a:sym typeface="Montserrat"/>
            </a:endParaRPr>
          </a:p>
        </p:txBody>
      </p:sp>
      <p:sp>
        <p:nvSpPr>
          <p:cNvPr id="200" name="Google Shape;200;p31"/>
          <p:cNvSpPr txBox="1"/>
          <p:nvPr/>
        </p:nvSpPr>
        <p:spPr>
          <a:xfrm>
            <a:off x="502920" y="1623060"/>
            <a:ext cx="6187613" cy="6535443"/>
          </a:xfrm>
          <a:prstGeom prst="rect">
            <a:avLst/>
          </a:prstGeom>
          <a:noFill/>
          <a:ln>
            <a:noFill/>
          </a:ln>
        </p:spPr>
        <p:txBody>
          <a:bodyPr spcFirstLastPara="1" wrap="square" lIns="0" tIns="0" rIns="0" bIns="0" anchor="t" anchorCtr="0">
            <a:spAutoFit/>
          </a:bodyPr>
          <a:lstStyle/>
          <a:p>
            <a:pPr marL="304815" indent="-355618" defTabSz="609630">
              <a:buClr>
                <a:srgbClr val="000000"/>
              </a:buClr>
              <a:buSzPts val="4800"/>
              <a:buFont typeface="Montserrat"/>
              <a:buChar char="●"/>
            </a:pPr>
            <a:r>
              <a:rPr lang="en-US" sz="3200" kern="0" dirty="0">
                <a:solidFill>
                  <a:srgbClr val="000000"/>
                </a:solidFill>
                <a:latin typeface="Montserrat"/>
                <a:ea typeface="Montserrat"/>
                <a:cs typeface="Montserrat"/>
                <a:sym typeface="Montserrat"/>
              </a:rPr>
              <a:t>In 2026, Atlanta Dream ticket prices increased from approximately $173 to $255 following the Angel Reese trade announcement.</a:t>
            </a:r>
          </a:p>
          <a:p>
            <a:pPr defTabSz="609630">
              <a:buClr>
                <a:srgbClr val="000000"/>
              </a:buClr>
              <a:buSzPts val="4800"/>
            </a:pPr>
            <a:endParaRPr sz="3200" kern="0" dirty="0">
              <a:solidFill>
                <a:srgbClr val="000000"/>
              </a:solidFill>
              <a:latin typeface="Montserrat"/>
              <a:ea typeface="Montserrat"/>
              <a:cs typeface="Montserrat"/>
              <a:sym typeface="Montserrat"/>
            </a:endParaRPr>
          </a:p>
          <a:p>
            <a:pPr marL="304815" indent="-355618" defTabSz="609630">
              <a:buClr>
                <a:srgbClr val="000000"/>
              </a:buClr>
              <a:buSzPts val="4800"/>
              <a:buFont typeface="Montserrat"/>
              <a:buChar char="●"/>
            </a:pPr>
            <a:r>
              <a:rPr lang="en-US" sz="3200" kern="0" dirty="0">
                <a:solidFill>
                  <a:srgbClr val="000000"/>
                </a:solidFill>
                <a:latin typeface="Montserrat"/>
                <a:ea typeface="Montserrat"/>
                <a:cs typeface="Montserrat"/>
                <a:sym typeface="Montserrat"/>
              </a:rPr>
              <a:t>This example illustrates how increased consumer interest can affect market prices.</a:t>
            </a:r>
            <a:endParaRPr sz="3200" kern="0" dirty="0">
              <a:solidFill>
                <a:srgbClr val="000000"/>
              </a:solidFill>
              <a:latin typeface="Montserrat"/>
              <a:ea typeface="Montserrat"/>
              <a:cs typeface="Montserrat"/>
              <a:sym typeface="Montserrat"/>
            </a:endParaRPr>
          </a:p>
          <a:p>
            <a:pPr marL="304815" defTabSz="609630">
              <a:spcBef>
                <a:spcPts val="733"/>
              </a:spcBef>
              <a:buClr>
                <a:srgbClr val="000000"/>
              </a:buClr>
            </a:pPr>
            <a:endParaRPr sz="2667" kern="0" dirty="0">
              <a:solidFill>
                <a:srgbClr val="000000"/>
              </a:solidFill>
              <a:latin typeface="Montserrat"/>
              <a:ea typeface="Montserrat"/>
              <a:cs typeface="Montserrat"/>
              <a:sym typeface="Montserrat"/>
            </a:endParaRPr>
          </a:p>
          <a:p>
            <a:pPr marL="304815" defTabSz="609630">
              <a:spcBef>
                <a:spcPts val="733"/>
              </a:spcBef>
              <a:buClr>
                <a:srgbClr val="000000"/>
              </a:buClr>
            </a:pPr>
            <a:endParaRPr sz="2667" b="1" kern="0" dirty="0">
              <a:solidFill>
                <a:srgbClr val="000000"/>
              </a:solidFill>
              <a:latin typeface="Montserrat"/>
              <a:ea typeface="Montserrat"/>
              <a:cs typeface="Montserrat"/>
              <a:sym typeface="Montserrat"/>
            </a:endParaRPr>
          </a:p>
          <a:p>
            <a:pPr marR="254013" defTabSz="609630">
              <a:spcBef>
                <a:spcPts val="733"/>
              </a:spcBef>
              <a:buClr>
                <a:srgbClr val="000000"/>
              </a:buClr>
            </a:pPr>
            <a:endParaRPr sz="2667" kern="0" dirty="0">
              <a:solidFill>
                <a:srgbClr val="000000"/>
              </a:solidFill>
              <a:latin typeface="Montserrat"/>
              <a:ea typeface="Montserrat"/>
              <a:cs typeface="Montserrat"/>
              <a:sym typeface="Montserrat"/>
            </a:endParaRPr>
          </a:p>
          <a:p>
            <a:pPr defTabSz="609630">
              <a:spcBef>
                <a:spcPts val="733"/>
              </a:spcBef>
              <a:buClr>
                <a:srgbClr val="000000"/>
              </a:buClr>
            </a:pPr>
            <a:endParaRPr sz="3334" kern="0" dirty="0">
              <a:solidFill>
                <a:srgbClr val="2D262A"/>
              </a:solidFill>
              <a:latin typeface="Montserrat"/>
              <a:ea typeface="Montserrat"/>
              <a:cs typeface="Montserrat"/>
              <a:sym typeface="Montserrat"/>
            </a:endParaRPr>
          </a:p>
        </p:txBody>
      </p:sp>
      <p:pic>
        <p:nvPicPr>
          <p:cNvPr id="201" name="Google Shape;201;p31" title="AngelReesetrade_prices.jpg"/>
          <p:cNvPicPr preferRelativeResize="0"/>
          <p:nvPr/>
        </p:nvPicPr>
        <p:blipFill>
          <a:blip r:embed="rId3">
            <a:alphaModFix/>
          </a:blip>
          <a:stretch>
            <a:fillRect/>
          </a:stretch>
        </p:blipFill>
        <p:spPr>
          <a:xfrm>
            <a:off x="7009850" y="50800"/>
            <a:ext cx="4138298" cy="67563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4" title="Content Title 1"/>
          <p:cNvSpPr txBox="1"/>
          <p:nvPr/>
        </p:nvSpPr>
        <p:spPr>
          <a:xfrm>
            <a:off x="685800" y="477517"/>
            <a:ext cx="10571400" cy="713722"/>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4934" b="1" kern="0">
                <a:solidFill>
                  <a:srgbClr val="000000"/>
                </a:solidFill>
                <a:latin typeface="Montserrat Black"/>
                <a:ea typeface="Montserrat Black"/>
                <a:cs typeface="Montserrat Black"/>
                <a:sym typeface="Montserrat Black"/>
              </a:rPr>
              <a:t>How did the market respond?</a:t>
            </a:r>
            <a:endParaRPr sz="4934" kern="0">
              <a:solidFill>
                <a:srgbClr val="000000"/>
              </a:solidFill>
              <a:latin typeface="Arial"/>
              <a:cs typeface="Arial"/>
              <a:sym typeface="Arial"/>
            </a:endParaRPr>
          </a:p>
        </p:txBody>
      </p:sp>
      <p:sp>
        <p:nvSpPr>
          <p:cNvPr id="220" name="Google Shape;220;p34"/>
          <p:cNvSpPr txBox="1"/>
          <p:nvPr/>
        </p:nvSpPr>
        <p:spPr>
          <a:xfrm>
            <a:off x="880110" y="1483367"/>
            <a:ext cx="10058400" cy="4806124"/>
          </a:xfrm>
          <a:prstGeom prst="rect">
            <a:avLst/>
          </a:prstGeom>
          <a:noFill/>
          <a:ln>
            <a:noFill/>
          </a:ln>
        </p:spPr>
        <p:txBody>
          <a:bodyPr spcFirstLastPara="1" wrap="square" lIns="0" tIns="0" rIns="0" bIns="0" anchor="t" anchorCtr="0">
            <a:spAutoFit/>
          </a:bodyPr>
          <a:lstStyle/>
          <a:p>
            <a:pPr defTabSz="609630">
              <a:buClr>
                <a:srgbClr val="000000"/>
              </a:buClr>
            </a:pPr>
            <a:r>
              <a:rPr lang="en-US" sz="3667" b="1" kern="0" dirty="0">
                <a:solidFill>
                  <a:srgbClr val="000000"/>
                </a:solidFill>
                <a:latin typeface="Montserrat"/>
                <a:ea typeface="Montserrat"/>
                <a:cs typeface="Montserrat"/>
                <a:sym typeface="Montserrat"/>
              </a:rPr>
              <a:t>Buyers</a:t>
            </a:r>
            <a:endParaRPr sz="3667" b="1" kern="0" dirty="0">
              <a:solidFill>
                <a:srgbClr val="000000"/>
              </a:solidFill>
              <a:latin typeface="Montserrat"/>
              <a:ea typeface="Montserrat"/>
              <a:cs typeface="Montserrat"/>
              <a:sym typeface="Montserrat"/>
            </a:endParaRPr>
          </a:p>
          <a:p>
            <a:pPr marL="304815" indent="-309049" defTabSz="609630">
              <a:buClr>
                <a:srgbClr val="000000"/>
              </a:buClr>
              <a:buSzPts val="3700"/>
              <a:buFont typeface="Montserrat"/>
              <a:buChar char="●"/>
            </a:pPr>
            <a:r>
              <a:rPr lang="en-US" sz="2467" kern="0" dirty="0">
                <a:solidFill>
                  <a:srgbClr val="000000"/>
                </a:solidFill>
                <a:latin typeface="Montserrat"/>
                <a:ea typeface="Montserrat"/>
                <a:cs typeface="Montserrat"/>
                <a:sym typeface="Montserrat"/>
              </a:rPr>
              <a:t>More fans purchased tickets despite higher prices.</a:t>
            </a:r>
            <a:endParaRPr sz="2467" kern="0" dirty="0">
              <a:solidFill>
                <a:srgbClr val="000000"/>
              </a:solidFill>
              <a:latin typeface="Montserrat"/>
              <a:ea typeface="Montserrat"/>
              <a:cs typeface="Montserrat"/>
              <a:sym typeface="Montserrat"/>
            </a:endParaRPr>
          </a:p>
          <a:p>
            <a:pPr marL="304815" indent="-309049" defTabSz="609630">
              <a:lnSpc>
                <a:spcPct val="115000"/>
              </a:lnSpc>
              <a:buClr>
                <a:srgbClr val="000000"/>
              </a:buClr>
              <a:buSzPts val="3700"/>
              <a:buFont typeface="Montserrat"/>
              <a:buChar char="●"/>
            </a:pPr>
            <a:r>
              <a:rPr lang="en-US" sz="2467" kern="0" dirty="0">
                <a:solidFill>
                  <a:srgbClr val="000000"/>
                </a:solidFill>
                <a:latin typeface="Montserrat"/>
                <a:ea typeface="Montserrat"/>
                <a:cs typeface="Montserrat"/>
                <a:sym typeface="Montserrat"/>
              </a:rPr>
              <a:t>Some fans paid substantially more.</a:t>
            </a:r>
            <a:endParaRPr sz="2467" kern="0" dirty="0">
              <a:solidFill>
                <a:srgbClr val="000000"/>
              </a:solidFill>
              <a:latin typeface="Montserrat"/>
              <a:ea typeface="Montserrat"/>
              <a:cs typeface="Montserrat"/>
              <a:sym typeface="Montserrat"/>
            </a:endParaRPr>
          </a:p>
          <a:p>
            <a:pPr marL="304815" indent="-309049" defTabSz="609630">
              <a:lnSpc>
                <a:spcPct val="115000"/>
              </a:lnSpc>
              <a:buClr>
                <a:srgbClr val="000000"/>
              </a:buClr>
              <a:buSzPts val="3700"/>
              <a:buFont typeface="Montserrat"/>
              <a:buChar char="●"/>
            </a:pPr>
            <a:r>
              <a:rPr lang="en-US" sz="2467" kern="0" dirty="0">
                <a:solidFill>
                  <a:srgbClr val="000000"/>
                </a:solidFill>
                <a:latin typeface="Montserrat"/>
                <a:ea typeface="Montserrat"/>
                <a:cs typeface="Montserrat"/>
                <a:sym typeface="Montserrat"/>
              </a:rPr>
              <a:t>Some fans chose not to attend because prices were too high.</a:t>
            </a:r>
            <a:endParaRPr sz="2467" kern="0" dirty="0">
              <a:solidFill>
                <a:srgbClr val="000000"/>
              </a:solidFill>
              <a:latin typeface="Montserrat"/>
              <a:ea typeface="Montserrat"/>
              <a:cs typeface="Montserrat"/>
              <a:sym typeface="Montserrat"/>
            </a:endParaRPr>
          </a:p>
          <a:p>
            <a:pPr defTabSz="609630">
              <a:spcBef>
                <a:spcPts val="733"/>
              </a:spcBef>
              <a:buClr>
                <a:srgbClr val="000000"/>
              </a:buClr>
            </a:pPr>
            <a:r>
              <a:rPr lang="en-US" sz="3667" b="1" kern="0" dirty="0">
                <a:solidFill>
                  <a:srgbClr val="000000"/>
                </a:solidFill>
                <a:latin typeface="Montserrat"/>
                <a:ea typeface="Montserrat"/>
                <a:cs typeface="Montserrat"/>
                <a:sym typeface="Montserrat"/>
              </a:rPr>
              <a:t>Sellers</a:t>
            </a:r>
            <a:endParaRPr sz="3667" b="1" kern="0" dirty="0">
              <a:solidFill>
                <a:srgbClr val="000000"/>
              </a:solidFill>
              <a:latin typeface="Montserrat"/>
              <a:ea typeface="Montserrat"/>
              <a:cs typeface="Montserrat"/>
              <a:sym typeface="Montserrat"/>
            </a:endParaRPr>
          </a:p>
          <a:p>
            <a:pPr marL="304815" indent="-309049" defTabSz="609630">
              <a:buClr>
                <a:srgbClr val="000000"/>
              </a:buClr>
              <a:buSzPts val="3700"/>
              <a:buFont typeface="Montserrat"/>
              <a:buChar char="●"/>
            </a:pPr>
            <a:r>
              <a:rPr lang="en-US" sz="2467" kern="0" dirty="0">
                <a:solidFill>
                  <a:srgbClr val="000000"/>
                </a:solidFill>
                <a:latin typeface="Montserrat"/>
                <a:ea typeface="Montserrat"/>
                <a:cs typeface="Montserrat"/>
                <a:sym typeface="Montserrat"/>
              </a:rPr>
              <a:t>Tickets sold at higher prices.</a:t>
            </a:r>
            <a:endParaRPr sz="2467" kern="0" dirty="0">
              <a:solidFill>
                <a:srgbClr val="000000"/>
              </a:solidFill>
              <a:latin typeface="Montserrat"/>
              <a:ea typeface="Montserrat"/>
              <a:cs typeface="Montserrat"/>
              <a:sym typeface="Montserrat"/>
            </a:endParaRPr>
          </a:p>
          <a:p>
            <a:pPr marL="304815" indent="-309049" defTabSz="609630">
              <a:lnSpc>
                <a:spcPct val="115000"/>
              </a:lnSpc>
              <a:buClr>
                <a:srgbClr val="000000"/>
              </a:buClr>
              <a:buSzPts val="3700"/>
              <a:buFont typeface="Montserrat"/>
              <a:buChar char="●"/>
            </a:pPr>
            <a:r>
              <a:rPr lang="en-US" sz="2467" kern="0" dirty="0">
                <a:solidFill>
                  <a:srgbClr val="000000"/>
                </a:solidFill>
                <a:latin typeface="Montserrat"/>
                <a:ea typeface="Montserrat"/>
                <a:cs typeface="Montserrat"/>
                <a:sym typeface="Montserrat"/>
              </a:rPr>
              <a:t>More advertisers sought access to WNBA audiences.</a:t>
            </a:r>
            <a:endParaRPr sz="2467" kern="0" dirty="0">
              <a:solidFill>
                <a:srgbClr val="000000"/>
              </a:solidFill>
              <a:latin typeface="Montserrat"/>
              <a:ea typeface="Montserrat"/>
              <a:cs typeface="Montserrat"/>
              <a:sym typeface="Montserrat"/>
            </a:endParaRPr>
          </a:p>
          <a:p>
            <a:pPr marL="304815" indent="-309049" defTabSz="609630">
              <a:buClr>
                <a:srgbClr val="000000"/>
              </a:buClr>
              <a:buSzPts val="3700"/>
              <a:buFont typeface="Montserrat"/>
              <a:buChar char="●"/>
            </a:pPr>
            <a:r>
              <a:rPr lang="en-US" sz="2467" kern="0" dirty="0">
                <a:solidFill>
                  <a:srgbClr val="000000"/>
                </a:solidFill>
                <a:latin typeface="Montserrat"/>
                <a:ea typeface="Montserrat"/>
                <a:cs typeface="Montserrat"/>
                <a:sym typeface="Montserrat"/>
              </a:rPr>
              <a:t>The league expanded by adding teams and increasing the number of games.</a:t>
            </a:r>
            <a:endParaRPr sz="2467" kern="0" dirty="0">
              <a:solidFill>
                <a:srgbClr val="000000"/>
              </a:solidFill>
              <a:latin typeface="Montserrat"/>
              <a:ea typeface="Montserrat"/>
              <a:cs typeface="Montserrat"/>
              <a:sym typeface="Montserrat"/>
            </a:endParaRPr>
          </a:p>
          <a:p>
            <a:pPr marL="304815" indent="-309049" defTabSz="609630">
              <a:buClr>
                <a:srgbClr val="000000"/>
              </a:buClr>
              <a:buSzPts val="3700"/>
              <a:buFont typeface="Montserrat"/>
              <a:buChar char="●"/>
            </a:pPr>
            <a:r>
              <a:rPr lang="en-US" sz="2467" kern="0" dirty="0">
                <a:solidFill>
                  <a:srgbClr val="000000"/>
                </a:solidFill>
                <a:latin typeface="Montserrat"/>
                <a:ea typeface="Montserrat"/>
                <a:cs typeface="Montserrat"/>
                <a:sym typeface="Montserrat"/>
              </a:rPr>
              <a:t>As interest in the WNBA grew, expansion created additional opportunities for fans, advertisers, and investors.</a:t>
            </a:r>
            <a:endParaRPr sz="3133" kern="0" dirty="0">
              <a:solidFill>
                <a:srgbClr val="2D262A"/>
              </a:solidFill>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5" title="Content Title 1"/>
          <p:cNvSpPr txBox="1"/>
          <p:nvPr/>
        </p:nvSpPr>
        <p:spPr>
          <a:xfrm>
            <a:off x="685800" y="477517"/>
            <a:ext cx="8930600" cy="819776"/>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5667" b="1" kern="0">
                <a:solidFill>
                  <a:srgbClr val="000000"/>
                </a:solidFill>
                <a:latin typeface="Montserrat Black"/>
                <a:ea typeface="Montserrat Black"/>
                <a:cs typeface="Montserrat Black"/>
                <a:sym typeface="Montserrat Black"/>
              </a:rPr>
              <a:t>Market Equilibrium</a:t>
            </a:r>
            <a:endParaRPr sz="5667" kern="0">
              <a:solidFill>
                <a:srgbClr val="000000"/>
              </a:solidFill>
              <a:latin typeface="Arial"/>
              <a:cs typeface="Arial"/>
              <a:sym typeface="Arial"/>
            </a:endParaRPr>
          </a:p>
        </p:txBody>
      </p:sp>
      <p:sp>
        <p:nvSpPr>
          <p:cNvPr id="226" name="Google Shape;226;p35"/>
          <p:cNvSpPr txBox="1"/>
          <p:nvPr/>
        </p:nvSpPr>
        <p:spPr>
          <a:xfrm>
            <a:off x="563950" y="1483367"/>
            <a:ext cx="10571400" cy="6811032"/>
          </a:xfrm>
          <a:prstGeom prst="rect">
            <a:avLst/>
          </a:prstGeom>
          <a:noFill/>
          <a:ln>
            <a:noFill/>
          </a:ln>
        </p:spPr>
        <p:txBody>
          <a:bodyPr spcFirstLastPara="1" wrap="square" lIns="0" tIns="0" rIns="0" bIns="0" anchor="t" anchorCtr="0">
            <a:spAutoFit/>
          </a:bodyPr>
          <a:lstStyle/>
          <a:p>
            <a:pPr marL="304815" indent="-364085" defTabSz="609630">
              <a:buClr>
                <a:srgbClr val="000000"/>
              </a:buClr>
              <a:buSzPts val="5000"/>
              <a:buFont typeface="Montserrat"/>
              <a:buChar char="●"/>
            </a:pPr>
            <a:r>
              <a:rPr lang="en-US" sz="3334" kern="0" dirty="0">
                <a:solidFill>
                  <a:srgbClr val="000000"/>
                </a:solidFill>
                <a:latin typeface="Montserrat"/>
                <a:ea typeface="Montserrat"/>
                <a:cs typeface="Montserrat"/>
                <a:sym typeface="Montserrat"/>
              </a:rPr>
              <a:t>Market equilibrium occurs where supply and demand meet. The equilibrium price is the price at which buyers and sellers agree to exchange tickets.</a:t>
            </a:r>
            <a:endParaRPr sz="3334" kern="0" dirty="0">
              <a:solidFill>
                <a:srgbClr val="000000"/>
              </a:solidFill>
              <a:latin typeface="Montserrat"/>
              <a:ea typeface="Montserrat"/>
              <a:cs typeface="Montserrat"/>
              <a:sym typeface="Montserrat"/>
            </a:endParaRPr>
          </a:p>
          <a:p>
            <a:pPr marL="304815" indent="-364085" defTabSz="609630">
              <a:buClr>
                <a:srgbClr val="000000"/>
              </a:buClr>
              <a:buSzPts val="5000"/>
              <a:buFont typeface="Montserrat"/>
              <a:buChar char="●"/>
            </a:pPr>
            <a:r>
              <a:rPr lang="en-US" sz="3334" kern="0" dirty="0">
                <a:solidFill>
                  <a:srgbClr val="000000"/>
                </a:solidFill>
                <a:latin typeface="Montserrat"/>
                <a:ea typeface="Montserrat"/>
                <a:cs typeface="Montserrat"/>
                <a:sym typeface="Montserrat"/>
              </a:rPr>
              <a:t>Use either the Angel Reese trade or All-Star Game example to have students graph out and explain the change in market equilibrium price and quantity.</a:t>
            </a:r>
            <a:endParaRPr sz="3334" kern="0" dirty="0">
              <a:solidFill>
                <a:srgbClr val="000000"/>
              </a:solidFill>
              <a:latin typeface="Montserrat"/>
              <a:ea typeface="Montserrat"/>
              <a:cs typeface="Montserrat"/>
              <a:sym typeface="Montserrat"/>
            </a:endParaRPr>
          </a:p>
          <a:p>
            <a:pPr marL="304815" defTabSz="609630">
              <a:spcBef>
                <a:spcPts val="733"/>
              </a:spcBef>
              <a:buClr>
                <a:srgbClr val="000000"/>
              </a:buClr>
            </a:pPr>
            <a:endParaRPr sz="3334" b="1" kern="0" dirty="0">
              <a:solidFill>
                <a:srgbClr val="000000"/>
              </a:solidFill>
              <a:latin typeface="Montserrat"/>
              <a:ea typeface="Montserrat"/>
              <a:cs typeface="Montserrat"/>
              <a:sym typeface="Montserrat"/>
            </a:endParaRPr>
          </a:p>
          <a:p>
            <a:pPr defTabSz="609630">
              <a:spcBef>
                <a:spcPts val="733"/>
              </a:spcBef>
              <a:buClr>
                <a:srgbClr val="000000"/>
              </a:buClr>
            </a:pPr>
            <a:endParaRPr sz="2667" kern="0" dirty="0">
              <a:solidFill>
                <a:srgbClr val="000000"/>
              </a:solidFill>
              <a:latin typeface="Montserrat"/>
              <a:ea typeface="Montserrat"/>
              <a:cs typeface="Montserrat"/>
              <a:sym typeface="Montserrat"/>
            </a:endParaRPr>
          </a:p>
          <a:p>
            <a:pPr marL="304815" defTabSz="609630">
              <a:spcBef>
                <a:spcPts val="733"/>
              </a:spcBef>
              <a:buClr>
                <a:srgbClr val="000000"/>
              </a:buClr>
            </a:pPr>
            <a:endParaRPr sz="2667" b="1" kern="0" dirty="0">
              <a:solidFill>
                <a:srgbClr val="000000"/>
              </a:solidFill>
              <a:latin typeface="Montserrat"/>
              <a:ea typeface="Montserrat"/>
              <a:cs typeface="Montserrat"/>
              <a:sym typeface="Montserrat"/>
            </a:endParaRPr>
          </a:p>
          <a:p>
            <a:pPr marR="254013" defTabSz="609630">
              <a:spcBef>
                <a:spcPts val="733"/>
              </a:spcBef>
              <a:buClr>
                <a:srgbClr val="000000"/>
              </a:buClr>
            </a:pPr>
            <a:endParaRPr sz="2667" kern="0" dirty="0">
              <a:solidFill>
                <a:srgbClr val="000000"/>
              </a:solidFill>
              <a:latin typeface="Montserrat"/>
              <a:ea typeface="Montserrat"/>
              <a:cs typeface="Montserrat"/>
              <a:sym typeface="Montserrat"/>
            </a:endParaRPr>
          </a:p>
          <a:p>
            <a:pPr defTabSz="609630">
              <a:spcBef>
                <a:spcPts val="733"/>
              </a:spcBef>
              <a:buClr>
                <a:srgbClr val="000000"/>
              </a:buClr>
            </a:pPr>
            <a:endParaRPr sz="3334" kern="0" dirty="0">
              <a:solidFill>
                <a:srgbClr val="2D262A"/>
              </a:solidFill>
              <a:latin typeface="Montserrat"/>
              <a:ea typeface="Montserrat"/>
              <a:cs typeface="Montserrat"/>
              <a:sym typeface="Montserra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6" title="Content Title 1"/>
          <p:cNvSpPr txBox="1"/>
          <p:nvPr/>
        </p:nvSpPr>
        <p:spPr>
          <a:xfrm>
            <a:off x="685800" y="514183"/>
            <a:ext cx="8930600" cy="713722"/>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4934" b="1" kern="0">
                <a:solidFill>
                  <a:srgbClr val="000000"/>
                </a:solidFill>
                <a:latin typeface="Montserrat Black"/>
                <a:ea typeface="Montserrat Black"/>
                <a:cs typeface="Montserrat Black"/>
                <a:sym typeface="Montserrat Black"/>
              </a:rPr>
              <a:t>Class Assessment</a:t>
            </a:r>
            <a:endParaRPr sz="4934" kern="0">
              <a:solidFill>
                <a:srgbClr val="000000"/>
              </a:solidFill>
              <a:latin typeface="Arial"/>
              <a:cs typeface="Arial"/>
              <a:sym typeface="Arial"/>
            </a:endParaRPr>
          </a:p>
        </p:txBody>
      </p:sp>
      <p:sp>
        <p:nvSpPr>
          <p:cNvPr id="232" name="Google Shape;232;p36"/>
          <p:cNvSpPr txBox="1"/>
          <p:nvPr/>
        </p:nvSpPr>
        <p:spPr>
          <a:xfrm>
            <a:off x="685800" y="1439517"/>
            <a:ext cx="6229350" cy="6432787"/>
          </a:xfrm>
          <a:prstGeom prst="rect">
            <a:avLst/>
          </a:prstGeom>
          <a:noFill/>
          <a:ln>
            <a:noFill/>
          </a:ln>
        </p:spPr>
        <p:txBody>
          <a:bodyPr spcFirstLastPara="1" wrap="square" lIns="0" tIns="0" rIns="0" bIns="0" anchor="t" anchorCtr="0">
            <a:spAutoFit/>
          </a:bodyPr>
          <a:lstStyle/>
          <a:p>
            <a:pPr marL="304815" indent="-292115" defTabSz="609630">
              <a:spcBef>
                <a:spcPts val="733"/>
              </a:spcBef>
              <a:buClr>
                <a:srgbClr val="000000"/>
              </a:buClr>
              <a:buSzPts val="3300"/>
              <a:buFont typeface="Montserrat"/>
              <a:buChar char="●"/>
            </a:pPr>
            <a:r>
              <a:rPr lang="en-US" sz="2200" kern="0" dirty="0">
                <a:solidFill>
                  <a:srgbClr val="000000"/>
                </a:solidFill>
                <a:latin typeface="Montserrat"/>
                <a:ea typeface="Montserrat"/>
                <a:cs typeface="Montserrat"/>
                <a:sym typeface="Montserrat"/>
              </a:rPr>
              <a:t>Use this Social Media post to have students graph and describe in words what happened.</a:t>
            </a:r>
            <a:endParaRPr sz="2200" kern="0" dirty="0">
              <a:solidFill>
                <a:srgbClr val="000000"/>
              </a:solidFill>
              <a:latin typeface="Montserrat"/>
              <a:ea typeface="Montserrat"/>
              <a:cs typeface="Montserrat"/>
              <a:sym typeface="Montserrat"/>
            </a:endParaRPr>
          </a:p>
          <a:p>
            <a:pPr marL="304815" indent="-292115" defTabSz="609630">
              <a:buClr>
                <a:srgbClr val="000000"/>
              </a:buClr>
              <a:buSzPts val="3300"/>
              <a:buFont typeface="Montserrat"/>
              <a:buChar char="●"/>
            </a:pPr>
            <a:r>
              <a:rPr lang="en-US" sz="2200" kern="0" dirty="0">
                <a:solidFill>
                  <a:srgbClr val="000000"/>
                </a:solidFill>
                <a:latin typeface="Montserrat"/>
                <a:ea typeface="Montserrat"/>
                <a:cs typeface="Montserrat"/>
                <a:sym typeface="Montserrat"/>
              </a:rPr>
              <a:t>This can be completed individually or in groups. Have students submit their responses.</a:t>
            </a:r>
            <a:endParaRPr sz="2200" kern="0" dirty="0">
              <a:solidFill>
                <a:srgbClr val="000000"/>
              </a:solidFill>
              <a:latin typeface="Montserrat"/>
              <a:ea typeface="Montserrat"/>
              <a:cs typeface="Montserrat"/>
              <a:sym typeface="Montserrat"/>
            </a:endParaRPr>
          </a:p>
          <a:p>
            <a:pPr marL="304815" indent="-292115" defTabSz="609630">
              <a:buClr>
                <a:srgbClr val="000000"/>
              </a:buClr>
              <a:buSzPts val="3300"/>
              <a:buFont typeface="Montserrat"/>
              <a:buChar char="●"/>
            </a:pPr>
            <a:r>
              <a:rPr lang="en-US" sz="2200" b="1" kern="0" dirty="0">
                <a:solidFill>
                  <a:srgbClr val="000000"/>
                </a:solidFill>
                <a:latin typeface="Montserrat"/>
                <a:ea typeface="Montserrat"/>
                <a:cs typeface="Montserrat"/>
                <a:sym typeface="Montserrat"/>
              </a:rPr>
              <a:t>Prompt</a:t>
            </a:r>
            <a:r>
              <a:rPr lang="en-US" sz="2200" kern="0" dirty="0">
                <a:solidFill>
                  <a:srgbClr val="000000"/>
                </a:solidFill>
                <a:latin typeface="Montserrat"/>
                <a:ea typeface="Montserrat"/>
                <a:cs typeface="Montserrat"/>
                <a:sym typeface="Montserrat"/>
              </a:rPr>
              <a:t>: Draw two possible graphs that explain how this increase in the average price of tickets could have occurred.</a:t>
            </a:r>
            <a:endParaRPr sz="2200" kern="0" dirty="0">
              <a:solidFill>
                <a:srgbClr val="000000"/>
              </a:solidFill>
              <a:latin typeface="Montserrat"/>
              <a:ea typeface="Montserrat"/>
              <a:cs typeface="Montserrat"/>
              <a:sym typeface="Montserrat"/>
            </a:endParaRPr>
          </a:p>
          <a:p>
            <a:pPr marL="609630" lvl="1" indent="-292115" defTabSz="609630">
              <a:buClr>
                <a:srgbClr val="000000"/>
              </a:buClr>
              <a:buSzPct val="100000"/>
              <a:buFont typeface="Montserrat"/>
              <a:buAutoNum type="alphaLcPeriod"/>
            </a:pPr>
            <a:r>
              <a:rPr lang="en-US" sz="2200" kern="0" dirty="0">
                <a:solidFill>
                  <a:srgbClr val="000000"/>
                </a:solidFill>
                <a:latin typeface="Montserrat"/>
                <a:ea typeface="Montserrat"/>
                <a:cs typeface="Montserrat"/>
                <a:sym typeface="Montserrat"/>
              </a:rPr>
              <a:t>Label everything on both graphs</a:t>
            </a:r>
            <a:endParaRPr sz="2200" kern="0" dirty="0">
              <a:solidFill>
                <a:srgbClr val="000000"/>
              </a:solidFill>
              <a:latin typeface="Montserrat"/>
              <a:ea typeface="Montserrat"/>
              <a:cs typeface="Montserrat"/>
              <a:sym typeface="Montserrat"/>
            </a:endParaRPr>
          </a:p>
          <a:p>
            <a:pPr marL="609630" lvl="1" indent="-292115" defTabSz="609630">
              <a:buClr>
                <a:srgbClr val="000000"/>
              </a:buClr>
              <a:buSzPct val="100000"/>
              <a:buFont typeface="Montserrat"/>
              <a:buAutoNum type="alphaLcPeriod"/>
            </a:pPr>
            <a:r>
              <a:rPr lang="en-US" sz="2200" kern="0" dirty="0">
                <a:solidFill>
                  <a:srgbClr val="000000"/>
                </a:solidFill>
                <a:latin typeface="Montserrat"/>
                <a:ea typeface="Montserrat"/>
                <a:cs typeface="Montserrat"/>
                <a:sym typeface="Montserrat"/>
              </a:rPr>
              <a:t>Describe in words, what is happening for each graph.</a:t>
            </a:r>
            <a:endParaRPr sz="2200" kern="0" dirty="0">
              <a:solidFill>
                <a:srgbClr val="000000"/>
              </a:solidFill>
              <a:latin typeface="Montserrat"/>
              <a:ea typeface="Montserrat"/>
              <a:cs typeface="Montserrat"/>
              <a:sym typeface="Montserrat"/>
            </a:endParaRPr>
          </a:p>
          <a:p>
            <a:pPr marL="609630" lvl="1" indent="-292115" defTabSz="609630">
              <a:buClr>
                <a:srgbClr val="000000"/>
              </a:buClr>
              <a:buSzPct val="100000"/>
              <a:buFont typeface="Montserrat"/>
              <a:buAutoNum type="alphaLcPeriod"/>
            </a:pPr>
            <a:r>
              <a:rPr lang="en-US" sz="2200" kern="0" dirty="0">
                <a:solidFill>
                  <a:srgbClr val="000000"/>
                </a:solidFill>
                <a:latin typeface="Montserrat"/>
                <a:ea typeface="Montserrat"/>
                <a:cs typeface="Montserrat"/>
                <a:sym typeface="Montserrat"/>
              </a:rPr>
              <a:t>Explain which scenario (of the 2 graphs) likely fit for this Angel Reese example.</a:t>
            </a:r>
            <a:endParaRPr sz="2667" kern="0" dirty="0">
              <a:solidFill>
                <a:srgbClr val="000000"/>
              </a:solidFill>
              <a:latin typeface="Montserrat"/>
              <a:ea typeface="Montserrat"/>
              <a:cs typeface="Montserrat"/>
              <a:sym typeface="Montserrat"/>
            </a:endParaRPr>
          </a:p>
          <a:p>
            <a:pPr marL="304815" defTabSz="609630">
              <a:spcBef>
                <a:spcPts val="733"/>
              </a:spcBef>
              <a:buClr>
                <a:srgbClr val="000000"/>
              </a:buClr>
            </a:pPr>
            <a:endParaRPr sz="2667" b="1" kern="0" dirty="0">
              <a:solidFill>
                <a:srgbClr val="000000"/>
              </a:solidFill>
              <a:latin typeface="Montserrat"/>
              <a:ea typeface="Montserrat"/>
              <a:cs typeface="Montserrat"/>
              <a:sym typeface="Montserrat"/>
            </a:endParaRPr>
          </a:p>
          <a:p>
            <a:pPr marR="254013" defTabSz="609630">
              <a:spcBef>
                <a:spcPts val="733"/>
              </a:spcBef>
              <a:buClr>
                <a:srgbClr val="000000"/>
              </a:buClr>
            </a:pPr>
            <a:endParaRPr sz="2667" kern="0" dirty="0">
              <a:solidFill>
                <a:srgbClr val="000000"/>
              </a:solidFill>
              <a:latin typeface="Montserrat"/>
              <a:ea typeface="Montserrat"/>
              <a:cs typeface="Montserrat"/>
              <a:sym typeface="Montserrat"/>
            </a:endParaRPr>
          </a:p>
          <a:p>
            <a:pPr defTabSz="609630">
              <a:spcBef>
                <a:spcPts val="733"/>
              </a:spcBef>
              <a:buClr>
                <a:srgbClr val="000000"/>
              </a:buClr>
            </a:pPr>
            <a:endParaRPr sz="3334" kern="0" dirty="0">
              <a:solidFill>
                <a:srgbClr val="2D262A"/>
              </a:solidFill>
              <a:latin typeface="Montserrat"/>
              <a:ea typeface="Montserrat"/>
              <a:cs typeface="Montserrat"/>
              <a:sym typeface="Montserrat"/>
            </a:endParaRPr>
          </a:p>
        </p:txBody>
      </p:sp>
      <p:pic>
        <p:nvPicPr>
          <p:cNvPr id="233" name="Google Shape;233;p36" title="AngelReesetrade_prices.jpg"/>
          <p:cNvPicPr preferRelativeResize="0"/>
          <p:nvPr/>
        </p:nvPicPr>
        <p:blipFill>
          <a:blip r:embed="rId3">
            <a:alphaModFix/>
          </a:blip>
          <a:stretch>
            <a:fillRect/>
          </a:stretch>
        </p:blipFill>
        <p:spPr>
          <a:xfrm>
            <a:off x="7547251" y="101601"/>
            <a:ext cx="4138298" cy="67563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40" title="Content Title 1"/>
          <p:cNvSpPr txBox="1"/>
          <p:nvPr/>
        </p:nvSpPr>
        <p:spPr>
          <a:xfrm>
            <a:off x="685800" y="477517"/>
            <a:ext cx="10449550" cy="636456"/>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4400" b="1" kern="0" dirty="0">
                <a:solidFill>
                  <a:srgbClr val="000000"/>
                </a:solidFill>
                <a:latin typeface="Montserrat Black"/>
                <a:ea typeface="Montserrat Black"/>
                <a:cs typeface="Montserrat Black"/>
                <a:sym typeface="Montserrat Black"/>
              </a:rPr>
              <a:t>Classroom Applications: Markets</a:t>
            </a:r>
            <a:endParaRPr sz="4400" kern="0" dirty="0">
              <a:solidFill>
                <a:srgbClr val="000000"/>
              </a:solidFill>
              <a:latin typeface="Arial"/>
              <a:cs typeface="Arial"/>
              <a:sym typeface="Arial"/>
            </a:endParaRPr>
          </a:p>
        </p:txBody>
      </p:sp>
      <p:sp>
        <p:nvSpPr>
          <p:cNvPr id="260" name="Google Shape;260;p40"/>
          <p:cNvSpPr txBox="1"/>
          <p:nvPr/>
        </p:nvSpPr>
        <p:spPr>
          <a:xfrm>
            <a:off x="822960" y="1483367"/>
            <a:ext cx="10458450" cy="5588838"/>
          </a:xfrm>
          <a:prstGeom prst="rect">
            <a:avLst/>
          </a:prstGeom>
          <a:noFill/>
          <a:ln>
            <a:noFill/>
          </a:ln>
        </p:spPr>
        <p:txBody>
          <a:bodyPr spcFirstLastPara="1" wrap="square" lIns="0" tIns="0" rIns="0" bIns="0" anchor="t" anchorCtr="0">
            <a:spAutoFit/>
          </a:bodyPr>
          <a:lstStyle/>
          <a:p>
            <a:pPr fontAlgn="t">
              <a:lnSpc>
                <a:spcPct val="100000"/>
              </a:lnSpc>
              <a:buNone/>
            </a:pPr>
            <a:r>
              <a:rPr lang="en-US" sz="3600" dirty="0">
                <a:latin typeface="Montserrat" panose="00000500000000000000" pitchFamily="2" charset="0"/>
              </a:rPr>
              <a:t>Teachers can use WNBA examples to teach:</a:t>
            </a:r>
          </a:p>
          <a:p>
            <a:pPr marL="342900" lvl="0" indent="-342900" fontAlgn="t">
              <a:lnSpc>
                <a:spcPct val="100000"/>
              </a:lnSpc>
              <a:buFont typeface="Arial" panose="020B0604020202020204" pitchFamily="34" charset="0"/>
              <a:buChar char="•"/>
            </a:pPr>
            <a:r>
              <a:rPr lang="en-US" sz="3600" dirty="0">
                <a:latin typeface="Montserrat" panose="00000500000000000000" pitchFamily="2" charset="0"/>
              </a:rPr>
              <a:t>Supply and demand</a:t>
            </a:r>
          </a:p>
          <a:p>
            <a:pPr marL="342900" lvl="0" indent="-342900" fontAlgn="t">
              <a:lnSpc>
                <a:spcPct val="100000"/>
              </a:lnSpc>
              <a:buFont typeface="Arial" panose="020B0604020202020204" pitchFamily="34" charset="0"/>
              <a:buChar char="•"/>
            </a:pPr>
            <a:r>
              <a:rPr lang="en-US" sz="3600" dirty="0">
                <a:latin typeface="Montserrat" panose="00000500000000000000" pitchFamily="2" charset="0"/>
              </a:rPr>
              <a:t>Price changes</a:t>
            </a:r>
          </a:p>
          <a:p>
            <a:pPr marL="800100" lvl="1" indent="-342900" fontAlgn="t">
              <a:buFont typeface="Arial" panose="020B0604020202020204" pitchFamily="34" charset="0"/>
              <a:buChar char="•"/>
            </a:pPr>
            <a:r>
              <a:rPr lang="en-US" sz="3600" dirty="0">
                <a:latin typeface="Montserrat" panose="00000500000000000000" pitchFamily="2" charset="0"/>
              </a:rPr>
              <a:t>Example – </a:t>
            </a:r>
            <a:r>
              <a:rPr lang="en-US" sz="3600" dirty="0">
                <a:latin typeface="Montserrat" panose="00000500000000000000" pitchFamily="2" charset="0"/>
                <a:hlinkClick r:id="rId3"/>
              </a:rPr>
              <a:t>Rising WNBA Prices (NYT)</a:t>
            </a:r>
            <a:endParaRPr lang="en-US" sz="3600" dirty="0">
              <a:latin typeface="Montserrat" panose="00000500000000000000" pitchFamily="2" charset="0"/>
            </a:endParaRPr>
          </a:p>
          <a:p>
            <a:pPr marL="342900" lvl="0" indent="-342900" fontAlgn="t">
              <a:lnSpc>
                <a:spcPct val="100000"/>
              </a:lnSpc>
              <a:buFont typeface="Arial" panose="020B0604020202020204" pitchFamily="34" charset="0"/>
              <a:buChar char="•"/>
            </a:pPr>
            <a:r>
              <a:rPr lang="en-US" sz="3600" dirty="0">
                <a:latin typeface="Montserrat" panose="00000500000000000000" pitchFamily="2" charset="0"/>
              </a:rPr>
              <a:t>Market equilibrium</a:t>
            </a:r>
          </a:p>
          <a:p>
            <a:pPr marL="342900" lvl="0" indent="-342900" fontAlgn="t">
              <a:lnSpc>
                <a:spcPct val="100000"/>
              </a:lnSpc>
              <a:buFont typeface="Arial" panose="020B0604020202020204" pitchFamily="34" charset="0"/>
              <a:buChar char="•"/>
            </a:pPr>
            <a:r>
              <a:rPr lang="en-US" sz="3600" dirty="0">
                <a:latin typeface="Montserrat" panose="00000500000000000000" pitchFamily="2" charset="0"/>
              </a:rPr>
              <a:t>Buyer and seller behavior</a:t>
            </a:r>
          </a:p>
          <a:p>
            <a:pPr marL="342900" lvl="0" indent="-342900" fontAlgn="t">
              <a:lnSpc>
                <a:spcPct val="100000"/>
              </a:lnSpc>
              <a:buFont typeface="Arial" panose="020B0604020202020204" pitchFamily="34" charset="0"/>
              <a:buChar char="•"/>
            </a:pPr>
            <a:r>
              <a:rPr lang="en-US" sz="3600" dirty="0">
                <a:latin typeface="Montserrat" panose="00000500000000000000" pitchFamily="2" charset="0"/>
              </a:rPr>
              <a:t>Reading data and social media critically</a:t>
            </a:r>
          </a:p>
          <a:p>
            <a:pPr marL="800100" lvl="1" indent="-342900" fontAlgn="t">
              <a:buFont typeface="Arial" panose="020B0604020202020204" pitchFamily="34" charset="0"/>
              <a:buChar char="•"/>
            </a:pPr>
            <a:r>
              <a:rPr lang="en-US" sz="3600" kern="0" dirty="0">
                <a:solidFill>
                  <a:srgbClr val="000000"/>
                </a:solidFill>
                <a:latin typeface="Montserrat" panose="00000500000000000000" pitchFamily="2" charset="0"/>
                <a:ea typeface="Montserrat"/>
                <a:cs typeface="Montserrat"/>
                <a:sym typeface="Montserrat"/>
              </a:rPr>
              <a:t>Example – </a:t>
            </a:r>
            <a:r>
              <a:rPr lang="en-US" sz="3600" kern="0" dirty="0">
                <a:solidFill>
                  <a:srgbClr val="000000"/>
                </a:solidFill>
                <a:latin typeface="Montserrat" panose="00000500000000000000" pitchFamily="2" charset="0"/>
                <a:ea typeface="Montserrat"/>
                <a:cs typeface="Montserrat"/>
                <a:sym typeface="Montserrat"/>
                <a:hlinkClick r:id="rId4"/>
              </a:rPr>
              <a:t>Interactive WNBA Attendance Data</a:t>
            </a:r>
            <a:endParaRPr sz="3600" kern="0" dirty="0">
              <a:solidFill>
                <a:srgbClr val="000000"/>
              </a:solidFill>
              <a:latin typeface="Montserrat" panose="00000500000000000000" pitchFamily="2" charset="0"/>
              <a:ea typeface="Montserrat"/>
              <a:cs typeface="Montserrat"/>
              <a:sym typeface="Montserrat"/>
            </a:endParaRPr>
          </a:p>
          <a:p>
            <a:pPr defTabSz="609630">
              <a:spcBef>
                <a:spcPts val="733"/>
              </a:spcBef>
              <a:buClr>
                <a:srgbClr val="000000"/>
              </a:buClr>
            </a:pPr>
            <a:endParaRPr sz="3334" kern="0" dirty="0">
              <a:solidFill>
                <a:srgbClr val="2D262A"/>
              </a:solidFill>
              <a:latin typeface="Montserrat"/>
              <a:ea typeface="Montserrat"/>
              <a:cs typeface="Montserrat"/>
              <a:sym typeface="Montserra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8">
          <a:extLst>
            <a:ext uri="{FF2B5EF4-FFF2-40B4-BE49-F238E27FC236}">
              <a16:creationId xmlns:a16="http://schemas.microsoft.com/office/drawing/2014/main" id="{F7E5CFF1-55D5-B584-F48F-753CF2759278}"/>
            </a:ext>
          </a:extLst>
        </p:cNvPr>
        <p:cNvGrpSpPr/>
        <p:nvPr/>
      </p:nvGrpSpPr>
      <p:grpSpPr>
        <a:xfrm>
          <a:off x="0" y="0"/>
          <a:ext cx="0" cy="0"/>
          <a:chOff x="0" y="0"/>
          <a:chExt cx="0" cy="0"/>
        </a:xfrm>
      </p:grpSpPr>
      <p:sp>
        <p:nvSpPr>
          <p:cNvPr id="259" name="Google Shape;259;p40" title="Content Title 1">
            <a:extLst>
              <a:ext uri="{FF2B5EF4-FFF2-40B4-BE49-F238E27FC236}">
                <a16:creationId xmlns:a16="http://schemas.microsoft.com/office/drawing/2014/main" id="{1C473BCE-FE3A-5F27-404D-E46AFBCED09D}"/>
              </a:ext>
            </a:extLst>
          </p:cNvPr>
          <p:cNvSpPr txBox="1"/>
          <p:nvPr/>
        </p:nvSpPr>
        <p:spPr>
          <a:xfrm>
            <a:off x="685800" y="477517"/>
            <a:ext cx="8930600" cy="819776"/>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5667" b="1" kern="0">
                <a:solidFill>
                  <a:srgbClr val="000000"/>
                </a:solidFill>
                <a:latin typeface="Montserrat Black"/>
                <a:ea typeface="Montserrat Black"/>
                <a:cs typeface="Montserrat Black"/>
                <a:sym typeface="Montserrat Black"/>
              </a:rPr>
              <a:t>Exit Ticket</a:t>
            </a:r>
            <a:endParaRPr sz="5667" kern="0">
              <a:solidFill>
                <a:srgbClr val="000000"/>
              </a:solidFill>
              <a:latin typeface="Arial"/>
              <a:cs typeface="Arial"/>
              <a:sym typeface="Arial"/>
            </a:endParaRPr>
          </a:p>
        </p:txBody>
      </p:sp>
      <p:sp>
        <p:nvSpPr>
          <p:cNvPr id="260" name="Google Shape;260;p40">
            <a:extLst>
              <a:ext uri="{FF2B5EF4-FFF2-40B4-BE49-F238E27FC236}">
                <a16:creationId xmlns:a16="http://schemas.microsoft.com/office/drawing/2014/main" id="{781B3595-AB17-5D51-4F68-B2C5B95407F9}"/>
              </a:ext>
            </a:extLst>
          </p:cNvPr>
          <p:cNvSpPr txBox="1"/>
          <p:nvPr/>
        </p:nvSpPr>
        <p:spPr>
          <a:xfrm>
            <a:off x="563950" y="1483367"/>
            <a:ext cx="10571400" cy="7855035"/>
          </a:xfrm>
          <a:prstGeom prst="rect">
            <a:avLst/>
          </a:prstGeom>
          <a:noFill/>
          <a:ln>
            <a:noFill/>
          </a:ln>
        </p:spPr>
        <p:txBody>
          <a:bodyPr spcFirstLastPara="1" wrap="square" lIns="0" tIns="0" rIns="0" bIns="0" anchor="t" anchorCtr="0">
            <a:spAutoFit/>
          </a:bodyPr>
          <a:lstStyle/>
          <a:p>
            <a:pPr defTabSz="609630">
              <a:spcBef>
                <a:spcPts val="733"/>
              </a:spcBef>
              <a:buClr>
                <a:srgbClr val="000000"/>
              </a:buClr>
            </a:pPr>
            <a:r>
              <a:rPr lang="en-US" sz="3667" b="1" kern="0" dirty="0">
                <a:solidFill>
                  <a:srgbClr val="000000"/>
                </a:solidFill>
                <a:latin typeface="Montserrat"/>
                <a:ea typeface="Montserrat"/>
                <a:cs typeface="Montserrat"/>
                <a:sym typeface="Montserrat"/>
              </a:rPr>
              <a:t>The popularity of the WNBA continues to grow. Use economic reasoning and evidence from today's lesson, explain:</a:t>
            </a:r>
            <a:endParaRPr sz="3667" b="1" kern="0" dirty="0">
              <a:solidFill>
                <a:srgbClr val="000000"/>
              </a:solidFill>
              <a:latin typeface="Montserrat"/>
              <a:ea typeface="Montserrat"/>
              <a:cs typeface="Montserrat"/>
              <a:sym typeface="Montserrat"/>
            </a:endParaRPr>
          </a:p>
          <a:p>
            <a:pPr marL="304815" indent="-338684" defTabSz="609630">
              <a:lnSpc>
                <a:spcPct val="115000"/>
              </a:lnSpc>
              <a:spcBef>
                <a:spcPts val="733"/>
              </a:spcBef>
              <a:buClr>
                <a:srgbClr val="000000"/>
              </a:buClr>
              <a:buSzPct val="100000"/>
              <a:buFont typeface="Montserrat"/>
              <a:buAutoNum type="arabicPeriod"/>
            </a:pPr>
            <a:r>
              <a:rPr lang="en-US" sz="2933" kern="0" dirty="0">
                <a:solidFill>
                  <a:srgbClr val="000000"/>
                </a:solidFill>
                <a:latin typeface="Montserrat"/>
                <a:ea typeface="Montserrat"/>
                <a:cs typeface="Montserrat"/>
                <a:sym typeface="Montserrat"/>
              </a:rPr>
              <a:t>What happened to demand.</a:t>
            </a:r>
            <a:endParaRPr sz="2933" kern="0" dirty="0">
              <a:solidFill>
                <a:srgbClr val="000000"/>
              </a:solidFill>
              <a:latin typeface="Montserrat"/>
              <a:ea typeface="Montserrat"/>
              <a:cs typeface="Montserrat"/>
              <a:sym typeface="Montserrat"/>
            </a:endParaRPr>
          </a:p>
          <a:p>
            <a:pPr marL="304815" indent="-338684" defTabSz="609630">
              <a:lnSpc>
                <a:spcPct val="115000"/>
              </a:lnSpc>
              <a:buClr>
                <a:srgbClr val="000000"/>
              </a:buClr>
              <a:buSzPct val="100000"/>
              <a:buFont typeface="Montserrat"/>
              <a:buAutoNum type="arabicPeriod"/>
            </a:pPr>
            <a:r>
              <a:rPr lang="en-US" sz="2933" kern="0" dirty="0">
                <a:solidFill>
                  <a:srgbClr val="000000"/>
                </a:solidFill>
                <a:latin typeface="Montserrat"/>
                <a:ea typeface="Montserrat"/>
                <a:cs typeface="Montserrat"/>
                <a:sym typeface="Montserrat"/>
              </a:rPr>
              <a:t> What happened to prices.</a:t>
            </a:r>
            <a:endParaRPr sz="2933" kern="0" dirty="0">
              <a:solidFill>
                <a:srgbClr val="000000"/>
              </a:solidFill>
              <a:latin typeface="Montserrat"/>
              <a:ea typeface="Montserrat"/>
              <a:cs typeface="Montserrat"/>
              <a:sym typeface="Montserrat"/>
            </a:endParaRPr>
          </a:p>
          <a:p>
            <a:pPr marL="304815" indent="-338684" defTabSz="609630">
              <a:lnSpc>
                <a:spcPct val="115000"/>
              </a:lnSpc>
              <a:buClr>
                <a:srgbClr val="000000"/>
              </a:buClr>
              <a:buSzPct val="100000"/>
              <a:buFont typeface="Montserrat"/>
              <a:buAutoNum type="arabicPeriod"/>
            </a:pPr>
            <a:r>
              <a:rPr lang="en-US" sz="2933" kern="0" dirty="0">
                <a:solidFill>
                  <a:srgbClr val="000000"/>
                </a:solidFill>
                <a:latin typeface="Montserrat"/>
                <a:ea typeface="Montserrat"/>
                <a:cs typeface="Montserrat"/>
                <a:sym typeface="Montserrat"/>
              </a:rPr>
              <a:t> How buyers responded.</a:t>
            </a:r>
            <a:endParaRPr sz="2933" kern="0" dirty="0">
              <a:solidFill>
                <a:srgbClr val="000000"/>
              </a:solidFill>
              <a:latin typeface="Montserrat"/>
              <a:ea typeface="Montserrat"/>
              <a:cs typeface="Montserrat"/>
              <a:sym typeface="Montserrat"/>
            </a:endParaRPr>
          </a:p>
          <a:p>
            <a:pPr marL="304815" indent="-338684" defTabSz="609630">
              <a:lnSpc>
                <a:spcPct val="115000"/>
              </a:lnSpc>
              <a:buClr>
                <a:srgbClr val="000000"/>
              </a:buClr>
              <a:buSzPct val="100000"/>
              <a:buFont typeface="Montserrat"/>
              <a:buAutoNum type="arabicPeriod"/>
            </a:pPr>
            <a:r>
              <a:rPr lang="en-US" sz="2933" kern="0" dirty="0">
                <a:solidFill>
                  <a:srgbClr val="000000"/>
                </a:solidFill>
                <a:latin typeface="Montserrat"/>
                <a:ea typeface="Montserrat"/>
                <a:cs typeface="Montserrat"/>
                <a:sym typeface="Montserrat"/>
              </a:rPr>
              <a:t> How sellers responded.</a:t>
            </a:r>
            <a:endParaRPr sz="2933" kern="0" dirty="0">
              <a:solidFill>
                <a:srgbClr val="000000"/>
              </a:solidFill>
              <a:latin typeface="Montserrat"/>
              <a:ea typeface="Montserrat"/>
              <a:cs typeface="Montserrat"/>
              <a:sym typeface="Montserrat"/>
            </a:endParaRPr>
          </a:p>
          <a:p>
            <a:pPr defTabSz="609630">
              <a:lnSpc>
                <a:spcPct val="115000"/>
              </a:lnSpc>
              <a:spcBef>
                <a:spcPts val="733"/>
              </a:spcBef>
              <a:buClr>
                <a:srgbClr val="000000"/>
              </a:buClr>
            </a:pPr>
            <a:endParaRPr sz="2867" kern="0" dirty="0">
              <a:solidFill>
                <a:srgbClr val="000000"/>
              </a:solidFill>
              <a:latin typeface="Montserrat"/>
              <a:ea typeface="Montserrat"/>
              <a:cs typeface="Montserrat"/>
              <a:sym typeface="Montserrat"/>
            </a:endParaRPr>
          </a:p>
          <a:p>
            <a:pPr defTabSz="609630">
              <a:spcBef>
                <a:spcPts val="733"/>
              </a:spcBef>
              <a:buClr>
                <a:srgbClr val="000000"/>
              </a:buClr>
            </a:pPr>
            <a:endParaRPr sz="3334" kern="0" dirty="0">
              <a:solidFill>
                <a:srgbClr val="000000"/>
              </a:solidFill>
              <a:latin typeface="Montserrat"/>
              <a:ea typeface="Montserrat"/>
              <a:cs typeface="Montserrat"/>
              <a:sym typeface="Montserrat"/>
            </a:endParaRPr>
          </a:p>
          <a:p>
            <a:pPr marL="304815" defTabSz="609630">
              <a:spcBef>
                <a:spcPts val="733"/>
              </a:spcBef>
              <a:buClr>
                <a:srgbClr val="000000"/>
              </a:buClr>
            </a:pPr>
            <a:endParaRPr sz="3334" b="1" kern="0" dirty="0">
              <a:solidFill>
                <a:srgbClr val="000000"/>
              </a:solidFill>
              <a:latin typeface="Montserrat"/>
              <a:ea typeface="Montserrat"/>
              <a:cs typeface="Montserrat"/>
              <a:sym typeface="Montserrat"/>
            </a:endParaRPr>
          </a:p>
          <a:p>
            <a:pPr defTabSz="609630">
              <a:spcBef>
                <a:spcPts val="733"/>
              </a:spcBef>
              <a:buClr>
                <a:srgbClr val="000000"/>
              </a:buClr>
            </a:pPr>
            <a:endParaRPr sz="2667" kern="0" dirty="0">
              <a:solidFill>
                <a:srgbClr val="000000"/>
              </a:solidFill>
              <a:latin typeface="Montserrat"/>
              <a:ea typeface="Montserrat"/>
              <a:cs typeface="Montserrat"/>
              <a:sym typeface="Montserrat"/>
            </a:endParaRPr>
          </a:p>
          <a:p>
            <a:pPr marL="304815" defTabSz="609630">
              <a:spcBef>
                <a:spcPts val="733"/>
              </a:spcBef>
              <a:buClr>
                <a:srgbClr val="000000"/>
              </a:buClr>
            </a:pPr>
            <a:endParaRPr sz="2667" b="1" kern="0" dirty="0">
              <a:solidFill>
                <a:srgbClr val="000000"/>
              </a:solidFill>
              <a:latin typeface="Montserrat"/>
              <a:ea typeface="Montserrat"/>
              <a:cs typeface="Montserrat"/>
              <a:sym typeface="Montserrat"/>
            </a:endParaRPr>
          </a:p>
          <a:p>
            <a:pPr marR="254013" defTabSz="609630">
              <a:spcBef>
                <a:spcPts val="733"/>
              </a:spcBef>
              <a:buClr>
                <a:srgbClr val="000000"/>
              </a:buClr>
            </a:pPr>
            <a:endParaRPr sz="2667" kern="0" dirty="0">
              <a:solidFill>
                <a:srgbClr val="000000"/>
              </a:solidFill>
              <a:latin typeface="Montserrat"/>
              <a:ea typeface="Montserrat"/>
              <a:cs typeface="Montserrat"/>
              <a:sym typeface="Montserrat"/>
            </a:endParaRPr>
          </a:p>
          <a:p>
            <a:pPr defTabSz="609630">
              <a:spcBef>
                <a:spcPts val="733"/>
              </a:spcBef>
              <a:buClr>
                <a:srgbClr val="000000"/>
              </a:buClr>
            </a:pPr>
            <a:endParaRPr sz="3334" kern="0" dirty="0">
              <a:solidFill>
                <a:srgbClr val="2D262A"/>
              </a:solidFill>
              <a:latin typeface="Montserrat"/>
              <a:ea typeface="Montserrat"/>
              <a:cs typeface="Montserrat"/>
              <a:sym typeface="Montserrat"/>
            </a:endParaRPr>
          </a:p>
        </p:txBody>
      </p:sp>
    </p:spTree>
    <p:extLst>
      <p:ext uri="{BB962C8B-B14F-4D97-AF65-F5344CB8AC3E}">
        <p14:creationId xmlns:p14="http://schemas.microsoft.com/office/powerpoint/2010/main" val="2445405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8">
          <a:extLst>
            <a:ext uri="{FF2B5EF4-FFF2-40B4-BE49-F238E27FC236}">
              <a16:creationId xmlns:a16="http://schemas.microsoft.com/office/drawing/2014/main" id="{B4D462B0-29F8-8806-8B19-C4506388BA7C}"/>
            </a:ext>
          </a:extLst>
        </p:cNvPr>
        <p:cNvGrpSpPr/>
        <p:nvPr/>
      </p:nvGrpSpPr>
      <p:grpSpPr>
        <a:xfrm>
          <a:off x="0" y="0"/>
          <a:ext cx="0" cy="0"/>
          <a:chOff x="0" y="0"/>
          <a:chExt cx="0" cy="0"/>
        </a:xfrm>
      </p:grpSpPr>
      <p:sp>
        <p:nvSpPr>
          <p:cNvPr id="259" name="Google Shape;259;p40" title="Content Title 1">
            <a:extLst>
              <a:ext uri="{FF2B5EF4-FFF2-40B4-BE49-F238E27FC236}">
                <a16:creationId xmlns:a16="http://schemas.microsoft.com/office/drawing/2014/main" id="{BE2ACB9E-A7D4-8E6C-73F2-7599B258A723}"/>
              </a:ext>
            </a:extLst>
          </p:cNvPr>
          <p:cNvSpPr txBox="1"/>
          <p:nvPr/>
        </p:nvSpPr>
        <p:spPr>
          <a:xfrm>
            <a:off x="685800" y="477517"/>
            <a:ext cx="9761220" cy="1272913"/>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4400" b="1" kern="0" dirty="0">
                <a:solidFill>
                  <a:srgbClr val="000000"/>
                </a:solidFill>
                <a:latin typeface="Montserrat Black"/>
                <a:ea typeface="Montserrat Black"/>
                <a:cs typeface="Montserrat Black"/>
                <a:sym typeface="Montserrat Black"/>
              </a:rPr>
              <a:t>The Same Growth Story Creates Many Economics Lessons</a:t>
            </a:r>
            <a:endParaRPr sz="4400" kern="0" dirty="0">
              <a:solidFill>
                <a:srgbClr val="000000"/>
              </a:solidFill>
              <a:latin typeface="Arial"/>
              <a:cs typeface="Arial"/>
              <a:sym typeface="Arial"/>
            </a:endParaRPr>
          </a:p>
        </p:txBody>
      </p:sp>
      <p:sp>
        <p:nvSpPr>
          <p:cNvPr id="260" name="Google Shape;260;p40">
            <a:extLst>
              <a:ext uri="{FF2B5EF4-FFF2-40B4-BE49-F238E27FC236}">
                <a16:creationId xmlns:a16="http://schemas.microsoft.com/office/drawing/2014/main" id="{C69A6052-E2E6-B688-627A-974510031E34}"/>
              </a:ext>
            </a:extLst>
          </p:cNvPr>
          <p:cNvSpPr txBox="1"/>
          <p:nvPr/>
        </p:nvSpPr>
        <p:spPr>
          <a:xfrm>
            <a:off x="765810" y="1483367"/>
            <a:ext cx="10369540" cy="8397299"/>
          </a:xfrm>
          <a:prstGeom prst="rect">
            <a:avLst/>
          </a:prstGeom>
          <a:noFill/>
          <a:ln>
            <a:noFill/>
          </a:ln>
        </p:spPr>
        <p:txBody>
          <a:bodyPr spcFirstLastPara="1" wrap="square" lIns="0" tIns="0" rIns="0" bIns="0" anchor="t" anchorCtr="0">
            <a:spAutoFit/>
          </a:bodyPr>
          <a:lstStyle/>
          <a:p>
            <a:pPr defTabSz="609630">
              <a:lnSpc>
                <a:spcPct val="115000"/>
              </a:lnSpc>
              <a:spcBef>
                <a:spcPts val="733"/>
              </a:spcBef>
              <a:buClr>
                <a:srgbClr val="000000"/>
              </a:buClr>
            </a:pPr>
            <a:endParaRPr lang="en-US" sz="4000" kern="0" dirty="0">
              <a:solidFill>
                <a:srgbClr val="000000"/>
              </a:solidFill>
              <a:latin typeface="Proxima Nova"/>
              <a:ea typeface="Montserrat"/>
              <a:cs typeface="Montserrat"/>
              <a:sym typeface="Montserrat"/>
            </a:endParaRPr>
          </a:p>
          <a:p>
            <a:pPr fontAlgn="t">
              <a:lnSpc>
                <a:spcPct val="100000"/>
              </a:lnSpc>
              <a:buNone/>
            </a:pPr>
            <a:r>
              <a:rPr lang="en-US" sz="4000" b="1" dirty="0">
                <a:latin typeface="Montserrat  "/>
              </a:rPr>
              <a:t>Growth in the WNBA affects:</a:t>
            </a:r>
          </a:p>
          <a:p>
            <a:pPr marL="342900" lvl="0" indent="-342900" fontAlgn="t">
              <a:lnSpc>
                <a:spcPct val="100000"/>
              </a:lnSpc>
              <a:buFont typeface="Arial" panose="020B0604020202020204" pitchFamily="34" charset="0"/>
              <a:buChar char="•"/>
            </a:pPr>
            <a:r>
              <a:rPr lang="en-US" sz="4000" dirty="0">
                <a:latin typeface="Montserrat  "/>
              </a:rPr>
              <a:t>Ticket prices (Markets)</a:t>
            </a:r>
          </a:p>
          <a:p>
            <a:pPr marL="342900" lvl="0" indent="-342900" fontAlgn="t">
              <a:lnSpc>
                <a:spcPct val="100000"/>
              </a:lnSpc>
              <a:buFont typeface="Arial" panose="020B0604020202020204" pitchFamily="34" charset="0"/>
              <a:buChar char="•"/>
            </a:pPr>
            <a:r>
              <a:rPr lang="en-US" sz="4000" dirty="0">
                <a:latin typeface="Montserrat  "/>
              </a:rPr>
              <a:t>Player salaries (Labor Markets)</a:t>
            </a:r>
          </a:p>
          <a:p>
            <a:pPr marL="342900" lvl="0" indent="-342900" fontAlgn="t">
              <a:lnSpc>
                <a:spcPct val="100000"/>
              </a:lnSpc>
              <a:buFont typeface="Arial" panose="020B0604020202020204" pitchFamily="34" charset="0"/>
              <a:buChar char="•"/>
            </a:pPr>
            <a:r>
              <a:rPr lang="en-US" sz="4000" dirty="0">
                <a:latin typeface="Montserrat  "/>
              </a:rPr>
              <a:t>Sponsorships and advertising</a:t>
            </a:r>
          </a:p>
          <a:p>
            <a:pPr marL="342900" lvl="0" indent="-342900" fontAlgn="t">
              <a:lnSpc>
                <a:spcPct val="100000"/>
              </a:lnSpc>
              <a:buFont typeface="Arial" panose="020B0604020202020204" pitchFamily="34" charset="0"/>
              <a:buChar char="•"/>
            </a:pPr>
            <a:r>
              <a:rPr lang="en-US" sz="4000" dirty="0">
                <a:latin typeface="Montserrat  "/>
              </a:rPr>
              <a:t>Franchise values</a:t>
            </a:r>
          </a:p>
          <a:p>
            <a:pPr marL="342900" lvl="0" indent="-342900" fontAlgn="t">
              <a:lnSpc>
                <a:spcPct val="100000"/>
              </a:lnSpc>
              <a:buFont typeface="Arial" panose="020B0604020202020204" pitchFamily="34" charset="0"/>
              <a:buChar char="•"/>
            </a:pPr>
            <a:r>
              <a:rPr lang="en-US" sz="4000" dirty="0">
                <a:latin typeface="Montserrat  "/>
              </a:rPr>
              <a:t>Entrepreneurship opportunities</a:t>
            </a:r>
          </a:p>
          <a:p>
            <a:pPr defTabSz="609630">
              <a:lnSpc>
                <a:spcPct val="115000"/>
              </a:lnSpc>
              <a:spcBef>
                <a:spcPts val="733"/>
              </a:spcBef>
              <a:buClr>
                <a:srgbClr val="000000"/>
              </a:buClr>
            </a:pPr>
            <a:endParaRPr sz="2867" kern="0" dirty="0">
              <a:solidFill>
                <a:srgbClr val="000000"/>
              </a:solidFill>
              <a:latin typeface="Montserrat"/>
              <a:ea typeface="Montserrat"/>
              <a:cs typeface="Montserrat"/>
              <a:sym typeface="Montserrat"/>
            </a:endParaRPr>
          </a:p>
          <a:p>
            <a:pPr defTabSz="609630">
              <a:spcBef>
                <a:spcPts val="733"/>
              </a:spcBef>
              <a:buClr>
                <a:srgbClr val="000000"/>
              </a:buClr>
            </a:pPr>
            <a:endParaRPr sz="3334" kern="0" dirty="0">
              <a:solidFill>
                <a:srgbClr val="000000"/>
              </a:solidFill>
              <a:latin typeface="Montserrat"/>
              <a:ea typeface="Montserrat"/>
              <a:cs typeface="Montserrat"/>
              <a:sym typeface="Montserrat"/>
            </a:endParaRPr>
          </a:p>
          <a:p>
            <a:pPr marL="304815" defTabSz="609630">
              <a:spcBef>
                <a:spcPts val="733"/>
              </a:spcBef>
              <a:buClr>
                <a:srgbClr val="000000"/>
              </a:buClr>
            </a:pPr>
            <a:endParaRPr sz="3334" b="1" kern="0" dirty="0">
              <a:solidFill>
                <a:srgbClr val="000000"/>
              </a:solidFill>
              <a:latin typeface="Montserrat"/>
              <a:ea typeface="Montserrat"/>
              <a:cs typeface="Montserrat"/>
              <a:sym typeface="Montserrat"/>
            </a:endParaRPr>
          </a:p>
          <a:p>
            <a:pPr defTabSz="609630">
              <a:spcBef>
                <a:spcPts val="733"/>
              </a:spcBef>
              <a:buClr>
                <a:srgbClr val="000000"/>
              </a:buClr>
            </a:pPr>
            <a:endParaRPr sz="2667" kern="0" dirty="0">
              <a:solidFill>
                <a:srgbClr val="000000"/>
              </a:solidFill>
              <a:latin typeface="Montserrat"/>
              <a:ea typeface="Montserrat"/>
              <a:cs typeface="Montserrat"/>
              <a:sym typeface="Montserrat"/>
            </a:endParaRPr>
          </a:p>
          <a:p>
            <a:pPr marL="304815" defTabSz="609630">
              <a:spcBef>
                <a:spcPts val="733"/>
              </a:spcBef>
              <a:buClr>
                <a:srgbClr val="000000"/>
              </a:buClr>
            </a:pPr>
            <a:endParaRPr sz="2667" b="1" kern="0" dirty="0">
              <a:solidFill>
                <a:srgbClr val="000000"/>
              </a:solidFill>
              <a:latin typeface="Montserrat"/>
              <a:ea typeface="Montserrat"/>
              <a:cs typeface="Montserrat"/>
              <a:sym typeface="Montserrat"/>
            </a:endParaRPr>
          </a:p>
          <a:p>
            <a:pPr marR="254013" defTabSz="609630">
              <a:spcBef>
                <a:spcPts val="733"/>
              </a:spcBef>
              <a:buClr>
                <a:srgbClr val="000000"/>
              </a:buClr>
            </a:pPr>
            <a:endParaRPr sz="2667" kern="0" dirty="0">
              <a:solidFill>
                <a:srgbClr val="000000"/>
              </a:solidFill>
              <a:latin typeface="Montserrat"/>
              <a:ea typeface="Montserrat"/>
              <a:cs typeface="Montserrat"/>
              <a:sym typeface="Montserrat"/>
            </a:endParaRPr>
          </a:p>
          <a:p>
            <a:pPr defTabSz="609630">
              <a:spcBef>
                <a:spcPts val="733"/>
              </a:spcBef>
              <a:buClr>
                <a:srgbClr val="000000"/>
              </a:buClr>
            </a:pPr>
            <a:endParaRPr sz="3334" kern="0" dirty="0">
              <a:solidFill>
                <a:srgbClr val="2D262A"/>
              </a:solidFill>
              <a:latin typeface="Montserrat"/>
              <a:ea typeface="Montserrat"/>
              <a:cs typeface="Montserrat"/>
              <a:sym typeface="Montserrat"/>
            </a:endParaRPr>
          </a:p>
        </p:txBody>
      </p:sp>
    </p:spTree>
    <p:extLst>
      <p:ext uri="{BB962C8B-B14F-4D97-AF65-F5344CB8AC3E}">
        <p14:creationId xmlns:p14="http://schemas.microsoft.com/office/powerpoint/2010/main" val="35001532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269"/>
        <p:cNvGrpSpPr/>
        <p:nvPr/>
      </p:nvGrpSpPr>
      <p:grpSpPr>
        <a:xfrm>
          <a:off x="0" y="0"/>
          <a:ext cx="0" cy="0"/>
          <a:chOff x="0" y="0"/>
          <a:chExt cx="0" cy="0"/>
        </a:xfrm>
      </p:grpSpPr>
      <p:sp>
        <p:nvSpPr>
          <p:cNvPr id="270" name="Google Shape;270;p44"/>
          <p:cNvSpPr txBox="1"/>
          <p:nvPr/>
        </p:nvSpPr>
        <p:spPr>
          <a:xfrm>
            <a:off x="1188719" y="1034784"/>
            <a:ext cx="9522563" cy="5868574"/>
          </a:xfrm>
          <a:prstGeom prst="rect">
            <a:avLst/>
          </a:prstGeom>
          <a:noFill/>
          <a:ln>
            <a:noFill/>
          </a:ln>
        </p:spPr>
        <p:txBody>
          <a:bodyPr spcFirstLastPara="1" wrap="square" lIns="60950" tIns="60950" rIns="60950" bIns="60950" anchor="t" anchorCtr="0">
            <a:spAutoFit/>
          </a:bodyPr>
          <a:lstStyle/>
          <a:p>
            <a:pPr algn="ctr" defTabSz="609630">
              <a:buClr>
                <a:srgbClr val="000000"/>
              </a:buClr>
            </a:pPr>
            <a:r>
              <a:rPr lang="en-US" sz="5867" b="1" kern="0" dirty="0">
                <a:solidFill>
                  <a:srgbClr val="FFFFFF"/>
                </a:solidFill>
                <a:latin typeface="Montserrat"/>
                <a:ea typeface="Montserrat"/>
                <a:cs typeface="Montserrat"/>
                <a:sym typeface="Montserrat"/>
              </a:rPr>
              <a:t>Labor Lesson Highlights</a:t>
            </a:r>
          </a:p>
          <a:p>
            <a:pPr algn="ctr" defTabSz="609630">
              <a:buClr>
                <a:srgbClr val="000000"/>
              </a:buClr>
            </a:pPr>
            <a:endParaRPr lang="en-US" sz="5867" b="1" kern="0" dirty="0">
              <a:solidFill>
                <a:srgbClr val="FFFFFF"/>
              </a:solidFill>
              <a:latin typeface="Montserrat"/>
              <a:ea typeface="Montserrat"/>
              <a:cs typeface="Montserrat"/>
              <a:sym typeface="Montserrat"/>
            </a:endParaRPr>
          </a:p>
          <a:p>
            <a:pPr algn="ctr" defTabSz="609630">
              <a:buClr>
                <a:srgbClr val="000000"/>
              </a:buClr>
            </a:pPr>
            <a:r>
              <a:rPr lang="en-US" sz="5867" b="1" kern="0" dirty="0">
                <a:solidFill>
                  <a:srgbClr val="FFFFFF"/>
                </a:solidFill>
                <a:latin typeface="Montserrat"/>
                <a:ea typeface="Montserrat"/>
                <a:cs typeface="Montserrat"/>
                <a:sym typeface="Montserrat"/>
              </a:rPr>
              <a:t>Labor Unions and Collective Bargaining</a:t>
            </a:r>
            <a:endParaRPr sz="5867" b="1" kern="0" dirty="0">
              <a:solidFill>
                <a:srgbClr val="FFFFFF"/>
              </a:solidFill>
              <a:latin typeface="Montserrat"/>
              <a:ea typeface="Montserrat"/>
              <a:cs typeface="Montserrat"/>
              <a:sym typeface="Montserrat"/>
            </a:endParaRPr>
          </a:p>
          <a:p>
            <a:pPr algn="ctr" defTabSz="609630">
              <a:buClr>
                <a:srgbClr val="000000"/>
              </a:buClr>
            </a:pPr>
            <a:endParaRPr sz="4000" b="1" kern="0" dirty="0">
              <a:solidFill>
                <a:srgbClr val="FFFFFF"/>
              </a:solidFill>
              <a:latin typeface="Montserrat"/>
              <a:ea typeface="Montserrat"/>
              <a:cs typeface="Montserrat"/>
              <a:sym typeface="Montserrat"/>
            </a:endParaRPr>
          </a:p>
          <a:p>
            <a:pPr algn="ctr" defTabSz="609630">
              <a:buClr>
                <a:srgbClr val="000000"/>
              </a:buClr>
            </a:pPr>
            <a:endParaRPr sz="4000" b="1" kern="0" dirty="0">
              <a:solidFill>
                <a:srgbClr val="FFFFFF"/>
              </a:solidFill>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45" title="Content Title 1"/>
          <p:cNvSpPr txBox="1"/>
          <p:nvPr/>
        </p:nvSpPr>
        <p:spPr>
          <a:xfrm>
            <a:off x="685800" y="696717"/>
            <a:ext cx="9345800" cy="819776"/>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5667" b="1" kern="0">
                <a:solidFill>
                  <a:srgbClr val="000000"/>
                </a:solidFill>
                <a:latin typeface="Montserrat Black"/>
                <a:ea typeface="Montserrat Black"/>
                <a:cs typeface="Montserrat Black"/>
                <a:sym typeface="Montserrat Black"/>
              </a:rPr>
              <a:t>What is a Labor Union?</a:t>
            </a:r>
            <a:endParaRPr sz="5667" kern="0">
              <a:solidFill>
                <a:srgbClr val="000000"/>
              </a:solidFill>
              <a:latin typeface="Arial"/>
              <a:cs typeface="Arial"/>
              <a:sym typeface="Arial"/>
            </a:endParaRPr>
          </a:p>
        </p:txBody>
      </p:sp>
      <p:sp>
        <p:nvSpPr>
          <p:cNvPr id="276" name="Google Shape;276;p45"/>
          <p:cNvSpPr txBox="1"/>
          <p:nvPr/>
        </p:nvSpPr>
        <p:spPr>
          <a:xfrm>
            <a:off x="717333" y="1773000"/>
            <a:ext cx="10836000" cy="7343870"/>
          </a:xfrm>
          <a:prstGeom prst="rect">
            <a:avLst/>
          </a:prstGeom>
          <a:noFill/>
          <a:ln>
            <a:noFill/>
          </a:ln>
        </p:spPr>
        <p:txBody>
          <a:bodyPr spcFirstLastPara="1" wrap="square" lIns="0" tIns="0" rIns="0" bIns="0" anchor="t" anchorCtr="0">
            <a:spAutoFit/>
          </a:bodyPr>
          <a:lstStyle/>
          <a:p>
            <a:pPr defTabSz="609630">
              <a:spcBef>
                <a:spcPts val="733"/>
              </a:spcBef>
              <a:buClr>
                <a:srgbClr val="000000"/>
              </a:buClr>
            </a:pPr>
            <a:r>
              <a:rPr lang="en-US" sz="3667" kern="0" dirty="0">
                <a:solidFill>
                  <a:srgbClr val="000000"/>
                </a:solidFill>
                <a:latin typeface="Montserrat"/>
                <a:ea typeface="Montserrat"/>
                <a:cs typeface="Montserrat"/>
                <a:sym typeface="Montserrat"/>
              </a:rPr>
              <a:t>A labor union is an organization that represents workers during collective bargaining over:</a:t>
            </a:r>
            <a:endParaRPr sz="3667" kern="0" dirty="0">
              <a:solidFill>
                <a:srgbClr val="000000"/>
              </a:solidFill>
              <a:latin typeface="Montserrat"/>
              <a:ea typeface="Montserrat"/>
              <a:cs typeface="Montserrat"/>
              <a:sym typeface="Montserrat"/>
            </a:endParaRPr>
          </a:p>
          <a:p>
            <a:pPr marL="304815" indent="-385253" defTabSz="609630">
              <a:spcBef>
                <a:spcPts val="733"/>
              </a:spcBef>
              <a:buClr>
                <a:srgbClr val="000000"/>
              </a:buClr>
              <a:buSzPct val="100000"/>
              <a:buFont typeface="Montserrat"/>
              <a:buChar char="●"/>
            </a:pPr>
            <a:r>
              <a:rPr lang="en-US" sz="3667" kern="0" dirty="0">
                <a:solidFill>
                  <a:srgbClr val="000000"/>
                </a:solidFill>
                <a:latin typeface="Montserrat"/>
                <a:ea typeface="Montserrat"/>
                <a:cs typeface="Montserrat"/>
                <a:sym typeface="Montserrat"/>
              </a:rPr>
              <a:t>wages</a:t>
            </a:r>
            <a:endParaRPr sz="3667" kern="0" dirty="0">
              <a:solidFill>
                <a:srgbClr val="000000"/>
              </a:solidFill>
              <a:latin typeface="Montserrat"/>
              <a:ea typeface="Montserrat"/>
              <a:cs typeface="Montserrat"/>
              <a:sym typeface="Montserrat"/>
            </a:endParaRPr>
          </a:p>
          <a:p>
            <a:pPr marL="304815" indent="-385253" defTabSz="609630">
              <a:buClr>
                <a:srgbClr val="000000"/>
              </a:buClr>
              <a:buSzPct val="100000"/>
              <a:buFont typeface="Montserrat"/>
              <a:buChar char="●"/>
            </a:pPr>
            <a:r>
              <a:rPr lang="en-US" sz="3667" kern="0" dirty="0">
                <a:solidFill>
                  <a:srgbClr val="000000"/>
                </a:solidFill>
                <a:latin typeface="Montserrat"/>
                <a:ea typeface="Montserrat"/>
                <a:cs typeface="Montserrat"/>
                <a:sym typeface="Montserrat"/>
              </a:rPr>
              <a:t>benefits</a:t>
            </a:r>
            <a:endParaRPr sz="3667" kern="0" dirty="0">
              <a:solidFill>
                <a:srgbClr val="000000"/>
              </a:solidFill>
              <a:latin typeface="Montserrat"/>
              <a:ea typeface="Montserrat"/>
              <a:cs typeface="Montserrat"/>
              <a:sym typeface="Montserrat"/>
            </a:endParaRPr>
          </a:p>
          <a:p>
            <a:pPr marL="304815" indent="-385253" defTabSz="609630">
              <a:buClr>
                <a:srgbClr val="000000"/>
              </a:buClr>
              <a:buSzPct val="100000"/>
              <a:buFont typeface="Montserrat"/>
              <a:buChar char="●"/>
            </a:pPr>
            <a:r>
              <a:rPr lang="en-US" sz="3667" kern="0" dirty="0">
                <a:solidFill>
                  <a:srgbClr val="000000"/>
                </a:solidFill>
                <a:latin typeface="Montserrat"/>
                <a:ea typeface="Montserrat"/>
                <a:cs typeface="Montserrat"/>
                <a:sym typeface="Montserrat"/>
              </a:rPr>
              <a:t>working conditions</a:t>
            </a:r>
            <a:endParaRPr sz="3667" kern="0" dirty="0">
              <a:solidFill>
                <a:srgbClr val="000000"/>
              </a:solidFill>
              <a:latin typeface="Montserrat"/>
              <a:ea typeface="Montserrat"/>
              <a:cs typeface="Montserrat"/>
              <a:sym typeface="Montserrat"/>
            </a:endParaRPr>
          </a:p>
          <a:p>
            <a:pPr marL="304815" defTabSz="609630">
              <a:spcBef>
                <a:spcPts val="733"/>
              </a:spcBef>
              <a:buClr>
                <a:srgbClr val="000000"/>
              </a:buClr>
            </a:pPr>
            <a:endParaRPr sz="2667" kern="0" dirty="0">
              <a:solidFill>
                <a:srgbClr val="000000"/>
              </a:solidFill>
              <a:latin typeface="Montserrat"/>
              <a:ea typeface="Montserrat"/>
              <a:cs typeface="Montserrat"/>
              <a:sym typeface="Montserrat"/>
            </a:endParaRPr>
          </a:p>
          <a:p>
            <a:pPr defTabSz="609630">
              <a:spcBef>
                <a:spcPts val="733"/>
              </a:spcBef>
              <a:buClr>
                <a:srgbClr val="000000"/>
              </a:buClr>
            </a:pPr>
            <a:r>
              <a:rPr lang="en-US" sz="3667" kern="0" dirty="0">
                <a:solidFill>
                  <a:srgbClr val="000000"/>
                </a:solidFill>
                <a:latin typeface="Montserrat"/>
                <a:ea typeface="Montserrat"/>
                <a:cs typeface="Montserrat"/>
                <a:sym typeface="Montserrat"/>
              </a:rPr>
              <a:t>The WNBPA serves this role for WNBA players.</a:t>
            </a:r>
            <a:endParaRPr sz="3667" kern="0" dirty="0">
              <a:solidFill>
                <a:srgbClr val="000000"/>
              </a:solidFill>
              <a:latin typeface="Montserrat"/>
              <a:ea typeface="Montserrat"/>
              <a:cs typeface="Montserrat"/>
              <a:sym typeface="Montserrat"/>
            </a:endParaRPr>
          </a:p>
          <a:p>
            <a:pPr marL="304815" defTabSz="609630">
              <a:spcBef>
                <a:spcPts val="733"/>
              </a:spcBef>
              <a:buClr>
                <a:srgbClr val="000000"/>
              </a:buClr>
            </a:pPr>
            <a:endParaRPr sz="2800" b="1" kern="0" dirty="0">
              <a:solidFill>
                <a:srgbClr val="000000"/>
              </a:solidFill>
              <a:latin typeface="Montserrat"/>
              <a:ea typeface="Montserrat"/>
              <a:cs typeface="Montserrat"/>
              <a:sym typeface="Montserrat"/>
            </a:endParaRPr>
          </a:p>
          <a:p>
            <a:pPr defTabSz="609630">
              <a:spcBef>
                <a:spcPts val="733"/>
              </a:spcBef>
              <a:buClr>
                <a:srgbClr val="000000"/>
              </a:buClr>
            </a:pPr>
            <a:endParaRPr sz="2667" kern="0" dirty="0">
              <a:solidFill>
                <a:srgbClr val="000000"/>
              </a:solidFill>
              <a:latin typeface="Montserrat"/>
              <a:ea typeface="Montserrat"/>
              <a:cs typeface="Montserrat"/>
              <a:sym typeface="Montserrat"/>
            </a:endParaRPr>
          </a:p>
          <a:p>
            <a:pPr marL="304815" defTabSz="609630">
              <a:spcBef>
                <a:spcPts val="733"/>
              </a:spcBef>
              <a:buClr>
                <a:srgbClr val="000000"/>
              </a:buClr>
            </a:pPr>
            <a:endParaRPr sz="2667" b="1" kern="0" dirty="0">
              <a:solidFill>
                <a:srgbClr val="000000"/>
              </a:solidFill>
              <a:latin typeface="Montserrat"/>
              <a:ea typeface="Montserrat"/>
              <a:cs typeface="Montserrat"/>
              <a:sym typeface="Montserrat"/>
            </a:endParaRPr>
          </a:p>
          <a:p>
            <a:pPr marR="254013" defTabSz="609630">
              <a:spcBef>
                <a:spcPts val="733"/>
              </a:spcBef>
              <a:buClr>
                <a:srgbClr val="000000"/>
              </a:buClr>
            </a:pPr>
            <a:endParaRPr sz="2667" kern="0" dirty="0">
              <a:solidFill>
                <a:srgbClr val="000000"/>
              </a:solidFill>
              <a:latin typeface="Montserrat"/>
              <a:ea typeface="Montserrat"/>
              <a:cs typeface="Montserrat"/>
              <a:sym typeface="Montserrat"/>
            </a:endParaRPr>
          </a:p>
          <a:p>
            <a:pPr defTabSz="609630">
              <a:spcBef>
                <a:spcPts val="733"/>
              </a:spcBef>
              <a:buClr>
                <a:srgbClr val="000000"/>
              </a:buClr>
            </a:pPr>
            <a:endParaRPr sz="3334" kern="0" dirty="0">
              <a:solidFill>
                <a:srgbClr val="2D262A"/>
              </a:solidFill>
              <a:latin typeface="Montserrat"/>
              <a:ea typeface="Montserrat"/>
              <a:cs typeface="Montserrat"/>
              <a:sym typeface="Montserra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7" title="Content Title 1"/>
          <p:cNvSpPr txBox="1"/>
          <p:nvPr/>
        </p:nvSpPr>
        <p:spPr>
          <a:xfrm>
            <a:off x="685800" y="696717"/>
            <a:ext cx="10124600" cy="684803"/>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4734" b="1" kern="0">
                <a:solidFill>
                  <a:srgbClr val="000000"/>
                </a:solidFill>
                <a:latin typeface="Montserrat Black"/>
                <a:ea typeface="Montserrat Black"/>
                <a:cs typeface="Montserrat Black"/>
                <a:sym typeface="Montserrat Black"/>
              </a:rPr>
              <a:t>What is Collective Bargaining?</a:t>
            </a:r>
            <a:endParaRPr sz="4734" kern="0">
              <a:solidFill>
                <a:srgbClr val="000000"/>
              </a:solidFill>
              <a:latin typeface="Arial"/>
              <a:cs typeface="Arial"/>
              <a:sym typeface="Arial"/>
            </a:endParaRPr>
          </a:p>
        </p:txBody>
      </p:sp>
      <p:sp>
        <p:nvSpPr>
          <p:cNvPr id="288" name="Google Shape;288;p47"/>
          <p:cNvSpPr txBox="1"/>
          <p:nvPr/>
        </p:nvSpPr>
        <p:spPr>
          <a:xfrm>
            <a:off x="717333" y="1773000"/>
            <a:ext cx="10836000" cy="4561120"/>
          </a:xfrm>
          <a:prstGeom prst="rect">
            <a:avLst/>
          </a:prstGeom>
          <a:noFill/>
          <a:ln>
            <a:noFill/>
          </a:ln>
        </p:spPr>
        <p:txBody>
          <a:bodyPr spcFirstLastPara="1" wrap="square" lIns="0" tIns="0" rIns="0" bIns="0" anchor="t" anchorCtr="0">
            <a:spAutoFit/>
          </a:bodyPr>
          <a:lstStyle/>
          <a:p>
            <a:pPr marL="304815" indent="-389486" defTabSz="609630">
              <a:spcBef>
                <a:spcPts val="667"/>
              </a:spcBef>
              <a:buClr>
                <a:srgbClr val="000000"/>
              </a:buClr>
              <a:buSzPct val="100000"/>
              <a:buFont typeface="Montserrat"/>
              <a:buChar char="●"/>
            </a:pPr>
            <a:r>
              <a:rPr lang="en-US" sz="3734" kern="0" dirty="0">
                <a:solidFill>
                  <a:srgbClr val="000000"/>
                </a:solidFill>
                <a:latin typeface="Montserrat"/>
                <a:ea typeface="Montserrat"/>
                <a:cs typeface="Montserrat"/>
                <a:sym typeface="Montserrat"/>
              </a:rPr>
              <a:t>Negotiation between workers (through a union) and employers.</a:t>
            </a:r>
            <a:endParaRPr sz="3734" kern="0" dirty="0">
              <a:solidFill>
                <a:srgbClr val="000000"/>
              </a:solidFill>
              <a:latin typeface="Montserrat"/>
              <a:ea typeface="Montserrat"/>
              <a:cs typeface="Montserrat"/>
              <a:sym typeface="Montserrat"/>
            </a:endParaRPr>
          </a:p>
          <a:p>
            <a:pPr marL="304815" indent="-389486" defTabSz="609630">
              <a:spcBef>
                <a:spcPts val="667"/>
              </a:spcBef>
              <a:buClr>
                <a:srgbClr val="000000"/>
              </a:buClr>
              <a:buSzPct val="100000"/>
              <a:buFont typeface="Montserrat"/>
              <a:buChar char="●"/>
            </a:pPr>
            <a:r>
              <a:rPr lang="en-US" sz="3734" kern="0" dirty="0">
                <a:solidFill>
                  <a:srgbClr val="000000"/>
                </a:solidFill>
                <a:latin typeface="Montserrat"/>
                <a:ea typeface="Montserrat"/>
                <a:cs typeface="Montserrat"/>
                <a:sym typeface="Montserrat"/>
              </a:rPr>
              <a:t>Determines wages.</a:t>
            </a:r>
            <a:endParaRPr sz="3734" kern="0" dirty="0">
              <a:solidFill>
                <a:srgbClr val="000000"/>
              </a:solidFill>
              <a:latin typeface="Montserrat"/>
              <a:ea typeface="Montserrat"/>
              <a:cs typeface="Montserrat"/>
              <a:sym typeface="Montserrat"/>
            </a:endParaRPr>
          </a:p>
          <a:p>
            <a:pPr marL="304815" indent="-389486" defTabSz="609630">
              <a:spcBef>
                <a:spcPts val="667"/>
              </a:spcBef>
              <a:buClr>
                <a:srgbClr val="000000"/>
              </a:buClr>
              <a:buSzPct val="100000"/>
              <a:buFont typeface="Montserrat"/>
              <a:buChar char="●"/>
            </a:pPr>
            <a:r>
              <a:rPr lang="en-US" sz="3734" kern="0" dirty="0">
                <a:solidFill>
                  <a:srgbClr val="000000"/>
                </a:solidFill>
                <a:latin typeface="Montserrat"/>
                <a:ea typeface="Montserrat"/>
                <a:cs typeface="Montserrat"/>
                <a:sym typeface="Montserrat"/>
              </a:rPr>
              <a:t>Determines benefits.</a:t>
            </a:r>
            <a:endParaRPr sz="3734" kern="0" dirty="0">
              <a:solidFill>
                <a:srgbClr val="000000"/>
              </a:solidFill>
              <a:latin typeface="Montserrat"/>
              <a:ea typeface="Montserrat"/>
              <a:cs typeface="Montserrat"/>
              <a:sym typeface="Montserrat"/>
            </a:endParaRPr>
          </a:p>
          <a:p>
            <a:pPr marL="304815" indent="-389486" defTabSz="609630">
              <a:spcBef>
                <a:spcPts val="667"/>
              </a:spcBef>
              <a:buClr>
                <a:srgbClr val="000000"/>
              </a:buClr>
              <a:buSzPct val="100000"/>
              <a:buFont typeface="Montserrat"/>
              <a:buChar char="●"/>
            </a:pPr>
            <a:r>
              <a:rPr lang="en-US" sz="3734" kern="0" dirty="0">
                <a:solidFill>
                  <a:srgbClr val="000000"/>
                </a:solidFill>
                <a:latin typeface="Montserrat"/>
                <a:ea typeface="Montserrat"/>
                <a:cs typeface="Montserrat"/>
                <a:sym typeface="Montserrat"/>
              </a:rPr>
              <a:t>Determines working conditions.</a:t>
            </a:r>
            <a:endParaRPr sz="3734" kern="0" dirty="0">
              <a:solidFill>
                <a:srgbClr val="000000"/>
              </a:solidFill>
              <a:latin typeface="Montserrat"/>
              <a:ea typeface="Montserrat"/>
              <a:cs typeface="Montserrat"/>
              <a:sym typeface="Montserrat"/>
            </a:endParaRPr>
          </a:p>
          <a:p>
            <a:pPr marL="304815" indent="-389486" defTabSz="609630">
              <a:spcBef>
                <a:spcPts val="667"/>
              </a:spcBef>
              <a:spcAft>
                <a:spcPts val="667"/>
              </a:spcAft>
              <a:buClr>
                <a:srgbClr val="000000"/>
              </a:buClr>
              <a:buSzPct val="100000"/>
              <a:buFont typeface="Montserrat"/>
              <a:buChar char="●"/>
            </a:pPr>
            <a:r>
              <a:rPr lang="en-US" sz="3734" kern="0" dirty="0">
                <a:solidFill>
                  <a:srgbClr val="000000"/>
                </a:solidFill>
                <a:latin typeface="Montserrat"/>
                <a:ea typeface="Montserrat"/>
                <a:cs typeface="Montserrat"/>
                <a:sym typeface="Montserrat"/>
              </a:rPr>
              <a:t>In the WNBA, collective bargaining occurs between the WNBPA and the league.</a:t>
            </a:r>
            <a:endParaRPr sz="3734" kern="0" dirty="0">
              <a:solidFill>
                <a:srgbClr val="2D262A"/>
              </a:solidFill>
              <a:latin typeface="Montserrat"/>
              <a:ea typeface="Montserrat"/>
              <a:cs typeface="Montserrat"/>
              <a:sym typeface="Montserra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49" title="Content Title 1"/>
          <p:cNvSpPr txBox="1"/>
          <p:nvPr/>
        </p:nvSpPr>
        <p:spPr>
          <a:xfrm>
            <a:off x="685800" y="696717"/>
            <a:ext cx="10563800" cy="684803"/>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4734" b="1" kern="0">
                <a:solidFill>
                  <a:srgbClr val="000000"/>
                </a:solidFill>
                <a:latin typeface="Montserrat Black"/>
                <a:ea typeface="Montserrat Black"/>
                <a:cs typeface="Montserrat Black"/>
                <a:sym typeface="Montserrat Black"/>
              </a:rPr>
              <a:t>Why Were Players Dissatisfied?</a:t>
            </a:r>
            <a:endParaRPr sz="4734" kern="0">
              <a:solidFill>
                <a:srgbClr val="000000"/>
              </a:solidFill>
              <a:latin typeface="Arial"/>
              <a:cs typeface="Arial"/>
              <a:sym typeface="Arial"/>
            </a:endParaRPr>
          </a:p>
        </p:txBody>
      </p:sp>
      <p:sp>
        <p:nvSpPr>
          <p:cNvPr id="301" name="Google Shape;301;p49"/>
          <p:cNvSpPr txBox="1"/>
          <p:nvPr/>
        </p:nvSpPr>
        <p:spPr>
          <a:xfrm>
            <a:off x="717333" y="1564100"/>
            <a:ext cx="10836000" cy="6823856"/>
          </a:xfrm>
          <a:prstGeom prst="rect">
            <a:avLst/>
          </a:prstGeom>
          <a:noFill/>
          <a:ln>
            <a:noFill/>
          </a:ln>
        </p:spPr>
        <p:txBody>
          <a:bodyPr spcFirstLastPara="1" wrap="square" lIns="0" tIns="0" rIns="0" bIns="0" anchor="t" anchorCtr="0">
            <a:spAutoFit/>
          </a:bodyPr>
          <a:lstStyle/>
          <a:p>
            <a:pPr marL="457200" indent="-457200" defTabSz="609630">
              <a:buClr>
                <a:srgbClr val="000000"/>
              </a:buClr>
              <a:buSzPts val="5000"/>
              <a:buFont typeface="Arial" panose="020B0604020202020204" pitchFamily="34" charset="0"/>
              <a:buChar char="•"/>
            </a:pPr>
            <a:r>
              <a:rPr lang="en-US" sz="3334" kern="0" dirty="0">
                <a:solidFill>
                  <a:srgbClr val="000000"/>
                </a:solidFill>
                <a:latin typeface="Montserrat"/>
                <a:ea typeface="Montserrat"/>
                <a:cs typeface="Montserrat"/>
                <a:sym typeface="Montserrat"/>
              </a:rPr>
              <a:t>In fall 2025, Napheesa Collier publicly raised concerns about player compensation, working conditions, and league leadership in the WNBA.</a:t>
            </a:r>
            <a:endParaRPr sz="3334" kern="0" dirty="0">
              <a:solidFill>
                <a:srgbClr val="000000"/>
              </a:solidFill>
              <a:latin typeface="Montserrat"/>
              <a:ea typeface="Montserrat"/>
              <a:cs typeface="Montserrat"/>
              <a:sym typeface="Montserrat"/>
            </a:endParaRPr>
          </a:p>
          <a:p>
            <a:pPr marL="762015" indent="-457200" defTabSz="609630">
              <a:buClr>
                <a:srgbClr val="000000"/>
              </a:buClr>
              <a:buFont typeface="Arial" panose="020B0604020202020204" pitchFamily="34" charset="0"/>
              <a:buChar char="•"/>
            </a:pPr>
            <a:endParaRPr sz="3334" kern="0" dirty="0">
              <a:solidFill>
                <a:srgbClr val="000000"/>
              </a:solidFill>
              <a:latin typeface="Montserrat"/>
              <a:ea typeface="Montserrat"/>
              <a:cs typeface="Montserrat"/>
              <a:sym typeface="Montserrat"/>
            </a:endParaRPr>
          </a:p>
          <a:p>
            <a:pPr marL="457200" indent="-457200" defTabSz="609630">
              <a:buClr>
                <a:srgbClr val="000000"/>
              </a:buClr>
              <a:buSzPts val="5000"/>
              <a:buFont typeface="Arial" panose="020B0604020202020204" pitchFamily="34" charset="0"/>
              <a:buChar char="•"/>
            </a:pPr>
            <a:r>
              <a:rPr lang="en-US" sz="3334" kern="0" dirty="0">
                <a:solidFill>
                  <a:srgbClr val="000000"/>
                </a:solidFill>
                <a:latin typeface="Montserrat"/>
                <a:ea typeface="Montserrat"/>
                <a:cs typeface="Montserrat"/>
                <a:sym typeface="Montserrat"/>
              </a:rPr>
              <a:t>Watch a media discussion of player concerns during the 2025 labor negotiations.</a:t>
            </a:r>
            <a:endParaRPr sz="3334" kern="0" dirty="0">
              <a:solidFill>
                <a:srgbClr val="000000"/>
              </a:solidFill>
              <a:latin typeface="Montserrat"/>
              <a:ea typeface="Montserrat"/>
              <a:cs typeface="Montserrat"/>
              <a:sym typeface="Montserrat"/>
            </a:endParaRPr>
          </a:p>
          <a:p>
            <a:pPr marL="457200" indent="-457200" defTabSz="609630">
              <a:buClr>
                <a:srgbClr val="000000"/>
              </a:buClr>
              <a:buFont typeface="Arial" panose="020B0604020202020204" pitchFamily="34" charset="0"/>
              <a:buChar char="•"/>
            </a:pPr>
            <a:endParaRPr sz="3334" kern="0" dirty="0">
              <a:solidFill>
                <a:srgbClr val="000000"/>
              </a:solidFill>
              <a:latin typeface="Montserrat"/>
              <a:ea typeface="Montserrat"/>
              <a:cs typeface="Montserrat"/>
              <a:sym typeface="Montserrat"/>
            </a:endParaRPr>
          </a:p>
          <a:p>
            <a:pPr marL="457200" indent="-457200" defTabSz="609630">
              <a:spcBef>
                <a:spcPts val="800"/>
              </a:spcBef>
              <a:buClr>
                <a:srgbClr val="000000"/>
              </a:buClr>
              <a:buSzPts val="5000"/>
              <a:buFont typeface="Arial" panose="020B0604020202020204" pitchFamily="34" charset="0"/>
              <a:buChar char="•"/>
            </a:pPr>
            <a:r>
              <a:rPr lang="en-US" sz="3334" kern="0" dirty="0">
                <a:solidFill>
                  <a:srgbClr val="000000"/>
                </a:solidFill>
                <a:latin typeface="Montserrat"/>
                <a:ea typeface="Montserrat"/>
                <a:cs typeface="Montserrat"/>
                <a:sym typeface="Montserrat"/>
              </a:rPr>
              <a:t>VIDEO: </a:t>
            </a:r>
            <a:r>
              <a:rPr lang="en-US" sz="3334" u="sng" kern="0" dirty="0">
                <a:solidFill>
                  <a:srgbClr val="0000FF"/>
                </a:solidFill>
                <a:latin typeface="Montserrat"/>
                <a:ea typeface="Montserrat"/>
                <a:cs typeface="Montserrat"/>
                <a:sym typeface="Montserrat"/>
                <a:hlinkClick r:id="rId3"/>
              </a:rPr>
              <a:t>WNBA Labor Negotiations and Player Concerns (ESPN)</a:t>
            </a:r>
            <a:endParaRPr sz="3334" b="1" kern="0" dirty="0">
              <a:solidFill>
                <a:srgbClr val="000000"/>
              </a:solidFill>
              <a:latin typeface="Montserrat"/>
              <a:ea typeface="Montserrat"/>
              <a:cs typeface="Montserrat"/>
              <a:sym typeface="Montserrat"/>
            </a:endParaRPr>
          </a:p>
          <a:p>
            <a:pPr defTabSz="609630">
              <a:spcBef>
                <a:spcPts val="733"/>
              </a:spcBef>
              <a:buClr>
                <a:srgbClr val="000000"/>
              </a:buClr>
            </a:pPr>
            <a:endParaRPr sz="2667" kern="0" dirty="0">
              <a:solidFill>
                <a:srgbClr val="000000"/>
              </a:solidFill>
              <a:latin typeface="Montserrat"/>
              <a:ea typeface="Montserrat"/>
              <a:cs typeface="Montserrat"/>
              <a:sym typeface="Montserrat"/>
            </a:endParaRPr>
          </a:p>
          <a:p>
            <a:pPr marL="304815" defTabSz="609630">
              <a:spcBef>
                <a:spcPts val="733"/>
              </a:spcBef>
              <a:buClr>
                <a:srgbClr val="000000"/>
              </a:buClr>
            </a:pPr>
            <a:endParaRPr sz="2667" b="1" kern="0" dirty="0">
              <a:solidFill>
                <a:srgbClr val="000000"/>
              </a:solidFill>
              <a:latin typeface="Montserrat"/>
              <a:ea typeface="Montserrat"/>
              <a:cs typeface="Montserrat"/>
              <a:sym typeface="Montserrat"/>
            </a:endParaRPr>
          </a:p>
          <a:p>
            <a:pPr marR="254013" defTabSz="609630">
              <a:spcBef>
                <a:spcPts val="733"/>
              </a:spcBef>
              <a:buClr>
                <a:srgbClr val="000000"/>
              </a:buClr>
            </a:pPr>
            <a:endParaRPr sz="2667" kern="0" dirty="0">
              <a:solidFill>
                <a:srgbClr val="000000"/>
              </a:solidFill>
              <a:latin typeface="Montserrat"/>
              <a:ea typeface="Montserrat"/>
              <a:cs typeface="Montserrat"/>
              <a:sym typeface="Montserrat"/>
            </a:endParaRPr>
          </a:p>
          <a:p>
            <a:pPr defTabSz="609630">
              <a:spcBef>
                <a:spcPts val="733"/>
              </a:spcBef>
              <a:buClr>
                <a:srgbClr val="000000"/>
              </a:buClr>
            </a:pPr>
            <a:endParaRPr sz="3334" kern="0" dirty="0">
              <a:solidFill>
                <a:srgbClr val="2D262A"/>
              </a:solidFill>
              <a:latin typeface="Montserrat"/>
              <a:ea typeface="Montserrat"/>
              <a:cs typeface="Montserrat"/>
              <a:sym typeface="Montserra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50" title="Content Title 1"/>
          <p:cNvSpPr txBox="1"/>
          <p:nvPr/>
        </p:nvSpPr>
        <p:spPr>
          <a:xfrm>
            <a:off x="685800" y="455567"/>
            <a:ext cx="10375800" cy="636456"/>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4400" b="1" kern="0">
                <a:solidFill>
                  <a:srgbClr val="000000"/>
                </a:solidFill>
                <a:latin typeface="Montserrat Black"/>
                <a:ea typeface="Montserrat Black"/>
                <a:cs typeface="Montserrat Black"/>
                <a:sym typeface="Montserrat Black"/>
              </a:rPr>
              <a:t>Why Did Salaries Change in 2026?</a:t>
            </a:r>
            <a:endParaRPr sz="4400" kern="0">
              <a:solidFill>
                <a:srgbClr val="000000"/>
              </a:solidFill>
              <a:latin typeface="Arial"/>
              <a:cs typeface="Arial"/>
              <a:sym typeface="Arial"/>
            </a:endParaRPr>
          </a:p>
        </p:txBody>
      </p:sp>
      <p:sp>
        <p:nvSpPr>
          <p:cNvPr id="307" name="Google Shape;307;p50"/>
          <p:cNvSpPr txBox="1"/>
          <p:nvPr/>
        </p:nvSpPr>
        <p:spPr>
          <a:xfrm>
            <a:off x="717333" y="1333317"/>
            <a:ext cx="10836000" cy="5524589"/>
          </a:xfrm>
          <a:prstGeom prst="rect">
            <a:avLst/>
          </a:prstGeom>
          <a:noFill/>
          <a:ln>
            <a:noFill/>
          </a:ln>
        </p:spPr>
        <p:txBody>
          <a:bodyPr spcFirstLastPara="1" wrap="square" lIns="0" tIns="0" rIns="0" bIns="0" anchor="t" anchorCtr="0">
            <a:spAutoFit/>
          </a:bodyPr>
          <a:lstStyle/>
          <a:p>
            <a:pPr marL="304815" indent="-381019" defTabSz="609630">
              <a:spcBef>
                <a:spcPts val="667"/>
              </a:spcBef>
              <a:buClr>
                <a:srgbClr val="000000"/>
              </a:buClr>
              <a:buSzPct val="100000"/>
              <a:buFont typeface="Montserrat"/>
              <a:buChar char="●"/>
            </a:pPr>
            <a:r>
              <a:rPr lang="en-US" sz="3500" kern="0" dirty="0">
                <a:solidFill>
                  <a:srgbClr val="000000"/>
                </a:solidFill>
                <a:latin typeface="Montserrat"/>
                <a:ea typeface="Montserrat"/>
                <a:cs typeface="Montserrat"/>
                <a:sym typeface="Montserrat"/>
              </a:rPr>
              <a:t>New CBA negotiated.</a:t>
            </a:r>
            <a:endParaRPr sz="3500" kern="0" dirty="0">
              <a:solidFill>
                <a:srgbClr val="000000"/>
              </a:solidFill>
              <a:latin typeface="Montserrat"/>
              <a:ea typeface="Montserrat"/>
              <a:cs typeface="Montserrat"/>
              <a:sym typeface="Montserrat"/>
            </a:endParaRPr>
          </a:p>
          <a:p>
            <a:pPr marL="304815" indent="-381019" defTabSz="609630">
              <a:spcBef>
                <a:spcPts val="667"/>
              </a:spcBef>
              <a:buClr>
                <a:srgbClr val="000000"/>
              </a:buClr>
              <a:buSzPct val="100000"/>
              <a:buFont typeface="Montserrat"/>
              <a:buChar char="●"/>
            </a:pPr>
            <a:r>
              <a:rPr lang="en-US" sz="3500" b="1" kern="0" dirty="0">
                <a:solidFill>
                  <a:srgbClr val="000000"/>
                </a:solidFill>
                <a:latin typeface="Montserrat"/>
                <a:ea typeface="Montserrat"/>
                <a:cs typeface="Montserrat"/>
                <a:sym typeface="Montserrat"/>
              </a:rPr>
              <a:t>Greater player bargaining power.</a:t>
            </a:r>
            <a:endParaRPr sz="3500" b="1" kern="0" dirty="0">
              <a:solidFill>
                <a:srgbClr val="000000"/>
              </a:solidFill>
              <a:latin typeface="Montserrat"/>
              <a:ea typeface="Montserrat"/>
              <a:cs typeface="Montserrat"/>
              <a:sym typeface="Montserrat"/>
            </a:endParaRPr>
          </a:p>
          <a:p>
            <a:pPr marL="304815" indent="-381019" defTabSz="609630">
              <a:spcBef>
                <a:spcPts val="667"/>
              </a:spcBef>
              <a:buClr>
                <a:srgbClr val="000000"/>
              </a:buClr>
              <a:buSzPct val="100000"/>
              <a:buFont typeface="Montserrat"/>
              <a:buChar char="●"/>
            </a:pPr>
            <a:r>
              <a:rPr lang="en-US" sz="3500" b="1" kern="0" dirty="0">
                <a:solidFill>
                  <a:srgbClr val="000000"/>
                </a:solidFill>
                <a:latin typeface="Montserrat"/>
                <a:ea typeface="Montserrat"/>
                <a:cs typeface="Montserrat"/>
                <a:sym typeface="Montserrat"/>
              </a:rPr>
              <a:t>Increased league revenues.</a:t>
            </a:r>
            <a:endParaRPr sz="3500" b="1" kern="0" dirty="0">
              <a:solidFill>
                <a:srgbClr val="000000"/>
              </a:solidFill>
              <a:latin typeface="Montserrat"/>
              <a:ea typeface="Montserrat"/>
              <a:cs typeface="Montserrat"/>
              <a:sym typeface="Montserrat"/>
            </a:endParaRPr>
          </a:p>
          <a:p>
            <a:pPr marL="304815" indent="-381019" defTabSz="609630">
              <a:spcBef>
                <a:spcPts val="667"/>
              </a:spcBef>
              <a:buClr>
                <a:srgbClr val="000000"/>
              </a:buClr>
              <a:buSzPct val="100000"/>
              <a:buFont typeface="Montserrat"/>
              <a:buChar char="●"/>
            </a:pPr>
            <a:r>
              <a:rPr lang="en-US" sz="3500" kern="0" dirty="0">
                <a:solidFill>
                  <a:srgbClr val="000000"/>
                </a:solidFill>
                <a:latin typeface="Montserrat"/>
                <a:ea typeface="Montserrat"/>
                <a:cs typeface="Montserrat"/>
                <a:sym typeface="Montserrat"/>
              </a:rPr>
              <a:t>Growth in attendance and viewership.</a:t>
            </a:r>
            <a:endParaRPr sz="3500" kern="0" dirty="0">
              <a:solidFill>
                <a:srgbClr val="000000"/>
              </a:solidFill>
              <a:latin typeface="Montserrat"/>
              <a:ea typeface="Montserrat"/>
              <a:cs typeface="Montserrat"/>
              <a:sym typeface="Montserrat"/>
            </a:endParaRPr>
          </a:p>
          <a:p>
            <a:pPr marL="304815" indent="-381019" defTabSz="609630">
              <a:spcBef>
                <a:spcPts val="667"/>
              </a:spcBef>
              <a:buClr>
                <a:srgbClr val="000000"/>
              </a:buClr>
              <a:buSzPct val="100000"/>
              <a:buFont typeface="Montserrat"/>
              <a:buChar char="●"/>
            </a:pPr>
            <a:r>
              <a:rPr lang="en-US" sz="3500" kern="0" dirty="0">
                <a:solidFill>
                  <a:srgbClr val="000000"/>
                </a:solidFill>
                <a:latin typeface="Montserrat"/>
                <a:ea typeface="Montserrat"/>
                <a:cs typeface="Montserrat"/>
                <a:sym typeface="Montserrat"/>
              </a:rPr>
              <a:t>Competitive alternatives for players (e.g., Unrivaled).</a:t>
            </a:r>
            <a:endParaRPr sz="3500" kern="0" dirty="0">
              <a:solidFill>
                <a:srgbClr val="000000"/>
              </a:solidFill>
              <a:latin typeface="Montserrat"/>
              <a:ea typeface="Montserrat"/>
              <a:cs typeface="Montserrat"/>
              <a:sym typeface="Montserrat"/>
            </a:endParaRPr>
          </a:p>
          <a:p>
            <a:pPr marL="304815" indent="-381019" defTabSz="609630">
              <a:spcBef>
                <a:spcPts val="667"/>
              </a:spcBef>
              <a:buClr>
                <a:srgbClr val="000000"/>
              </a:buClr>
              <a:buSzPct val="100000"/>
              <a:buFont typeface="Montserrat"/>
              <a:buChar char="●"/>
            </a:pPr>
            <a:r>
              <a:rPr lang="en-US" sz="3500" kern="0" dirty="0">
                <a:solidFill>
                  <a:srgbClr val="000000"/>
                </a:solidFill>
                <a:latin typeface="Montserrat"/>
                <a:ea typeface="Montserrat"/>
                <a:cs typeface="Montserrat"/>
                <a:sym typeface="Montserrat"/>
              </a:rPr>
              <a:t>Growth in WNBA attendance, viewership, and revenues increased demand for WNBA-related labor.</a:t>
            </a:r>
            <a:endParaRPr sz="3500" kern="0" dirty="0">
              <a:solidFill>
                <a:srgbClr val="2D262A"/>
              </a:solidFill>
              <a:latin typeface="Montserrat"/>
              <a:ea typeface="Montserrat"/>
              <a:cs typeface="Montserrat"/>
              <a:sym typeface="Montserra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51" title="Content Title 1"/>
          <p:cNvSpPr txBox="1"/>
          <p:nvPr/>
        </p:nvSpPr>
        <p:spPr>
          <a:xfrm>
            <a:off x="685799" y="455567"/>
            <a:ext cx="10788867" cy="636456"/>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4400" b="1" kern="0" dirty="0">
                <a:solidFill>
                  <a:srgbClr val="000000"/>
                </a:solidFill>
                <a:latin typeface="Montserrat Black"/>
                <a:ea typeface="Montserrat Black"/>
                <a:cs typeface="Montserrat Black"/>
                <a:sym typeface="Montserrat Black"/>
              </a:rPr>
              <a:t>Revenue Sharing and the New CBA</a:t>
            </a:r>
            <a:endParaRPr sz="4400" kern="0" dirty="0">
              <a:solidFill>
                <a:srgbClr val="000000"/>
              </a:solidFill>
              <a:latin typeface="Arial"/>
              <a:cs typeface="Arial"/>
              <a:sym typeface="Arial"/>
            </a:endParaRPr>
          </a:p>
        </p:txBody>
      </p:sp>
      <p:sp>
        <p:nvSpPr>
          <p:cNvPr id="313" name="Google Shape;313;p51"/>
          <p:cNvSpPr txBox="1"/>
          <p:nvPr/>
        </p:nvSpPr>
        <p:spPr>
          <a:xfrm>
            <a:off x="717333" y="1333317"/>
            <a:ext cx="10836000" cy="5094472"/>
          </a:xfrm>
          <a:prstGeom prst="rect">
            <a:avLst/>
          </a:prstGeom>
          <a:noFill/>
          <a:ln>
            <a:noFill/>
          </a:ln>
        </p:spPr>
        <p:txBody>
          <a:bodyPr spcFirstLastPara="1" wrap="square" lIns="0" tIns="0" rIns="0" bIns="0" anchor="t" anchorCtr="0">
            <a:spAutoFit/>
          </a:bodyPr>
          <a:lstStyle/>
          <a:p>
            <a:pPr defTabSz="609630">
              <a:spcBef>
                <a:spcPts val="733"/>
              </a:spcBef>
              <a:buClr>
                <a:srgbClr val="000000"/>
              </a:buClr>
            </a:pPr>
            <a:r>
              <a:rPr lang="en-US" sz="2467" b="1" kern="0" dirty="0">
                <a:solidFill>
                  <a:srgbClr val="000000"/>
                </a:solidFill>
                <a:latin typeface="Montserrat"/>
                <a:ea typeface="Montserrat"/>
                <a:cs typeface="Montserrat"/>
                <a:sym typeface="Montserrat"/>
              </a:rPr>
              <a:t>Before the 2026 CBA</a:t>
            </a:r>
            <a:endParaRPr sz="2467" b="1" kern="0" dirty="0">
              <a:solidFill>
                <a:srgbClr val="000000"/>
              </a:solidFill>
              <a:latin typeface="Montserrat"/>
              <a:ea typeface="Montserrat"/>
              <a:cs typeface="Montserrat"/>
              <a:sym typeface="Montserrat"/>
            </a:endParaRPr>
          </a:p>
          <a:p>
            <a:pPr marL="304815" indent="-309049" defTabSz="609630">
              <a:spcBef>
                <a:spcPts val="733"/>
              </a:spcBef>
              <a:buClr>
                <a:srgbClr val="000000"/>
              </a:buClr>
              <a:buSzPts val="3700"/>
              <a:buFont typeface="Montserrat"/>
              <a:buChar char="●"/>
            </a:pPr>
            <a:r>
              <a:rPr lang="en-US" sz="2467" kern="0" dirty="0">
                <a:solidFill>
                  <a:srgbClr val="000000"/>
                </a:solidFill>
                <a:latin typeface="Montserrat"/>
                <a:ea typeface="Montserrat"/>
                <a:cs typeface="Montserrat"/>
                <a:sym typeface="Montserrat"/>
              </a:rPr>
              <a:t>WNBA players received a relatively small share of league revenues.</a:t>
            </a:r>
            <a:endParaRPr sz="2467" kern="0" dirty="0">
              <a:solidFill>
                <a:srgbClr val="000000"/>
              </a:solidFill>
              <a:latin typeface="Montserrat"/>
              <a:ea typeface="Montserrat"/>
              <a:cs typeface="Montserrat"/>
              <a:sym typeface="Montserrat"/>
            </a:endParaRPr>
          </a:p>
          <a:p>
            <a:pPr marL="304815" indent="-309049" defTabSz="609630">
              <a:buClr>
                <a:srgbClr val="000000"/>
              </a:buClr>
              <a:buSzPts val="3700"/>
              <a:buFont typeface="Montserrat"/>
              <a:buChar char="●"/>
            </a:pPr>
            <a:r>
              <a:rPr lang="en-US" sz="2467" kern="0" dirty="0">
                <a:solidFill>
                  <a:srgbClr val="000000"/>
                </a:solidFill>
                <a:latin typeface="Montserrat"/>
                <a:ea typeface="Montserrat"/>
                <a:cs typeface="Montserrat"/>
                <a:sym typeface="Montserrat"/>
              </a:rPr>
              <a:t>Players argued compensation did not reflect their economic contribution.</a:t>
            </a:r>
            <a:endParaRPr sz="2467" kern="0" dirty="0">
              <a:solidFill>
                <a:srgbClr val="000000"/>
              </a:solidFill>
              <a:latin typeface="Montserrat"/>
              <a:ea typeface="Montserrat"/>
              <a:cs typeface="Montserrat"/>
              <a:sym typeface="Montserrat"/>
            </a:endParaRPr>
          </a:p>
          <a:p>
            <a:pPr defTabSz="609630">
              <a:spcBef>
                <a:spcPts val="733"/>
              </a:spcBef>
              <a:buClr>
                <a:srgbClr val="000000"/>
              </a:buClr>
            </a:pPr>
            <a:r>
              <a:rPr lang="en-US" sz="2467" b="1" kern="0" dirty="0">
                <a:solidFill>
                  <a:srgbClr val="000000"/>
                </a:solidFill>
                <a:latin typeface="Montserrat"/>
                <a:ea typeface="Montserrat"/>
                <a:cs typeface="Montserrat"/>
                <a:sym typeface="Montserrat"/>
              </a:rPr>
              <a:t>2026 CBA Changes</a:t>
            </a:r>
            <a:endParaRPr sz="2467" b="1" kern="0" dirty="0">
              <a:solidFill>
                <a:srgbClr val="000000"/>
              </a:solidFill>
              <a:latin typeface="Montserrat"/>
              <a:ea typeface="Montserrat"/>
              <a:cs typeface="Montserrat"/>
              <a:sym typeface="Montserrat"/>
            </a:endParaRPr>
          </a:p>
          <a:p>
            <a:pPr marL="304815" indent="-309049" defTabSz="609630">
              <a:spcBef>
                <a:spcPts val="733"/>
              </a:spcBef>
              <a:buClr>
                <a:srgbClr val="000000"/>
              </a:buClr>
              <a:buSzPts val="3700"/>
              <a:buFont typeface="Montserrat"/>
              <a:buChar char="●"/>
            </a:pPr>
            <a:r>
              <a:rPr lang="en-US" sz="2467" kern="0" dirty="0">
                <a:solidFill>
                  <a:srgbClr val="000000"/>
                </a:solidFill>
                <a:latin typeface="Montserrat"/>
                <a:ea typeface="Montserrat"/>
                <a:cs typeface="Montserrat"/>
                <a:sym typeface="Montserrat"/>
              </a:rPr>
              <a:t>The new agreement increased the share of revenue going to players to approximately 20%. </a:t>
            </a:r>
            <a:endParaRPr sz="2467" kern="0" dirty="0">
              <a:solidFill>
                <a:srgbClr val="000000"/>
              </a:solidFill>
              <a:latin typeface="Montserrat"/>
              <a:ea typeface="Montserrat"/>
              <a:cs typeface="Montserrat"/>
              <a:sym typeface="Montserrat"/>
            </a:endParaRPr>
          </a:p>
          <a:p>
            <a:pPr marL="304815" indent="-309049" defTabSz="609630">
              <a:buClr>
                <a:srgbClr val="000000"/>
              </a:buClr>
              <a:buSzPts val="3700"/>
              <a:buFont typeface="Montserrat"/>
              <a:buChar char="●"/>
            </a:pPr>
            <a:r>
              <a:rPr lang="en-US" sz="2467" kern="0" dirty="0">
                <a:solidFill>
                  <a:srgbClr val="000000"/>
                </a:solidFill>
                <a:latin typeface="Montserrat"/>
                <a:ea typeface="Montserrat"/>
                <a:cs typeface="Montserrat"/>
                <a:sym typeface="Montserrat"/>
              </a:rPr>
              <a:t>The salary cap increased substantially.</a:t>
            </a:r>
            <a:endParaRPr sz="2467" kern="0" dirty="0">
              <a:solidFill>
                <a:srgbClr val="000000"/>
              </a:solidFill>
              <a:latin typeface="Montserrat"/>
              <a:ea typeface="Montserrat"/>
              <a:cs typeface="Montserrat"/>
              <a:sym typeface="Montserrat"/>
            </a:endParaRPr>
          </a:p>
          <a:p>
            <a:pPr marL="304815" indent="-309049" defTabSz="609630">
              <a:buClr>
                <a:srgbClr val="000000"/>
              </a:buClr>
              <a:buSzPts val="3700"/>
              <a:buFont typeface="Montserrat"/>
              <a:buChar char="●"/>
            </a:pPr>
            <a:r>
              <a:rPr lang="en-US" sz="2467" kern="0" dirty="0">
                <a:solidFill>
                  <a:srgbClr val="000000"/>
                </a:solidFill>
                <a:latin typeface="Montserrat"/>
                <a:ea typeface="Montserrat"/>
                <a:cs typeface="Montserrat"/>
                <a:sym typeface="Montserrat"/>
              </a:rPr>
              <a:t>Maximum salaries increased.</a:t>
            </a:r>
            <a:endParaRPr sz="2467" kern="0" dirty="0">
              <a:solidFill>
                <a:srgbClr val="000000"/>
              </a:solidFill>
              <a:latin typeface="Montserrat"/>
              <a:ea typeface="Montserrat"/>
              <a:cs typeface="Montserrat"/>
              <a:sym typeface="Montserrat"/>
            </a:endParaRPr>
          </a:p>
          <a:p>
            <a:pPr marL="304815" indent="-309049" defTabSz="609630">
              <a:buClr>
                <a:srgbClr val="000000"/>
              </a:buClr>
              <a:buSzPts val="3700"/>
              <a:buFont typeface="Montserrat"/>
              <a:buChar char="●"/>
            </a:pPr>
            <a:r>
              <a:rPr lang="en-US" sz="2467" kern="0" dirty="0">
                <a:solidFill>
                  <a:srgbClr val="000000"/>
                </a:solidFill>
                <a:latin typeface="Montserrat"/>
                <a:ea typeface="Montserrat"/>
                <a:cs typeface="Montserrat"/>
                <a:sym typeface="Montserrat"/>
              </a:rPr>
              <a:t>Average player salaries increased dramatically.</a:t>
            </a:r>
            <a:endParaRPr sz="2467" kern="0" dirty="0">
              <a:solidFill>
                <a:srgbClr val="000000"/>
              </a:solidFill>
              <a:latin typeface="Montserrat"/>
              <a:ea typeface="Montserrat"/>
              <a:cs typeface="Montserrat"/>
              <a:sym typeface="Montserrat"/>
            </a:endParaRPr>
          </a:p>
          <a:p>
            <a:pPr defTabSz="609630">
              <a:spcBef>
                <a:spcPts val="733"/>
              </a:spcBef>
              <a:spcAft>
                <a:spcPts val="733"/>
              </a:spcAft>
              <a:buClr>
                <a:srgbClr val="000000"/>
              </a:buClr>
            </a:pPr>
            <a:r>
              <a:rPr lang="en-US" sz="2467" b="1" kern="0" dirty="0">
                <a:solidFill>
                  <a:srgbClr val="000000"/>
                </a:solidFill>
                <a:latin typeface="Montserrat"/>
                <a:ea typeface="Montserrat"/>
                <a:cs typeface="Montserrat"/>
                <a:sym typeface="Montserrat"/>
              </a:rPr>
              <a:t>Key Takeaway: Collective bargaining influences how revenue is shared between owners and workers.</a:t>
            </a:r>
            <a:endParaRPr sz="2467" b="1" kern="0" dirty="0">
              <a:solidFill>
                <a:srgbClr val="000000"/>
              </a:solidFill>
              <a:latin typeface="Montserrat"/>
              <a:ea typeface="Montserrat"/>
              <a:cs typeface="Montserrat"/>
              <a:sym typeface="Montserra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54"/>
          <p:cNvSpPr txBox="1"/>
          <p:nvPr/>
        </p:nvSpPr>
        <p:spPr>
          <a:xfrm>
            <a:off x="1078400" y="231241"/>
            <a:ext cx="9642083" cy="1220912"/>
          </a:xfrm>
          <a:prstGeom prst="rect">
            <a:avLst/>
          </a:prstGeom>
          <a:noFill/>
          <a:ln>
            <a:noFill/>
          </a:ln>
        </p:spPr>
        <p:txBody>
          <a:bodyPr spcFirstLastPara="1" wrap="square" lIns="0" tIns="0" rIns="0" bIns="0" anchor="t" anchorCtr="0">
            <a:spAutoFit/>
          </a:bodyPr>
          <a:lstStyle/>
          <a:p>
            <a:pPr defTabSz="609630">
              <a:lnSpc>
                <a:spcPct val="140004"/>
              </a:lnSpc>
              <a:buClr>
                <a:srgbClr val="000000"/>
              </a:buClr>
              <a:buSzPts val="13466"/>
            </a:pPr>
            <a:r>
              <a:rPr lang="en-US" sz="5667" kern="0" dirty="0">
                <a:solidFill>
                  <a:srgbClr val="000000"/>
                </a:solidFill>
                <a:latin typeface="Montserrat Black"/>
                <a:ea typeface="Montserrat Black"/>
                <a:cs typeface="Montserrat Black"/>
                <a:sym typeface="Montserrat Black"/>
              </a:rPr>
              <a:t>Labor Market</a:t>
            </a:r>
            <a:endParaRPr sz="5667" kern="0" dirty="0">
              <a:solidFill>
                <a:srgbClr val="000000"/>
              </a:solidFill>
              <a:latin typeface="Montserrat Black"/>
              <a:ea typeface="Montserrat Black"/>
              <a:cs typeface="Montserrat Black"/>
              <a:sym typeface="Montserrat Black"/>
            </a:endParaRPr>
          </a:p>
        </p:txBody>
      </p:sp>
      <p:sp>
        <p:nvSpPr>
          <p:cNvPr id="331" name="Google Shape;331;p54"/>
          <p:cNvSpPr txBox="1"/>
          <p:nvPr/>
        </p:nvSpPr>
        <p:spPr>
          <a:xfrm>
            <a:off x="1078400" y="1543050"/>
            <a:ext cx="10035200" cy="5083709"/>
          </a:xfrm>
          <a:prstGeom prst="rect">
            <a:avLst/>
          </a:prstGeom>
          <a:noFill/>
          <a:ln>
            <a:noFill/>
          </a:ln>
        </p:spPr>
        <p:txBody>
          <a:bodyPr spcFirstLastPara="1" wrap="square" lIns="0" tIns="0" rIns="0" bIns="0" anchor="t" anchorCtr="0">
            <a:spAutoFit/>
          </a:bodyPr>
          <a:lstStyle/>
          <a:p>
            <a:pPr marL="571500" indent="-571500" defTabSz="609630">
              <a:buClr>
                <a:srgbClr val="000000"/>
              </a:buClr>
              <a:buSzPts val="6000"/>
              <a:buFont typeface="Arial" panose="020B0604020202020204" pitchFamily="34" charset="0"/>
              <a:buChar char="•"/>
            </a:pPr>
            <a:r>
              <a:rPr lang="en-US" sz="4000" kern="0" dirty="0">
                <a:solidFill>
                  <a:srgbClr val="000000"/>
                </a:solidFill>
                <a:latin typeface="Montserrat"/>
                <a:ea typeface="Montserrat"/>
                <a:cs typeface="Montserrat"/>
                <a:sym typeface="Montserrat"/>
              </a:rPr>
              <a:t>Historically, WNBA players had relatively few domestic alternative employment options, giving the league greater bargaining power.</a:t>
            </a:r>
            <a:endParaRPr sz="4000" kern="0" dirty="0">
              <a:solidFill>
                <a:srgbClr val="000000"/>
              </a:solidFill>
              <a:latin typeface="Montserrat"/>
              <a:ea typeface="Montserrat"/>
              <a:cs typeface="Montserrat"/>
              <a:sym typeface="Montserrat"/>
            </a:endParaRPr>
          </a:p>
          <a:p>
            <a:pPr marL="571500" indent="-571500" defTabSz="609630">
              <a:buClr>
                <a:srgbClr val="000000"/>
              </a:buClr>
              <a:buFont typeface="Arial" panose="020B0604020202020204" pitchFamily="34" charset="0"/>
              <a:buChar char="•"/>
            </a:pPr>
            <a:endParaRPr sz="4000" kern="0" dirty="0">
              <a:solidFill>
                <a:srgbClr val="000000"/>
              </a:solidFill>
              <a:latin typeface="Montserrat"/>
              <a:ea typeface="Montserrat"/>
              <a:cs typeface="Montserrat"/>
              <a:sym typeface="Montserrat"/>
            </a:endParaRPr>
          </a:p>
          <a:p>
            <a:pPr marL="571500" indent="-571500" defTabSz="609630">
              <a:buClr>
                <a:srgbClr val="000000"/>
              </a:buClr>
              <a:buSzPts val="6000"/>
              <a:buFont typeface="Arial" panose="020B0604020202020204" pitchFamily="34" charset="0"/>
              <a:buChar char="•"/>
            </a:pPr>
            <a:r>
              <a:rPr lang="en-US" sz="4000" kern="0" dirty="0">
                <a:solidFill>
                  <a:srgbClr val="000000"/>
                </a:solidFill>
                <a:latin typeface="Montserrat"/>
                <a:ea typeface="Montserrat"/>
                <a:cs typeface="Montserrat"/>
                <a:sym typeface="Montserrat"/>
              </a:rPr>
              <a:t>Unrivaled has likely offered players more leverage in their WNBA (CBA) contract negotiations.</a:t>
            </a:r>
            <a:endParaRPr sz="4000" kern="0" dirty="0">
              <a:solidFill>
                <a:srgbClr val="000000"/>
              </a:solidFill>
              <a:latin typeface="Montserrat"/>
              <a:ea typeface="Montserrat"/>
              <a:cs typeface="Montserrat"/>
              <a:sym typeface="Montserra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CD2B4-80A4-2BA2-5B3A-E40F46D86C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1CA4C9-6F90-50AD-2023-4DCC993949EC}"/>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900" b="1" dirty="0" err="1">
                <a:latin typeface="Montserrat Black" panose="00000A00000000000000" pitchFamily="2" charset="0"/>
                <a:cs typeface="Calibri"/>
              </a:rPr>
              <a:t>EconEdLink</a:t>
            </a:r>
            <a:r>
              <a:rPr lang="en-US" sz="3900" b="1" dirty="0">
                <a:latin typeface="Montserrat Black" panose="00000A00000000000000" pitchFamily="2" charset="0"/>
                <a:cs typeface="Calibri"/>
              </a:rPr>
              <a:t> Sports Labor Lessons</a:t>
            </a:r>
            <a:endParaRPr lang="en-US" sz="3900" b="1" dirty="0">
              <a:latin typeface="Montserrat Black" panose="00000A00000000000000" pitchFamily="2" charset="0"/>
            </a:endParaRPr>
          </a:p>
        </p:txBody>
      </p:sp>
      <p:sp>
        <p:nvSpPr>
          <p:cNvPr id="5" name="Slide Number Placeholder 4">
            <a:extLst>
              <a:ext uri="{FF2B5EF4-FFF2-40B4-BE49-F238E27FC236}">
                <a16:creationId xmlns:a16="http://schemas.microsoft.com/office/drawing/2014/main" id="{EEBEBBBC-DD2C-D009-9E0F-C108E660B79A}"/>
              </a:ext>
            </a:extLst>
          </p:cNvPr>
          <p:cNvSpPr>
            <a:spLocks noGrp="1"/>
          </p:cNvSpPr>
          <p:nvPr>
            <p:ph type="sldNum" sz="quarter" idx="4"/>
          </p:nvPr>
        </p:nvSpPr>
        <p:spPr/>
        <p:txBody>
          <a:bodyPr/>
          <a:lstStyle/>
          <a:p>
            <a:fld id="{FAEE96CF-4053-2149-B5F9-FD566E7161CA}" type="slidenum">
              <a:rPr lang="en-US" dirty="0" smtClean="0"/>
              <a:pPr/>
              <a:t>33</a:t>
            </a:fld>
            <a:endParaRPr lang="en-US"/>
          </a:p>
        </p:txBody>
      </p:sp>
      <p:sp>
        <p:nvSpPr>
          <p:cNvPr id="4" name="Text Placeholder 2">
            <a:extLst>
              <a:ext uri="{FF2B5EF4-FFF2-40B4-BE49-F238E27FC236}">
                <a16:creationId xmlns:a16="http://schemas.microsoft.com/office/drawing/2014/main" id="{F2B42891-A6F7-AF55-3FCF-DAAC516C3DC6}"/>
              </a:ext>
            </a:extLst>
          </p:cNvPr>
          <p:cNvSpPr txBox="1">
            <a:spLocks/>
          </p:cNvSpPr>
          <p:nvPr/>
        </p:nvSpPr>
        <p:spPr>
          <a:xfrm>
            <a:off x="770958" y="1565910"/>
            <a:ext cx="10714819" cy="480457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rgbClr val="1927D7"/>
                </a:solidFill>
                <a:latin typeface="Montserrat  "/>
                <a:ea typeface="+mn-lt"/>
                <a:cs typeface="+mn-lt"/>
                <a:hlinkClick r:id="rId2">
                  <a:extLst>
                    <a:ext uri="{A12FA001-AC4F-418D-AE19-62706E023703}">
                      <ahyp:hlinkClr xmlns:ahyp="http://schemas.microsoft.com/office/drawing/2018/hyperlinkcolor" val="tx"/>
                    </a:ext>
                  </a:extLst>
                </a:hlinkClick>
              </a:rPr>
              <a:t>Sports Economics MLB Underpaid Millionaires (</a:t>
            </a:r>
            <a:r>
              <a:rPr lang="en-US" sz="2400" b="1" dirty="0" err="1">
                <a:solidFill>
                  <a:srgbClr val="1927D7"/>
                </a:solidFill>
                <a:latin typeface="Montserrat  "/>
                <a:ea typeface="+mn-lt"/>
                <a:cs typeface="+mn-lt"/>
                <a:hlinkClick r:id="rId2">
                  <a:extLst>
                    <a:ext uri="{A12FA001-AC4F-418D-AE19-62706E023703}">
                      <ahyp:hlinkClr xmlns:ahyp="http://schemas.microsoft.com/office/drawing/2018/hyperlinkcolor" val="tx"/>
                    </a:ext>
                  </a:extLst>
                </a:hlinkClick>
              </a:rPr>
              <a:t>EconEdLink</a:t>
            </a:r>
            <a:r>
              <a:rPr lang="en-US" sz="2400" b="1" dirty="0">
                <a:solidFill>
                  <a:srgbClr val="1927D7"/>
                </a:solidFill>
                <a:latin typeface="Montserrat  "/>
                <a:ea typeface="+mn-lt"/>
                <a:cs typeface="+mn-lt"/>
                <a:hlinkClick r:id="rId2">
                  <a:extLst>
                    <a:ext uri="{A12FA001-AC4F-418D-AE19-62706E023703}">
                      <ahyp:hlinkClr xmlns:ahyp="http://schemas.microsoft.com/office/drawing/2018/hyperlinkcolor" val="tx"/>
                    </a:ext>
                  </a:extLst>
                </a:hlinkClick>
              </a:rPr>
              <a:t>)</a:t>
            </a:r>
            <a:endParaRPr lang="en-US" sz="2400" dirty="0">
              <a:solidFill>
                <a:srgbClr val="1927D7"/>
              </a:solidFill>
              <a:latin typeface="Montserrat  "/>
              <a:ea typeface="+mn-lt"/>
              <a:cs typeface="+mn-lt"/>
            </a:endParaRPr>
          </a:p>
          <a:p>
            <a:pPr>
              <a:spcBef>
                <a:spcPts val="0"/>
              </a:spcBef>
            </a:pPr>
            <a:r>
              <a:rPr lang="en-US" sz="2400" dirty="0">
                <a:latin typeface="Montserrat  "/>
                <a:ea typeface="Calibri" panose="020F0502020204030204"/>
                <a:cs typeface="Calibri" panose="020F0502020204030204"/>
              </a:rPr>
              <a:t>Are MLB players overpaid?</a:t>
            </a:r>
          </a:p>
          <a:p>
            <a:pPr>
              <a:spcBef>
                <a:spcPts val="0"/>
              </a:spcBef>
            </a:pPr>
            <a:r>
              <a:rPr lang="en-US" sz="2400" dirty="0">
                <a:latin typeface="Montserrat  "/>
                <a:ea typeface="Calibri" panose="020F0502020204030204"/>
                <a:cs typeface="Calibri" panose="020F0502020204030204"/>
              </a:rPr>
              <a:t>Identify if MLB is competitive market, monopsony, or monopoly</a:t>
            </a:r>
          </a:p>
          <a:p>
            <a:pPr>
              <a:spcBef>
                <a:spcPts val="0"/>
              </a:spcBef>
            </a:pPr>
            <a:endParaRPr lang="en-US" sz="2400" dirty="0">
              <a:latin typeface="Montserrat  "/>
              <a:ea typeface="Calibri" panose="020F0502020204030204"/>
              <a:cs typeface="Calibri" panose="020F0502020204030204"/>
            </a:endParaRPr>
          </a:p>
          <a:p>
            <a:pPr marL="0" indent="0">
              <a:buNone/>
            </a:pPr>
            <a:r>
              <a:rPr lang="en-US" sz="2400" b="1" dirty="0">
                <a:solidFill>
                  <a:srgbClr val="1927D7"/>
                </a:solidFill>
                <a:latin typeface="Montserrat  "/>
                <a:ea typeface="+mn-lt"/>
                <a:cs typeface="+mn-lt"/>
                <a:hlinkClick r:id="rId3">
                  <a:extLst>
                    <a:ext uri="{A12FA001-AC4F-418D-AE19-62706E023703}">
                      <ahyp:hlinkClr xmlns:ahyp="http://schemas.microsoft.com/office/drawing/2018/hyperlinkcolor" val="tx"/>
                    </a:ext>
                  </a:extLst>
                </a:hlinkClick>
              </a:rPr>
              <a:t>Sports Economics: To keep the strike going or not? NBA (</a:t>
            </a:r>
            <a:r>
              <a:rPr lang="en-US" sz="2400" b="1" dirty="0" err="1">
                <a:solidFill>
                  <a:srgbClr val="1927D7"/>
                </a:solidFill>
                <a:latin typeface="Montserrat  "/>
                <a:ea typeface="+mn-lt"/>
                <a:cs typeface="+mn-lt"/>
                <a:hlinkClick r:id="rId3">
                  <a:extLst>
                    <a:ext uri="{A12FA001-AC4F-418D-AE19-62706E023703}">
                      <ahyp:hlinkClr xmlns:ahyp="http://schemas.microsoft.com/office/drawing/2018/hyperlinkcolor" val="tx"/>
                    </a:ext>
                  </a:extLst>
                </a:hlinkClick>
              </a:rPr>
              <a:t>EconEdLink</a:t>
            </a:r>
            <a:r>
              <a:rPr lang="en-US" sz="2400" b="1" dirty="0">
                <a:solidFill>
                  <a:srgbClr val="1927D7"/>
                </a:solidFill>
                <a:latin typeface="Montserrat  "/>
                <a:ea typeface="+mn-lt"/>
                <a:cs typeface="+mn-lt"/>
                <a:hlinkClick r:id="rId3">
                  <a:extLst>
                    <a:ext uri="{A12FA001-AC4F-418D-AE19-62706E023703}">
                      <ahyp:hlinkClr xmlns:ahyp="http://schemas.microsoft.com/office/drawing/2018/hyperlinkcolor" val="tx"/>
                    </a:ext>
                  </a:extLst>
                </a:hlinkClick>
              </a:rPr>
              <a:t>)</a:t>
            </a:r>
            <a:endParaRPr lang="en-US" sz="2400" dirty="0">
              <a:solidFill>
                <a:srgbClr val="1927D7"/>
              </a:solidFill>
              <a:latin typeface="Montserrat  "/>
              <a:ea typeface="+mn-lt"/>
              <a:cs typeface="+mn-lt"/>
            </a:endParaRPr>
          </a:p>
          <a:p>
            <a:pPr>
              <a:lnSpc>
                <a:spcPct val="100000"/>
              </a:lnSpc>
              <a:spcBef>
                <a:spcPts val="0"/>
              </a:spcBef>
            </a:pPr>
            <a:r>
              <a:rPr lang="en-US" sz="2400" dirty="0">
                <a:latin typeface="Montserrat  "/>
                <a:ea typeface="Calibri" panose="020F0502020204030204"/>
                <a:cs typeface="Calibri" panose="020F0502020204030204"/>
              </a:rPr>
              <a:t>1998 NBA players’ strike</a:t>
            </a:r>
          </a:p>
          <a:p>
            <a:pPr>
              <a:lnSpc>
                <a:spcPct val="100000"/>
              </a:lnSpc>
              <a:spcBef>
                <a:spcPts val="0"/>
              </a:spcBef>
            </a:pPr>
            <a:r>
              <a:rPr lang="en-US" sz="2400" dirty="0">
                <a:latin typeface="Montserrat  "/>
                <a:ea typeface="Calibri" panose="020F0502020204030204"/>
                <a:cs typeface="Calibri" panose="020F0502020204030204"/>
              </a:rPr>
              <a:t>Identify incentives, costs, and benefits related to the strike</a:t>
            </a:r>
          </a:p>
          <a:p>
            <a:pPr marL="0" indent="0">
              <a:lnSpc>
                <a:spcPct val="100000"/>
              </a:lnSpc>
              <a:spcBef>
                <a:spcPts val="0"/>
              </a:spcBef>
              <a:buNone/>
            </a:pPr>
            <a:endParaRPr lang="en-US" sz="2400" dirty="0">
              <a:latin typeface="Montserrat  "/>
              <a:ea typeface="Calibri" panose="020F0502020204030204"/>
              <a:cs typeface="Calibri" panose="020F0502020204030204"/>
            </a:endParaRPr>
          </a:p>
          <a:p>
            <a:pPr marL="0" indent="0">
              <a:buNone/>
            </a:pPr>
            <a:r>
              <a:rPr lang="en-US" sz="2400" b="1" dirty="0">
                <a:solidFill>
                  <a:srgbClr val="1927D7"/>
                </a:solidFill>
                <a:latin typeface="Montserrat  "/>
                <a:ea typeface="+mn-lt"/>
                <a:cs typeface="+mn-lt"/>
                <a:hlinkClick r:id="rId4">
                  <a:extLst>
                    <a:ext uri="{A12FA001-AC4F-418D-AE19-62706E023703}">
                      <ahyp:hlinkClr xmlns:ahyp="http://schemas.microsoft.com/office/drawing/2018/hyperlinkcolor" val="tx"/>
                    </a:ext>
                  </a:extLst>
                </a:hlinkClick>
              </a:rPr>
              <a:t>Sports Economics: Mystery of the 2.3M% Pay Raise (</a:t>
            </a:r>
            <a:r>
              <a:rPr lang="en-US" sz="2400" b="1" dirty="0" err="1">
                <a:solidFill>
                  <a:srgbClr val="1927D7"/>
                </a:solidFill>
                <a:latin typeface="Montserrat  "/>
                <a:ea typeface="+mn-lt"/>
                <a:cs typeface="+mn-lt"/>
                <a:hlinkClick r:id="rId4">
                  <a:extLst>
                    <a:ext uri="{A12FA001-AC4F-418D-AE19-62706E023703}">
                      <ahyp:hlinkClr xmlns:ahyp="http://schemas.microsoft.com/office/drawing/2018/hyperlinkcolor" val="tx"/>
                    </a:ext>
                  </a:extLst>
                </a:hlinkClick>
              </a:rPr>
              <a:t>EconEdLink</a:t>
            </a:r>
            <a:r>
              <a:rPr lang="en-US" sz="2400" b="1" dirty="0">
                <a:solidFill>
                  <a:srgbClr val="1927D7"/>
                </a:solidFill>
                <a:latin typeface="Montserrat  "/>
                <a:ea typeface="+mn-lt"/>
                <a:cs typeface="+mn-lt"/>
                <a:hlinkClick r:id="rId4">
                  <a:extLst>
                    <a:ext uri="{A12FA001-AC4F-418D-AE19-62706E023703}">
                      <ahyp:hlinkClr xmlns:ahyp="http://schemas.microsoft.com/office/drawing/2018/hyperlinkcolor" val="tx"/>
                    </a:ext>
                  </a:extLst>
                </a:hlinkClick>
              </a:rPr>
              <a:t>)</a:t>
            </a:r>
            <a:endParaRPr lang="en-US" sz="2400" dirty="0">
              <a:solidFill>
                <a:srgbClr val="1927D7"/>
              </a:solidFill>
              <a:latin typeface="Montserrat  "/>
              <a:ea typeface="+mn-lt"/>
              <a:cs typeface="+mn-lt"/>
            </a:endParaRPr>
          </a:p>
          <a:p>
            <a:pPr>
              <a:spcBef>
                <a:spcPts val="0"/>
              </a:spcBef>
            </a:pPr>
            <a:r>
              <a:rPr lang="en-US" sz="2400" dirty="0">
                <a:latin typeface="Montserrat  "/>
                <a:ea typeface="Calibri" panose="020F0502020204030204"/>
                <a:cs typeface="Calibri" panose="020F0502020204030204"/>
              </a:rPr>
              <a:t>Students read and use economics to try to solve the mystery of the MLB offering a 2,300,000% pay increase for attracting Puig from Cuba.</a:t>
            </a:r>
          </a:p>
          <a:p>
            <a:pPr>
              <a:spcBef>
                <a:spcPts val="0"/>
              </a:spcBef>
            </a:pPr>
            <a:r>
              <a:rPr lang="en-US" sz="2400" dirty="0">
                <a:latin typeface="Montserrat  "/>
                <a:ea typeface="Calibri" panose="020F0502020204030204"/>
                <a:cs typeface="Calibri" panose="020F0502020204030204"/>
              </a:rPr>
              <a:t>Why did his pay increase dramatically in such a short time?</a:t>
            </a:r>
          </a:p>
          <a:p>
            <a:pPr>
              <a:spcBef>
                <a:spcPts val="0"/>
              </a:spcBef>
            </a:pPr>
            <a:endParaRPr lang="en-US" sz="2600" dirty="0">
              <a:latin typeface="Proxima Nova"/>
              <a:ea typeface="Calibri" panose="020F0502020204030204"/>
              <a:cs typeface="Calibri" panose="020F0502020204030204"/>
            </a:endParaRPr>
          </a:p>
          <a:p>
            <a:pPr>
              <a:spcBef>
                <a:spcPts val="0"/>
              </a:spcBef>
            </a:pPr>
            <a:endParaRPr lang="en-US" sz="2600" dirty="0">
              <a:latin typeface="Proxima Nova"/>
              <a:ea typeface="Calibri" panose="020F0502020204030204"/>
              <a:cs typeface="Calibri" panose="020F0502020204030204"/>
            </a:endParaRPr>
          </a:p>
          <a:p>
            <a:pPr>
              <a:spcBef>
                <a:spcPts val="0"/>
              </a:spcBef>
            </a:pPr>
            <a:endParaRPr lang="en-US" sz="2600" dirty="0">
              <a:latin typeface="Proxima Nova"/>
              <a:ea typeface="Calibri" panose="020F0502020204030204"/>
              <a:cs typeface="Calibri" panose="020F0502020204030204"/>
            </a:endParaRPr>
          </a:p>
          <a:p>
            <a:pPr>
              <a:spcBef>
                <a:spcPts val="0"/>
              </a:spcBef>
            </a:pPr>
            <a:endParaRPr lang="en-US" sz="2600" dirty="0">
              <a:latin typeface="Proxima Nova"/>
              <a:ea typeface="Calibri" panose="020F0502020204030204"/>
              <a:cs typeface="Calibri" panose="020F0502020204030204"/>
            </a:endParaRPr>
          </a:p>
          <a:p>
            <a:pPr>
              <a:spcBef>
                <a:spcPts val="0"/>
              </a:spcBef>
            </a:pPr>
            <a:endParaRPr lang="en-US" sz="2600" dirty="0">
              <a:latin typeface="Proxima Nova"/>
              <a:ea typeface="Calibri" panose="020F0502020204030204"/>
              <a:cs typeface="Calibri" panose="020F0502020204030204"/>
            </a:endParaRPr>
          </a:p>
          <a:p>
            <a:pPr marL="0" indent="0">
              <a:spcBef>
                <a:spcPts val="0"/>
              </a:spcBef>
              <a:buNone/>
            </a:pPr>
            <a:endParaRPr lang="en-US" sz="2600" dirty="0">
              <a:latin typeface="Proxima Nova"/>
              <a:ea typeface="Calibri" panose="020F0502020204030204"/>
              <a:cs typeface="Calibri" panose="020F0502020204030204"/>
            </a:endParaRPr>
          </a:p>
          <a:p>
            <a:pPr marL="0" indent="0">
              <a:buNone/>
            </a:pPr>
            <a:endParaRPr lang="en-US" sz="2600" dirty="0">
              <a:latin typeface="Calibri Light" panose="020F0302020204030204" pitchFamily="34" charset="0"/>
              <a:ea typeface="Inter Light" panose="02000503000000020004" pitchFamily="2" charset="0"/>
              <a:cs typeface="Calibri Light" panose="020F0302020204030204" pitchFamily="34" charset="0"/>
            </a:endParaRPr>
          </a:p>
        </p:txBody>
      </p:sp>
    </p:spTree>
    <p:extLst>
      <p:ext uri="{BB962C8B-B14F-4D97-AF65-F5344CB8AC3E}">
        <p14:creationId xmlns:p14="http://schemas.microsoft.com/office/powerpoint/2010/main" val="3406301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56"/>
          <p:cNvSpPr txBox="1"/>
          <p:nvPr/>
        </p:nvSpPr>
        <p:spPr>
          <a:xfrm>
            <a:off x="723867" y="294800"/>
            <a:ext cx="9996600" cy="1091646"/>
          </a:xfrm>
          <a:prstGeom prst="rect">
            <a:avLst/>
          </a:prstGeom>
          <a:noFill/>
          <a:ln>
            <a:noFill/>
          </a:ln>
        </p:spPr>
        <p:txBody>
          <a:bodyPr spcFirstLastPara="1" wrap="square" lIns="0" tIns="0" rIns="0" bIns="0" anchor="t" anchorCtr="0">
            <a:spAutoFit/>
          </a:bodyPr>
          <a:lstStyle/>
          <a:p>
            <a:pPr defTabSz="609630">
              <a:lnSpc>
                <a:spcPct val="140004"/>
              </a:lnSpc>
              <a:buClr>
                <a:srgbClr val="000000"/>
              </a:buClr>
              <a:buSzPts val="13466"/>
            </a:pPr>
            <a:r>
              <a:rPr lang="en-US" sz="5067" kern="0">
                <a:solidFill>
                  <a:srgbClr val="000000"/>
                </a:solidFill>
                <a:latin typeface="Montserrat Black"/>
                <a:ea typeface="Montserrat Black"/>
                <a:cs typeface="Montserrat Black"/>
                <a:sym typeface="Montserrat Black"/>
              </a:rPr>
              <a:t>Economist Spotlight</a:t>
            </a:r>
            <a:endParaRPr sz="5067" kern="0">
              <a:solidFill>
                <a:srgbClr val="000000"/>
              </a:solidFill>
              <a:latin typeface="Montserrat Black"/>
              <a:ea typeface="Montserrat Black"/>
              <a:cs typeface="Montserrat Black"/>
              <a:sym typeface="Montserrat Black"/>
            </a:endParaRPr>
          </a:p>
        </p:txBody>
      </p:sp>
      <p:sp>
        <p:nvSpPr>
          <p:cNvPr id="342" name="Google Shape;342;p56"/>
          <p:cNvSpPr txBox="1"/>
          <p:nvPr/>
        </p:nvSpPr>
        <p:spPr>
          <a:xfrm>
            <a:off x="3286950" y="1407400"/>
            <a:ext cx="4810400" cy="6267550"/>
          </a:xfrm>
          <a:prstGeom prst="rect">
            <a:avLst/>
          </a:prstGeom>
          <a:noFill/>
          <a:ln>
            <a:noFill/>
          </a:ln>
        </p:spPr>
        <p:txBody>
          <a:bodyPr spcFirstLastPara="1" wrap="square" lIns="0" tIns="0" rIns="0" bIns="0" anchor="t" anchorCtr="0">
            <a:spAutoFit/>
          </a:bodyPr>
          <a:lstStyle/>
          <a:p>
            <a:pPr defTabSz="609630">
              <a:buClr>
                <a:srgbClr val="000000"/>
              </a:buClr>
              <a:buSzPts val="5600"/>
            </a:pPr>
            <a:r>
              <a:rPr lang="en-US" sz="3133" b="1" kern="0" dirty="0">
                <a:solidFill>
                  <a:srgbClr val="000000"/>
                </a:solidFill>
                <a:latin typeface="Montserrat"/>
                <a:ea typeface="Montserrat"/>
                <a:cs typeface="Montserrat"/>
                <a:sym typeface="Montserrat"/>
              </a:rPr>
              <a:t>Claudia Goldin </a:t>
            </a:r>
            <a:endParaRPr sz="3133" b="1" kern="0" dirty="0">
              <a:solidFill>
                <a:srgbClr val="000000"/>
              </a:solidFill>
              <a:latin typeface="Montserrat"/>
              <a:ea typeface="Montserrat"/>
              <a:cs typeface="Montserrat"/>
              <a:sym typeface="Montserrat"/>
            </a:endParaRPr>
          </a:p>
          <a:p>
            <a:pPr marL="457200" indent="-457200" defTabSz="609630">
              <a:buClr>
                <a:srgbClr val="000000"/>
              </a:buClr>
              <a:buSzPts val="4700"/>
              <a:buFont typeface="Arial" panose="020B0604020202020204" pitchFamily="34" charset="0"/>
              <a:buChar char="•"/>
            </a:pPr>
            <a:r>
              <a:rPr lang="en-US" sz="3133" kern="0" dirty="0">
                <a:solidFill>
                  <a:srgbClr val="000000"/>
                </a:solidFill>
                <a:latin typeface="Montserrat"/>
                <a:ea typeface="Montserrat"/>
                <a:cs typeface="Montserrat"/>
                <a:sym typeface="Montserrat"/>
              </a:rPr>
              <a:t>Nobel Prize in Economics</a:t>
            </a:r>
            <a:endParaRPr sz="3133" kern="0" dirty="0">
              <a:solidFill>
                <a:srgbClr val="000000"/>
              </a:solidFill>
              <a:latin typeface="Montserrat"/>
              <a:ea typeface="Montserrat"/>
              <a:cs typeface="Montserrat"/>
              <a:sym typeface="Montserrat"/>
            </a:endParaRPr>
          </a:p>
          <a:p>
            <a:pPr marL="457200" indent="-457200" defTabSz="609630">
              <a:buClr>
                <a:srgbClr val="000000"/>
              </a:buClr>
              <a:buSzPts val="4700"/>
              <a:buFont typeface="Arial" panose="020B0604020202020204" pitchFamily="34" charset="0"/>
              <a:buChar char="•"/>
            </a:pPr>
            <a:r>
              <a:rPr lang="en-US" sz="3133" kern="0" dirty="0">
                <a:solidFill>
                  <a:srgbClr val="000000"/>
                </a:solidFill>
                <a:latin typeface="Montserrat"/>
                <a:ea typeface="Montserrat"/>
                <a:cs typeface="Montserrat"/>
                <a:sym typeface="Montserrat"/>
              </a:rPr>
              <a:t>Harvard Economist</a:t>
            </a:r>
            <a:endParaRPr sz="3133" kern="0" dirty="0">
              <a:solidFill>
                <a:srgbClr val="000000"/>
              </a:solidFill>
              <a:latin typeface="Montserrat"/>
              <a:ea typeface="Montserrat"/>
              <a:cs typeface="Montserrat"/>
              <a:sym typeface="Montserrat"/>
            </a:endParaRPr>
          </a:p>
          <a:p>
            <a:pPr marL="457200" indent="-457200" defTabSz="609630">
              <a:buClr>
                <a:srgbClr val="000000"/>
              </a:buClr>
              <a:buSzPts val="4700"/>
              <a:buFont typeface="Arial" panose="020B0604020202020204" pitchFamily="34" charset="0"/>
              <a:buChar char="•"/>
            </a:pPr>
            <a:r>
              <a:rPr lang="en-US" sz="3133" kern="0" dirty="0">
                <a:solidFill>
                  <a:srgbClr val="000000"/>
                </a:solidFill>
                <a:latin typeface="Montserrat"/>
                <a:ea typeface="Montserrat"/>
                <a:cs typeface="Montserrat"/>
                <a:sym typeface="Montserrat"/>
              </a:rPr>
              <a:t>Labor Market Expert</a:t>
            </a:r>
          </a:p>
          <a:p>
            <a:pPr marL="457200" indent="-457200" defTabSz="609630">
              <a:buClr>
                <a:srgbClr val="000000"/>
              </a:buClr>
              <a:buSzPts val="4700"/>
              <a:buFont typeface="Arial" panose="020B0604020202020204" pitchFamily="34" charset="0"/>
              <a:buChar char="•"/>
            </a:pPr>
            <a:r>
              <a:rPr lang="en-US" sz="3133" kern="0" dirty="0">
                <a:solidFill>
                  <a:srgbClr val="000000"/>
                </a:solidFill>
                <a:latin typeface="Montserrat"/>
                <a:ea typeface="Montserrat"/>
                <a:cs typeface="Montserrat"/>
                <a:sym typeface="Montserrat"/>
                <a:hlinkClick r:id="rId3"/>
              </a:rPr>
              <a:t>NYT Opinion Piece</a:t>
            </a:r>
            <a:endParaRPr lang="en-US" sz="3133" kern="0" dirty="0">
              <a:solidFill>
                <a:srgbClr val="000000"/>
              </a:solidFill>
              <a:latin typeface="Montserrat"/>
              <a:ea typeface="Montserrat"/>
              <a:cs typeface="Montserrat"/>
              <a:sym typeface="Montserrat"/>
            </a:endParaRPr>
          </a:p>
          <a:p>
            <a:pPr marL="457200" indent="-457200" defTabSz="609630">
              <a:buClr>
                <a:srgbClr val="000000"/>
              </a:buClr>
              <a:buSzPts val="4700"/>
              <a:buFont typeface="Arial" panose="020B0604020202020204" pitchFamily="34" charset="0"/>
              <a:buChar char="•"/>
            </a:pPr>
            <a:r>
              <a:rPr lang="en-US" sz="3133" kern="0" dirty="0">
                <a:solidFill>
                  <a:srgbClr val="000000"/>
                </a:solidFill>
                <a:latin typeface="Montserrat"/>
                <a:ea typeface="Montserrat"/>
                <a:cs typeface="Montserrat"/>
                <a:sym typeface="Montserrat"/>
              </a:rPr>
              <a:t>Believed the WNBA players are underpaid. </a:t>
            </a:r>
            <a:endParaRPr sz="3133" kern="0" dirty="0">
              <a:solidFill>
                <a:srgbClr val="000000"/>
              </a:solidFill>
              <a:latin typeface="Montserrat"/>
              <a:ea typeface="Montserrat"/>
              <a:cs typeface="Montserrat"/>
              <a:sym typeface="Montserrat"/>
            </a:endParaRPr>
          </a:p>
          <a:p>
            <a:pPr marL="495302" indent="-457200" defTabSz="609630">
              <a:buClr>
                <a:srgbClr val="000000"/>
              </a:buClr>
              <a:buSzPts val="4700"/>
              <a:buFont typeface="Arial" panose="020B0604020202020204" pitchFamily="34" charset="0"/>
              <a:buChar char="•"/>
            </a:pPr>
            <a:r>
              <a:rPr lang="en-US" sz="3133" kern="0" dirty="0">
                <a:solidFill>
                  <a:srgbClr val="000000"/>
                </a:solidFill>
                <a:latin typeface="Montserrat"/>
                <a:ea typeface="Montserrat"/>
                <a:cs typeface="Montserrat"/>
                <a:sym typeface="Montserrat"/>
              </a:rPr>
              <a:t>Helped WNBPA negotiate in 2024-25.</a:t>
            </a:r>
            <a:endParaRPr sz="3133" kern="0" dirty="0">
              <a:solidFill>
                <a:srgbClr val="000000"/>
              </a:solidFill>
              <a:latin typeface="Montserrat"/>
              <a:ea typeface="Montserrat"/>
              <a:cs typeface="Montserrat"/>
              <a:sym typeface="Montserrat"/>
            </a:endParaRPr>
          </a:p>
          <a:p>
            <a:pPr defTabSz="609630">
              <a:buClr>
                <a:srgbClr val="000000"/>
              </a:buClr>
              <a:buSzPts val="5600"/>
            </a:pPr>
            <a:endParaRPr sz="3133" kern="0" dirty="0">
              <a:solidFill>
                <a:srgbClr val="000000"/>
              </a:solidFill>
              <a:latin typeface="Caveat Brush"/>
              <a:ea typeface="Caveat Brush"/>
              <a:cs typeface="Caveat Brush"/>
              <a:sym typeface="Caveat Brush"/>
            </a:endParaRPr>
          </a:p>
          <a:p>
            <a:pPr defTabSz="609630">
              <a:buClr>
                <a:srgbClr val="000000"/>
              </a:buClr>
              <a:buSzPts val="5600"/>
            </a:pPr>
            <a:endParaRPr sz="3133" kern="0" dirty="0">
              <a:solidFill>
                <a:srgbClr val="000000"/>
              </a:solidFill>
              <a:latin typeface="Caveat Brush"/>
              <a:ea typeface="Caveat Brush"/>
              <a:cs typeface="Caveat Brush"/>
              <a:sym typeface="Caveat Brush"/>
            </a:endParaRPr>
          </a:p>
        </p:txBody>
      </p:sp>
      <p:pic>
        <p:nvPicPr>
          <p:cNvPr id="343" name="Google Shape;343;p56" title="Center for Economic Education.png"/>
          <p:cNvPicPr preferRelativeResize="0"/>
          <p:nvPr/>
        </p:nvPicPr>
        <p:blipFill rotWithShape="1">
          <a:blip r:embed="rId4">
            <a:alphaModFix/>
          </a:blip>
          <a:srcRect/>
          <a:stretch/>
        </p:blipFill>
        <p:spPr>
          <a:xfrm>
            <a:off x="10090109" y="5632883"/>
            <a:ext cx="1848532" cy="1129167"/>
          </a:xfrm>
          <a:prstGeom prst="rect">
            <a:avLst/>
          </a:prstGeom>
          <a:noFill/>
          <a:ln>
            <a:noFill/>
          </a:ln>
        </p:spPr>
      </p:pic>
      <p:pic>
        <p:nvPicPr>
          <p:cNvPr id="344" name="Google Shape;344;p56" title="Screenshot_20251105_113421_NYTimes.jpg"/>
          <p:cNvPicPr preferRelativeResize="0"/>
          <p:nvPr/>
        </p:nvPicPr>
        <p:blipFill rotWithShape="1">
          <a:blip r:embed="rId5">
            <a:alphaModFix/>
          </a:blip>
          <a:srcRect/>
          <a:stretch/>
        </p:blipFill>
        <p:spPr>
          <a:xfrm>
            <a:off x="8436003" y="50800"/>
            <a:ext cx="3756000" cy="6867694"/>
          </a:xfrm>
          <a:prstGeom prst="rect">
            <a:avLst/>
          </a:prstGeom>
          <a:noFill/>
          <a:ln>
            <a:noFill/>
          </a:ln>
        </p:spPr>
      </p:pic>
      <p:pic>
        <p:nvPicPr>
          <p:cNvPr id="345" name="Google Shape;345;p56" title="Screenshot_20251105_113538_Google.jpg"/>
          <p:cNvPicPr preferRelativeResize="0"/>
          <p:nvPr/>
        </p:nvPicPr>
        <p:blipFill rotWithShape="1">
          <a:blip r:embed="rId6">
            <a:alphaModFix/>
          </a:blip>
          <a:srcRect/>
          <a:stretch/>
        </p:blipFill>
        <p:spPr>
          <a:xfrm>
            <a:off x="723867" y="1566334"/>
            <a:ext cx="2237333" cy="320709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60"/>
          <p:cNvSpPr txBox="1"/>
          <p:nvPr/>
        </p:nvSpPr>
        <p:spPr>
          <a:xfrm>
            <a:off x="962967" y="294800"/>
            <a:ext cx="9757600" cy="1374864"/>
          </a:xfrm>
          <a:prstGeom prst="rect">
            <a:avLst/>
          </a:prstGeom>
          <a:noFill/>
          <a:ln>
            <a:noFill/>
          </a:ln>
        </p:spPr>
        <p:txBody>
          <a:bodyPr spcFirstLastPara="1" wrap="square" lIns="0" tIns="0" rIns="0" bIns="0" anchor="t" anchorCtr="0">
            <a:spAutoFit/>
          </a:bodyPr>
          <a:lstStyle/>
          <a:p>
            <a:pPr defTabSz="609630">
              <a:buClr>
                <a:srgbClr val="000000"/>
              </a:buClr>
              <a:buSzPts val="13466"/>
            </a:pPr>
            <a:r>
              <a:rPr lang="en-US" sz="4467" kern="0">
                <a:solidFill>
                  <a:srgbClr val="000000"/>
                </a:solidFill>
                <a:latin typeface="Montserrat Black"/>
                <a:ea typeface="Montserrat Black"/>
                <a:cs typeface="Montserrat Black"/>
                <a:sym typeface="Montserrat Black"/>
              </a:rPr>
              <a:t>Goldin’s Conclusion: WNBA Players Were Underpaid</a:t>
            </a:r>
            <a:endParaRPr sz="5667" kern="0">
              <a:solidFill>
                <a:srgbClr val="000000"/>
              </a:solidFill>
              <a:latin typeface="Montserrat Black"/>
              <a:ea typeface="Montserrat Black"/>
              <a:cs typeface="Montserrat Black"/>
              <a:sym typeface="Montserrat Black"/>
            </a:endParaRPr>
          </a:p>
        </p:txBody>
      </p:sp>
      <p:sp>
        <p:nvSpPr>
          <p:cNvPr id="369" name="Google Shape;369;p60"/>
          <p:cNvSpPr txBox="1"/>
          <p:nvPr/>
        </p:nvSpPr>
        <p:spPr>
          <a:xfrm>
            <a:off x="962967" y="1750084"/>
            <a:ext cx="10150600" cy="4964757"/>
          </a:xfrm>
          <a:prstGeom prst="rect">
            <a:avLst/>
          </a:prstGeom>
          <a:noFill/>
          <a:ln>
            <a:noFill/>
          </a:ln>
        </p:spPr>
        <p:txBody>
          <a:bodyPr spcFirstLastPara="1" wrap="square" lIns="0" tIns="0" rIns="0" bIns="0" anchor="t" anchorCtr="0">
            <a:spAutoFit/>
          </a:bodyPr>
          <a:lstStyle/>
          <a:p>
            <a:pPr defTabSz="609630">
              <a:buClr>
                <a:srgbClr val="000000"/>
              </a:buClr>
              <a:buSzPts val="6000"/>
            </a:pPr>
            <a:r>
              <a:rPr lang="en-US" sz="2933" kern="0" dirty="0">
                <a:solidFill>
                  <a:srgbClr val="000000"/>
                </a:solidFill>
                <a:latin typeface="Montserrat"/>
                <a:ea typeface="Montserrat"/>
                <a:cs typeface="Montserrat"/>
                <a:sym typeface="Montserrat"/>
              </a:rPr>
              <a:t>Using 2024 attendance and viewership data, Goldin estimated that WNBA players should be earning somewhere between 25-33% of NBA salaries.</a:t>
            </a:r>
            <a:endParaRPr sz="2933" kern="0" dirty="0">
              <a:solidFill>
                <a:srgbClr val="000000"/>
              </a:solidFill>
              <a:latin typeface="Montserrat"/>
              <a:ea typeface="Montserrat"/>
              <a:cs typeface="Montserrat"/>
              <a:sym typeface="Montserrat"/>
            </a:endParaRPr>
          </a:p>
          <a:p>
            <a:pPr defTabSz="609630">
              <a:buClr>
                <a:srgbClr val="000000"/>
              </a:buClr>
              <a:buSzPts val="6000"/>
            </a:pPr>
            <a:endParaRPr sz="2933" kern="0" dirty="0">
              <a:solidFill>
                <a:srgbClr val="000000"/>
              </a:solidFill>
              <a:latin typeface="Montserrat"/>
              <a:ea typeface="Montserrat"/>
              <a:cs typeface="Montserrat"/>
              <a:sym typeface="Montserrat"/>
            </a:endParaRPr>
          </a:p>
          <a:p>
            <a:pPr marL="457200" indent="-457200" defTabSz="609630">
              <a:buClr>
                <a:srgbClr val="000000"/>
              </a:buClr>
              <a:buSzPct val="100000"/>
              <a:buFont typeface="Arial" panose="020B0604020202020204" pitchFamily="34" charset="0"/>
              <a:buChar char="•"/>
            </a:pPr>
            <a:r>
              <a:rPr lang="en-US" sz="2933" kern="0" dirty="0">
                <a:solidFill>
                  <a:srgbClr val="000000"/>
                </a:solidFill>
                <a:latin typeface="Montserrat"/>
                <a:ea typeface="Montserrat"/>
                <a:cs typeface="Montserrat"/>
                <a:sym typeface="Montserrat"/>
              </a:rPr>
              <a:t>This is roughly double the compensation levels established under the </a:t>
            </a:r>
            <a:r>
              <a:rPr lang="en-US" sz="2933" b="1" kern="0" dirty="0">
                <a:solidFill>
                  <a:srgbClr val="000000"/>
                </a:solidFill>
                <a:latin typeface="Montserrat"/>
                <a:ea typeface="Montserrat"/>
                <a:cs typeface="Montserrat"/>
                <a:sym typeface="Montserrat"/>
              </a:rPr>
              <a:t>2020 CBA</a:t>
            </a:r>
            <a:r>
              <a:rPr lang="en-US" sz="2933" kern="0" dirty="0">
                <a:solidFill>
                  <a:srgbClr val="000000"/>
                </a:solidFill>
                <a:latin typeface="Montserrat"/>
                <a:ea typeface="Montserrat"/>
                <a:cs typeface="Montserrat"/>
                <a:sym typeface="Montserrat"/>
              </a:rPr>
              <a:t>.</a:t>
            </a:r>
          </a:p>
          <a:p>
            <a:pPr marL="457200" indent="-457200" defTabSz="609630">
              <a:buClr>
                <a:srgbClr val="000000"/>
              </a:buClr>
              <a:buSzPct val="100000"/>
              <a:buFont typeface="Arial" panose="020B0604020202020204" pitchFamily="34" charset="0"/>
              <a:buChar char="•"/>
            </a:pPr>
            <a:r>
              <a:rPr lang="en-US" sz="2933" kern="0" dirty="0">
                <a:solidFill>
                  <a:srgbClr val="000000"/>
                </a:solidFill>
                <a:latin typeface="Montserrat"/>
                <a:ea typeface="Montserrat"/>
                <a:cs typeface="Montserrat"/>
                <a:sym typeface="Montserrat"/>
              </a:rPr>
              <a:t>Average salary would jump to ~$2.5 million.</a:t>
            </a:r>
          </a:p>
          <a:p>
            <a:pPr marL="457200" indent="-457200" defTabSz="609630">
              <a:buClr>
                <a:srgbClr val="000000"/>
              </a:buClr>
              <a:buSzPct val="100000"/>
              <a:buFont typeface="Arial" panose="020B0604020202020204" pitchFamily="34" charset="0"/>
              <a:buChar char="•"/>
            </a:pPr>
            <a:r>
              <a:rPr lang="en-US" sz="2933" kern="0" dirty="0">
                <a:solidFill>
                  <a:srgbClr val="000000"/>
                </a:solidFill>
                <a:latin typeface="Montserrat"/>
                <a:ea typeface="Montserrat"/>
                <a:cs typeface="Montserrat"/>
                <a:sym typeface="Montserrat"/>
              </a:rPr>
              <a:t>Max contract = $11.5 million (not supermax).</a:t>
            </a:r>
          </a:p>
          <a:p>
            <a:pPr marL="457200" indent="-457200" defTabSz="609630">
              <a:buClr>
                <a:srgbClr val="000000"/>
              </a:buClr>
              <a:buSzPct val="100000"/>
              <a:buFont typeface="Arial" panose="020B0604020202020204" pitchFamily="34" charset="0"/>
              <a:buChar char="•"/>
            </a:pPr>
            <a:r>
              <a:rPr lang="en-US" sz="2933" b="1" kern="0" dirty="0">
                <a:solidFill>
                  <a:srgbClr val="000000"/>
                </a:solidFill>
                <a:latin typeface="Montserrat"/>
                <a:ea typeface="Montserrat"/>
                <a:cs typeface="Montserrat"/>
                <a:sym typeface="Montserrat"/>
              </a:rPr>
              <a:t>Goldin’s Takeaway</a:t>
            </a:r>
            <a:r>
              <a:rPr lang="en-US" sz="2933" kern="0" dirty="0">
                <a:solidFill>
                  <a:srgbClr val="000000"/>
                </a:solidFill>
                <a:latin typeface="Montserrat"/>
                <a:ea typeface="Montserrat"/>
                <a:cs typeface="Montserrat"/>
                <a:sym typeface="Montserrat"/>
              </a:rPr>
              <a:t>: WNBA players were significantly underpaid compared to their economic value.</a:t>
            </a:r>
            <a:endParaRPr sz="2933" kern="0" dirty="0">
              <a:solidFill>
                <a:srgbClr val="000000"/>
              </a:solidFill>
              <a:latin typeface="Caveat Brush"/>
              <a:ea typeface="Caveat Brush"/>
              <a:cs typeface="Caveat Brush"/>
              <a:sym typeface="Caveat Brush"/>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61" title="Content Title 1"/>
          <p:cNvSpPr txBox="1"/>
          <p:nvPr/>
        </p:nvSpPr>
        <p:spPr>
          <a:xfrm>
            <a:off x="685800" y="497834"/>
            <a:ext cx="10652000" cy="1543243"/>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5334" b="1" kern="0">
                <a:solidFill>
                  <a:srgbClr val="000000"/>
                </a:solidFill>
                <a:latin typeface="Montserrat Black"/>
                <a:ea typeface="Montserrat Black"/>
                <a:cs typeface="Montserrat Black"/>
                <a:sym typeface="Montserrat Black"/>
              </a:rPr>
              <a:t>The Outcome: A Historic Salary Increase</a:t>
            </a:r>
            <a:endParaRPr sz="5334" kern="0">
              <a:solidFill>
                <a:srgbClr val="000000"/>
              </a:solidFill>
              <a:latin typeface="Arial"/>
              <a:cs typeface="Arial"/>
              <a:sym typeface="Arial"/>
            </a:endParaRPr>
          </a:p>
        </p:txBody>
      </p:sp>
      <p:sp>
        <p:nvSpPr>
          <p:cNvPr id="375" name="Google Shape;375;p61"/>
          <p:cNvSpPr txBox="1"/>
          <p:nvPr/>
        </p:nvSpPr>
        <p:spPr>
          <a:xfrm>
            <a:off x="717333" y="2286001"/>
            <a:ext cx="10836000" cy="4797339"/>
          </a:xfrm>
          <a:prstGeom prst="rect">
            <a:avLst/>
          </a:prstGeom>
          <a:noFill/>
          <a:ln>
            <a:noFill/>
          </a:ln>
        </p:spPr>
        <p:txBody>
          <a:bodyPr spcFirstLastPara="1" wrap="square" lIns="0" tIns="0" rIns="0" bIns="0" anchor="t" anchorCtr="0">
            <a:spAutoFit/>
          </a:bodyPr>
          <a:lstStyle/>
          <a:p>
            <a:pPr defTabSz="609630">
              <a:buClr>
                <a:srgbClr val="000000"/>
              </a:buClr>
            </a:pPr>
            <a:r>
              <a:rPr lang="en-US" sz="3334" b="1" kern="0" dirty="0">
                <a:solidFill>
                  <a:srgbClr val="000000"/>
                </a:solidFill>
                <a:latin typeface="Montserrat"/>
                <a:ea typeface="Montserrat"/>
                <a:cs typeface="Montserrat"/>
                <a:sym typeface="Montserrat"/>
              </a:rPr>
              <a:t>Following negotiations during the 2025-2026 CBA process</a:t>
            </a:r>
            <a:endParaRPr sz="3334" b="1" kern="0" dirty="0">
              <a:solidFill>
                <a:srgbClr val="000000"/>
              </a:solidFill>
              <a:latin typeface="Montserrat"/>
              <a:ea typeface="Montserrat"/>
              <a:cs typeface="Montserrat"/>
              <a:sym typeface="Montserrat"/>
            </a:endParaRPr>
          </a:p>
          <a:p>
            <a:pPr marL="304815" indent="-364085" defTabSz="609630">
              <a:spcBef>
                <a:spcPts val="733"/>
              </a:spcBef>
              <a:buClr>
                <a:srgbClr val="000000"/>
              </a:buClr>
              <a:buSzPct val="100000"/>
              <a:buFont typeface="Montserrat"/>
              <a:buChar char="●"/>
            </a:pPr>
            <a:r>
              <a:rPr lang="en-US" sz="3334" kern="0" dirty="0">
                <a:solidFill>
                  <a:srgbClr val="000000"/>
                </a:solidFill>
                <a:latin typeface="Montserrat"/>
                <a:ea typeface="Montserrat"/>
                <a:cs typeface="Montserrat"/>
                <a:sym typeface="Montserrat"/>
              </a:rPr>
              <a:t>WNBA salaries increased dramatically in 2026.</a:t>
            </a:r>
            <a:endParaRPr sz="3334" kern="0" dirty="0">
              <a:solidFill>
                <a:srgbClr val="000000"/>
              </a:solidFill>
              <a:latin typeface="Montserrat"/>
              <a:ea typeface="Montserrat"/>
              <a:cs typeface="Montserrat"/>
              <a:sym typeface="Montserrat"/>
            </a:endParaRPr>
          </a:p>
          <a:p>
            <a:pPr marL="304815" indent="-364085" defTabSz="609630">
              <a:buClr>
                <a:srgbClr val="000000"/>
              </a:buClr>
              <a:buSzPct val="100000"/>
              <a:buFont typeface="Montserrat"/>
              <a:buChar char="●"/>
            </a:pPr>
            <a:r>
              <a:rPr lang="en-US" sz="3334" kern="0" dirty="0">
                <a:solidFill>
                  <a:srgbClr val="000000"/>
                </a:solidFill>
                <a:latin typeface="Montserrat"/>
                <a:ea typeface="Montserrat"/>
                <a:cs typeface="Montserrat"/>
                <a:sym typeface="Montserrat"/>
              </a:rPr>
              <a:t>The league salary cap increased substantially.</a:t>
            </a:r>
            <a:endParaRPr sz="3334" kern="0" dirty="0">
              <a:solidFill>
                <a:srgbClr val="000000"/>
              </a:solidFill>
              <a:latin typeface="Montserrat"/>
              <a:ea typeface="Montserrat"/>
              <a:cs typeface="Montserrat"/>
              <a:sym typeface="Montserrat"/>
            </a:endParaRPr>
          </a:p>
          <a:p>
            <a:pPr marL="304815" indent="-364085" defTabSz="609630">
              <a:buClr>
                <a:srgbClr val="000000"/>
              </a:buClr>
              <a:buSzPct val="100000"/>
              <a:buFont typeface="Montserrat"/>
              <a:buChar char="●"/>
            </a:pPr>
            <a:r>
              <a:rPr lang="en-US" sz="3334" kern="0" dirty="0">
                <a:solidFill>
                  <a:srgbClr val="000000"/>
                </a:solidFill>
                <a:latin typeface="Montserrat"/>
                <a:ea typeface="Montserrat"/>
                <a:cs typeface="Montserrat"/>
                <a:sym typeface="Montserrat"/>
              </a:rPr>
              <a:t>Maximum player salaries reached $1.4 million.</a:t>
            </a:r>
            <a:endParaRPr sz="3334" kern="0" dirty="0">
              <a:solidFill>
                <a:srgbClr val="000000"/>
              </a:solidFill>
              <a:latin typeface="Montserrat"/>
              <a:ea typeface="Montserrat"/>
              <a:cs typeface="Montserrat"/>
              <a:sym typeface="Montserrat"/>
            </a:endParaRPr>
          </a:p>
          <a:p>
            <a:pPr marL="304815" indent="-364085" defTabSz="609630">
              <a:buClr>
                <a:srgbClr val="000000"/>
              </a:buClr>
              <a:buSzPct val="100000"/>
              <a:buFont typeface="Montserrat"/>
              <a:buChar char="●"/>
            </a:pPr>
            <a:r>
              <a:rPr lang="en-US" sz="3334" kern="0" dirty="0">
                <a:solidFill>
                  <a:srgbClr val="000000"/>
                </a:solidFill>
                <a:latin typeface="Montserrat"/>
                <a:ea typeface="Montserrat"/>
                <a:cs typeface="Montserrat"/>
                <a:sym typeface="Montserrat"/>
              </a:rPr>
              <a:t>Multiple players signed record-breaking contracts.</a:t>
            </a:r>
            <a:endParaRPr sz="3334" kern="0" dirty="0">
              <a:solidFill>
                <a:srgbClr val="000000"/>
              </a:solidFill>
              <a:latin typeface="Montserrat"/>
              <a:ea typeface="Montserrat"/>
              <a:cs typeface="Montserrat"/>
              <a:sym typeface="Montserrat"/>
            </a:endParaRPr>
          </a:p>
          <a:p>
            <a:pPr marL="304815" indent="-364085" defTabSz="609630">
              <a:buClr>
                <a:srgbClr val="000000"/>
              </a:buClr>
              <a:buSzPct val="100000"/>
              <a:buFont typeface="Montserrat"/>
              <a:buChar char="●"/>
            </a:pPr>
            <a:r>
              <a:rPr lang="en-US" sz="3334" kern="0" dirty="0">
                <a:solidFill>
                  <a:srgbClr val="000000"/>
                </a:solidFill>
                <a:latin typeface="Montserrat"/>
                <a:ea typeface="Montserrat"/>
                <a:cs typeface="Montserrat"/>
                <a:sym typeface="Montserrat"/>
              </a:rPr>
              <a:t>On average, player salaries increased by 400%.</a:t>
            </a:r>
            <a:endParaRPr sz="3334" kern="0" dirty="0">
              <a:solidFill>
                <a:srgbClr val="000000"/>
              </a:solidFill>
              <a:latin typeface="Montserrat"/>
              <a:ea typeface="Montserrat"/>
              <a:cs typeface="Montserrat"/>
              <a:sym typeface="Montserrat"/>
            </a:endParaRPr>
          </a:p>
          <a:p>
            <a:pPr defTabSz="609630">
              <a:spcBef>
                <a:spcPts val="733"/>
              </a:spcBef>
              <a:buClr>
                <a:srgbClr val="000000"/>
              </a:buClr>
            </a:pPr>
            <a:endParaRPr sz="3334" kern="0" dirty="0">
              <a:solidFill>
                <a:srgbClr val="2D262A"/>
              </a:solidFill>
              <a:latin typeface="Montserrat"/>
              <a:ea typeface="Montserrat"/>
              <a:cs typeface="Montserrat"/>
              <a:sym typeface="Montserra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63" title="Content Title 1"/>
          <p:cNvSpPr txBox="1"/>
          <p:nvPr/>
        </p:nvSpPr>
        <p:spPr>
          <a:xfrm>
            <a:off x="467367" y="455367"/>
            <a:ext cx="10979000" cy="636456"/>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4400" b="1" kern="0">
                <a:solidFill>
                  <a:srgbClr val="000000"/>
                </a:solidFill>
                <a:latin typeface="Montserrat Black"/>
                <a:ea typeface="Montserrat Black"/>
                <a:cs typeface="Montserrat Black"/>
                <a:sym typeface="Montserrat Black"/>
              </a:rPr>
              <a:t>Record-Breaking WNBA Contracts</a:t>
            </a:r>
            <a:endParaRPr sz="4400" kern="0">
              <a:solidFill>
                <a:srgbClr val="000000"/>
              </a:solidFill>
              <a:latin typeface="Arial"/>
              <a:cs typeface="Arial"/>
              <a:sym typeface="Arial"/>
            </a:endParaRPr>
          </a:p>
        </p:txBody>
      </p:sp>
      <p:sp>
        <p:nvSpPr>
          <p:cNvPr id="387" name="Google Shape;387;p63"/>
          <p:cNvSpPr txBox="1"/>
          <p:nvPr/>
        </p:nvSpPr>
        <p:spPr>
          <a:xfrm>
            <a:off x="3789683" y="1371600"/>
            <a:ext cx="7656600" cy="5258491"/>
          </a:xfrm>
          <a:prstGeom prst="rect">
            <a:avLst/>
          </a:prstGeom>
          <a:noFill/>
          <a:ln>
            <a:noFill/>
          </a:ln>
        </p:spPr>
        <p:txBody>
          <a:bodyPr spcFirstLastPara="1" wrap="square" lIns="0" tIns="0" rIns="0" bIns="0" anchor="t" anchorCtr="0">
            <a:spAutoFit/>
          </a:bodyPr>
          <a:lstStyle/>
          <a:p>
            <a:pPr defTabSz="609630">
              <a:buClr>
                <a:srgbClr val="000000"/>
              </a:buClr>
            </a:pPr>
            <a:r>
              <a:rPr lang="en-US" sz="3067" b="1" kern="0" dirty="0">
                <a:solidFill>
                  <a:srgbClr val="000000"/>
                </a:solidFill>
                <a:latin typeface="Montserrat"/>
                <a:ea typeface="Montserrat"/>
                <a:cs typeface="Montserrat"/>
                <a:sym typeface="Montserrat"/>
              </a:rPr>
              <a:t>A'ja Wilson</a:t>
            </a:r>
            <a:endParaRPr sz="3067" b="1" kern="0" dirty="0">
              <a:solidFill>
                <a:srgbClr val="000000"/>
              </a:solidFill>
              <a:latin typeface="Montserrat"/>
              <a:ea typeface="Montserrat"/>
              <a:cs typeface="Montserrat"/>
              <a:sym typeface="Montserrat"/>
            </a:endParaRPr>
          </a:p>
          <a:p>
            <a:pPr marL="457200" indent="-457200" defTabSz="609630">
              <a:spcBef>
                <a:spcPts val="733"/>
              </a:spcBef>
              <a:buClr>
                <a:srgbClr val="000000"/>
              </a:buClr>
              <a:buSzPts val="4600"/>
              <a:buFont typeface="Arial" panose="020B0604020202020204" pitchFamily="34" charset="0"/>
              <a:buChar char="•"/>
            </a:pPr>
            <a:r>
              <a:rPr lang="en-US" sz="3067" kern="0" dirty="0">
                <a:solidFill>
                  <a:srgbClr val="000000"/>
                </a:solidFill>
                <a:latin typeface="Montserrat"/>
                <a:ea typeface="Montserrat"/>
                <a:cs typeface="Montserrat"/>
                <a:sym typeface="Montserrat"/>
              </a:rPr>
              <a:t>3 years, $5.0 million</a:t>
            </a:r>
            <a:endParaRPr sz="3067" kern="0" dirty="0">
              <a:solidFill>
                <a:srgbClr val="000000"/>
              </a:solidFill>
              <a:latin typeface="Montserrat"/>
              <a:ea typeface="Montserrat"/>
              <a:cs typeface="Montserrat"/>
              <a:sym typeface="Montserrat"/>
            </a:endParaRPr>
          </a:p>
          <a:p>
            <a:pPr marL="457200" indent="-457200" defTabSz="609630">
              <a:spcBef>
                <a:spcPts val="733"/>
              </a:spcBef>
              <a:buClr>
                <a:srgbClr val="000000"/>
              </a:buClr>
              <a:buSzPts val="4600"/>
              <a:buFont typeface="Arial" panose="020B0604020202020204" pitchFamily="34" charset="0"/>
              <a:buChar char="•"/>
            </a:pPr>
            <a:r>
              <a:rPr lang="en-US" sz="3067" kern="0" dirty="0">
                <a:solidFill>
                  <a:srgbClr val="000000"/>
                </a:solidFill>
                <a:latin typeface="Montserrat"/>
                <a:ea typeface="Montserrat"/>
                <a:cs typeface="Montserrat"/>
                <a:sym typeface="Montserrat"/>
              </a:rPr>
              <a:t>$1.4 million salary in 2026</a:t>
            </a:r>
            <a:endParaRPr sz="3067" kern="0" dirty="0">
              <a:solidFill>
                <a:srgbClr val="000000"/>
              </a:solidFill>
              <a:latin typeface="Montserrat"/>
              <a:ea typeface="Montserrat"/>
              <a:cs typeface="Montserrat"/>
              <a:sym typeface="Montserrat"/>
            </a:endParaRPr>
          </a:p>
          <a:p>
            <a:pPr marL="457200" indent="-457200" defTabSz="609630">
              <a:buClr>
                <a:srgbClr val="000000"/>
              </a:buClr>
              <a:buSzPts val="4600"/>
              <a:buFont typeface="Arial" panose="020B0604020202020204" pitchFamily="34" charset="0"/>
              <a:buChar char="•"/>
            </a:pPr>
            <a:r>
              <a:rPr lang="en-US" sz="3067" kern="0" dirty="0">
                <a:solidFill>
                  <a:srgbClr val="000000"/>
                </a:solidFill>
                <a:latin typeface="Montserrat"/>
                <a:ea typeface="Montserrat"/>
                <a:cs typeface="Montserrat"/>
                <a:sym typeface="Montserrat"/>
              </a:rPr>
              <a:t>First player to reach the new WNBA supermax level</a:t>
            </a:r>
            <a:endParaRPr sz="3067" u="sng" kern="0" dirty="0">
              <a:solidFill>
                <a:srgbClr val="0000FF"/>
              </a:solidFill>
              <a:latin typeface="Montserrat"/>
              <a:ea typeface="Montserrat"/>
              <a:cs typeface="Montserrat"/>
              <a:sym typeface="Montserrat"/>
            </a:endParaRPr>
          </a:p>
          <a:p>
            <a:pPr defTabSz="609630">
              <a:spcBef>
                <a:spcPts val="733"/>
              </a:spcBef>
              <a:buClr>
                <a:srgbClr val="000000"/>
              </a:buClr>
            </a:pPr>
            <a:r>
              <a:rPr lang="en-US" sz="3067" b="1" kern="0" dirty="0">
                <a:solidFill>
                  <a:srgbClr val="000000"/>
                </a:solidFill>
                <a:latin typeface="Montserrat"/>
                <a:ea typeface="Montserrat"/>
                <a:cs typeface="Montserrat"/>
                <a:sym typeface="Montserrat"/>
              </a:rPr>
              <a:t>Aliyah Boston</a:t>
            </a:r>
            <a:endParaRPr sz="3067" b="1" kern="0" dirty="0">
              <a:solidFill>
                <a:srgbClr val="000000"/>
              </a:solidFill>
              <a:latin typeface="Montserrat"/>
              <a:ea typeface="Montserrat"/>
              <a:cs typeface="Montserrat"/>
              <a:sym typeface="Montserrat"/>
            </a:endParaRPr>
          </a:p>
          <a:p>
            <a:pPr marL="457200" indent="-457200" defTabSz="609630">
              <a:spcBef>
                <a:spcPts val="733"/>
              </a:spcBef>
              <a:buClr>
                <a:srgbClr val="000000"/>
              </a:buClr>
              <a:buSzPts val="4600"/>
              <a:buFont typeface="Arial" panose="020B0604020202020204" pitchFamily="34" charset="0"/>
              <a:buChar char="•"/>
            </a:pPr>
            <a:r>
              <a:rPr lang="en-US" sz="3067" kern="0" dirty="0">
                <a:solidFill>
                  <a:srgbClr val="000000"/>
                </a:solidFill>
                <a:latin typeface="Montserrat"/>
                <a:ea typeface="Montserrat"/>
                <a:cs typeface="Montserrat"/>
                <a:sym typeface="Montserrat"/>
              </a:rPr>
              <a:t>4 years, $6.3 million</a:t>
            </a:r>
            <a:endParaRPr sz="3067" kern="0" dirty="0">
              <a:solidFill>
                <a:srgbClr val="000000"/>
              </a:solidFill>
              <a:latin typeface="Montserrat"/>
              <a:ea typeface="Montserrat"/>
              <a:cs typeface="Montserrat"/>
              <a:sym typeface="Montserrat"/>
            </a:endParaRPr>
          </a:p>
          <a:p>
            <a:pPr marL="457200" indent="-457200" defTabSz="609630">
              <a:spcBef>
                <a:spcPts val="733"/>
              </a:spcBef>
              <a:buClr>
                <a:srgbClr val="000000"/>
              </a:buClr>
              <a:buSzPts val="4600"/>
              <a:buFont typeface="Arial" panose="020B0604020202020204" pitchFamily="34" charset="0"/>
              <a:buChar char="•"/>
            </a:pPr>
            <a:r>
              <a:rPr lang="en-US" sz="3067" kern="0" dirty="0">
                <a:solidFill>
                  <a:srgbClr val="000000"/>
                </a:solidFill>
                <a:latin typeface="Montserrat"/>
                <a:ea typeface="Montserrat"/>
                <a:cs typeface="Montserrat"/>
                <a:sym typeface="Montserrat"/>
              </a:rPr>
              <a:t>Largest total-value contract in WNBA history at signing</a:t>
            </a:r>
            <a:endParaRPr sz="3067" kern="0" dirty="0">
              <a:solidFill>
                <a:srgbClr val="000000"/>
              </a:solidFill>
              <a:latin typeface="Montserrat"/>
              <a:ea typeface="Montserrat"/>
              <a:cs typeface="Montserrat"/>
              <a:sym typeface="Montserrat"/>
            </a:endParaRPr>
          </a:p>
          <a:p>
            <a:pPr marL="457200" indent="-457200" defTabSz="609630">
              <a:spcAft>
                <a:spcPts val="733"/>
              </a:spcAft>
              <a:buClr>
                <a:srgbClr val="000000"/>
              </a:buClr>
              <a:buSzPts val="4600"/>
              <a:buFont typeface="Arial" panose="020B0604020202020204" pitchFamily="34" charset="0"/>
              <a:buChar char="•"/>
            </a:pPr>
            <a:r>
              <a:rPr lang="en-US" sz="3067" kern="0" dirty="0">
                <a:solidFill>
                  <a:srgbClr val="000000"/>
                </a:solidFill>
                <a:latin typeface="Montserrat"/>
                <a:ea typeface="Montserrat"/>
                <a:cs typeface="Montserrat"/>
                <a:sym typeface="Montserrat"/>
              </a:rPr>
              <a:t>$1.0 million salary in 2026</a:t>
            </a:r>
            <a:endParaRPr sz="3067" kern="0" dirty="0">
              <a:solidFill>
                <a:srgbClr val="2D262A"/>
              </a:solidFill>
              <a:latin typeface="Montserrat"/>
              <a:ea typeface="Montserrat"/>
              <a:cs typeface="Montserrat"/>
              <a:sym typeface="Montserrat"/>
            </a:endParaRPr>
          </a:p>
        </p:txBody>
      </p:sp>
      <p:pic>
        <p:nvPicPr>
          <p:cNvPr id="388" name="Google Shape;388;p63" title="Screenshot_20260415_173605_Facebook.jpg"/>
          <p:cNvPicPr preferRelativeResize="0"/>
          <p:nvPr/>
        </p:nvPicPr>
        <p:blipFill>
          <a:blip r:embed="rId3">
            <a:alphaModFix/>
          </a:blip>
          <a:stretch>
            <a:fillRect/>
          </a:stretch>
        </p:blipFill>
        <p:spPr>
          <a:xfrm>
            <a:off x="101601" y="1193567"/>
            <a:ext cx="3523671" cy="5562833"/>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62" title="Content Title 1"/>
          <p:cNvSpPr txBox="1"/>
          <p:nvPr/>
        </p:nvSpPr>
        <p:spPr>
          <a:xfrm>
            <a:off x="717332" y="388620"/>
            <a:ext cx="8899067" cy="819776"/>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5667" b="1" kern="0" dirty="0">
                <a:solidFill>
                  <a:srgbClr val="000000"/>
                </a:solidFill>
                <a:latin typeface="Montserrat Black"/>
                <a:ea typeface="Montserrat Black"/>
                <a:cs typeface="Montserrat Black"/>
                <a:sym typeface="Montserrat Black"/>
              </a:rPr>
              <a:t>Key Takeaway</a:t>
            </a:r>
            <a:endParaRPr sz="5667" kern="0" dirty="0">
              <a:solidFill>
                <a:srgbClr val="000000"/>
              </a:solidFill>
              <a:latin typeface="Arial"/>
              <a:cs typeface="Arial"/>
              <a:sym typeface="Arial"/>
            </a:endParaRPr>
          </a:p>
        </p:txBody>
      </p:sp>
      <p:sp>
        <p:nvSpPr>
          <p:cNvPr id="381" name="Google Shape;381;p62"/>
          <p:cNvSpPr txBox="1"/>
          <p:nvPr/>
        </p:nvSpPr>
        <p:spPr>
          <a:xfrm>
            <a:off x="717332" y="1383030"/>
            <a:ext cx="10836001" cy="5193729"/>
          </a:xfrm>
          <a:prstGeom prst="rect">
            <a:avLst/>
          </a:prstGeom>
          <a:noFill/>
          <a:ln>
            <a:noFill/>
          </a:ln>
        </p:spPr>
        <p:txBody>
          <a:bodyPr spcFirstLastPara="1" wrap="square" lIns="0" tIns="0" rIns="0" bIns="0" anchor="t" anchorCtr="0">
            <a:spAutoFit/>
          </a:bodyPr>
          <a:lstStyle/>
          <a:p>
            <a:pPr marL="571500" indent="-571500" defTabSz="609630">
              <a:spcBef>
                <a:spcPts val="733"/>
              </a:spcBef>
              <a:buClr>
                <a:srgbClr val="000000"/>
              </a:buClr>
              <a:buSzPts val="6000"/>
              <a:buFont typeface="Arial" panose="020B0604020202020204" pitchFamily="34" charset="0"/>
              <a:buChar char="•"/>
            </a:pPr>
            <a:r>
              <a:rPr lang="en-US" sz="4000" kern="0" dirty="0">
                <a:solidFill>
                  <a:srgbClr val="000000"/>
                </a:solidFill>
                <a:latin typeface="Montserrat"/>
                <a:ea typeface="Montserrat"/>
                <a:cs typeface="Montserrat"/>
                <a:sym typeface="Montserrat"/>
              </a:rPr>
              <a:t>Worker pay is influenced by both market forces and labor market institutions. </a:t>
            </a:r>
            <a:endParaRPr sz="4000" kern="0" dirty="0">
              <a:solidFill>
                <a:srgbClr val="000000"/>
              </a:solidFill>
              <a:latin typeface="Montserrat"/>
              <a:ea typeface="Montserrat"/>
              <a:cs typeface="Montserrat"/>
              <a:sym typeface="Montserrat"/>
            </a:endParaRPr>
          </a:p>
          <a:p>
            <a:pPr marL="571500" indent="-571500" defTabSz="609630">
              <a:spcBef>
                <a:spcPts val="733"/>
              </a:spcBef>
              <a:buClr>
                <a:srgbClr val="000000"/>
              </a:buClr>
              <a:buFont typeface="Arial" panose="020B0604020202020204" pitchFamily="34" charset="0"/>
              <a:buChar char="•"/>
            </a:pPr>
            <a:endParaRPr sz="4000" kern="0" dirty="0">
              <a:solidFill>
                <a:srgbClr val="000000"/>
              </a:solidFill>
              <a:latin typeface="Montserrat"/>
              <a:ea typeface="Montserrat"/>
              <a:cs typeface="Montserrat"/>
              <a:sym typeface="Montserrat"/>
            </a:endParaRPr>
          </a:p>
          <a:p>
            <a:pPr marL="571500" indent="-571500" defTabSz="609630">
              <a:spcBef>
                <a:spcPts val="733"/>
              </a:spcBef>
              <a:buClr>
                <a:srgbClr val="000000"/>
              </a:buClr>
              <a:buSzPts val="6000"/>
              <a:buFont typeface="Arial" panose="020B0604020202020204" pitchFamily="34" charset="0"/>
              <a:buChar char="•"/>
            </a:pPr>
            <a:r>
              <a:rPr lang="en-US" sz="4000" kern="0" dirty="0">
                <a:solidFill>
                  <a:srgbClr val="000000"/>
                </a:solidFill>
                <a:latin typeface="Montserrat"/>
                <a:ea typeface="Montserrat"/>
                <a:cs typeface="Montserrat"/>
                <a:sym typeface="Montserrat"/>
              </a:rPr>
              <a:t>In the WNBA, increased revenues, collective bargaining, and greater player bargaining power all contributed to higher salaries.</a:t>
            </a:r>
            <a:endParaRPr sz="3334" kern="0" dirty="0">
              <a:solidFill>
                <a:srgbClr val="2D262A"/>
              </a:solidFill>
              <a:latin typeface="Montserrat"/>
              <a:ea typeface="Montserrat"/>
              <a:cs typeface="Montserrat"/>
              <a:sym typeface="Montserra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58">
          <a:extLst>
            <a:ext uri="{FF2B5EF4-FFF2-40B4-BE49-F238E27FC236}">
              <a16:creationId xmlns:a16="http://schemas.microsoft.com/office/drawing/2014/main" id="{3B2ED75E-CEE9-62B2-220C-F188CEAD5A12}"/>
            </a:ext>
          </a:extLst>
        </p:cNvPr>
        <p:cNvGrpSpPr/>
        <p:nvPr/>
      </p:nvGrpSpPr>
      <p:grpSpPr>
        <a:xfrm>
          <a:off x="0" y="0"/>
          <a:ext cx="0" cy="0"/>
          <a:chOff x="0" y="0"/>
          <a:chExt cx="0" cy="0"/>
        </a:xfrm>
      </p:grpSpPr>
      <p:sp>
        <p:nvSpPr>
          <p:cNvPr id="259" name="Google Shape;259;p40" title="Content Title 1">
            <a:extLst>
              <a:ext uri="{FF2B5EF4-FFF2-40B4-BE49-F238E27FC236}">
                <a16:creationId xmlns:a16="http://schemas.microsoft.com/office/drawing/2014/main" id="{B96EE121-C29C-B0AC-0FBC-65BD98D1FDBF}"/>
              </a:ext>
            </a:extLst>
          </p:cNvPr>
          <p:cNvSpPr txBox="1"/>
          <p:nvPr/>
        </p:nvSpPr>
        <p:spPr>
          <a:xfrm>
            <a:off x="685800" y="477517"/>
            <a:ext cx="10449550" cy="1272913"/>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4400" b="1" kern="0" dirty="0">
                <a:solidFill>
                  <a:srgbClr val="000000"/>
                </a:solidFill>
                <a:latin typeface="Montserrat Black"/>
                <a:ea typeface="Montserrat Black"/>
                <a:cs typeface="Montserrat Black"/>
                <a:sym typeface="Montserrat Black"/>
              </a:rPr>
              <a:t>Classroom Applications: Labor Markets and Entrepreneurship</a:t>
            </a:r>
            <a:endParaRPr sz="4400" kern="0" dirty="0">
              <a:solidFill>
                <a:srgbClr val="000000"/>
              </a:solidFill>
              <a:latin typeface="Arial"/>
              <a:cs typeface="Arial"/>
              <a:sym typeface="Arial"/>
            </a:endParaRPr>
          </a:p>
        </p:txBody>
      </p:sp>
      <p:sp>
        <p:nvSpPr>
          <p:cNvPr id="260" name="Google Shape;260;p40">
            <a:extLst>
              <a:ext uri="{FF2B5EF4-FFF2-40B4-BE49-F238E27FC236}">
                <a16:creationId xmlns:a16="http://schemas.microsoft.com/office/drawing/2014/main" id="{A62D3EE7-D6F8-D545-D01D-BEF4C8652618}"/>
              </a:ext>
            </a:extLst>
          </p:cNvPr>
          <p:cNvSpPr txBox="1"/>
          <p:nvPr/>
        </p:nvSpPr>
        <p:spPr>
          <a:xfrm>
            <a:off x="822960" y="1483367"/>
            <a:ext cx="10312390" cy="5588838"/>
          </a:xfrm>
          <a:prstGeom prst="rect">
            <a:avLst/>
          </a:prstGeom>
          <a:noFill/>
          <a:ln>
            <a:noFill/>
          </a:ln>
        </p:spPr>
        <p:txBody>
          <a:bodyPr spcFirstLastPara="1" wrap="square" lIns="0" tIns="0" rIns="0" bIns="0" anchor="t" anchorCtr="0">
            <a:spAutoFit/>
          </a:bodyPr>
          <a:lstStyle/>
          <a:p>
            <a:pPr fontAlgn="t">
              <a:lnSpc>
                <a:spcPct val="100000"/>
              </a:lnSpc>
              <a:buNone/>
            </a:pPr>
            <a:endParaRPr lang="en-US" sz="2000" dirty="0">
              <a:latin typeface="Montserrat" panose="00000500000000000000" pitchFamily="2" charset="0"/>
            </a:endParaRPr>
          </a:p>
          <a:p>
            <a:pPr fontAlgn="t">
              <a:lnSpc>
                <a:spcPct val="100000"/>
              </a:lnSpc>
              <a:buNone/>
            </a:pPr>
            <a:r>
              <a:rPr lang="en-US" sz="3800" b="1" dirty="0">
                <a:latin typeface="Montserrat" panose="00000500000000000000" pitchFamily="2" charset="0"/>
              </a:rPr>
              <a:t>Teachers can use WNBA examples to teach:</a:t>
            </a:r>
          </a:p>
          <a:p>
            <a:pPr marL="342900" lvl="0" indent="-342900" fontAlgn="t">
              <a:lnSpc>
                <a:spcPct val="100000"/>
              </a:lnSpc>
              <a:buFont typeface="Arial" panose="020B0604020202020204" pitchFamily="34" charset="0"/>
              <a:buChar char="•"/>
            </a:pPr>
            <a:r>
              <a:rPr lang="en-US" sz="3800" dirty="0">
                <a:latin typeface="Montserrat" panose="00000500000000000000" pitchFamily="2" charset="0"/>
              </a:rPr>
              <a:t>Marginal Revenue Product</a:t>
            </a:r>
          </a:p>
          <a:p>
            <a:pPr marL="342900" lvl="0" indent="-342900" fontAlgn="t">
              <a:lnSpc>
                <a:spcPct val="100000"/>
              </a:lnSpc>
              <a:buFont typeface="Arial" panose="020B0604020202020204" pitchFamily="34" charset="0"/>
              <a:buChar char="•"/>
            </a:pPr>
            <a:r>
              <a:rPr lang="en-US" sz="3800" dirty="0">
                <a:latin typeface="Montserrat" panose="00000500000000000000" pitchFamily="2" charset="0"/>
              </a:rPr>
              <a:t>Labor unions</a:t>
            </a:r>
          </a:p>
          <a:p>
            <a:pPr marL="342900" lvl="0" indent="-342900" fontAlgn="t">
              <a:lnSpc>
                <a:spcPct val="100000"/>
              </a:lnSpc>
              <a:buFont typeface="Arial" panose="020B0604020202020204" pitchFamily="34" charset="0"/>
              <a:buChar char="•"/>
            </a:pPr>
            <a:r>
              <a:rPr lang="en-US" sz="3800" dirty="0">
                <a:latin typeface="Montserrat" panose="00000500000000000000" pitchFamily="2" charset="0"/>
              </a:rPr>
              <a:t>Collective bargaining</a:t>
            </a:r>
          </a:p>
          <a:p>
            <a:pPr marL="342900" lvl="0" indent="-342900" fontAlgn="t">
              <a:lnSpc>
                <a:spcPct val="100000"/>
              </a:lnSpc>
              <a:buFont typeface="Arial" panose="020B0604020202020204" pitchFamily="34" charset="0"/>
              <a:buChar char="•"/>
            </a:pPr>
            <a:r>
              <a:rPr lang="en-US" sz="3800" dirty="0">
                <a:latin typeface="Montserrat" panose="00000500000000000000" pitchFamily="2" charset="0"/>
              </a:rPr>
              <a:t>Wage determination</a:t>
            </a:r>
          </a:p>
          <a:p>
            <a:pPr marL="342900" lvl="0" indent="-342900" fontAlgn="t">
              <a:lnSpc>
                <a:spcPct val="100000"/>
              </a:lnSpc>
              <a:buFont typeface="Arial" panose="020B0604020202020204" pitchFamily="34" charset="0"/>
              <a:buChar char="•"/>
            </a:pPr>
            <a:r>
              <a:rPr lang="en-US" sz="3800" dirty="0">
                <a:latin typeface="Montserrat" panose="00000500000000000000" pitchFamily="2" charset="0"/>
              </a:rPr>
              <a:t>Labor market competition</a:t>
            </a:r>
          </a:p>
          <a:p>
            <a:pPr marL="342900" lvl="0" indent="-342900" fontAlgn="t">
              <a:lnSpc>
                <a:spcPct val="100000"/>
              </a:lnSpc>
              <a:buFont typeface="Arial" panose="020B0604020202020204" pitchFamily="34" charset="0"/>
              <a:buChar char="•"/>
            </a:pPr>
            <a:r>
              <a:rPr lang="en-US" sz="3800" dirty="0">
                <a:latin typeface="Montserrat" panose="00000500000000000000" pitchFamily="2" charset="0"/>
                <a:hlinkClick r:id="rId3"/>
              </a:rPr>
              <a:t>NYT What’s going on in this graph?</a:t>
            </a:r>
            <a:endParaRPr lang="en-US" sz="3800" dirty="0">
              <a:latin typeface="Montserrat" panose="00000500000000000000" pitchFamily="2" charset="0"/>
            </a:endParaRPr>
          </a:p>
          <a:p>
            <a:pPr defTabSz="609630">
              <a:spcBef>
                <a:spcPts val="733"/>
              </a:spcBef>
              <a:buClr>
                <a:srgbClr val="000000"/>
              </a:buClr>
            </a:pPr>
            <a:endParaRPr sz="3334" kern="0" dirty="0">
              <a:solidFill>
                <a:srgbClr val="2D262A"/>
              </a:solidFill>
              <a:latin typeface="Montserrat"/>
              <a:ea typeface="Montserrat"/>
              <a:cs typeface="Montserrat"/>
              <a:sym typeface="Montserrat"/>
            </a:endParaRPr>
          </a:p>
        </p:txBody>
      </p:sp>
    </p:spTree>
    <p:extLst>
      <p:ext uri="{BB962C8B-B14F-4D97-AF65-F5344CB8AC3E}">
        <p14:creationId xmlns:p14="http://schemas.microsoft.com/office/powerpoint/2010/main" val="29233871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404"/>
        <p:cNvGrpSpPr/>
        <p:nvPr/>
      </p:nvGrpSpPr>
      <p:grpSpPr>
        <a:xfrm>
          <a:off x="0" y="0"/>
          <a:ext cx="0" cy="0"/>
          <a:chOff x="0" y="0"/>
          <a:chExt cx="0" cy="0"/>
        </a:xfrm>
      </p:grpSpPr>
      <p:sp>
        <p:nvSpPr>
          <p:cNvPr id="405" name="Google Shape;405;p66"/>
          <p:cNvSpPr txBox="1"/>
          <p:nvPr/>
        </p:nvSpPr>
        <p:spPr>
          <a:xfrm>
            <a:off x="1132583" y="2598667"/>
            <a:ext cx="9693000" cy="3570188"/>
          </a:xfrm>
          <a:prstGeom prst="rect">
            <a:avLst/>
          </a:prstGeom>
          <a:noFill/>
          <a:ln>
            <a:noFill/>
          </a:ln>
        </p:spPr>
        <p:txBody>
          <a:bodyPr spcFirstLastPara="1" wrap="square" lIns="60950" tIns="60950" rIns="60950" bIns="60950" anchor="t" anchorCtr="0">
            <a:spAutoFit/>
          </a:bodyPr>
          <a:lstStyle/>
          <a:p>
            <a:pPr algn="ctr" defTabSz="609630">
              <a:buClr>
                <a:srgbClr val="000000"/>
              </a:buClr>
            </a:pPr>
            <a:r>
              <a:rPr lang="en-US" sz="4800" b="1" kern="0" dirty="0">
                <a:solidFill>
                  <a:srgbClr val="FFFFFF"/>
                </a:solidFill>
                <a:latin typeface="Montserrat"/>
                <a:ea typeface="Montserrat"/>
                <a:cs typeface="Montserrat"/>
                <a:sym typeface="Montserrat"/>
              </a:rPr>
              <a:t>Labor Market Simulation: Salary Caps and Collective Bargaining</a:t>
            </a:r>
            <a:endParaRPr sz="4800" b="1" kern="0" dirty="0">
              <a:solidFill>
                <a:srgbClr val="FFFFFF"/>
              </a:solidFill>
              <a:latin typeface="Montserrat"/>
              <a:ea typeface="Montserrat"/>
              <a:cs typeface="Montserrat"/>
              <a:sym typeface="Montserrat"/>
            </a:endParaRPr>
          </a:p>
          <a:p>
            <a:pPr algn="ctr" defTabSz="609630">
              <a:buClr>
                <a:srgbClr val="000000"/>
              </a:buClr>
            </a:pPr>
            <a:endParaRPr sz="4000" b="1" kern="0" dirty="0">
              <a:solidFill>
                <a:srgbClr val="FFFFFF"/>
              </a:solidFill>
              <a:latin typeface="Montserrat"/>
              <a:ea typeface="Montserrat"/>
              <a:cs typeface="Montserrat"/>
              <a:sym typeface="Montserrat"/>
            </a:endParaRPr>
          </a:p>
          <a:p>
            <a:pPr algn="ctr" defTabSz="609630">
              <a:buClr>
                <a:srgbClr val="000000"/>
              </a:buClr>
            </a:pPr>
            <a:endParaRPr sz="4000" b="1" kern="0" dirty="0">
              <a:solidFill>
                <a:srgbClr val="FFFFFF"/>
              </a:solidFill>
              <a:latin typeface="Montserrat"/>
              <a:ea typeface="Montserrat"/>
              <a:cs typeface="Montserrat"/>
              <a:sym typeface="Montserra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67" title="Content Title 1"/>
          <p:cNvSpPr txBox="1"/>
          <p:nvPr/>
        </p:nvSpPr>
        <p:spPr>
          <a:xfrm>
            <a:off x="685800" y="528784"/>
            <a:ext cx="9945000" cy="1272913"/>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4400" b="1" kern="0">
                <a:solidFill>
                  <a:srgbClr val="000000"/>
                </a:solidFill>
                <a:latin typeface="Montserrat Black"/>
                <a:ea typeface="Montserrat Black"/>
                <a:cs typeface="Montserrat Black"/>
                <a:sym typeface="Montserrat Black"/>
              </a:rPr>
              <a:t>Labor Market Simulation: Salary Caps and Compensation</a:t>
            </a:r>
            <a:endParaRPr sz="4400" b="1" kern="0">
              <a:solidFill>
                <a:srgbClr val="000000"/>
              </a:solidFill>
              <a:latin typeface="Montserrat Black"/>
              <a:ea typeface="Montserrat Black"/>
              <a:cs typeface="Montserrat Black"/>
              <a:sym typeface="Montserrat Black"/>
            </a:endParaRPr>
          </a:p>
        </p:txBody>
      </p:sp>
      <p:sp>
        <p:nvSpPr>
          <p:cNvPr id="411" name="Google Shape;411;p67"/>
          <p:cNvSpPr txBox="1"/>
          <p:nvPr/>
        </p:nvSpPr>
        <p:spPr>
          <a:xfrm>
            <a:off x="717333" y="2066351"/>
            <a:ext cx="10469800" cy="4329070"/>
          </a:xfrm>
          <a:prstGeom prst="rect">
            <a:avLst/>
          </a:prstGeom>
          <a:noFill/>
          <a:ln>
            <a:noFill/>
          </a:ln>
        </p:spPr>
        <p:txBody>
          <a:bodyPr spcFirstLastPara="1" wrap="square" lIns="0" tIns="0" rIns="0" bIns="0" anchor="t" anchorCtr="0">
            <a:spAutoFit/>
          </a:bodyPr>
          <a:lstStyle/>
          <a:p>
            <a:pPr defTabSz="609630">
              <a:lnSpc>
                <a:spcPct val="140000"/>
              </a:lnSpc>
              <a:buClr>
                <a:srgbClr val="000000"/>
              </a:buClr>
            </a:pPr>
            <a:r>
              <a:rPr lang="en-US" sz="3334" b="1" kern="0" dirty="0">
                <a:solidFill>
                  <a:srgbClr val="2D262A"/>
                </a:solidFill>
                <a:latin typeface="Montserrat"/>
                <a:ea typeface="Montserrat"/>
                <a:cs typeface="Montserrat"/>
                <a:sym typeface="Montserrat"/>
              </a:rPr>
              <a:t>Objectives: Students will see how</a:t>
            </a:r>
            <a:endParaRPr sz="3334" kern="0" dirty="0">
              <a:solidFill>
                <a:srgbClr val="2D262A"/>
              </a:solidFill>
              <a:highlight>
                <a:srgbClr val="FFFF00"/>
              </a:highlight>
              <a:latin typeface="Montserrat"/>
              <a:ea typeface="Montserrat"/>
              <a:cs typeface="Montserrat"/>
              <a:sym typeface="Montserrat"/>
            </a:endParaRPr>
          </a:p>
          <a:p>
            <a:pPr marL="304815" indent="-338684" defTabSz="609630">
              <a:buClr>
                <a:srgbClr val="2D262A"/>
              </a:buClr>
              <a:buSzPct val="100000"/>
              <a:buFont typeface="Montserrat"/>
              <a:buChar char="●"/>
            </a:pPr>
            <a:r>
              <a:rPr lang="en-US" sz="2933" kern="0" dirty="0">
                <a:solidFill>
                  <a:srgbClr val="000000"/>
                </a:solidFill>
                <a:latin typeface="Montserrat"/>
                <a:ea typeface="Montserrat"/>
                <a:cs typeface="Montserrat"/>
                <a:sym typeface="Montserrat"/>
              </a:rPr>
              <a:t>League rules (caps and maximum salaries) affect the distribution of income.</a:t>
            </a:r>
            <a:endParaRPr sz="2933" kern="0" dirty="0">
              <a:solidFill>
                <a:srgbClr val="000000"/>
              </a:solidFill>
              <a:latin typeface="Montserrat"/>
              <a:ea typeface="Montserrat"/>
              <a:cs typeface="Montserrat"/>
              <a:sym typeface="Montserrat"/>
            </a:endParaRPr>
          </a:p>
          <a:p>
            <a:pPr marL="304815" indent="-338684" defTabSz="609630">
              <a:buClr>
                <a:srgbClr val="2D262A"/>
              </a:buClr>
              <a:buSzPct val="100000"/>
              <a:buFont typeface="Montserrat"/>
              <a:buChar char="●"/>
            </a:pPr>
            <a:r>
              <a:rPr lang="en-US" sz="2933" kern="0" dirty="0">
                <a:solidFill>
                  <a:srgbClr val="000000"/>
                </a:solidFill>
                <a:latin typeface="Montserrat"/>
                <a:ea typeface="Montserrat"/>
                <a:cs typeface="Montserrat"/>
                <a:sym typeface="Montserrat"/>
              </a:rPr>
              <a:t>Markets (teams) and institutions (leagues and unions) produce different compensation outcomes.</a:t>
            </a:r>
            <a:endParaRPr sz="2933" kern="0" dirty="0">
              <a:solidFill>
                <a:srgbClr val="000000"/>
              </a:solidFill>
              <a:latin typeface="Montserrat"/>
              <a:ea typeface="Montserrat"/>
              <a:cs typeface="Montserrat"/>
              <a:sym typeface="Montserrat"/>
            </a:endParaRPr>
          </a:p>
          <a:p>
            <a:pPr marL="304815" indent="-338684" defTabSz="609630">
              <a:buClr>
                <a:srgbClr val="2D262A"/>
              </a:buClr>
              <a:buSzPct val="100000"/>
              <a:buFont typeface="Montserrat"/>
              <a:buChar char="●"/>
            </a:pPr>
            <a:r>
              <a:rPr lang="en-US" sz="2933" kern="0" dirty="0">
                <a:solidFill>
                  <a:srgbClr val="000000"/>
                </a:solidFill>
                <a:latin typeface="Montserrat"/>
                <a:ea typeface="Montserrat"/>
                <a:cs typeface="Montserrat"/>
                <a:sym typeface="Montserrat"/>
              </a:rPr>
              <a:t>Individuals face opportunity costs when making decisions.</a:t>
            </a:r>
            <a:endParaRPr sz="2933" kern="0" dirty="0">
              <a:solidFill>
                <a:srgbClr val="000000"/>
              </a:solidFill>
              <a:latin typeface="Montserrat"/>
              <a:ea typeface="Montserrat"/>
              <a:cs typeface="Montserrat"/>
              <a:sym typeface="Montserrat"/>
            </a:endParaRPr>
          </a:p>
          <a:p>
            <a:pPr marL="304815" indent="-338684" defTabSz="609630">
              <a:buClr>
                <a:srgbClr val="2D262A"/>
              </a:buClr>
              <a:buSzPct val="100000"/>
              <a:buFont typeface="Montserrat"/>
              <a:buChar char="●"/>
            </a:pPr>
            <a:r>
              <a:rPr lang="en-US" sz="2933" kern="0" dirty="0">
                <a:solidFill>
                  <a:srgbClr val="000000"/>
                </a:solidFill>
                <a:latin typeface="Montserrat"/>
                <a:ea typeface="Montserrat"/>
                <a:cs typeface="Montserrat"/>
                <a:sym typeface="Montserrat"/>
              </a:rPr>
              <a:t>Organizations must operate within budget constraints.</a:t>
            </a:r>
            <a:endParaRPr sz="3334" kern="0" dirty="0">
              <a:solidFill>
                <a:srgbClr val="2D262A"/>
              </a:solidFill>
              <a:latin typeface="Montserrat"/>
              <a:ea typeface="Montserrat"/>
              <a:cs typeface="Montserrat"/>
              <a:sym typeface="Montserra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68" title="Content Title 1"/>
          <p:cNvSpPr txBox="1"/>
          <p:nvPr/>
        </p:nvSpPr>
        <p:spPr>
          <a:xfrm>
            <a:off x="685800" y="650233"/>
            <a:ext cx="8347000" cy="1272913"/>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4400" b="1" kern="0">
                <a:solidFill>
                  <a:srgbClr val="000000"/>
                </a:solidFill>
                <a:latin typeface="Montserrat Black"/>
                <a:ea typeface="Montserrat Black"/>
                <a:cs typeface="Montserrat Black"/>
                <a:sym typeface="Montserrat Black"/>
              </a:rPr>
              <a:t>Labor Market Simulation: Overview</a:t>
            </a:r>
            <a:endParaRPr sz="4400" b="1" kern="0">
              <a:solidFill>
                <a:srgbClr val="000000"/>
              </a:solidFill>
              <a:latin typeface="Montserrat Black"/>
              <a:ea typeface="Montserrat Black"/>
              <a:cs typeface="Montserrat Black"/>
              <a:sym typeface="Montserrat Black"/>
            </a:endParaRPr>
          </a:p>
        </p:txBody>
      </p:sp>
      <p:sp>
        <p:nvSpPr>
          <p:cNvPr id="417" name="Google Shape;417;p68"/>
          <p:cNvSpPr txBox="1"/>
          <p:nvPr/>
        </p:nvSpPr>
        <p:spPr>
          <a:xfrm>
            <a:off x="717333" y="2286001"/>
            <a:ext cx="10469800" cy="4104329"/>
          </a:xfrm>
          <a:prstGeom prst="rect">
            <a:avLst/>
          </a:prstGeom>
          <a:noFill/>
          <a:ln>
            <a:noFill/>
          </a:ln>
        </p:spPr>
        <p:txBody>
          <a:bodyPr spcFirstLastPara="1" wrap="square" lIns="0" tIns="0" rIns="0" bIns="0" anchor="t" anchorCtr="0">
            <a:spAutoFit/>
          </a:bodyPr>
          <a:lstStyle/>
          <a:p>
            <a:pPr defTabSz="609630">
              <a:buClr>
                <a:srgbClr val="000000"/>
              </a:buClr>
            </a:pPr>
            <a:r>
              <a:rPr lang="en-US" sz="2667" b="1" kern="0" dirty="0">
                <a:solidFill>
                  <a:srgbClr val="2D262A"/>
                </a:solidFill>
                <a:latin typeface="Montserrat"/>
                <a:ea typeface="Montserrat"/>
                <a:cs typeface="Montserrat"/>
                <a:sym typeface="Montserrat"/>
              </a:rPr>
              <a:t>Overview: </a:t>
            </a:r>
            <a:r>
              <a:rPr lang="en-US" sz="2667" kern="0" dirty="0">
                <a:solidFill>
                  <a:srgbClr val="2D262A"/>
                </a:solidFill>
                <a:latin typeface="Montserrat"/>
                <a:ea typeface="Montserrat"/>
                <a:cs typeface="Montserrat"/>
                <a:sym typeface="Montserrat"/>
              </a:rPr>
              <a:t>This activity illustrates the budget constraint of a salary cap. Students will decide how to allocate the limited salary budget between 12 players on a team.</a:t>
            </a:r>
            <a:endParaRPr sz="2667" kern="0" dirty="0">
              <a:solidFill>
                <a:srgbClr val="2D262A"/>
              </a:solidFill>
              <a:latin typeface="Montserrat"/>
              <a:ea typeface="Montserrat"/>
              <a:cs typeface="Montserrat"/>
              <a:sym typeface="Montserrat"/>
            </a:endParaRPr>
          </a:p>
          <a:p>
            <a:pPr defTabSz="609630">
              <a:buClr>
                <a:srgbClr val="000000"/>
              </a:buClr>
            </a:pPr>
            <a:r>
              <a:rPr lang="en-US" sz="2667" b="1" kern="0" dirty="0">
                <a:solidFill>
                  <a:srgbClr val="2D262A"/>
                </a:solidFill>
                <a:latin typeface="Montserrat"/>
                <a:ea typeface="Montserrat"/>
                <a:cs typeface="Montserrat"/>
                <a:sym typeface="Montserrat"/>
              </a:rPr>
              <a:t>There are 4 rounds</a:t>
            </a:r>
            <a:endParaRPr sz="2667" b="1" kern="0" dirty="0">
              <a:solidFill>
                <a:srgbClr val="2D262A"/>
              </a:solidFill>
              <a:latin typeface="Montserrat"/>
              <a:ea typeface="Montserrat"/>
              <a:cs typeface="Montserrat"/>
              <a:sym typeface="Montserrat"/>
            </a:endParaRPr>
          </a:p>
          <a:p>
            <a:pPr marL="609630" indent="-321749" defTabSz="609630">
              <a:buClr>
                <a:srgbClr val="2D262A"/>
              </a:buClr>
              <a:buSzPct val="100000"/>
              <a:buFont typeface="Montserrat"/>
              <a:buAutoNum type="arabicPeriod"/>
            </a:pPr>
            <a:r>
              <a:rPr lang="en-US" sz="2667" b="1" kern="0" dirty="0">
                <a:solidFill>
                  <a:srgbClr val="2D262A"/>
                </a:solidFill>
                <a:latin typeface="Montserrat"/>
                <a:ea typeface="Montserrat"/>
                <a:cs typeface="Montserrat"/>
                <a:sym typeface="Montserrat"/>
              </a:rPr>
              <a:t>Round 1:</a:t>
            </a:r>
            <a:r>
              <a:rPr lang="en-US" sz="2667" kern="0" dirty="0">
                <a:solidFill>
                  <a:srgbClr val="2D262A"/>
                </a:solidFill>
                <a:latin typeface="Montserrat"/>
                <a:ea typeface="Montserrat"/>
                <a:cs typeface="Montserrat"/>
                <a:sym typeface="Montserrat"/>
              </a:rPr>
              <a:t> Pre-2026 CBA. Students decide how to allocate salaries based on player talent and contribution to revenue.</a:t>
            </a:r>
            <a:endParaRPr sz="2667" kern="0" dirty="0">
              <a:solidFill>
                <a:srgbClr val="2D262A"/>
              </a:solidFill>
              <a:latin typeface="Montserrat"/>
              <a:ea typeface="Montserrat"/>
              <a:cs typeface="Montserrat"/>
              <a:sym typeface="Montserrat"/>
            </a:endParaRPr>
          </a:p>
          <a:p>
            <a:pPr marL="609630" indent="-321749" defTabSz="609630">
              <a:buClr>
                <a:srgbClr val="2D262A"/>
              </a:buClr>
              <a:buSzPct val="100000"/>
              <a:buFont typeface="Montserrat"/>
              <a:buAutoNum type="arabicPeriod"/>
            </a:pPr>
            <a:r>
              <a:rPr lang="en-US" sz="2667" b="1" kern="0" dirty="0">
                <a:solidFill>
                  <a:srgbClr val="2D262A"/>
                </a:solidFill>
                <a:latin typeface="Montserrat"/>
                <a:ea typeface="Montserrat"/>
                <a:cs typeface="Montserrat"/>
                <a:sym typeface="Montserrat"/>
              </a:rPr>
              <a:t>Round 2</a:t>
            </a:r>
            <a:r>
              <a:rPr lang="en-US" sz="2667" kern="0" dirty="0">
                <a:solidFill>
                  <a:srgbClr val="2D262A"/>
                </a:solidFill>
                <a:latin typeface="Montserrat"/>
                <a:ea typeface="Montserrat"/>
                <a:cs typeface="Montserrat"/>
                <a:sym typeface="Montserrat"/>
              </a:rPr>
              <a:t>: After 2026 CBA. </a:t>
            </a:r>
            <a:endParaRPr sz="2667" kern="0" dirty="0">
              <a:solidFill>
                <a:srgbClr val="2D262A"/>
              </a:solidFill>
              <a:latin typeface="Montserrat"/>
              <a:ea typeface="Montserrat"/>
              <a:cs typeface="Montserrat"/>
              <a:sym typeface="Montserrat"/>
            </a:endParaRPr>
          </a:p>
          <a:p>
            <a:pPr marL="609630" indent="-321749" defTabSz="609630">
              <a:buClr>
                <a:srgbClr val="2D262A"/>
              </a:buClr>
              <a:buSzPct val="100000"/>
              <a:buFont typeface="Montserrat"/>
              <a:buAutoNum type="arabicPeriod"/>
            </a:pPr>
            <a:r>
              <a:rPr lang="en-US" sz="2667" b="1" kern="0" dirty="0">
                <a:solidFill>
                  <a:srgbClr val="2D262A"/>
                </a:solidFill>
                <a:latin typeface="Montserrat"/>
                <a:ea typeface="Montserrat"/>
                <a:cs typeface="Montserrat"/>
                <a:sym typeface="Montserrat"/>
              </a:rPr>
              <a:t>Round 3</a:t>
            </a:r>
            <a:r>
              <a:rPr lang="en-US" sz="2667" kern="0" dirty="0">
                <a:solidFill>
                  <a:srgbClr val="2D262A"/>
                </a:solidFill>
                <a:latin typeface="Montserrat"/>
                <a:ea typeface="Montserrat"/>
                <a:cs typeface="Montserrat"/>
                <a:sym typeface="Montserrat"/>
              </a:rPr>
              <a:t>: League adds a supermax salary</a:t>
            </a:r>
            <a:endParaRPr sz="2667" kern="0" dirty="0">
              <a:solidFill>
                <a:srgbClr val="2D262A"/>
              </a:solidFill>
              <a:latin typeface="Montserrat"/>
              <a:ea typeface="Montserrat"/>
              <a:cs typeface="Montserrat"/>
              <a:sym typeface="Montserrat"/>
            </a:endParaRPr>
          </a:p>
          <a:p>
            <a:pPr marL="609630" indent="-321749" defTabSz="609630">
              <a:buClr>
                <a:srgbClr val="2D262A"/>
              </a:buClr>
              <a:buSzPct val="100000"/>
              <a:buFont typeface="Montserrat"/>
              <a:buAutoNum type="arabicPeriod"/>
            </a:pPr>
            <a:r>
              <a:rPr lang="en-US" sz="2667" b="1" kern="0" dirty="0">
                <a:solidFill>
                  <a:srgbClr val="2D262A"/>
                </a:solidFill>
                <a:latin typeface="Montserrat"/>
                <a:ea typeface="Montserrat"/>
                <a:cs typeface="Montserrat"/>
                <a:sym typeface="Montserrat"/>
              </a:rPr>
              <a:t>Round 4</a:t>
            </a:r>
            <a:r>
              <a:rPr lang="en-US" sz="2667" kern="0" dirty="0">
                <a:solidFill>
                  <a:srgbClr val="2D262A"/>
                </a:solidFill>
                <a:latin typeface="Montserrat"/>
                <a:ea typeface="Montserrat"/>
                <a:cs typeface="Montserrat"/>
                <a:sym typeface="Montserrat"/>
              </a:rPr>
              <a:t>: League adds a rookie scale salary</a:t>
            </a:r>
            <a:endParaRPr sz="2667" kern="0" dirty="0">
              <a:solidFill>
                <a:srgbClr val="2D262A"/>
              </a:solidFill>
              <a:latin typeface="Montserrat"/>
              <a:ea typeface="Montserrat"/>
              <a:cs typeface="Montserrat"/>
              <a:sym typeface="Montserra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69" title="Content Title 1"/>
          <p:cNvSpPr txBox="1"/>
          <p:nvPr/>
        </p:nvSpPr>
        <p:spPr>
          <a:xfrm>
            <a:off x="685800" y="695843"/>
            <a:ext cx="8003000" cy="636456"/>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4400" kern="0">
                <a:solidFill>
                  <a:srgbClr val="000000"/>
                </a:solidFill>
                <a:latin typeface="Montserrat Black"/>
                <a:ea typeface="Montserrat Black"/>
                <a:cs typeface="Montserrat Black"/>
                <a:sym typeface="Montserrat Black"/>
              </a:rPr>
              <a:t>WNBA Team Roster</a:t>
            </a:r>
            <a:endParaRPr sz="4400" kern="0">
              <a:solidFill>
                <a:srgbClr val="000000"/>
              </a:solidFill>
              <a:latin typeface="Montserrat Black"/>
              <a:ea typeface="Montserrat Black"/>
              <a:cs typeface="Montserrat Black"/>
              <a:sym typeface="Montserrat Black"/>
            </a:endParaRPr>
          </a:p>
        </p:txBody>
      </p:sp>
      <p:sp>
        <p:nvSpPr>
          <p:cNvPr id="423" name="Google Shape;423;p69"/>
          <p:cNvSpPr txBox="1"/>
          <p:nvPr/>
        </p:nvSpPr>
        <p:spPr>
          <a:xfrm>
            <a:off x="635000" y="1515634"/>
            <a:ext cx="10225600" cy="2873351"/>
          </a:xfrm>
          <a:prstGeom prst="rect">
            <a:avLst/>
          </a:prstGeom>
          <a:noFill/>
          <a:ln>
            <a:noFill/>
          </a:ln>
        </p:spPr>
        <p:txBody>
          <a:bodyPr spcFirstLastPara="1" wrap="square" lIns="0" tIns="0" rIns="0" bIns="0" anchor="t" anchorCtr="0">
            <a:spAutoFit/>
          </a:bodyPr>
          <a:lstStyle/>
          <a:p>
            <a:pPr defTabSz="609630">
              <a:lnSpc>
                <a:spcPct val="140000"/>
              </a:lnSpc>
              <a:buClr>
                <a:srgbClr val="000000"/>
              </a:buClr>
            </a:pPr>
            <a:r>
              <a:rPr lang="en-US" sz="3334" b="1" kern="0">
                <a:solidFill>
                  <a:srgbClr val="2D262A"/>
                </a:solidFill>
                <a:latin typeface="Montserrat"/>
                <a:ea typeface="Montserrat"/>
                <a:cs typeface="Montserrat"/>
                <a:sym typeface="Montserrat"/>
              </a:rPr>
              <a:t>12 players, all on the same team</a:t>
            </a:r>
            <a:endParaRPr sz="3334" b="1" kern="0">
              <a:solidFill>
                <a:srgbClr val="2D262A"/>
              </a:solidFill>
              <a:latin typeface="Montserrat"/>
              <a:ea typeface="Montserrat"/>
              <a:cs typeface="Montserrat"/>
              <a:sym typeface="Montserrat"/>
            </a:endParaRPr>
          </a:p>
          <a:p>
            <a:pPr defTabSz="609630">
              <a:lnSpc>
                <a:spcPct val="140000"/>
              </a:lnSpc>
              <a:buClr>
                <a:srgbClr val="000000"/>
              </a:buClr>
            </a:pPr>
            <a:endParaRPr sz="3334" b="1" kern="0">
              <a:solidFill>
                <a:srgbClr val="2D262A"/>
              </a:solidFill>
              <a:latin typeface="Montserrat"/>
              <a:ea typeface="Montserrat"/>
              <a:cs typeface="Montserrat"/>
              <a:sym typeface="Montserrat"/>
            </a:endParaRPr>
          </a:p>
          <a:p>
            <a:pPr defTabSz="609630">
              <a:lnSpc>
                <a:spcPct val="140000"/>
              </a:lnSpc>
              <a:buClr>
                <a:srgbClr val="000000"/>
              </a:buClr>
            </a:pPr>
            <a:endParaRPr sz="3334" b="1" kern="0">
              <a:solidFill>
                <a:srgbClr val="2D262A"/>
              </a:solidFill>
              <a:latin typeface="Montserrat"/>
              <a:ea typeface="Montserrat"/>
              <a:cs typeface="Montserrat"/>
              <a:sym typeface="Montserrat"/>
            </a:endParaRPr>
          </a:p>
          <a:p>
            <a:pPr defTabSz="609630">
              <a:lnSpc>
                <a:spcPct val="140000"/>
              </a:lnSpc>
              <a:buClr>
                <a:srgbClr val="000000"/>
              </a:buClr>
            </a:pPr>
            <a:endParaRPr sz="3334" b="1" kern="0">
              <a:solidFill>
                <a:srgbClr val="2D262A"/>
              </a:solidFill>
              <a:latin typeface="Montserrat"/>
              <a:ea typeface="Montserrat"/>
              <a:cs typeface="Montserrat"/>
              <a:sym typeface="Montserrat"/>
            </a:endParaRPr>
          </a:p>
        </p:txBody>
      </p:sp>
      <p:graphicFrame>
        <p:nvGraphicFramePr>
          <p:cNvPr id="424" name="Google Shape;424;p69"/>
          <p:cNvGraphicFramePr/>
          <p:nvPr/>
        </p:nvGraphicFramePr>
        <p:xfrm>
          <a:off x="635000" y="2667000"/>
          <a:ext cx="10921999" cy="3611760"/>
        </p:xfrm>
        <a:graphic>
          <a:graphicData uri="http://schemas.openxmlformats.org/drawingml/2006/table">
            <a:tbl>
              <a:tblPr>
                <a:noFill/>
              </a:tblPr>
              <a:tblGrid>
                <a:gridCol w="4170283">
                  <a:extLst>
                    <a:ext uri="{9D8B030D-6E8A-4147-A177-3AD203B41FA5}">
                      <a16:colId xmlns:a16="http://schemas.microsoft.com/office/drawing/2014/main" val="20000"/>
                    </a:ext>
                  </a:extLst>
                </a:gridCol>
                <a:gridCol w="2859833">
                  <a:extLst>
                    <a:ext uri="{9D8B030D-6E8A-4147-A177-3AD203B41FA5}">
                      <a16:colId xmlns:a16="http://schemas.microsoft.com/office/drawing/2014/main" val="20001"/>
                    </a:ext>
                  </a:extLst>
                </a:gridCol>
                <a:gridCol w="3891883">
                  <a:extLst>
                    <a:ext uri="{9D8B030D-6E8A-4147-A177-3AD203B41FA5}">
                      <a16:colId xmlns:a16="http://schemas.microsoft.com/office/drawing/2014/main" val="20002"/>
                    </a:ext>
                  </a:extLst>
                </a:gridCol>
              </a:tblGrid>
              <a:tr h="934700">
                <a:tc>
                  <a:txBody>
                    <a:bodyPr/>
                    <a:lstStyle/>
                    <a:p>
                      <a:pPr marL="0" lvl="0" indent="0" algn="l" rtl="0">
                        <a:spcBef>
                          <a:spcPts val="0"/>
                        </a:spcBef>
                        <a:spcAft>
                          <a:spcPts val="0"/>
                        </a:spcAft>
                        <a:buNone/>
                      </a:pPr>
                      <a:r>
                        <a:rPr lang="en-US" sz="2700" b="1">
                          <a:latin typeface="Montserrat"/>
                          <a:ea typeface="Montserrat"/>
                          <a:cs typeface="Montserrat"/>
                          <a:sym typeface="Montserrat"/>
                        </a:rPr>
                        <a:t>Player Type</a:t>
                      </a:r>
                      <a:endParaRPr sz="2700" b="1">
                        <a:latin typeface="Montserrat"/>
                        <a:ea typeface="Montserrat"/>
                        <a:cs typeface="Montserrat"/>
                        <a:sym typeface="Montserrat"/>
                      </a:endParaRPr>
                    </a:p>
                  </a:txBody>
                  <a:tcPr marL="60950" marR="60950" marT="60950" marB="60950" anchor="ctr"/>
                </a:tc>
                <a:tc>
                  <a:txBody>
                    <a:bodyPr/>
                    <a:lstStyle/>
                    <a:p>
                      <a:pPr marL="0" lvl="0" indent="0" algn="ctr" rtl="0">
                        <a:spcBef>
                          <a:spcPts val="0"/>
                        </a:spcBef>
                        <a:spcAft>
                          <a:spcPts val="0"/>
                        </a:spcAft>
                        <a:buNone/>
                      </a:pPr>
                      <a:r>
                        <a:rPr lang="en-US" sz="2700" b="1">
                          <a:latin typeface="Montserrat"/>
                          <a:ea typeface="Montserrat"/>
                          <a:cs typeface="Montserrat"/>
                          <a:sym typeface="Montserrat"/>
                        </a:rPr>
                        <a:t>Number of Players</a:t>
                      </a:r>
                      <a:endParaRPr sz="2700" b="1">
                        <a:latin typeface="Montserrat"/>
                        <a:ea typeface="Montserrat"/>
                        <a:cs typeface="Montserrat"/>
                        <a:sym typeface="Montserrat"/>
                      </a:endParaRPr>
                    </a:p>
                  </a:txBody>
                  <a:tcPr marL="60950" marR="60950" marT="60950" marB="60950" anchor="ctr"/>
                </a:tc>
                <a:tc>
                  <a:txBody>
                    <a:bodyPr/>
                    <a:lstStyle/>
                    <a:p>
                      <a:pPr marL="0" lvl="0" indent="0" algn="ctr" rtl="0">
                        <a:spcBef>
                          <a:spcPts val="0"/>
                        </a:spcBef>
                        <a:spcAft>
                          <a:spcPts val="0"/>
                        </a:spcAft>
                        <a:buNone/>
                      </a:pPr>
                      <a:r>
                        <a:rPr lang="en-US" sz="2700" b="1">
                          <a:latin typeface="Montserrat"/>
                          <a:ea typeface="Montserrat"/>
                          <a:cs typeface="Montserrat"/>
                          <a:sym typeface="Montserrat"/>
                        </a:rPr>
                        <a:t>Revenue Contribution</a:t>
                      </a:r>
                      <a:endParaRPr sz="2700" b="1">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0"/>
                  </a:ext>
                </a:extLst>
              </a:tr>
              <a:tr h="528300">
                <a:tc>
                  <a:txBody>
                    <a:bodyPr/>
                    <a:lstStyle/>
                    <a:p>
                      <a:pPr marL="0" lvl="0" indent="0" algn="l" rtl="0">
                        <a:spcBef>
                          <a:spcPts val="0"/>
                        </a:spcBef>
                        <a:spcAft>
                          <a:spcPts val="0"/>
                        </a:spcAft>
                        <a:buNone/>
                      </a:pPr>
                      <a:r>
                        <a:rPr lang="en-US" sz="2700">
                          <a:latin typeface="Montserrat"/>
                          <a:ea typeface="Montserrat"/>
                          <a:cs typeface="Montserrat"/>
                          <a:sym typeface="Montserrat"/>
                        </a:rPr>
                        <a:t>Elite Players</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2</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Very High</a:t>
                      </a:r>
                      <a:endParaRPr sz="270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1"/>
                  </a:ext>
                </a:extLst>
              </a:tr>
              <a:tr h="528300">
                <a:tc>
                  <a:txBody>
                    <a:bodyPr/>
                    <a:lstStyle/>
                    <a:p>
                      <a:pPr marL="0" lvl="0" indent="0" algn="l" rtl="0">
                        <a:spcBef>
                          <a:spcPts val="0"/>
                        </a:spcBef>
                        <a:spcAft>
                          <a:spcPts val="0"/>
                        </a:spcAft>
                        <a:buNone/>
                      </a:pPr>
                      <a:r>
                        <a:rPr lang="en-US" sz="2700">
                          <a:latin typeface="Montserrat"/>
                          <a:ea typeface="Montserrat"/>
                          <a:cs typeface="Montserrat"/>
                          <a:sym typeface="Montserrat"/>
                        </a:rPr>
                        <a:t>Strong Starters</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3</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High</a:t>
                      </a:r>
                      <a:endParaRPr sz="270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2"/>
                  </a:ext>
                </a:extLst>
              </a:tr>
              <a:tr h="528300">
                <a:tc>
                  <a:txBody>
                    <a:bodyPr/>
                    <a:lstStyle/>
                    <a:p>
                      <a:pPr marL="0" lvl="0" indent="0" algn="l" rtl="0">
                        <a:spcBef>
                          <a:spcPts val="0"/>
                        </a:spcBef>
                        <a:spcAft>
                          <a:spcPts val="0"/>
                        </a:spcAft>
                        <a:buNone/>
                      </a:pPr>
                      <a:r>
                        <a:rPr lang="en-US" sz="2700">
                          <a:latin typeface="Montserrat"/>
                          <a:ea typeface="Montserrat"/>
                          <a:cs typeface="Montserrat"/>
                          <a:sym typeface="Montserrat"/>
                        </a:rPr>
                        <a:t>Solid Contributors</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3</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Moderate</a:t>
                      </a:r>
                      <a:endParaRPr sz="270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3"/>
                  </a:ext>
                </a:extLst>
              </a:tr>
              <a:tr h="528300">
                <a:tc>
                  <a:txBody>
                    <a:bodyPr/>
                    <a:lstStyle/>
                    <a:p>
                      <a:pPr marL="0" lvl="0" indent="0" algn="l" rtl="0">
                        <a:spcBef>
                          <a:spcPts val="0"/>
                        </a:spcBef>
                        <a:spcAft>
                          <a:spcPts val="0"/>
                        </a:spcAft>
                        <a:buNone/>
                      </a:pPr>
                      <a:r>
                        <a:rPr lang="en-US" sz="2700">
                          <a:latin typeface="Montserrat"/>
                          <a:ea typeface="Montserrat"/>
                          <a:cs typeface="Montserrat"/>
                          <a:sym typeface="Montserrat"/>
                        </a:rPr>
                        <a:t>Role Players</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3</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Low</a:t>
                      </a:r>
                      <a:endParaRPr sz="270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4"/>
                  </a:ext>
                </a:extLst>
              </a:tr>
              <a:tr h="528300">
                <a:tc>
                  <a:txBody>
                    <a:bodyPr/>
                    <a:lstStyle/>
                    <a:p>
                      <a:pPr marL="0" lvl="0" indent="0" algn="l" rtl="0">
                        <a:spcBef>
                          <a:spcPts val="0"/>
                        </a:spcBef>
                        <a:spcAft>
                          <a:spcPts val="0"/>
                        </a:spcAft>
                        <a:buNone/>
                      </a:pPr>
                      <a:r>
                        <a:rPr lang="en-US" sz="2700">
                          <a:latin typeface="Montserrat"/>
                          <a:ea typeface="Montserrat"/>
                          <a:cs typeface="Montserrat"/>
                          <a:sym typeface="Montserrat"/>
                        </a:rPr>
                        <a:t>Rookie (#1 Pick)</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1</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Very High</a:t>
                      </a:r>
                      <a:endParaRPr sz="270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5"/>
                  </a:ext>
                </a:extLst>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72" title="Content Title 1"/>
          <p:cNvSpPr txBox="1"/>
          <p:nvPr/>
        </p:nvSpPr>
        <p:spPr>
          <a:xfrm>
            <a:off x="685800" y="680934"/>
            <a:ext cx="10627000" cy="598049"/>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4134" b="1" kern="0">
                <a:solidFill>
                  <a:srgbClr val="000000"/>
                </a:solidFill>
                <a:latin typeface="Montserrat Black"/>
                <a:ea typeface="Montserrat Black"/>
                <a:cs typeface="Montserrat Black"/>
                <a:sym typeface="Montserrat Black"/>
              </a:rPr>
              <a:t>Pre-CBA: 2025 Actual WNBA Salaries</a:t>
            </a:r>
            <a:endParaRPr sz="4134" kern="0">
              <a:solidFill>
                <a:srgbClr val="000000"/>
              </a:solidFill>
              <a:latin typeface="Arial"/>
              <a:cs typeface="Arial"/>
              <a:sym typeface="Arial"/>
            </a:endParaRPr>
          </a:p>
        </p:txBody>
      </p:sp>
      <p:graphicFrame>
        <p:nvGraphicFramePr>
          <p:cNvPr id="443" name="Google Shape;443;p72"/>
          <p:cNvGraphicFramePr/>
          <p:nvPr/>
        </p:nvGraphicFramePr>
        <p:xfrm>
          <a:off x="635000" y="2373433"/>
          <a:ext cx="10922000" cy="3853502"/>
        </p:xfrm>
        <a:graphic>
          <a:graphicData uri="http://schemas.openxmlformats.org/drawingml/2006/table">
            <a:tbl>
              <a:tblPr>
                <a:noFill/>
              </a:tblPr>
              <a:tblGrid>
                <a:gridCol w="3515067">
                  <a:extLst>
                    <a:ext uri="{9D8B030D-6E8A-4147-A177-3AD203B41FA5}">
                      <a16:colId xmlns:a16="http://schemas.microsoft.com/office/drawing/2014/main" val="20000"/>
                    </a:ext>
                  </a:extLst>
                </a:gridCol>
                <a:gridCol w="3515050">
                  <a:extLst>
                    <a:ext uri="{9D8B030D-6E8A-4147-A177-3AD203B41FA5}">
                      <a16:colId xmlns:a16="http://schemas.microsoft.com/office/drawing/2014/main" val="20001"/>
                    </a:ext>
                  </a:extLst>
                </a:gridCol>
                <a:gridCol w="3891883">
                  <a:extLst>
                    <a:ext uri="{9D8B030D-6E8A-4147-A177-3AD203B41FA5}">
                      <a16:colId xmlns:a16="http://schemas.microsoft.com/office/drawing/2014/main" val="20002"/>
                    </a:ext>
                  </a:extLst>
                </a:gridCol>
              </a:tblGrid>
              <a:tr h="833667">
                <a:tc>
                  <a:txBody>
                    <a:bodyPr/>
                    <a:lstStyle/>
                    <a:p>
                      <a:pPr marL="0" lvl="0" indent="0" algn="l" rtl="0">
                        <a:spcBef>
                          <a:spcPts val="0"/>
                        </a:spcBef>
                        <a:spcAft>
                          <a:spcPts val="0"/>
                        </a:spcAft>
                        <a:buNone/>
                      </a:pPr>
                      <a:r>
                        <a:rPr lang="en-US" sz="2700" b="1">
                          <a:latin typeface="Montserrat"/>
                          <a:ea typeface="Montserrat"/>
                          <a:cs typeface="Montserrat"/>
                          <a:sym typeface="Montserrat"/>
                        </a:rPr>
                        <a:t>Player Type</a:t>
                      </a:r>
                      <a:endParaRPr sz="2700" b="1">
                        <a:latin typeface="Montserrat"/>
                        <a:ea typeface="Montserrat"/>
                        <a:cs typeface="Montserrat"/>
                        <a:sym typeface="Montserrat"/>
                      </a:endParaRPr>
                    </a:p>
                  </a:txBody>
                  <a:tcPr marL="60950" marR="60950" marT="60950" marB="60950" anchor="ctr"/>
                </a:tc>
                <a:tc>
                  <a:txBody>
                    <a:bodyPr/>
                    <a:lstStyle/>
                    <a:p>
                      <a:pPr marL="0" lvl="0" indent="0" algn="ctr" rtl="0">
                        <a:spcBef>
                          <a:spcPts val="0"/>
                        </a:spcBef>
                        <a:spcAft>
                          <a:spcPts val="0"/>
                        </a:spcAft>
                        <a:buNone/>
                      </a:pPr>
                      <a:r>
                        <a:rPr lang="en-US" sz="2700" b="1">
                          <a:latin typeface="Montserrat"/>
                          <a:ea typeface="Montserrat"/>
                          <a:cs typeface="Montserrat"/>
                          <a:sym typeface="Montserrat"/>
                        </a:rPr>
                        <a:t>Players</a:t>
                      </a:r>
                      <a:endParaRPr sz="2700" b="1">
                        <a:latin typeface="Montserrat"/>
                        <a:ea typeface="Montserrat"/>
                        <a:cs typeface="Montserrat"/>
                        <a:sym typeface="Montserrat"/>
                      </a:endParaRPr>
                    </a:p>
                  </a:txBody>
                  <a:tcPr marL="60950" marR="60950" marT="60950" marB="60950" anchor="ctr"/>
                </a:tc>
                <a:tc>
                  <a:txBody>
                    <a:bodyPr/>
                    <a:lstStyle/>
                    <a:p>
                      <a:pPr marL="0" lvl="0" indent="0" algn="ctr" rtl="0">
                        <a:spcBef>
                          <a:spcPts val="0"/>
                        </a:spcBef>
                        <a:spcAft>
                          <a:spcPts val="0"/>
                        </a:spcAft>
                        <a:buNone/>
                      </a:pPr>
                      <a:r>
                        <a:rPr lang="en-US" sz="2700" b="1">
                          <a:latin typeface="Montserrat"/>
                          <a:ea typeface="Montserrat"/>
                          <a:cs typeface="Montserrat"/>
                          <a:sym typeface="Montserrat"/>
                        </a:rPr>
                        <a:t>Salary Each</a:t>
                      </a:r>
                      <a:endParaRPr sz="2700" b="1">
                        <a:latin typeface="Montserrat"/>
                        <a:ea typeface="Montserrat"/>
                        <a:cs typeface="Montserrat"/>
                        <a:sym typeface="Montserrat"/>
                      </a:endParaRPr>
                    </a:p>
                  </a:txBody>
                  <a:tcPr marL="60950" marR="60950" marT="60950" marB="60950" anchor="ctr"/>
                </a:tc>
                <a:extLst>
                  <a:ext uri="{0D108BD9-81ED-4DB2-BD59-A6C34878D82A}">
                    <a16:rowId xmlns:a16="http://schemas.microsoft.com/office/drawing/2014/main" val="10000"/>
                  </a:ext>
                </a:extLst>
              </a:tr>
              <a:tr h="603967">
                <a:tc>
                  <a:txBody>
                    <a:bodyPr/>
                    <a:lstStyle/>
                    <a:p>
                      <a:pPr marL="0" lvl="0" indent="0" algn="l" rtl="0">
                        <a:spcBef>
                          <a:spcPts val="0"/>
                        </a:spcBef>
                        <a:spcAft>
                          <a:spcPts val="0"/>
                        </a:spcAft>
                        <a:buNone/>
                      </a:pPr>
                      <a:r>
                        <a:rPr lang="en-US" sz="2700">
                          <a:latin typeface="Montserrat"/>
                          <a:ea typeface="Montserrat"/>
                          <a:cs typeface="Montserrat"/>
                          <a:sym typeface="Montserrat"/>
                        </a:rPr>
                        <a:t>Elite Players</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2</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$249,244</a:t>
                      </a:r>
                      <a:endParaRPr sz="270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1"/>
                  </a:ext>
                </a:extLst>
              </a:tr>
              <a:tr h="603967">
                <a:tc>
                  <a:txBody>
                    <a:bodyPr/>
                    <a:lstStyle/>
                    <a:p>
                      <a:pPr marL="0" lvl="0" indent="0" algn="l" rtl="0">
                        <a:spcBef>
                          <a:spcPts val="0"/>
                        </a:spcBef>
                        <a:spcAft>
                          <a:spcPts val="0"/>
                        </a:spcAft>
                        <a:buNone/>
                      </a:pPr>
                      <a:r>
                        <a:rPr lang="en-US" sz="2700">
                          <a:latin typeface="Montserrat"/>
                          <a:ea typeface="Montserrat"/>
                          <a:cs typeface="Montserrat"/>
                          <a:sym typeface="Montserrat"/>
                        </a:rPr>
                        <a:t>Strong Starters</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3</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$165,000</a:t>
                      </a:r>
                      <a:endParaRPr sz="270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2"/>
                  </a:ext>
                </a:extLst>
              </a:tr>
              <a:tr h="603967">
                <a:tc>
                  <a:txBody>
                    <a:bodyPr/>
                    <a:lstStyle/>
                    <a:p>
                      <a:pPr marL="0" lvl="0" indent="0" algn="l" rtl="0">
                        <a:spcBef>
                          <a:spcPts val="0"/>
                        </a:spcBef>
                        <a:spcAft>
                          <a:spcPts val="0"/>
                        </a:spcAft>
                        <a:buNone/>
                      </a:pPr>
                      <a:r>
                        <a:rPr lang="en-US" sz="2700">
                          <a:latin typeface="Montserrat"/>
                          <a:ea typeface="Montserrat"/>
                          <a:cs typeface="Montserrat"/>
                          <a:sym typeface="Montserrat"/>
                        </a:rPr>
                        <a:t>Solid Contributors</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3</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$78,831</a:t>
                      </a:r>
                      <a:endParaRPr sz="270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3"/>
                  </a:ext>
                </a:extLst>
              </a:tr>
              <a:tr h="603967">
                <a:tc>
                  <a:txBody>
                    <a:bodyPr/>
                    <a:lstStyle/>
                    <a:p>
                      <a:pPr marL="0" lvl="0" indent="0" algn="l" rtl="0">
                        <a:spcBef>
                          <a:spcPts val="0"/>
                        </a:spcBef>
                        <a:spcAft>
                          <a:spcPts val="0"/>
                        </a:spcAft>
                        <a:buNone/>
                      </a:pPr>
                      <a:r>
                        <a:rPr lang="en-US" sz="2700">
                          <a:latin typeface="Montserrat"/>
                          <a:ea typeface="Montserrat"/>
                          <a:cs typeface="Montserrat"/>
                          <a:sym typeface="Montserrat"/>
                        </a:rPr>
                        <a:t>Role Players</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3</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$66,079</a:t>
                      </a:r>
                      <a:endParaRPr sz="270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4"/>
                  </a:ext>
                </a:extLst>
              </a:tr>
              <a:tr h="603967">
                <a:tc>
                  <a:txBody>
                    <a:bodyPr/>
                    <a:lstStyle/>
                    <a:p>
                      <a:pPr marL="0" lvl="0" indent="0" algn="l" rtl="0">
                        <a:spcBef>
                          <a:spcPts val="0"/>
                        </a:spcBef>
                        <a:spcAft>
                          <a:spcPts val="0"/>
                        </a:spcAft>
                        <a:buNone/>
                      </a:pPr>
                      <a:r>
                        <a:rPr lang="en-US" sz="2700" dirty="0">
                          <a:latin typeface="Montserrat"/>
                          <a:ea typeface="Montserrat"/>
                          <a:cs typeface="Montserrat"/>
                          <a:sym typeface="Montserrat"/>
                        </a:rPr>
                        <a:t>Rookie (#1 pick)</a:t>
                      </a:r>
                      <a:endParaRPr sz="2700" dirty="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1</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dirty="0">
                          <a:latin typeface="Montserrat"/>
                          <a:ea typeface="Montserrat"/>
                          <a:cs typeface="Montserrat"/>
                          <a:sym typeface="Montserrat"/>
                        </a:rPr>
                        <a:t>$78,831</a:t>
                      </a:r>
                      <a:endParaRPr sz="2700" dirty="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5"/>
                  </a:ext>
                </a:extLst>
              </a:tr>
            </a:tbl>
          </a:graphicData>
        </a:graphic>
      </p:graphicFrame>
      <p:sp>
        <p:nvSpPr>
          <p:cNvPr id="444" name="Google Shape;444;p72"/>
          <p:cNvSpPr txBox="1"/>
          <p:nvPr/>
        </p:nvSpPr>
        <p:spPr>
          <a:xfrm>
            <a:off x="787117" y="1448770"/>
            <a:ext cx="11421600" cy="687412"/>
          </a:xfrm>
          <a:prstGeom prst="rect">
            <a:avLst/>
          </a:prstGeom>
          <a:noFill/>
          <a:ln>
            <a:noFill/>
          </a:ln>
        </p:spPr>
        <p:txBody>
          <a:bodyPr spcFirstLastPara="1" wrap="square" lIns="60950" tIns="60950" rIns="60950" bIns="60950" anchor="t" anchorCtr="0">
            <a:spAutoFit/>
          </a:bodyPr>
          <a:lstStyle/>
          <a:p>
            <a:pPr defTabSz="609630">
              <a:buClr>
                <a:srgbClr val="000000"/>
              </a:buClr>
            </a:pPr>
            <a:r>
              <a:rPr lang="en-US" sz="3667" kern="0" dirty="0">
                <a:solidFill>
                  <a:srgbClr val="000000"/>
                </a:solidFill>
                <a:latin typeface="Montserrat"/>
                <a:ea typeface="Montserrat"/>
                <a:cs typeface="Montserrat"/>
                <a:sym typeface="Montserrat"/>
              </a:rPr>
              <a:t>Current Salary Cap $1.5 Million, 12 Players</a:t>
            </a:r>
            <a:endParaRPr sz="3667" kern="0" dirty="0">
              <a:solidFill>
                <a:srgbClr val="000000"/>
              </a:solidFill>
              <a:latin typeface="Montserrat"/>
              <a:ea typeface="Montserrat"/>
              <a:cs typeface="Montserrat"/>
              <a:sym typeface="Montserra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75" title="Content Title 1"/>
          <p:cNvSpPr txBox="1"/>
          <p:nvPr/>
        </p:nvSpPr>
        <p:spPr>
          <a:xfrm>
            <a:off x="685800" y="586150"/>
            <a:ext cx="10451200" cy="607539"/>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4200" b="1" kern="0">
                <a:solidFill>
                  <a:srgbClr val="000000"/>
                </a:solidFill>
                <a:latin typeface="Montserrat Black"/>
                <a:ea typeface="Montserrat Black"/>
                <a:cs typeface="Montserrat Black"/>
                <a:sym typeface="Montserrat Black"/>
              </a:rPr>
              <a:t>Round 2: One Possible Outcome</a:t>
            </a:r>
            <a:endParaRPr sz="4200" kern="0">
              <a:solidFill>
                <a:srgbClr val="000000"/>
              </a:solidFill>
              <a:latin typeface="Arial"/>
              <a:cs typeface="Arial"/>
              <a:sym typeface="Arial"/>
            </a:endParaRPr>
          </a:p>
        </p:txBody>
      </p:sp>
      <p:sp>
        <p:nvSpPr>
          <p:cNvPr id="462" name="Google Shape;462;p75"/>
          <p:cNvSpPr txBox="1"/>
          <p:nvPr/>
        </p:nvSpPr>
        <p:spPr>
          <a:xfrm>
            <a:off x="635000" y="1331334"/>
            <a:ext cx="11573800" cy="636180"/>
          </a:xfrm>
          <a:prstGeom prst="rect">
            <a:avLst/>
          </a:prstGeom>
          <a:noFill/>
          <a:ln>
            <a:noFill/>
          </a:ln>
        </p:spPr>
        <p:txBody>
          <a:bodyPr spcFirstLastPara="1" wrap="square" lIns="60950" tIns="60950" rIns="60950" bIns="60950" anchor="t" anchorCtr="0">
            <a:spAutoFit/>
          </a:bodyPr>
          <a:lstStyle/>
          <a:p>
            <a:pPr defTabSz="609630">
              <a:buClr>
                <a:srgbClr val="000000"/>
              </a:buClr>
            </a:pPr>
            <a:r>
              <a:rPr lang="en-US" sz="3334" kern="0">
                <a:solidFill>
                  <a:srgbClr val="000000"/>
                </a:solidFill>
                <a:latin typeface="Montserrat"/>
                <a:ea typeface="Montserrat"/>
                <a:cs typeface="Montserrat"/>
                <a:sym typeface="Montserrat"/>
              </a:rPr>
              <a:t>Salary Cap $7M, 12 Players</a:t>
            </a:r>
            <a:endParaRPr sz="3334" kern="0">
              <a:solidFill>
                <a:srgbClr val="000000"/>
              </a:solidFill>
              <a:latin typeface="Montserrat"/>
              <a:ea typeface="Montserrat"/>
              <a:cs typeface="Montserrat"/>
              <a:sym typeface="Montserrat"/>
            </a:endParaRPr>
          </a:p>
        </p:txBody>
      </p:sp>
      <p:graphicFrame>
        <p:nvGraphicFramePr>
          <p:cNvPr id="463" name="Google Shape;463;p75"/>
          <p:cNvGraphicFramePr/>
          <p:nvPr>
            <p:extLst>
              <p:ext uri="{D42A27DB-BD31-4B8C-83A1-F6EECF244321}">
                <p14:modId xmlns:p14="http://schemas.microsoft.com/office/powerpoint/2010/main" val="266693585"/>
              </p:ext>
            </p:extLst>
          </p:nvPr>
        </p:nvGraphicFramePr>
        <p:xfrm>
          <a:off x="635000" y="2373433"/>
          <a:ext cx="10922000" cy="3853502"/>
        </p:xfrm>
        <a:graphic>
          <a:graphicData uri="http://schemas.openxmlformats.org/drawingml/2006/table">
            <a:tbl>
              <a:tblPr>
                <a:noFill/>
              </a:tblPr>
              <a:tblGrid>
                <a:gridCol w="3515067">
                  <a:extLst>
                    <a:ext uri="{9D8B030D-6E8A-4147-A177-3AD203B41FA5}">
                      <a16:colId xmlns:a16="http://schemas.microsoft.com/office/drawing/2014/main" val="20000"/>
                    </a:ext>
                  </a:extLst>
                </a:gridCol>
                <a:gridCol w="3515050">
                  <a:extLst>
                    <a:ext uri="{9D8B030D-6E8A-4147-A177-3AD203B41FA5}">
                      <a16:colId xmlns:a16="http://schemas.microsoft.com/office/drawing/2014/main" val="20001"/>
                    </a:ext>
                  </a:extLst>
                </a:gridCol>
                <a:gridCol w="3891883">
                  <a:extLst>
                    <a:ext uri="{9D8B030D-6E8A-4147-A177-3AD203B41FA5}">
                      <a16:colId xmlns:a16="http://schemas.microsoft.com/office/drawing/2014/main" val="20002"/>
                    </a:ext>
                  </a:extLst>
                </a:gridCol>
              </a:tblGrid>
              <a:tr h="833667">
                <a:tc>
                  <a:txBody>
                    <a:bodyPr/>
                    <a:lstStyle/>
                    <a:p>
                      <a:pPr marL="0" lvl="0" indent="0" algn="l" rtl="0">
                        <a:spcBef>
                          <a:spcPts val="0"/>
                        </a:spcBef>
                        <a:spcAft>
                          <a:spcPts val="0"/>
                        </a:spcAft>
                        <a:buNone/>
                      </a:pPr>
                      <a:r>
                        <a:rPr lang="en-US" sz="2700" b="1">
                          <a:latin typeface="Montserrat"/>
                          <a:ea typeface="Montserrat"/>
                          <a:cs typeface="Montserrat"/>
                          <a:sym typeface="Montserrat"/>
                        </a:rPr>
                        <a:t>Player Type</a:t>
                      </a:r>
                      <a:endParaRPr sz="2700" b="1">
                        <a:latin typeface="Montserrat"/>
                        <a:ea typeface="Montserrat"/>
                        <a:cs typeface="Montserrat"/>
                        <a:sym typeface="Montserrat"/>
                      </a:endParaRPr>
                    </a:p>
                  </a:txBody>
                  <a:tcPr marL="60950" marR="60950" marT="60950" marB="60950" anchor="ctr"/>
                </a:tc>
                <a:tc>
                  <a:txBody>
                    <a:bodyPr/>
                    <a:lstStyle/>
                    <a:p>
                      <a:pPr marL="0" lvl="0" indent="0" algn="ctr" rtl="0">
                        <a:spcBef>
                          <a:spcPts val="0"/>
                        </a:spcBef>
                        <a:spcAft>
                          <a:spcPts val="0"/>
                        </a:spcAft>
                        <a:buNone/>
                      </a:pPr>
                      <a:r>
                        <a:rPr lang="en-US" sz="2700" b="1">
                          <a:latin typeface="Montserrat"/>
                          <a:ea typeface="Montserrat"/>
                          <a:cs typeface="Montserrat"/>
                          <a:sym typeface="Montserrat"/>
                        </a:rPr>
                        <a:t>Players</a:t>
                      </a:r>
                      <a:endParaRPr sz="2700" b="1">
                        <a:latin typeface="Montserrat"/>
                        <a:ea typeface="Montserrat"/>
                        <a:cs typeface="Montserrat"/>
                        <a:sym typeface="Montserrat"/>
                      </a:endParaRPr>
                    </a:p>
                  </a:txBody>
                  <a:tcPr marL="60950" marR="60950" marT="60950" marB="60950" anchor="ctr"/>
                </a:tc>
                <a:tc>
                  <a:txBody>
                    <a:bodyPr/>
                    <a:lstStyle/>
                    <a:p>
                      <a:pPr marL="0" lvl="0" indent="0" algn="ctr" rtl="0">
                        <a:spcBef>
                          <a:spcPts val="0"/>
                        </a:spcBef>
                        <a:spcAft>
                          <a:spcPts val="0"/>
                        </a:spcAft>
                        <a:buNone/>
                      </a:pPr>
                      <a:r>
                        <a:rPr lang="en-US" sz="2700" b="1">
                          <a:latin typeface="Montserrat"/>
                          <a:ea typeface="Montserrat"/>
                          <a:cs typeface="Montserrat"/>
                          <a:sym typeface="Montserrat"/>
                        </a:rPr>
                        <a:t>Salary Each</a:t>
                      </a:r>
                      <a:endParaRPr sz="2700" b="1">
                        <a:latin typeface="Montserrat"/>
                        <a:ea typeface="Montserrat"/>
                        <a:cs typeface="Montserrat"/>
                        <a:sym typeface="Montserrat"/>
                      </a:endParaRPr>
                    </a:p>
                  </a:txBody>
                  <a:tcPr marL="60950" marR="60950" marT="60950" marB="60950" anchor="ctr"/>
                </a:tc>
                <a:extLst>
                  <a:ext uri="{0D108BD9-81ED-4DB2-BD59-A6C34878D82A}">
                    <a16:rowId xmlns:a16="http://schemas.microsoft.com/office/drawing/2014/main" val="10000"/>
                  </a:ext>
                </a:extLst>
              </a:tr>
              <a:tr h="603967">
                <a:tc>
                  <a:txBody>
                    <a:bodyPr/>
                    <a:lstStyle/>
                    <a:p>
                      <a:pPr marL="0" lvl="0" indent="0" algn="l" rtl="0">
                        <a:spcBef>
                          <a:spcPts val="0"/>
                        </a:spcBef>
                        <a:spcAft>
                          <a:spcPts val="0"/>
                        </a:spcAft>
                        <a:buNone/>
                      </a:pPr>
                      <a:r>
                        <a:rPr lang="en-US" sz="2700">
                          <a:latin typeface="Montserrat"/>
                          <a:ea typeface="Montserrat"/>
                          <a:cs typeface="Montserrat"/>
                          <a:sym typeface="Montserrat"/>
                        </a:rPr>
                        <a:t>Elite Players</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2</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$1,325,000</a:t>
                      </a:r>
                      <a:endParaRPr sz="270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1"/>
                  </a:ext>
                </a:extLst>
              </a:tr>
              <a:tr h="603967">
                <a:tc>
                  <a:txBody>
                    <a:bodyPr/>
                    <a:lstStyle/>
                    <a:p>
                      <a:pPr marL="0" lvl="0" indent="0" algn="l" rtl="0">
                        <a:spcBef>
                          <a:spcPts val="0"/>
                        </a:spcBef>
                        <a:spcAft>
                          <a:spcPts val="0"/>
                        </a:spcAft>
                        <a:buNone/>
                      </a:pPr>
                      <a:r>
                        <a:rPr lang="en-US" sz="2700">
                          <a:latin typeface="Montserrat"/>
                          <a:ea typeface="Montserrat"/>
                          <a:cs typeface="Montserrat"/>
                          <a:sym typeface="Montserrat"/>
                        </a:rPr>
                        <a:t>Strong Starters</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3</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$550,000</a:t>
                      </a:r>
                      <a:endParaRPr sz="270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2"/>
                  </a:ext>
                </a:extLst>
              </a:tr>
              <a:tr h="603967">
                <a:tc>
                  <a:txBody>
                    <a:bodyPr/>
                    <a:lstStyle/>
                    <a:p>
                      <a:pPr marL="0" lvl="0" indent="0" algn="l" rtl="0">
                        <a:spcBef>
                          <a:spcPts val="0"/>
                        </a:spcBef>
                        <a:spcAft>
                          <a:spcPts val="0"/>
                        </a:spcAft>
                        <a:buNone/>
                      </a:pPr>
                      <a:r>
                        <a:rPr lang="en-US" sz="2700">
                          <a:latin typeface="Montserrat"/>
                          <a:ea typeface="Montserrat"/>
                          <a:cs typeface="Montserrat"/>
                          <a:sym typeface="Montserrat"/>
                        </a:rPr>
                        <a:t>Solid Contributors</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3</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$350,000</a:t>
                      </a:r>
                      <a:endParaRPr sz="270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3"/>
                  </a:ext>
                </a:extLst>
              </a:tr>
              <a:tr h="603967">
                <a:tc>
                  <a:txBody>
                    <a:bodyPr/>
                    <a:lstStyle/>
                    <a:p>
                      <a:pPr marL="0" lvl="0" indent="0" algn="l" rtl="0">
                        <a:spcBef>
                          <a:spcPts val="0"/>
                        </a:spcBef>
                        <a:spcAft>
                          <a:spcPts val="0"/>
                        </a:spcAft>
                        <a:buNone/>
                      </a:pPr>
                      <a:r>
                        <a:rPr lang="en-US" sz="2700">
                          <a:latin typeface="Montserrat"/>
                          <a:ea typeface="Montserrat"/>
                          <a:cs typeface="Montserrat"/>
                          <a:sym typeface="Montserrat"/>
                        </a:rPr>
                        <a:t>Role Players</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3</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$150,000</a:t>
                      </a:r>
                      <a:endParaRPr sz="270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4"/>
                  </a:ext>
                </a:extLst>
              </a:tr>
              <a:tr h="603967">
                <a:tc>
                  <a:txBody>
                    <a:bodyPr/>
                    <a:lstStyle/>
                    <a:p>
                      <a:pPr marL="0" lvl="0" indent="0" algn="l" rtl="0">
                        <a:spcBef>
                          <a:spcPts val="0"/>
                        </a:spcBef>
                        <a:spcAft>
                          <a:spcPts val="0"/>
                        </a:spcAft>
                        <a:buNone/>
                      </a:pPr>
                      <a:r>
                        <a:rPr lang="en-US" sz="2700" dirty="0">
                          <a:latin typeface="Montserrat"/>
                          <a:ea typeface="Montserrat"/>
                          <a:cs typeface="Montserrat"/>
                          <a:sym typeface="Montserrat"/>
                        </a:rPr>
                        <a:t>Rookie (#1 pick)</a:t>
                      </a: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1</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dirty="0">
                          <a:latin typeface="Montserrat"/>
                          <a:ea typeface="Montserrat"/>
                          <a:cs typeface="Montserrat"/>
                          <a:sym typeface="Montserrat"/>
                        </a:rPr>
                        <a:t>$1,200,000</a:t>
                      </a:r>
                      <a:endParaRPr sz="2700" dirty="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5"/>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78" title="Content Title 1"/>
          <p:cNvSpPr txBox="1"/>
          <p:nvPr/>
        </p:nvSpPr>
        <p:spPr>
          <a:xfrm>
            <a:off x="685800" y="586150"/>
            <a:ext cx="10451200" cy="607539"/>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4200" b="1" kern="0">
                <a:solidFill>
                  <a:srgbClr val="000000"/>
                </a:solidFill>
                <a:latin typeface="Montserrat Black"/>
                <a:ea typeface="Montserrat Black"/>
                <a:cs typeface="Montserrat Black"/>
                <a:sym typeface="Montserrat Black"/>
              </a:rPr>
              <a:t>Round 3: One Possible Outcome</a:t>
            </a:r>
            <a:endParaRPr sz="4200" kern="0">
              <a:solidFill>
                <a:srgbClr val="000000"/>
              </a:solidFill>
              <a:latin typeface="Arial"/>
              <a:cs typeface="Arial"/>
              <a:sym typeface="Arial"/>
            </a:endParaRPr>
          </a:p>
        </p:txBody>
      </p:sp>
      <p:graphicFrame>
        <p:nvGraphicFramePr>
          <p:cNvPr id="481" name="Google Shape;481;p78"/>
          <p:cNvGraphicFramePr/>
          <p:nvPr>
            <p:extLst>
              <p:ext uri="{D42A27DB-BD31-4B8C-83A1-F6EECF244321}">
                <p14:modId xmlns:p14="http://schemas.microsoft.com/office/powerpoint/2010/main" val="3928739211"/>
              </p:ext>
            </p:extLst>
          </p:nvPr>
        </p:nvGraphicFramePr>
        <p:xfrm>
          <a:off x="635000" y="2105125"/>
          <a:ext cx="10922000" cy="4467245"/>
        </p:xfrm>
        <a:graphic>
          <a:graphicData uri="http://schemas.openxmlformats.org/drawingml/2006/table">
            <a:tbl>
              <a:tblPr>
                <a:noFill/>
              </a:tblPr>
              <a:tblGrid>
                <a:gridCol w="3515067">
                  <a:extLst>
                    <a:ext uri="{9D8B030D-6E8A-4147-A177-3AD203B41FA5}">
                      <a16:colId xmlns:a16="http://schemas.microsoft.com/office/drawing/2014/main" val="20000"/>
                    </a:ext>
                  </a:extLst>
                </a:gridCol>
                <a:gridCol w="3515050">
                  <a:extLst>
                    <a:ext uri="{9D8B030D-6E8A-4147-A177-3AD203B41FA5}">
                      <a16:colId xmlns:a16="http://schemas.microsoft.com/office/drawing/2014/main" val="20001"/>
                    </a:ext>
                  </a:extLst>
                </a:gridCol>
                <a:gridCol w="3891883">
                  <a:extLst>
                    <a:ext uri="{9D8B030D-6E8A-4147-A177-3AD203B41FA5}">
                      <a16:colId xmlns:a16="http://schemas.microsoft.com/office/drawing/2014/main" val="20002"/>
                    </a:ext>
                  </a:extLst>
                </a:gridCol>
              </a:tblGrid>
              <a:tr h="1028200">
                <a:tc>
                  <a:txBody>
                    <a:bodyPr/>
                    <a:lstStyle/>
                    <a:p>
                      <a:pPr marL="0" lvl="0" indent="0" algn="l" rtl="0">
                        <a:spcBef>
                          <a:spcPts val="0"/>
                        </a:spcBef>
                        <a:spcAft>
                          <a:spcPts val="0"/>
                        </a:spcAft>
                        <a:buNone/>
                      </a:pPr>
                      <a:r>
                        <a:rPr lang="en-US" sz="2700" b="1">
                          <a:latin typeface="Montserrat"/>
                          <a:ea typeface="Montserrat"/>
                          <a:cs typeface="Montserrat"/>
                          <a:sym typeface="Montserrat"/>
                        </a:rPr>
                        <a:t>Player Type</a:t>
                      </a:r>
                      <a:endParaRPr sz="2700" b="1">
                        <a:latin typeface="Montserrat"/>
                        <a:ea typeface="Montserrat"/>
                        <a:cs typeface="Montserrat"/>
                        <a:sym typeface="Montserrat"/>
                      </a:endParaRPr>
                    </a:p>
                  </a:txBody>
                  <a:tcPr marL="60950" marR="60950" marT="60950" marB="60950" anchor="ctr"/>
                </a:tc>
                <a:tc>
                  <a:txBody>
                    <a:bodyPr/>
                    <a:lstStyle/>
                    <a:p>
                      <a:pPr marL="0" lvl="0" indent="0" algn="ctr" rtl="0">
                        <a:spcBef>
                          <a:spcPts val="0"/>
                        </a:spcBef>
                        <a:spcAft>
                          <a:spcPts val="0"/>
                        </a:spcAft>
                        <a:buNone/>
                      </a:pPr>
                      <a:r>
                        <a:rPr lang="en-US" sz="2700" b="1">
                          <a:latin typeface="Montserrat"/>
                          <a:ea typeface="Montserrat"/>
                          <a:cs typeface="Montserrat"/>
                          <a:sym typeface="Montserrat"/>
                        </a:rPr>
                        <a:t>Players</a:t>
                      </a:r>
                      <a:endParaRPr sz="2700" b="1">
                        <a:latin typeface="Montserrat"/>
                        <a:ea typeface="Montserrat"/>
                        <a:cs typeface="Montserrat"/>
                        <a:sym typeface="Montserrat"/>
                      </a:endParaRPr>
                    </a:p>
                  </a:txBody>
                  <a:tcPr marL="60950" marR="60950" marT="60950" marB="60950" anchor="ctr"/>
                </a:tc>
                <a:tc>
                  <a:txBody>
                    <a:bodyPr/>
                    <a:lstStyle/>
                    <a:p>
                      <a:pPr marL="0" lvl="0" indent="0" algn="ctr" rtl="0">
                        <a:spcBef>
                          <a:spcPts val="0"/>
                        </a:spcBef>
                        <a:spcAft>
                          <a:spcPts val="0"/>
                        </a:spcAft>
                        <a:buNone/>
                      </a:pPr>
                      <a:r>
                        <a:rPr lang="en-US" sz="2700" b="1">
                          <a:latin typeface="Montserrat"/>
                          <a:ea typeface="Montserrat"/>
                          <a:cs typeface="Montserrat"/>
                          <a:sym typeface="Montserrat"/>
                        </a:rPr>
                        <a:t>Salary Each</a:t>
                      </a:r>
                      <a:endParaRPr sz="2700" b="1">
                        <a:latin typeface="Montserrat"/>
                        <a:ea typeface="Montserrat"/>
                        <a:cs typeface="Montserrat"/>
                        <a:sym typeface="Montserrat"/>
                      </a:endParaRPr>
                    </a:p>
                  </a:txBody>
                  <a:tcPr marL="60950" marR="60950" marT="60950" marB="60950" anchor="ctr"/>
                </a:tc>
                <a:extLst>
                  <a:ext uri="{0D108BD9-81ED-4DB2-BD59-A6C34878D82A}">
                    <a16:rowId xmlns:a16="http://schemas.microsoft.com/office/drawing/2014/main" val="10000"/>
                  </a:ext>
                </a:extLst>
              </a:tr>
              <a:tr h="581133">
                <a:tc>
                  <a:txBody>
                    <a:bodyPr/>
                    <a:lstStyle/>
                    <a:p>
                      <a:pPr marL="0" lvl="0" indent="0" algn="l" rtl="0">
                        <a:spcBef>
                          <a:spcPts val="0"/>
                        </a:spcBef>
                        <a:spcAft>
                          <a:spcPts val="0"/>
                        </a:spcAft>
                        <a:buNone/>
                      </a:pPr>
                      <a:r>
                        <a:rPr lang="en-US" sz="2700">
                          <a:latin typeface="Montserrat"/>
                          <a:ea typeface="Montserrat"/>
                          <a:cs typeface="Montserrat"/>
                          <a:sym typeface="Montserrat"/>
                        </a:rPr>
                        <a:t>Elite Player #1</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1</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dirty="0">
                          <a:latin typeface="Montserrat"/>
                          <a:ea typeface="Montserrat"/>
                          <a:cs typeface="Montserrat"/>
                          <a:sym typeface="Montserrat"/>
                        </a:rPr>
                        <a:t>$1.4M (supermax)</a:t>
                      </a:r>
                      <a:endParaRPr sz="2700" dirty="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1"/>
                  </a:ext>
                </a:extLst>
              </a:tr>
              <a:tr h="581133">
                <a:tc>
                  <a:txBody>
                    <a:bodyPr/>
                    <a:lstStyle/>
                    <a:p>
                      <a:pPr marL="0" lvl="0" indent="0" algn="l" rtl="0">
                        <a:spcBef>
                          <a:spcPts val="0"/>
                        </a:spcBef>
                        <a:spcAft>
                          <a:spcPts val="0"/>
                        </a:spcAft>
                        <a:buNone/>
                      </a:pPr>
                      <a:r>
                        <a:rPr lang="en-US" sz="2700">
                          <a:latin typeface="Montserrat"/>
                          <a:ea typeface="Montserrat"/>
                          <a:cs typeface="Montserrat"/>
                          <a:sym typeface="Montserrat"/>
                        </a:rPr>
                        <a:t>Elite Player #2</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1</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$1,350,000</a:t>
                      </a:r>
                      <a:endParaRPr sz="270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2"/>
                  </a:ext>
                </a:extLst>
              </a:tr>
              <a:tr h="581133">
                <a:tc>
                  <a:txBody>
                    <a:bodyPr/>
                    <a:lstStyle/>
                    <a:p>
                      <a:pPr marL="0" lvl="0" indent="0" algn="l" rtl="0">
                        <a:spcBef>
                          <a:spcPts val="0"/>
                        </a:spcBef>
                        <a:spcAft>
                          <a:spcPts val="0"/>
                        </a:spcAft>
                        <a:buNone/>
                      </a:pPr>
                      <a:r>
                        <a:rPr lang="en-US" sz="2700">
                          <a:latin typeface="Montserrat"/>
                          <a:ea typeface="Montserrat"/>
                          <a:cs typeface="Montserrat"/>
                          <a:sym typeface="Montserrat"/>
                        </a:rPr>
                        <a:t>Strong Starters</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3</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$550,000</a:t>
                      </a:r>
                      <a:endParaRPr sz="270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3"/>
                  </a:ext>
                </a:extLst>
              </a:tr>
              <a:tr h="581133">
                <a:tc>
                  <a:txBody>
                    <a:bodyPr/>
                    <a:lstStyle/>
                    <a:p>
                      <a:pPr marL="0" lvl="0" indent="0" algn="l" rtl="0">
                        <a:spcBef>
                          <a:spcPts val="0"/>
                        </a:spcBef>
                        <a:spcAft>
                          <a:spcPts val="0"/>
                        </a:spcAft>
                        <a:buNone/>
                      </a:pPr>
                      <a:r>
                        <a:rPr lang="en-US" sz="2700">
                          <a:latin typeface="Montserrat"/>
                          <a:ea typeface="Montserrat"/>
                          <a:cs typeface="Montserrat"/>
                          <a:sym typeface="Montserrat"/>
                        </a:rPr>
                        <a:t>Solid Contributors</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3</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$350,000</a:t>
                      </a:r>
                      <a:endParaRPr sz="270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4"/>
                  </a:ext>
                </a:extLst>
              </a:tr>
              <a:tr h="581133">
                <a:tc>
                  <a:txBody>
                    <a:bodyPr/>
                    <a:lstStyle/>
                    <a:p>
                      <a:pPr marL="0" lvl="0" indent="0" algn="l" rtl="0">
                        <a:spcBef>
                          <a:spcPts val="0"/>
                        </a:spcBef>
                        <a:spcAft>
                          <a:spcPts val="0"/>
                        </a:spcAft>
                        <a:buNone/>
                      </a:pPr>
                      <a:r>
                        <a:rPr lang="en-US" sz="2700">
                          <a:latin typeface="Montserrat"/>
                          <a:ea typeface="Montserrat"/>
                          <a:cs typeface="Montserrat"/>
                          <a:sym typeface="Montserrat"/>
                        </a:rPr>
                        <a:t>Role Players</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3</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$150,000</a:t>
                      </a:r>
                      <a:endParaRPr sz="270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5"/>
                  </a:ext>
                </a:extLst>
              </a:tr>
              <a:tr h="528300">
                <a:tc>
                  <a:txBody>
                    <a:bodyPr/>
                    <a:lstStyle/>
                    <a:p>
                      <a:pPr marL="0" lvl="0" indent="0" algn="l" rtl="0">
                        <a:spcBef>
                          <a:spcPts val="0"/>
                        </a:spcBef>
                        <a:spcAft>
                          <a:spcPts val="0"/>
                        </a:spcAft>
                        <a:buNone/>
                      </a:pPr>
                      <a:r>
                        <a:rPr lang="en-US" sz="2700">
                          <a:latin typeface="Montserrat"/>
                          <a:ea typeface="Montserrat"/>
                          <a:cs typeface="Montserrat"/>
                          <a:sym typeface="Montserrat"/>
                        </a:rPr>
                        <a:t>Rookie (#1 Pick)</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1</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dirty="0">
                          <a:latin typeface="Montserrat"/>
                          <a:ea typeface="Montserrat"/>
                          <a:cs typeface="Montserrat"/>
                          <a:sym typeface="Montserrat"/>
                        </a:rPr>
                        <a:t>$1,000,000</a:t>
                      </a:r>
                      <a:endParaRPr sz="2700" dirty="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6"/>
                  </a:ext>
                </a:extLst>
              </a:tr>
            </a:tbl>
          </a:graphicData>
        </a:graphic>
      </p:graphicFrame>
      <p:sp>
        <p:nvSpPr>
          <p:cNvPr id="482" name="Google Shape;482;p78"/>
          <p:cNvSpPr txBox="1"/>
          <p:nvPr/>
        </p:nvSpPr>
        <p:spPr>
          <a:xfrm>
            <a:off x="635000" y="1331334"/>
            <a:ext cx="11573800" cy="636180"/>
          </a:xfrm>
          <a:prstGeom prst="rect">
            <a:avLst/>
          </a:prstGeom>
          <a:noFill/>
          <a:ln>
            <a:noFill/>
          </a:ln>
        </p:spPr>
        <p:txBody>
          <a:bodyPr spcFirstLastPara="1" wrap="square" lIns="60950" tIns="60950" rIns="60950" bIns="60950" anchor="t" anchorCtr="0">
            <a:spAutoFit/>
          </a:bodyPr>
          <a:lstStyle/>
          <a:p>
            <a:pPr defTabSz="609630">
              <a:buClr>
                <a:srgbClr val="000000"/>
              </a:buClr>
            </a:pPr>
            <a:r>
              <a:rPr lang="en-US" sz="3334" kern="0" dirty="0">
                <a:solidFill>
                  <a:srgbClr val="000000"/>
                </a:solidFill>
                <a:latin typeface="Montserrat"/>
                <a:ea typeface="Montserrat"/>
                <a:cs typeface="Montserrat"/>
                <a:sym typeface="Montserrat"/>
              </a:rPr>
              <a:t>Salary Cap $7M, 12 Players, Supermax = $1.4M</a:t>
            </a:r>
            <a:endParaRPr sz="3334" kern="0" dirty="0">
              <a:solidFill>
                <a:srgbClr val="000000"/>
              </a:solidFill>
              <a:latin typeface="Montserrat"/>
              <a:ea typeface="Montserrat"/>
              <a:cs typeface="Montserrat"/>
              <a:sym typeface="Montserra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81" title="Content Title 1"/>
          <p:cNvSpPr txBox="1"/>
          <p:nvPr/>
        </p:nvSpPr>
        <p:spPr>
          <a:xfrm>
            <a:off x="685800" y="586150"/>
            <a:ext cx="10451200" cy="607539"/>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4200" b="1" kern="0">
                <a:solidFill>
                  <a:srgbClr val="000000"/>
                </a:solidFill>
                <a:latin typeface="Montserrat Black"/>
                <a:ea typeface="Montserrat Black"/>
                <a:cs typeface="Montserrat Black"/>
                <a:sym typeface="Montserrat Black"/>
              </a:rPr>
              <a:t>Round 4: One Possible Outcome</a:t>
            </a:r>
            <a:endParaRPr sz="4200" kern="0">
              <a:solidFill>
                <a:srgbClr val="000000"/>
              </a:solidFill>
              <a:latin typeface="Arial"/>
              <a:cs typeface="Arial"/>
              <a:sym typeface="Arial"/>
            </a:endParaRPr>
          </a:p>
        </p:txBody>
      </p:sp>
      <p:graphicFrame>
        <p:nvGraphicFramePr>
          <p:cNvPr id="500" name="Google Shape;500;p81"/>
          <p:cNvGraphicFramePr/>
          <p:nvPr>
            <p:extLst>
              <p:ext uri="{D42A27DB-BD31-4B8C-83A1-F6EECF244321}">
                <p14:modId xmlns:p14="http://schemas.microsoft.com/office/powerpoint/2010/main" val="1174564695"/>
              </p:ext>
            </p:extLst>
          </p:nvPr>
        </p:nvGraphicFramePr>
        <p:xfrm>
          <a:off x="635000" y="2105125"/>
          <a:ext cx="10922000" cy="4467245"/>
        </p:xfrm>
        <a:graphic>
          <a:graphicData uri="http://schemas.openxmlformats.org/drawingml/2006/table">
            <a:tbl>
              <a:tblPr>
                <a:noFill/>
              </a:tblPr>
              <a:tblGrid>
                <a:gridCol w="3515067">
                  <a:extLst>
                    <a:ext uri="{9D8B030D-6E8A-4147-A177-3AD203B41FA5}">
                      <a16:colId xmlns:a16="http://schemas.microsoft.com/office/drawing/2014/main" val="20000"/>
                    </a:ext>
                  </a:extLst>
                </a:gridCol>
                <a:gridCol w="3515050">
                  <a:extLst>
                    <a:ext uri="{9D8B030D-6E8A-4147-A177-3AD203B41FA5}">
                      <a16:colId xmlns:a16="http://schemas.microsoft.com/office/drawing/2014/main" val="20001"/>
                    </a:ext>
                  </a:extLst>
                </a:gridCol>
                <a:gridCol w="3891883">
                  <a:extLst>
                    <a:ext uri="{9D8B030D-6E8A-4147-A177-3AD203B41FA5}">
                      <a16:colId xmlns:a16="http://schemas.microsoft.com/office/drawing/2014/main" val="20002"/>
                    </a:ext>
                  </a:extLst>
                </a:gridCol>
              </a:tblGrid>
              <a:tr h="1028200">
                <a:tc>
                  <a:txBody>
                    <a:bodyPr/>
                    <a:lstStyle/>
                    <a:p>
                      <a:pPr marL="0" lvl="0" indent="0" algn="l" rtl="0">
                        <a:spcBef>
                          <a:spcPts val="0"/>
                        </a:spcBef>
                        <a:spcAft>
                          <a:spcPts val="0"/>
                        </a:spcAft>
                        <a:buNone/>
                      </a:pPr>
                      <a:r>
                        <a:rPr lang="en-US" sz="2700" b="1">
                          <a:latin typeface="Montserrat"/>
                          <a:ea typeface="Montserrat"/>
                          <a:cs typeface="Montserrat"/>
                          <a:sym typeface="Montserrat"/>
                        </a:rPr>
                        <a:t>Category</a:t>
                      </a:r>
                      <a:endParaRPr sz="2700" b="1">
                        <a:latin typeface="Montserrat"/>
                        <a:ea typeface="Montserrat"/>
                        <a:cs typeface="Montserrat"/>
                        <a:sym typeface="Montserrat"/>
                      </a:endParaRPr>
                    </a:p>
                  </a:txBody>
                  <a:tcPr marL="60950" marR="60950" marT="60950" marB="60950" anchor="ctr"/>
                </a:tc>
                <a:tc>
                  <a:txBody>
                    <a:bodyPr/>
                    <a:lstStyle/>
                    <a:p>
                      <a:pPr marL="0" lvl="0" indent="0" algn="ctr" rtl="0">
                        <a:spcBef>
                          <a:spcPts val="0"/>
                        </a:spcBef>
                        <a:spcAft>
                          <a:spcPts val="0"/>
                        </a:spcAft>
                        <a:buNone/>
                      </a:pPr>
                      <a:r>
                        <a:rPr lang="en-US" sz="2700" b="1">
                          <a:latin typeface="Montserrat"/>
                          <a:ea typeface="Montserrat"/>
                          <a:cs typeface="Montserrat"/>
                          <a:sym typeface="Montserrat"/>
                        </a:rPr>
                        <a:t>Players</a:t>
                      </a:r>
                      <a:endParaRPr sz="2700" b="1">
                        <a:latin typeface="Montserrat"/>
                        <a:ea typeface="Montserrat"/>
                        <a:cs typeface="Montserrat"/>
                        <a:sym typeface="Montserrat"/>
                      </a:endParaRPr>
                    </a:p>
                  </a:txBody>
                  <a:tcPr marL="60950" marR="60950" marT="60950" marB="60950" anchor="ctr"/>
                </a:tc>
                <a:tc>
                  <a:txBody>
                    <a:bodyPr/>
                    <a:lstStyle/>
                    <a:p>
                      <a:pPr marL="0" lvl="0" indent="0" algn="ctr" rtl="0">
                        <a:spcBef>
                          <a:spcPts val="0"/>
                        </a:spcBef>
                        <a:spcAft>
                          <a:spcPts val="0"/>
                        </a:spcAft>
                        <a:buNone/>
                      </a:pPr>
                      <a:r>
                        <a:rPr lang="en-US" sz="2700" b="1">
                          <a:latin typeface="Montserrat"/>
                          <a:ea typeface="Montserrat"/>
                          <a:cs typeface="Montserrat"/>
                          <a:sym typeface="Montserrat"/>
                        </a:rPr>
                        <a:t>Salary Each</a:t>
                      </a:r>
                      <a:endParaRPr sz="2700" b="1">
                        <a:latin typeface="Montserrat"/>
                        <a:ea typeface="Montserrat"/>
                        <a:cs typeface="Montserrat"/>
                        <a:sym typeface="Montserrat"/>
                      </a:endParaRPr>
                    </a:p>
                  </a:txBody>
                  <a:tcPr marL="60950" marR="60950" marT="60950" marB="60950" anchor="ctr"/>
                </a:tc>
                <a:extLst>
                  <a:ext uri="{0D108BD9-81ED-4DB2-BD59-A6C34878D82A}">
                    <a16:rowId xmlns:a16="http://schemas.microsoft.com/office/drawing/2014/main" val="10000"/>
                  </a:ext>
                </a:extLst>
              </a:tr>
              <a:tr h="581133">
                <a:tc>
                  <a:txBody>
                    <a:bodyPr/>
                    <a:lstStyle/>
                    <a:p>
                      <a:pPr marL="0" lvl="0" indent="0" algn="l" rtl="0">
                        <a:spcBef>
                          <a:spcPts val="0"/>
                        </a:spcBef>
                        <a:spcAft>
                          <a:spcPts val="0"/>
                        </a:spcAft>
                        <a:buNone/>
                      </a:pPr>
                      <a:r>
                        <a:rPr lang="en-US" sz="2700">
                          <a:latin typeface="Montserrat"/>
                          <a:ea typeface="Montserrat"/>
                          <a:cs typeface="Montserrat"/>
                          <a:sym typeface="Montserrat"/>
                        </a:rPr>
                        <a:t>Elite Player #1</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1</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dirty="0">
                          <a:latin typeface="Montserrat"/>
                          <a:ea typeface="Montserrat"/>
                          <a:cs typeface="Montserrat"/>
                          <a:sym typeface="Montserrat"/>
                        </a:rPr>
                        <a:t>$1.4M (supermax)</a:t>
                      </a:r>
                      <a:endParaRPr sz="2700" dirty="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1"/>
                  </a:ext>
                </a:extLst>
              </a:tr>
              <a:tr h="581133">
                <a:tc>
                  <a:txBody>
                    <a:bodyPr/>
                    <a:lstStyle/>
                    <a:p>
                      <a:pPr marL="0" lvl="0" indent="0" algn="l" rtl="0">
                        <a:spcBef>
                          <a:spcPts val="0"/>
                        </a:spcBef>
                        <a:spcAft>
                          <a:spcPts val="0"/>
                        </a:spcAft>
                        <a:buNone/>
                      </a:pPr>
                      <a:r>
                        <a:rPr lang="en-US" sz="2700">
                          <a:latin typeface="Montserrat"/>
                          <a:ea typeface="Montserrat"/>
                          <a:cs typeface="Montserrat"/>
                          <a:sym typeface="Montserrat"/>
                        </a:rPr>
                        <a:t>Elite Player #2</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1</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$1,400,000</a:t>
                      </a:r>
                      <a:endParaRPr sz="270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2"/>
                  </a:ext>
                </a:extLst>
              </a:tr>
              <a:tr h="581133">
                <a:tc>
                  <a:txBody>
                    <a:bodyPr/>
                    <a:lstStyle/>
                    <a:p>
                      <a:pPr marL="0" lvl="0" indent="0" algn="l" rtl="0">
                        <a:spcBef>
                          <a:spcPts val="0"/>
                        </a:spcBef>
                        <a:spcAft>
                          <a:spcPts val="0"/>
                        </a:spcAft>
                        <a:buNone/>
                      </a:pPr>
                      <a:r>
                        <a:rPr lang="en-US" sz="2700">
                          <a:latin typeface="Montserrat"/>
                          <a:ea typeface="Montserrat"/>
                          <a:cs typeface="Montserrat"/>
                          <a:sym typeface="Montserrat"/>
                        </a:rPr>
                        <a:t>Strong Starters</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3</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$700,000</a:t>
                      </a:r>
                      <a:endParaRPr sz="270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3"/>
                  </a:ext>
                </a:extLst>
              </a:tr>
              <a:tr h="581133">
                <a:tc>
                  <a:txBody>
                    <a:bodyPr/>
                    <a:lstStyle/>
                    <a:p>
                      <a:pPr marL="0" lvl="0" indent="0" algn="l" rtl="0">
                        <a:spcBef>
                          <a:spcPts val="0"/>
                        </a:spcBef>
                        <a:spcAft>
                          <a:spcPts val="0"/>
                        </a:spcAft>
                        <a:buNone/>
                      </a:pPr>
                      <a:r>
                        <a:rPr lang="en-US" sz="2700">
                          <a:latin typeface="Montserrat"/>
                          <a:ea typeface="Montserrat"/>
                          <a:cs typeface="Montserrat"/>
                          <a:sym typeface="Montserrat"/>
                        </a:rPr>
                        <a:t>Solid Contributors</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3</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$350,000</a:t>
                      </a:r>
                      <a:endParaRPr sz="270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4"/>
                  </a:ext>
                </a:extLst>
              </a:tr>
              <a:tr h="581133">
                <a:tc>
                  <a:txBody>
                    <a:bodyPr/>
                    <a:lstStyle/>
                    <a:p>
                      <a:pPr marL="0" lvl="0" indent="0" algn="l" rtl="0">
                        <a:spcBef>
                          <a:spcPts val="0"/>
                        </a:spcBef>
                        <a:spcAft>
                          <a:spcPts val="0"/>
                        </a:spcAft>
                        <a:buNone/>
                      </a:pPr>
                      <a:r>
                        <a:rPr lang="en-US" sz="2700">
                          <a:latin typeface="Montserrat"/>
                          <a:ea typeface="Montserrat"/>
                          <a:cs typeface="Montserrat"/>
                          <a:sym typeface="Montserrat"/>
                        </a:rPr>
                        <a:t>Role Players</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3</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$150,000</a:t>
                      </a:r>
                      <a:endParaRPr sz="270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5"/>
                  </a:ext>
                </a:extLst>
              </a:tr>
              <a:tr h="528300">
                <a:tc>
                  <a:txBody>
                    <a:bodyPr/>
                    <a:lstStyle/>
                    <a:p>
                      <a:pPr marL="0" lvl="0" indent="0" algn="l" rtl="0">
                        <a:spcBef>
                          <a:spcPts val="0"/>
                        </a:spcBef>
                        <a:spcAft>
                          <a:spcPts val="0"/>
                        </a:spcAft>
                        <a:buNone/>
                      </a:pPr>
                      <a:r>
                        <a:rPr lang="en-US" sz="2700">
                          <a:latin typeface="Montserrat"/>
                          <a:ea typeface="Montserrat"/>
                          <a:cs typeface="Montserrat"/>
                          <a:sym typeface="Montserrat"/>
                        </a:rPr>
                        <a:t>Rookie (#1 Pick)</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a:latin typeface="Montserrat"/>
                          <a:ea typeface="Montserrat"/>
                          <a:cs typeface="Montserrat"/>
                          <a:sym typeface="Montserrat"/>
                        </a:rPr>
                        <a:t>1</a:t>
                      </a:r>
                      <a:endParaRPr sz="2700">
                        <a:latin typeface="Montserrat"/>
                        <a:ea typeface="Montserrat"/>
                        <a:cs typeface="Montserrat"/>
                        <a:sym typeface="Montserrat"/>
                      </a:endParaRPr>
                    </a:p>
                  </a:txBody>
                  <a:tcPr marL="60950" marR="60950" marT="60950" marB="60950"/>
                </a:tc>
                <a:tc>
                  <a:txBody>
                    <a:bodyPr/>
                    <a:lstStyle/>
                    <a:p>
                      <a:pPr marL="0" lvl="0" indent="0" algn="ctr" rtl="0">
                        <a:spcBef>
                          <a:spcPts val="0"/>
                        </a:spcBef>
                        <a:spcAft>
                          <a:spcPts val="0"/>
                        </a:spcAft>
                        <a:buNone/>
                      </a:pPr>
                      <a:r>
                        <a:rPr lang="en-US" sz="2700" dirty="0">
                          <a:latin typeface="Montserrat"/>
                          <a:ea typeface="Montserrat"/>
                          <a:cs typeface="Montserrat"/>
                          <a:sym typeface="Montserrat"/>
                        </a:rPr>
                        <a:t>$500,000</a:t>
                      </a:r>
                      <a:endParaRPr sz="2700" dirty="0">
                        <a:latin typeface="Montserrat"/>
                        <a:ea typeface="Montserrat"/>
                        <a:cs typeface="Montserrat"/>
                        <a:sym typeface="Montserrat"/>
                      </a:endParaRPr>
                    </a:p>
                  </a:txBody>
                  <a:tcPr marL="60950" marR="60950" marT="60950" marB="60950"/>
                </a:tc>
                <a:extLst>
                  <a:ext uri="{0D108BD9-81ED-4DB2-BD59-A6C34878D82A}">
                    <a16:rowId xmlns:a16="http://schemas.microsoft.com/office/drawing/2014/main" val="10006"/>
                  </a:ext>
                </a:extLst>
              </a:tr>
            </a:tbl>
          </a:graphicData>
        </a:graphic>
      </p:graphicFrame>
      <p:sp>
        <p:nvSpPr>
          <p:cNvPr id="501" name="Google Shape;501;p81"/>
          <p:cNvSpPr txBox="1"/>
          <p:nvPr/>
        </p:nvSpPr>
        <p:spPr>
          <a:xfrm>
            <a:off x="635000" y="1331334"/>
            <a:ext cx="11573800" cy="502746"/>
          </a:xfrm>
          <a:prstGeom prst="rect">
            <a:avLst/>
          </a:prstGeom>
          <a:noFill/>
          <a:ln>
            <a:noFill/>
          </a:ln>
        </p:spPr>
        <p:txBody>
          <a:bodyPr spcFirstLastPara="1" wrap="square" lIns="60950" tIns="60950" rIns="60950" bIns="60950" anchor="t" anchorCtr="0">
            <a:spAutoFit/>
          </a:bodyPr>
          <a:lstStyle/>
          <a:p>
            <a:pPr defTabSz="609630">
              <a:buClr>
                <a:srgbClr val="000000"/>
              </a:buClr>
            </a:pPr>
            <a:r>
              <a:rPr lang="en-US" sz="2467" b="1" kern="0" dirty="0">
                <a:solidFill>
                  <a:srgbClr val="000000"/>
                </a:solidFill>
                <a:latin typeface="Montserrat"/>
                <a:ea typeface="Montserrat"/>
                <a:cs typeface="Montserrat"/>
                <a:sym typeface="Montserrat"/>
              </a:rPr>
              <a:t>Salary Cap $7M, 12 Players, Supermax = $1.4M, Rookie Scale $500,000</a:t>
            </a:r>
            <a:endParaRPr sz="2467" b="1" kern="0" dirty="0">
              <a:solidFill>
                <a:srgbClr val="000000"/>
              </a:solidFill>
              <a:latin typeface="Montserrat"/>
              <a:ea typeface="Montserrat"/>
              <a:cs typeface="Montserrat"/>
              <a:sym typeface="Montserra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82" title="Content Title 1"/>
          <p:cNvSpPr txBox="1"/>
          <p:nvPr/>
        </p:nvSpPr>
        <p:spPr>
          <a:xfrm>
            <a:off x="910967" y="680934"/>
            <a:ext cx="9066200" cy="665439"/>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4600" b="1" kern="0">
                <a:solidFill>
                  <a:srgbClr val="000000"/>
                </a:solidFill>
                <a:latin typeface="Montserrat Black"/>
                <a:ea typeface="Montserrat Black"/>
                <a:cs typeface="Montserrat Black"/>
                <a:sym typeface="Montserrat Black"/>
              </a:rPr>
              <a:t>Round 4: Discussion</a:t>
            </a:r>
            <a:endParaRPr sz="4734" kern="0">
              <a:solidFill>
                <a:srgbClr val="000000"/>
              </a:solidFill>
              <a:latin typeface="Arial"/>
              <a:cs typeface="Arial"/>
              <a:sym typeface="Arial"/>
            </a:endParaRPr>
          </a:p>
        </p:txBody>
      </p:sp>
      <p:sp>
        <p:nvSpPr>
          <p:cNvPr id="507" name="Google Shape;507;p82"/>
          <p:cNvSpPr txBox="1"/>
          <p:nvPr/>
        </p:nvSpPr>
        <p:spPr>
          <a:xfrm>
            <a:off x="787117" y="1493517"/>
            <a:ext cx="11421600" cy="5112149"/>
          </a:xfrm>
          <a:prstGeom prst="rect">
            <a:avLst/>
          </a:prstGeom>
          <a:noFill/>
          <a:ln>
            <a:noFill/>
          </a:ln>
        </p:spPr>
        <p:txBody>
          <a:bodyPr spcFirstLastPara="1" wrap="square" lIns="60950" tIns="60950" rIns="60950" bIns="60950" anchor="t" anchorCtr="0">
            <a:spAutoFit/>
          </a:bodyPr>
          <a:lstStyle/>
          <a:p>
            <a:pPr defTabSz="609630">
              <a:spcBef>
                <a:spcPts val="733"/>
              </a:spcBef>
              <a:buClr>
                <a:srgbClr val="000000"/>
              </a:buClr>
            </a:pPr>
            <a:r>
              <a:rPr lang="en-US" sz="3667" kern="0" dirty="0">
                <a:solidFill>
                  <a:srgbClr val="000000"/>
                </a:solidFill>
                <a:latin typeface="Montserrat"/>
                <a:ea typeface="Montserrat"/>
                <a:cs typeface="Montserrat"/>
                <a:sym typeface="Montserrat"/>
              </a:rPr>
              <a:t>The rookie may generate substantial revenue but cannot be paid according to full market value because of rookie-scale rules.</a:t>
            </a:r>
            <a:endParaRPr sz="3667" kern="0" dirty="0">
              <a:solidFill>
                <a:srgbClr val="000000"/>
              </a:solidFill>
              <a:latin typeface="Montserrat"/>
              <a:ea typeface="Montserrat"/>
              <a:cs typeface="Montserrat"/>
              <a:sym typeface="Montserrat"/>
            </a:endParaRPr>
          </a:p>
          <a:p>
            <a:pPr defTabSz="609630">
              <a:spcBef>
                <a:spcPts val="733"/>
              </a:spcBef>
              <a:buClr>
                <a:srgbClr val="000000"/>
              </a:buClr>
            </a:pPr>
            <a:endParaRPr sz="3667" kern="0" dirty="0">
              <a:solidFill>
                <a:srgbClr val="000000"/>
              </a:solidFill>
              <a:latin typeface="Montserrat"/>
              <a:ea typeface="Montserrat"/>
              <a:cs typeface="Montserrat"/>
              <a:sym typeface="Montserrat"/>
            </a:endParaRPr>
          </a:p>
          <a:p>
            <a:pPr defTabSz="609630">
              <a:spcBef>
                <a:spcPts val="933"/>
              </a:spcBef>
              <a:buClr>
                <a:srgbClr val="000000"/>
              </a:buClr>
            </a:pPr>
            <a:r>
              <a:rPr lang="en-US" sz="3667" b="1" kern="0" dirty="0">
                <a:solidFill>
                  <a:srgbClr val="000000"/>
                </a:solidFill>
                <a:latin typeface="Montserrat"/>
                <a:ea typeface="Montserrat"/>
                <a:cs typeface="Montserrat"/>
                <a:sym typeface="Montserrat"/>
              </a:rPr>
              <a:t>Key Takeaway</a:t>
            </a:r>
            <a:endParaRPr sz="3667" b="1" kern="0" dirty="0">
              <a:solidFill>
                <a:srgbClr val="000000"/>
              </a:solidFill>
              <a:latin typeface="Montserrat"/>
              <a:ea typeface="Montserrat"/>
              <a:cs typeface="Montserrat"/>
              <a:sym typeface="Montserrat"/>
            </a:endParaRPr>
          </a:p>
          <a:p>
            <a:pPr defTabSz="609630">
              <a:spcBef>
                <a:spcPts val="733"/>
              </a:spcBef>
              <a:spcAft>
                <a:spcPts val="733"/>
              </a:spcAft>
              <a:buClr>
                <a:srgbClr val="000000"/>
              </a:buClr>
            </a:pPr>
            <a:r>
              <a:rPr lang="en-US" sz="3667" b="1" kern="0" dirty="0">
                <a:solidFill>
                  <a:srgbClr val="000000"/>
                </a:solidFill>
                <a:latin typeface="Montserrat"/>
                <a:ea typeface="Montserrat"/>
                <a:cs typeface="Montserrat"/>
                <a:sym typeface="Montserrat"/>
              </a:rPr>
              <a:t>Compensation can differ from MRP because collectively bargained rules create constraints.</a:t>
            </a:r>
            <a:endParaRPr sz="3667" kern="0" dirty="0">
              <a:solidFill>
                <a:srgbClr val="000000"/>
              </a:solidFill>
              <a:latin typeface="Montserrat"/>
              <a:ea typeface="Montserrat"/>
              <a:cs typeface="Montserrat"/>
              <a:sym typeface="Montserra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p85" title="Content Title 1"/>
          <p:cNvSpPr txBox="1"/>
          <p:nvPr/>
        </p:nvSpPr>
        <p:spPr>
          <a:xfrm>
            <a:off x="685800" y="532837"/>
            <a:ext cx="8003000" cy="771621"/>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5334" b="1" kern="0" dirty="0">
                <a:solidFill>
                  <a:srgbClr val="000000"/>
                </a:solidFill>
                <a:latin typeface="Montserrat Black"/>
                <a:ea typeface="Montserrat Black"/>
                <a:cs typeface="Montserrat Black"/>
                <a:sym typeface="Montserrat Black"/>
              </a:rPr>
              <a:t>Exit Ticket</a:t>
            </a:r>
            <a:endParaRPr sz="5334" kern="0" dirty="0">
              <a:solidFill>
                <a:srgbClr val="000000"/>
              </a:solidFill>
              <a:latin typeface="Arial"/>
              <a:cs typeface="Arial"/>
              <a:sym typeface="Arial"/>
            </a:endParaRPr>
          </a:p>
        </p:txBody>
      </p:sp>
      <p:sp>
        <p:nvSpPr>
          <p:cNvPr id="525" name="Google Shape;525;p85"/>
          <p:cNvSpPr txBox="1"/>
          <p:nvPr/>
        </p:nvSpPr>
        <p:spPr>
          <a:xfrm>
            <a:off x="861600" y="1435201"/>
            <a:ext cx="10318400" cy="5846024"/>
          </a:xfrm>
          <a:prstGeom prst="rect">
            <a:avLst/>
          </a:prstGeom>
          <a:noFill/>
          <a:ln>
            <a:noFill/>
          </a:ln>
        </p:spPr>
        <p:txBody>
          <a:bodyPr spcFirstLastPara="1" wrap="square" lIns="0" tIns="0" rIns="0" bIns="0" anchor="t" anchorCtr="0">
            <a:spAutoFit/>
          </a:bodyPr>
          <a:lstStyle/>
          <a:p>
            <a:pPr defTabSz="609630">
              <a:spcBef>
                <a:spcPts val="733"/>
              </a:spcBef>
              <a:buClr>
                <a:srgbClr val="000000"/>
              </a:buClr>
              <a:buSzPts val="1100"/>
            </a:pPr>
            <a:r>
              <a:rPr lang="en-US" sz="2600" kern="0" dirty="0">
                <a:solidFill>
                  <a:srgbClr val="000000"/>
                </a:solidFill>
                <a:latin typeface="Montserrat"/>
                <a:ea typeface="Montserrat"/>
                <a:cs typeface="Montserrat"/>
                <a:sym typeface="Montserrat"/>
              </a:rPr>
              <a:t>Use evidence from today's lesson to answer the following question:</a:t>
            </a:r>
            <a:endParaRPr sz="2600" kern="0" dirty="0">
              <a:solidFill>
                <a:srgbClr val="000000"/>
              </a:solidFill>
              <a:latin typeface="Montserrat"/>
              <a:ea typeface="Montserrat"/>
              <a:cs typeface="Montserrat"/>
              <a:sym typeface="Montserrat"/>
            </a:endParaRPr>
          </a:p>
          <a:p>
            <a:pPr marL="254013" marR="254013" defTabSz="609630">
              <a:spcBef>
                <a:spcPts val="733"/>
              </a:spcBef>
              <a:buClr>
                <a:srgbClr val="000000"/>
              </a:buClr>
              <a:buSzPts val="1100"/>
            </a:pPr>
            <a:r>
              <a:rPr lang="en-US" sz="2600" b="1" kern="0" dirty="0">
                <a:solidFill>
                  <a:srgbClr val="000000"/>
                </a:solidFill>
                <a:latin typeface="Montserrat"/>
                <a:ea typeface="Montserrat"/>
                <a:cs typeface="Montserrat"/>
                <a:sym typeface="Montserrat"/>
              </a:rPr>
              <a:t>Why did WNBA player salaries increase dramatically in 2026?</a:t>
            </a:r>
            <a:endParaRPr sz="2600" b="1" kern="0" dirty="0">
              <a:solidFill>
                <a:srgbClr val="000000"/>
              </a:solidFill>
              <a:latin typeface="Montserrat"/>
              <a:ea typeface="Montserrat"/>
              <a:cs typeface="Montserrat"/>
              <a:sym typeface="Montserrat"/>
            </a:endParaRPr>
          </a:p>
          <a:p>
            <a:pPr defTabSz="609630">
              <a:spcBef>
                <a:spcPts val="733"/>
              </a:spcBef>
              <a:buClr>
                <a:srgbClr val="000000"/>
              </a:buClr>
              <a:buSzPts val="1100"/>
            </a:pPr>
            <a:r>
              <a:rPr lang="en-US" sz="2600" kern="0" dirty="0">
                <a:solidFill>
                  <a:srgbClr val="000000"/>
                </a:solidFill>
                <a:latin typeface="Montserrat"/>
                <a:ea typeface="Montserrat"/>
                <a:cs typeface="Montserrat"/>
                <a:sym typeface="Montserrat"/>
              </a:rPr>
              <a:t>In your response, explain:</a:t>
            </a:r>
            <a:endParaRPr sz="2600" kern="0" dirty="0">
              <a:solidFill>
                <a:srgbClr val="000000"/>
              </a:solidFill>
              <a:latin typeface="Montserrat"/>
              <a:ea typeface="Montserrat"/>
              <a:cs typeface="Montserrat"/>
              <a:sym typeface="Montserrat"/>
            </a:endParaRPr>
          </a:p>
          <a:p>
            <a:pPr marL="304815" indent="-321749" defTabSz="609630">
              <a:spcBef>
                <a:spcPts val="733"/>
              </a:spcBef>
              <a:buClr>
                <a:srgbClr val="000000"/>
              </a:buClr>
              <a:buSzPct val="100000"/>
              <a:buFont typeface="Montserrat"/>
              <a:buAutoNum type="arabicPeriod"/>
            </a:pPr>
            <a:r>
              <a:rPr lang="en-US" sz="2600" kern="0" dirty="0">
                <a:solidFill>
                  <a:srgbClr val="000000"/>
                </a:solidFill>
                <a:latin typeface="Montserrat"/>
                <a:ea typeface="Montserrat"/>
                <a:cs typeface="Montserrat"/>
                <a:sym typeface="Montserrat"/>
              </a:rPr>
              <a:t>How Marginal Revenue Product (MRP) helps determine worker pay.</a:t>
            </a:r>
            <a:endParaRPr sz="2600" kern="0" dirty="0">
              <a:solidFill>
                <a:srgbClr val="000000"/>
              </a:solidFill>
              <a:latin typeface="Montserrat"/>
              <a:ea typeface="Montserrat"/>
              <a:cs typeface="Montserrat"/>
              <a:sym typeface="Montserrat"/>
            </a:endParaRPr>
          </a:p>
          <a:p>
            <a:pPr marL="304815" indent="-321749" defTabSz="609630">
              <a:buClr>
                <a:srgbClr val="000000"/>
              </a:buClr>
              <a:buSzPct val="100000"/>
              <a:buFont typeface="Montserrat"/>
              <a:buAutoNum type="arabicPeriod"/>
            </a:pPr>
            <a:r>
              <a:rPr lang="en-US" sz="2600" kern="0" dirty="0">
                <a:solidFill>
                  <a:srgbClr val="000000"/>
                </a:solidFill>
                <a:latin typeface="Montserrat"/>
                <a:ea typeface="Montserrat"/>
                <a:cs typeface="Montserrat"/>
                <a:sym typeface="Montserrat"/>
              </a:rPr>
              <a:t>How changes in demand for WNBA games affected player salaries.</a:t>
            </a:r>
          </a:p>
          <a:p>
            <a:pPr marL="304815" indent="-321749" defTabSz="609630">
              <a:buClr>
                <a:srgbClr val="000000"/>
              </a:buClr>
              <a:buSzPct val="100000"/>
              <a:buFont typeface="Montserrat"/>
              <a:buAutoNum type="arabicPeriod"/>
            </a:pPr>
            <a:r>
              <a:rPr lang="en-US" sz="2600" kern="0" dirty="0">
                <a:solidFill>
                  <a:srgbClr val="000000"/>
                </a:solidFill>
                <a:latin typeface="Montserrat"/>
                <a:ea typeface="Montserrat"/>
                <a:cs typeface="Montserrat"/>
                <a:sym typeface="Montserrat"/>
              </a:rPr>
              <a:t>How labor unions and collective bargaining influenced compensation.</a:t>
            </a:r>
            <a:endParaRPr sz="2600" kern="0" dirty="0">
              <a:solidFill>
                <a:srgbClr val="000000"/>
              </a:solidFill>
              <a:latin typeface="Montserrat"/>
              <a:ea typeface="Montserrat"/>
              <a:cs typeface="Montserrat"/>
              <a:sym typeface="Montserrat"/>
            </a:endParaRPr>
          </a:p>
          <a:p>
            <a:pPr marL="304815" indent="-321749" defTabSz="609630">
              <a:lnSpc>
                <a:spcPct val="115000"/>
              </a:lnSpc>
              <a:buClr>
                <a:srgbClr val="000000"/>
              </a:buClr>
              <a:buSzPct val="100000"/>
              <a:buFont typeface="Montserrat"/>
              <a:buAutoNum type="arabicPeriod"/>
            </a:pPr>
            <a:r>
              <a:rPr lang="en-US" sz="2600" kern="0" dirty="0">
                <a:solidFill>
                  <a:srgbClr val="000000"/>
                </a:solidFill>
                <a:latin typeface="Montserrat"/>
                <a:ea typeface="Montserrat"/>
                <a:cs typeface="Montserrat"/>
                <a:sym typeface="Montserrat"/>
              </a:rPr>
              <a:t>One way league rules affected worker pay.</a:t>
            </a:r>
            <a:endParaRPr sz="2600" kern="0" dirty="0">
              <a:solidFill>
                <a:srgbClr val="000000"/>
              </a:solidFill>
              <a:latin typeface="Montserrat"/>
              <a:ea typeface="Montserrat"/>
              <a:cs typeface="Montserrat"/>
              <a:sym typeface="Montserrat"/>
            </a:endParaRPr>
          </a:p>
          <a:p>
            <a:pPr defTabSz="609630">
              <a:spcBef>
                <a:spcPts val="733"/>
              </a:spcBef>
              <a:buClr>
                <a:srgbClr val="000000"/>
              </a:buClr>
            </a:pPr>
            <a:endParaRPr sz="2667" kern="0" dirty="0">
              <a:solidFill>
                <a:srgbClr val="000000"/>
              </a:solidFill>
              <a:latin typeface="Montserrat"/>
              <a:ea typeface="Montserrat"/>
              <a:cs typeface="Montserrat"/>
              <a:sym typeface="Montserra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404">
          <a:extLst>
            <a:ext uri="{FF2B5EF4-FFF2-40B4-BE49-F238E27FC236}">
              <a16:creationId xmlns:a16="http://schemas.microsoft.com/office/drawing/2014/main" id="{41C16369-03CB-970C-3E20-33A19B7FEF4D}"/>
            </a:ext>
          </a:extLst>
        </p:cNvPr>
        <p:cNvGrpSpPr/>
        <p:nvPr/>
      </p:nvGrpSpPr>
      <p:grpSpPr>
        <a:xfrm>
          <a:off x="0" y="0"/>
          <a:ext cx="0" cy="0"/>
          <a:chOff x="0" y="0"/>
          <a:chExt cx="0" cy="0"/>
        </a:xfrm>
      </p:grpSpPr>
      <p:sp>
        <p:nvSpPr>
          <p:cNvPr id="405" name="Google Shape;405;p66">
            <a:extLst>
              <a:ext uri="{FF2B5EF4-FFF2-40B4-BE49-F238E27FC236}">
                <a16:creationId xmlns:a16="http://schemas.microsoft.com/office/drawing/2014/main" id="{28704A9E-8DA8-8E12-926F-7C28DB3C410F}"/>
              </a:ext>
            </a:extLst>
          </p:cNvPr>
          <p:cNvSpPr txBox="1"/>
          <p:nvPr/>
        </p:nvSpPr>
        <p:spPr>
          <a:xfrm>
            <a:off x="1155443" y="1672837"/>
            <a:ext cx="9693000" cy="2831524"/>
          </a:xfrm>
          <a:prstGeom prst="rect">
            <a:avLst/>
          </a:prstGeom>
          <a:noFill/>
          <a:ln>
            <a:noFill/>
          </a:ln>
        </p:spPr>
        <p:txBody>
          <a:bodyPr spcFirstLastPara="1" wrap="square" lIns="60950" tIns="60950" rIns="60950" bIns="60950" anchor="t" anchorCtr="0">
            <a:spAutoFit/>
          </a:bodyPr>
          <a:lstStyle/>
          <a:p>
            <a:pPr algn="ctr" defTabSz="609630">
              <a:buClr>
                <a:srgbClr val="000000"/>
              </a:buClr>
            </a:pPr>
            <a:r>
              <a:rPr lang="en-US" sz="4800" b="1" kern="0" dirty="0">
                <a:solidFill>
                  <a:srgbClr val="FFFFFF"/>
                </a:solidFill>
                <a:latin typeface="Montserrat"/>
                <a:ea typeface="Montserrat"/>
                <a:cs typeface="Montserrat"/>
                <a:sym typeface="Montserrat"/>
              </a:rPr>
              <a:t>Athlete-Driven Entrepreneurship</a:t>
            </a:r>
            <a:endParaRPr sz="4800" b="1" kern="0" dirty="0">
              <a:solidFill>
                <a:srgbClr val="FFFFFF"/>
              </a:solidFill>
              <a:latin typeface="Montserrat"/>
              <a:ea typeface="Montserrat"/>
              <a:cs typeface="Montserrat"/>
              <a:sym typeface="Montserrat"/>
            </a:endParaRPr>
          </a:p>
          <a:p>
            <a:pPr algn="ctr" defTabSz="609630">
              <a:buClr>
                <a:srgbClr val="000000"/>
              </a:buClr>
            </a:pPr>
            <a:endParaRPr sz="4000" b="1" kern="0" dirty="0">
              <a:solidFill>
                <a:srgbClr val="FFFFFF"/>
              </a:solidFill>
              <a:latin typeface="Montserrat"/>
              <a:ea typeface="Montserrat"/>
              <a:cs typeface="Montserrat"/>
              <a:sym typeface="Montserrat"/>
            </a:endParaRPr>
          </a:p>
          <a:p>
            <a:pPr algn="ctr" defTabSz="609630">
              <a:buClr>
                <a:srgbClr val="000000"/>
              </a:buClr>
            </a:pPr>
            <a:endParaRPr sz="4000" b="1" kern="0" dirty="0">
              <a:solidFill>
                <a:srgbClr val="FFFFFF"/>
              </a:solidFill>
              <a:latin typeface="Montserrat"/>
              <a:ea typeface="Montserrat"/>
              <a:cs typeface="Montserrat"/>
              <a:sym typeface="Montserrat"/>
            </a:endParaRPr>
          </a:p>
        </p:txBody>
      </p:sp>
      <p:pic>
        <p:nvPicPr>
          <p:cNvPr id="3" name="Google Shape;344;g3864c6c634a_0_10">
            <a:extLst>
              <a:ext uri="{FF2B5EF4-FFF2-40B4-BE49-F238E27FC236}">
                <a16:creationId xmlns:a16="http://schemas.microsoft.com/office/drawing/2014/main" id="{0D081251-6B04-CC2B-7676-4BBAFD395A36}"/>
              </a:ext>
            </a:extLst>
          </p:cNvPr>
          <p:cNvPicPr preferRelativeResize="0"/>
          <p:nvPr/>
        </p:nvPicPr>
        <p:blipFill rotWithShape="1">
          <a:blip r:embed="rId3">
            <a:alphaModFix/>
          </a:blip>
          <a:srcRect/>
          <a:stretch/>
        </p:blipFill>
        <p:spPr>
          <a:xfrm>
            <a:off x="9300600" y="3432467"/>
            <a:ext cx="2158650" cy="3019116"/>
          </a:xfrm>
          <a:prstGeom prst="rect">
            <a:avLst/>
          </a:prstGeom>
          <a:noFill/>
          <a:ln>
            <a:noFill/>
          </a:ln>
        </p:spPr>
      </p:pic>
      <p:pic>
        <p:nvPicPr>
          <p:cNvPr id="5" name="Google Shape;343;g3864c6c634a_0_10">
            <a:extLst>
              <a:ext uri="{FF2B5EF4-FFF2-40B4-BE49-F238E27FC236}">
                <a16:creationId xmlns:a16="http://schemas.microsoft.com/office/drawing/2014/main" id="{79186E2A-CB24-63FC-B5E8-8F87D455BF1C}"/>
              </a:ext>
            </a:extLst>
          </p:cNvPr>
          <p:cNvPicPr preferRelativeResize="0"/>
          <p:nvPr/>
        </p:nvPicPr>
        <p:blipFill rotWithShape="1">
          <a:blip r:embed="rId4">
            <a:alphaModFix/>
          </a:blip>
          <a:srcRect/>
          <a:stretch/>
        </p:blipFill>
        <p:spPr>
          <a:xfrm>
            <a:off x="837232" y="3941497"/>
            <a:ext cx="4390790" cy="2162467"/>
          </a:xfrm>
          <a:prstGeom prst="rect">
            <a:avLst/>
          </a:prstGeom>
          <a:noFill/>
          <a:ln>
            <a:noFill/>
          </a:ln>
        </p:spPr>
      </p:pic>
    </p:spTree>
    <p:extLst>
      <p:ext uri="{BB962C8B-B14F-4D97-AF65-F5344CB8AC3E}">
        <p14:creationId xmlns:p14="http://schemas.microsoft.com/office/powerpoint/2010/main" val="25157576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48"/>
        <p:cNvGrpSpPr/>
        <p:nvPr/>
      </p:nvGrpSpPr>
      <p:grpSpPr>
        <a:xfrm>
          <a:off x="0" y="0"/>
          <a:ext cx="0" cy="0"/>
          <a:chOff x="0" y="0"/>
          <a:chExt cx="0" cy="0"/>
        </a:xfrm>
      </p:grpSpPr>
      <p:grpSp>
        <p:nvGrpSpPr>
          <p:cNvPr id="349" name="Google Shape;349;g3a0710a4eb1_0_243"/>
          <p:cNvGrpSpPr/>
          <p:nvPr/>
        </p:nvGrpSpPr>
        <p:grpSpPr>
          <a:xfrm>
            <a:off x="723867" y="921284"/>
            <a:ext cx="10744271" cy="645048"/>
            <a:chOff x="0" y="-38100"/>
            <a:chExt cx="3660989" cy="254832"/>
          </a:xfrm>
        </p:grpSpPr>
        <p:sp>
          <p:nvSpPr>
            <p:cNvPr id="350" name="Google Shape;350;g3a0710a4eb1_0_243"/>
            <p:cNvSpPr/>
            <p:nvPr/>
          </p:nvSpPr>
          <p:spPr>
            <a:xfrm>
              <a:off x="0" y="0"/>
              <a:ext cx="3660989" cy="216732"/>
            </a:xfrm>
            <a:custGeom>
              <a:avLst/>
              <a:gdLst/>
              <a:ahLst/>
              <a:cxnLst/>
              <a:rect l="l" t="t" r="r" b="b"/>
              <a:pathLst>
                <a:path w="3660989" h="216732" extrusionOk="0">
                  <a:moveTo>
                    <a:pt x="28405" y="0"/>
                  </a:moveTo>
                  <a:lnTo>
                    <a:pt x="3632584" y="0"/>
                  </a:lnTo>
                  <a:cubicBezTo>
                    <a:pt x="3648271" y="0"/>
                    <a:pt x="3660989" y="12717"/>
                    <a:pt x="3660989" y="28405"/>
                  </a:cubicBezTo>
                  <a:lnTo>
                    <a:pt x="3660989" y="188327"/>
                  </a:lnTo>
                  <a:cubicBezTo>
                    <a:pt x="3660989" y="204015"/>
                    <a:pt x="3648271" y="216732"/>
                    <a:pt x="3632584" y="216732"/>
                  </a:cubicBezTo>
                  <a:lnTo>
                    <a:pt x="28405" y="216732"/>
                  </a:lnTo>
                  <a:cubicBezTo>
                    <a:pt x="12717" y="216732"/>
                    <a:pt x="0" y="204015"/>
                    <a:pt x="0" y="188327"/>
                  </a:cubicBezTo>
                  <a:lnTo>
                    <a:pt x="0" y="28405"/>
                  </a:lnTo>
                  <a:cubicBezTo>
                    <a:pt x="0" y="12717"/>
                    <a:pt x="12717" y="0"/>
                    <a:pt x="28405" y="0"/>
                  </a:cubicBezTo>
                  <a:close/>
                </a:path>
              </a:pathLst>
            </a:custGeom>
            <a:solidFill>
              <a:srgbClr val="6D9EEB"/>
            </a:solidFill>
            <a:ln>
              <a:noFill/>
            </a:ln>
          </p:spPr>
          <p:txBody>
            <a:bodyPr spcFirstLastPara="1" wrap="square" lIns="60950" tIns="60950" rIns="60950" bIns="60950" anchor="ctr" anchorCtr="0">
              <a:noAutofit/>
            </a:bodyPr>
            <a:lstStyle/>
            <a:p>
              <a:pPr defTabSz="609630">
                <a:buClr>
                  <a:srgbClr val="000000"/>
                </a:buClr>
                <a:buSzPts val="1400"/>
              </a:pPr>
              <a:endParaRPr sz="933" kern="0">
                <a:solidFill>
                  <a:srgbClr val="000000"/>
                </a:solidFill>
                <a:latin typeface="Arial"/>
                <a:ea typeface="Arial"/>
                <a:cs typeface="Arial"/>
                <a:sym typeface="Arial"/>
              </a:endParaRPr>
            </a:p>
          </p:txBody>
        </p:sp>
        <p:sp>
          <p:nvSpPr>
            <p:cNvPr id="351" name="Google Shape;351;g3a0710a4eb1_0_243"/>
            <p:cNvSpPr txBox="1"/>
            <p:nvPr/>
          </p:nvSpPr>
          <p:spPr>
            <a:xfrm>
              <a:off x="0" y="-38100"/>
              <a:ext cx="3660900" cy="254700"/>
            </a:xfrm>
            <a:prstGeom prst="rect">
              <a:avLst/>
            </a:prstGeom>
            <a:solidFill>
              <a:srgbClr val="6D9EEB"/>
            </a:solidFill>
            <a:ln>
              <a:noFill/>
            </a:ln>
          </p:spPr>
          <p:txBody>
            <a:bodyPr spcFirstLastPara="1" wrap="square" lIns="33867" tIns="33867" rIns="33867" bIns="33867" anchor="ctr" anchorCtr="0">
              <a:noAutofit/>
            </a:bodyPr>
            <a:lstStyle/>
            <a:p>
              <a:pPr algn="ctr" defTabSz="609630">
                <a:lnSpc>
                  <a:spcPct val="147722"/>
                </a:lnSpc>
                <a:buClr>
                  <a:srgbClr val="000000"/>
                </a:buClr>
                <a:buSzPts val="1800"/>
              </a:pPr>
              <a:endParaRPr sz="1200" kern="0">
                <a:solidFill>
                  <a:srgbClr val="000000"/>
                </a:solidFill>
                <a:latin typeface="Calibri"/>
                <a:ea typeface="Calibri"/>
                <a:cs typeface="Calibri"/>
                <a:sym typeface="Calibri"/>
              </a:endParaRPr>
            </a:p>
          </p:txBody>
        </p:sp>
      </p:grpSp>
      <p:sp>
        <p:nvSpPr>
          <p:cNvPr id="352" name="Google Shape;352;g3a0710a4eb1_0_243"/>
          <p:cNvSpPr txBox="1"/>
          <p:nvPr/>
        </p:nvSpPr>
        <p:spPr>
          <a:xfrm>
            <a:off x="1302878" y="294801"/>
            <a:ext cx="9417600" cy="1402692"/>
          </a:xfrm>
          <a:prstGeom prst="rect">
            <a:avLst/>
          </a:prstGeom>
          <a:noFill/>
          <a:ln>
            <a:noFill/>
          </a:ln>
        </p:spPr>
        <p:txBody>
          <a:bodyPr spcFirstLastPara="1" wrap="square" lIns="0" tIns="0" rIns="0" bIns="0" anchor="t" anchorCtr="0">
            <a:spAutoFit/>
          </a:bodyPr>
          <a:lstStyle/>
          <a:p>
            <a:pPr defTabSz="609630">
              <a:lnSpc>
                <a:spcPct val="140004"/>
              </a:lnSpc>
              <a:buClr>
                <a:srgbClr val="000000"/>
              </a:buClr>
              <a:buSzPts val="13466"/>
            </a:pPr>
            <a:r>
              <a:rPr lang="en-US" sz="6511" kern="0">
                <a:solidFill>
                  <a:srgbClr val="000000"/>
                </a:solidFill>
                <a:latin typeface="Archivo Black"/>
                <a:ea typeface="Archivo Black"/>
                <a:cs typeface="Archivo Black"/>
                <a:sym typeface="Archivo Black"/>
              </a:rPr>
              <a:t>Background</a:t>
            </a:r>
            <a:endParaRPr sz="100" kern="0">
              <a:solidFill>
                <a:srgbClr val="000000"/>
              </a:solidFill>
              <a:latin typeface="Archivo Black"/>
              <a:ea typeface="Archivo Black"/>
              <a:cs typeface="Archivo Black"/>
              <a:sym typeface="Archivo Black"/>
            </a:endParaRPr>
          </a:p>
        </p:txBody>
      </p:sp>
      <p:sp>
        <p:nvSpPr>
          <p:cNvPr id="353" name="Google Shape;353;g3a0710a4eb1_0_243"/>
          <p:cNvSpPr/>
          <p:nvPr/>
        </p:nvSpPr>
        <p:spPr>
          <a:xfrm>
            <a:off x="-60164" y="5556600"/>
            <a:ext cx="1447678" cy="1447678"/>
          </a:xfrm>
          <a:custGeom>
            <a:avLst/>
            <a:gdLst/>
            <a:ahLst/>
            <a:cxnLst/>
            <a:rect l="l" t="t" r="r" b="b"/>
            <a:pathLst>
              <a:path w="2171517" h="2171517" extrusionOk="0">
                <a:moveTo>
                  <a:pt x="0" y="0"/>
                </a:moveTo>
                <a:lnTo>
                  <a:pt x="2171517" y="0"/>
                </a:lnTo>
                <a:lnTo>
                  <a:pt x="2171517" y="2171517"/>
                </a:lnTo>
                <a:lnTo>
                  <a:pt x="0" y="2171517"/>
                </a:lnTo>
                <a:lnTo>
                  <a:pt x="0" y="0"/>
                </a:lnTo>
                <a:close/>
              </a:path>
            </a:pathLst>
          </a:custGeom>
          <a:blipFill rotWithShape="1">
            <a:blip r:embed="rId3">
              <a:alphaModFix/>
            </a:blip>
            <a:stretch>
              <a:fillRect/>
            </a:stretch>
          </a:blipFill>
          <a:ln>
            <a:noFill/>
          </a:ln>
        </p:spPr>
        <p:txBody>
          <a:bodyPr/>
          <a:lstStyle/>
          <a:p>
            <a:pPr defTabSz="609630">
              <a:buClr>
                <a:srgbClr val="000000"/>
              </a:buClr>
            </a:pPr>
            <a:endParaRPr lang="en-US" sz="933" kern="0">
              <a:solidFill>
                <a:srgbClr val="000000"/>
              </a:solidFill>
              <a:latin typeface="Arial"/>
              <a:cs typeface="Arial"/>
              <a:sym typeface="Arial"/>
            </a:endParaRPr>
          </a:p>
        </p:txBody>
      </p:sp>
      <p:sp>
        <p:nvSpPr>
          <p:cNvPr id="354" name="Google Shape;354;g3a0710a4eb1_0_243"/>
          <p:cNvSpPr txBox="1"/>
          <p:nvPr/>
        </p:nvSpPr>
        <p:spPr>
          <a:xfrm>
            <a:off x="1447800" y="1893929"/>
            <a:ext cx="9665800" cy="861774"/>
          </a:xfrm>
          <a:prstGeom prst="rect">
            <a:avLst/>
          </a:prstGeom>
          <a:noFill/>
          <a:ln>
            <a:noFill/>
          </a:ln>
        </p:spPr>
        <p:txBody>
          <a:bodyPr spcFirstLastPara="1" wrap="square" lIns="0" tIns="0" rIns="0" bIns="0" anchor="t" anchorCtr="0">
            <a:spAutoFit/>
          </a:bodyPr>
          <a:lstStyle/>
          <a:p>
            <a:pPr defTabSz="609630">
              <a:lnSpc>
                <a:spcPct val="140010"/>
              </a:lnSpc>
              <a:buClr>
                <a:srgbClr val="000000"/>
              </a:buClr>
              <a:buSzPts val="3999"/>
            </a:pPr>
            <a:r>
              <a:rPr lang="en-US" sz="4000" kern="0">
                <a:solidFill>
                  <a:srgbClr val="000000"/>
                </a:solidFill>
                <a:latin typeface="Caveat Brush"/>
                <a:ea typeface="Caveat Brush"/>
                <a:cs typeface="Caveat Brush"/>
                <a:sym typeface="Caveat Brush"/>
              </a:rPr>
              <a:t>insert info </a:t>
            </a:r>
            <a:endParaRPr sz="4000" kern="0">
              <a:solidFill>
                <a:srgbClr val="000000"/>
              </a:solidFill>
              <a:latin typeface="Caveat Brush"/>
              <a:ea typeface="Caveat Brush"/>
              <a:cs typeface="Caveat Brush"/>
              <a:sym typeface="Caveat Brush"/>
            </a:endParaRPr>
          </a:p>
        </p:txBody>
      </p:sp>
      <p:pic>
        <p:nvPicPr>
          <p:cNvPr id="355" name="Google Shape;355;g3a0710a4eb1_0_243" title="Center for Economic Education.png"/>
          <p:cNvPicPr preferRelativeResize="0"/>
          <p:nvPr/>
        </p:nvPicPr>
        <p:blipFill rotWithShape="1">
          <a:blip r:embed="rId4">
            <a:alphaModFix/>
          </a:blip>
          <a:srcRect/>
          <a:stretch/>
        </p:blipFill>
        <p:spPr>
          <a:xfrm>
            <a:off x="10090109" y="5632883"/>
            <a:ext cx="1848532" cy="1129167"/>
          </a:xfrm>
          <a:prstGeom prst="rect">
            <a:avLst/>
          </a:prstGeom>
          <a:noFill/>
          <a:ln>
            <a:noFill/>
          </a:ln>
        </p:spPr>
      </p:pic>
      <p:pic>
        <p:nvPicPr>
          <p:cNvPr id="356" name="Google Shape;356;g3a0710a4eb1_0_243"/>
          <p:cNvPicPr preferRelativeResize="0"/>
          <p:nvPr/>
        </p:nvPicPr>
        <p:blipFill rotWithShape="1">
          <a:blip r:embed="rId5">
            <a:alphaModFix/>
          </a:blip>
          <a:srcRect/>
          <a:stretch/>
        </p:blipFill>
        <p:spPr>
          <a:xfrm>
            <a:off x="1" y="0"/>
            <a:ext cx="8880599" cy="6660449"/>
          </a:xfrm>
          <a:prstGeom prst="rect">
            <a:avLst/>
          </a:prstGeom>
          <a:noFill/>
          <a:ln>
            <a:noFill/>
          </a:ln>
        </p:spPr>
      </p:pic>
      <p:pic>
        <p:nvPicPr>
          <p:cNvPr id="357" name="Google Shape;357;g3a0710a4eb1_0_243" title="studbudzFB.jpg"/>
          <p:cNvPicPr preferRelativeResize="0"/>
          <p:nvPr/>
        </p:nvPicPr>
        <p:blipFill rotWithShape="1">
          <a:blip r:embed="rId6">
            <a:alphaModFix/>
          </a:blip>
          <a:srcRect/>
          <a:stretch/>
        </p:blipFill>
        <p:spPr>
          <a:xfrm>
            <a:off x="7751567" y="0"/>
            <a:ext cx="4440431" cy="6857999"/>
          </a:xfrm>
          <a:prstGeom prst="rect">
            <a:avLst/>
          </a:prstGeom>
          <a:noFill/>
          <a:ln>
            <a:noFill/>
          </a:ln>
        </p:spPr>
      </p:pic>
      <p:sp>
        <p:nvSpPr>
          <p:cNvPr id="358" name="Google Shape;358;g3a0710a4eb1_0_243"/>
          <p:cNvSpPr txBox="1"/>
          <p:nvPr/>
        </p:nvSpPr>
        <p:spPr>
          <a:xfrm>
            <a:off x="423850" y="191634"/>
            <a:ext cx="11791400" cy="991020"/>
          </a:xfrm>
          <a:prstGeom prst="rect">
            <a:avLst/>
          </a:prstGeom>
          <a:noFill/>
          <a:ln>
            <a:noFill/>
          </a:ln>
        </p:spPr>
        <p:txBody>
          <a:bodyPr spcFirstLastPara="1" wrap="square" lIns="60950" tIns="60950" rIns="60950" bIns="60950" anchor="t" anchorCtr="0">
            <a:spAutoFit/>
          </a:bodyPr>
          <a:lstStyle/>
          <a:p>
            <a:pPr defTabSz="609630">
              <a:lnSpc>
                <a:spcPct val="93998"/>
              </a:lnSpc>
              <a:buClr>
                <a:srgbClr val="000000"/>
              </a:buClr>
            </a:pPr>
            <a:r>
              <a:rPr lang="en-US" sz="6000" b="1" kern="0" dirty="0" err="1">
                <a:solidFill>
                  <a:srgbClr val="EB5CEE"/>
                </a:solidFill>
                <a:latin typeface="Montserrat Black"/>
                <a:ea typeface="Montserrat Black"/>
                <a:cs typeface="Montserrat Black"/>
                <a:sym typeface="Montserrat Black"/>
              </a:rPr>
              <a:t>Studbudz</a:t>
            </a:r>
            <a:endParaRPr lang="en-US" sz="6000" kern="0" dirty="0">
              <a:solidFill>
                <a:srgbClr val="EB5CEE"/>
              </a:solidFil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grpSp>
        <p:nvGrpSpPr>
          <p:cNvPr id="363" name="Google Shape;363;g389a6e6c157_0_82"/>
          <p:cNvGrpSpPr/>
          <p:nvPr/>
        </p:nvGrpSpPr>
        <p:grpSpPr>
          <a:xfrm>
            <a:off x="723867" y="921284"/>
            <a:ext cx="10744271" cy="645048"/>
            <a:chOff x="0" y="-38100"/>
            <a:chExt cx="3660989" cy="254832"/>
          </a:xfrm>
          <a:solidFill>
            <a:srgbClr val="00B0F0"/>
          </a:solidFill>
        </p:grpSpPr>
        <p:sp>
          <p:nvSpPr>
            <p:cNvPr id="364" name="Google Shape;364;g389a6e6c157_0_82"/>
            <p:cNvSpPr/>
            <p:nvPr/>
          </p:nvSpPr>
          <p:spPr>
            <a:xfrm>
              <a:off x="0" y="0"/>
              <a:ext cx="3660989" cy="216732"/>
            </a:xfrm>
            <a:custGeom>
              <a:avLst/>
              <a:gdLst/>
              <a:ahLst/>
              <a:cxnLst/>
              <a:rect l="l" t="t" r="r" b="b"/>
              <a:pathLst>
                <a:path w="3660989" h="216732" extrusionOk="0">
                  <a:moveTo>
                    <a:pt x="28405" y="0"/>
                  </a:moveTo>
                  <a:lnTo>
                    <a:pt x="3632584" y="0"/>
                  </a:lnTo>
                  <a:cubicBezTo>
                    <a:pt x="3648271" y="0"/>
                    <a:pt x="3660989" y="12717"/>
                    <a:pt x="3660989" y="28405"/>
                  </a:cubicBezTo>
                  <a:lnTo>
                    <a:pt x="3660989" y="188327"/>
                  </a:lnTo>
                  <a:cubicBezTo>
                    <a:pt x="3660989" y="204015"/>
                    <a:pt x="3648271" y="216732"/>
                    <a:pt x="3632584" y="216732"/>
                  </a:cubicBezTo>
                  <a:lnTo>
                    <a:pt x="28405" y="216732"/>
                  </a:lnTo>
                  <a:cubicBezTo>
                    <a:pt x="12717" y="216732"/>
                    <a:pt x="0" y="204015"/>
                    <a:pt x="0" y="188327"/>
                  </a:cubicBezTo>
                  <a:lnTo>
                    <a:pt x="0" y="28405"/>
                  </a:lnTo>
                  <a:cubicBezTo>
                    <a:pt x="0" y="12717"/>
                    <a:pt x="12717" y="0"/>
                    <a:pt x="28405" y="0"/>
                  </a:cubicBezTo>
                  <a:close/>
                </a:path>
              </a:pathLst>
            </a:custGeom>
            <a:grpFill/>
            <a:ln>
              <a:solidFill>
                <a:srgbClr val="00B0F0"/>
              </a:solidFill>
            </a:ln>
          </p:spPr>
          <p:txBody>
            <a:bodyPr spcFirstLastPara="1" wrap="square" lIns="60950" tIns="60950" rIns="60950" bIns="60950" anchor="ctr" anchorCtr="0">
              <a:noAutofit/>
            </a:bodyPr>
            <a:lstStyle/>
            <a:p>
              <a:pPr defTabSz="609630">
                <a:buClr>
                  <a:srgbClr val="000000"/>
                </a:buClr>
                <a:buSzPts val="1400"/>
              </a:pPr>
              <a:endParaRPr sz="933" kern="0">
                <a:solidFill>
                  <a:srgbClr val="000000"/>
                </a:solidFill>
                <a:latin typeface="Arial"/>
                <a:ea typeface="Arial"/>
                <a:cs typeface="Arial"/>
                <a:sym typeface="Arial"/>
              </a:endParaRPr>
            </a:p>
          </p:txBody>
        </p:sp>
        <p:sp>
          <p:nvSpPr>
            <p:cNvPr id="365" name="Google Shape;365;g389a6e6c157_0_82"/>
            <p:cNvSpPr txBox="1"/>
            <p:nvPr/>
          </p:nvSpPr>
          <p:spPr>
            <a:xfrm>
              <a:off x="0" y="-38100"/>
              <a:ext cx="3660900" cy="254700"/>
            </a:xfrm>
            <a:prstGeom prst="rect">
              <a:avLst/>
            </a:prstGeom>
            <a:grpFill/>
            <a:ln>
              <a:solidFill>
                <a:srgbClr val="00B0F0"/>
              </a:solidFill>
            </a:ln>
          </p:spPr>
          <p:txBody>
            <a:bodyPr spcFirstLastPara="1" wrap="square" lIns="33867" tIns="33867" rIns="33867" bIns="33867" anchor="ctr" anchorCtr="0">
              <a:noAutofit/>
            </a:bodyPr>
            <a:lstStyle/>
            <a:p>
              <a:pPr algn="ctr" defTabSz="609630">
                <a:lnSpc>
                  <a:spcPct val="147722"/>
                </a:lnSpc>
                <a:buClr>
                  <a:srgbClr val="000000"/>
                </a:buClr>
                <a:buSzPts val="1800"/>
              </a:pPr>
              <a:endParaRPr sz="1200" kern="0">
                <a:solidFill>
                  <a:srgbClr val="000000"/>
                </a:solidFill>
                <a:latin typeface="Calibri"/>
                <a:ea typeface="Calibri"/>
                <a:cs typeface="Calibri"/>
                <a:sym typeface="Calibri"/>
              </a:endParaRPr>
            </a:p>
          </p:txBody>
        </p:sp>
      </p:grpSp>
      <p:sp>
        <p:nvSpPr>
          <p:cNvPr id="366" name="Google Shape;366;g389a6e6c157_0_82"/>
          <p:cNvSpPr txBox="1"/>
          <p:nvPr/>
        </p:nvSpPr>
        <p:spPr>
          <a:xfrm>
            <a:off x="880111" y="294800"/>
            <a:ext cx="9840372" cy="1015663"/>
          </a:xfrm>
          <a:prstGeom prst="rect">
            <a:avLst/>
          </a:prstGeom>
          <a:noFill/>
          <a:ln>
            <a:noFill/>
          </a:ln>
        </p:spPr>
        <p:txBody>
          <a:bodyPr spcFirstLastPara="1" wrap="square" lIns="0" tIns="0" rIns="0" bIns="0" anchor="t" anchorCtr="0">
            <a:spAutoFit/>
          </a:bodyPr>
          <a:lstStyle/>
          <a:p>
            <a:pPr defTabSz="609630">
              <a:buClr>
                <a:srgbClr val="000000"/>
              </a:buClr>
              <a:buSzPts val="1100"/>
            </a:pPr>
            <a:r>
              <a:rPr lang="en-US" sz="6600" b="1" kern="0" dirty="0" err="1">
                <a:solidFill>
                  <a:srgbClr val="EB5CEE"/>
                </a:solidFill>
                <a:latin typeface="Montserrat Black"/>
                <a:ea typeface="Montserrat Black"/>
                <a:cs typeface="Montserrat Black"/>
                <a:sym typeface="Montserrat Black"/>
              </a:rPr>
              <a:t>Studbudz</a:t>
            </a:r>
            <a:endParaRPr sz="400" b="1" kern="0" dirty="0">
              <a:solidFill>
                <a:srgbClr val="000000"/>
              </a:solidFill>
              <a:latin typeface="Montserrat" panose="00000500000000000000" pitchFamily="2" charset="0"/>
              <a:ea typeface="Archivo Black"/>
              <a:cs typeface="Archivo Black"/>
              <a:sym typeface="Archivo Black"/>
            </a:endParaRPr>
          </a:p>
        </p:txBody>
      </p:sp>
      <p:sp>
        <p:nvSpPr>
          <p:cNvPr id="367" name="Google Shape;367;g389a6e6c157_0_82"/>
          <p:cNvSpPr txBox="1"/>
          <p:nvPr/>
        </p:nvSpPr>
        <p:spPr>
          <a:xfrm>
            <a:off x="880111" y="1893929"/>
            <a:ext cx="8503920" cy="5047536"/>
          </a:xfrm>
          <a:prstGeom prst="rect">
            <a:avLst/>
          </a:prstGeom>
          <a:noFill/>
          <a:ln>
            <a:noFill/>
          </a:ln>
        </p:spPr>
        <p:txBody>
          <a:bodyPr spcFirstLastPara="1" wrap="square" lIns="0" tIns="0" rIns="0" bIns="0" anchor="t" anchorCtr="0">
            <a:spAutoFit/>
          </a:bodyPr>
          <a:lstStyle/>
          <a:p>
            <a:pPr marL="304815" indent="-304815" defTabSz="609630">
              <a:buClr>
                <a:srgbClr val="000000"/>
              </a:buClr>
              <a:buSzPct val="100000"/>
              <a:buFont typeface="Caveat Brush"/>
              <a:buChar char="●"/>
            </a:pPr>
            <a:r>
              <a:rPr lang="en-US" sz="3200" kern="0" dirty="0">
                <a:solidFill>
                  <a:srgbClr val="000000"/>
                </a:solidFill>
                <a:latin typeface="Montserrat" panose="00000500000000000000" pitchFamily="2" charset="0"/>
                <a:ea typeface="Caveat Brush"/>
                <a:cs typeface="Caveat Brush"/>
                <a:sym typeface="Caveat Brush"/>
              </a:rPr>
              <a:t>“Twin”</a:t>
            </a:r>
            <a:endParaRPr sz="3200" kern="0" dirty="0">
              <a:solidFill>
                <a:srgbClr val="000000"/>
              </a:solidFill>
              <a:latin typeface="Montserrat" panose="00000500000000000000" pitchFamily="2" charset="0"/>
              <a:ea typeface="Caveat Brush"/>
              <a:cs typeface="Caveat Brush"/>
              <a:sym typeface="Caveat Brush"/>
            </a:endParaRPr>
          </a:p>
          <a:p>
            <a:pPr marL="304815" indent="-304815" defTabSz="609630">
              <a:buClr>
                <a:srgbClr val="000000"/>
              </a:buClr>
              <a:buSzPct val="100000"/>
              <a:buFont typeface="Caveat Brush"/>
              <a:buChar char="●"/>
            </a:pPr>
            <a:r>
              <a:rPr lang="en-US" sz="3200" kern="0" dirty="0">
                <a:solidFill>
                  <a:srgbClr val="000000"/>
                </a:solidFill>
                <a:latin typeface="Montserrat" panose="00000500000000000000" pitchFamily="2" charset="0"/>
                <a:ea typeface="Caveat Brush"/>
                <a:cs typeface="Caveat Brush"/>
                <a:sym typeface="Caveat Brush"/>
              </a:rPr>
              <a:t>Courtney Williams and Natisha Hiedeman</a:t>
            </a:r>
          </a:p>
          <a:p>
            <a:pPr marL="304815" indent="-304815" defTabSz="609630">
              <a:buClr>
                <a:srgbClr val="000000"/>
              </a:buClr>
              <a:buSzPct val="100000"/>
              <a:buFont typeface="Caveat Brush"/>
              <a:buChar char="●"/>
            </a:pPr>
            <a:r>
              <a:rPr lang="en-US" sz="3200" kern="0" dirty="0">
                <a:solidFill>
                  <a:srgbClr val="000000"/>
                </a:solidFill>
                <a:latin typeface="Montserrat" panose="00000500000000000000" pitchFamily="2" charset="0"/>
                <a:ea typeface="Caveat Brush"/>
                <a:cs typeface="Caveat Brush"/>
                <a:sym typeface="Caveat Brush"/>
              </a:rPr>
              <a:t>Launched </a:t>
            </a:r>
            <a:r>
              <a:rPr lang="en-US" sz="3200" kern="0" dirty="0" err="1">
                <a:solidFill>
                  <a:srgbClr val="000000"/>
                </a:solidFill>
                <a:latin typeface="Montserrat" panose="00000500000000000000" pitchFamily="2" charset="0"/>
                <a:ea typeface="Caveat Brush"/>
                <a:cs typeface="Caveat Brush"/>
                <a:sym typeface="Caveat Brush"/>
              </a:rPr>
              <a:t>Studbudz</a:t>
            </a:r>
            <a:r>
              <a:rPr lang="en-US" sz="3200" kern="0" dirty="0">
                <a:solidFill>
                  <a:srgbClr val="000000"/>
                </a:solidFill>
                <a:latin typeface="Montserrat" panose="00000500000000000000" pitchFamily="2" charset="0"/>
                <a:ea typeface="Caveat Brush"/>
                <a:cs typeface="Caveat Brush"/>
                <a:sym typeface="Caveat Brush"/>
              </a:rPr>
              <a:t> Twitch account in June 2025</a:t>
            </a:r>
            <a:endParaRPr sz="3200" kern="0" dirty="0">
              <a:solidFill>
                <a:srgbClr val="000000"/>
              </a:solidFill>
              <a:latin typeface="Montserrat" panose="00000500000000000000" pitchFamily="2" charset="0"/>
              <a:ea typeface="Caveat Brush"/>
              <a:cs typeface="Caveat Brush"/>
              <a:sym typeface="Caveat Brush"/>
            </a:endParaRPr>
          </a:p>
          <a:p>
            <a:pPr marL="304815" indent="-304815" defTabSz="609630">
              <a:buClr>
                <a:srgbClr val="000000"/>
              </a:buClr>
              <a:buSzPct val="100000"/>
              <a:buFont typeface="Caveat Brush"/>
              <a:buChar char="●"/>
            </a:pPr>
            <a:r>
              <a:rPr lang="en-US" sz="3200" kern="0" dirty="0">
                <a:solidFill>
                  <a:srgbClr val="000000"/>
                </a:solidFill>
                <a:latin typeface="Montserrat" panose="00000500000000000000" pitchFamily="2" charset="0"/>
                <a:ea typeface="Caveat Brush"/>
                <a:cs typeface="Caveat Brush"/>
                <a:sym typeface="Caveat Brush"/>
              </a:rPr>
              <a:t>July 18-19, 2025 - rose to fame after 72-hour Twitch stream during WNBA All Star Weekend. Unprecedented access. </a:t>
            </a:r>
            <a:endParaRPr sz="3200" kern="0" dirty="0">
              <a:solidFill>
                <a:srgbClr val="000000"/>
              </a:solidFill>
              <a:latin typeface="Montserrat" panose="00000500000000000000" pitchFamily="2" charset="0"/>
              <a:ea typeface="Caveat Brush"/>
              <a:cs typeface="Caveat Brush"/>
              <a:sym typeface="Caveat Brush"/>
            </a:endParaRPr>
          </a:p>
          <a:p>
            <a:pPr marL="304815" indent="-304815" defTabSz="609630">
              <a:buClr>
                <a:srgbClr val="000000"/>
              </a:buClr>
              <a:buSzPct val="100000"/>
              <a:buFont typeface="Caveat Brush"/>
              <a:buChar char="●"/>
            </a:pPr>
            <a:r>
              <a:rPr lang="en-US" sz="3200" kern="0" dirty="0">
                <a:solidFill>
                  <a:srgbClr val="000000"/>
                </a:solidFill>
                <a:latin typeface="Montserrat" panose="00000500000000000000" pitchFamily="2" charset="0"/>
                <a:ea typeface="Caveat Brush"/>
                <a:cs typeface="Caveat Brush"/>
                <a:sym typeface="Caveat Brush"/>
              </a:rPr>
              <a:t>Unapologetically themselves</a:t>
            </a:r>
            <a:endParaRPr sz="3200" kern="0" dirty="0">
              <a:solidFill>
                <a:srgbClr val="000000"/>
              </a:solidFill>
              <a:latin typeface="Montserrat" panose="00000500000000000000" pitchFamily="2" charset="0"/>
              <a:ea typeface="Caveat Brush"/>
              <a:cs typeface="Caveat Brush"/>
              <a:sym typeface="Caveat Brush"/>
            </a:endParaRPr>
          </a:p>
          <a:p>
            <a:pPr marL="304815" defTabSz="609630">
              <a:buClr>
                <a:srgbClr val="000000"/>
              </a:buClr>
              <a:buSzPts val="6000"/>
            </a:pPr>
            <a:endParaRPr sz="4000" kern="0" dirty="0">
              <a:solidFill>
                <a:srgbClr val="000000"/>
              </a:solidFill>
              <a:latin typeface="Caveat Brush"/>
              <a:ea typeface="Caveat Brush"/>
              <a:cs typeface="Caveat Brush"/>
              <a:sym typeface="Caveat Brush"/>
            </a:endParaRPr>
          </a:p>
        </p:txBody>
      </p:sp>
      <p:pic>
        <p:nvPicPr>
          <p:cNvPr id="368" name="Google Shape;368;g389a6e6c157_0_82" title="Center for Economic Education.png"/>
          <p:cNvPicPr preferRelativeResize="0"/>
          <p:nvPr/>
        </p:nvPicPr>
        <p:blipFill rotWithShape="1">
          <a:blip r:embed="rId3">
            <a:alphaModFix/>
          </a:blip>
          <a:srcRect/>
          <a:stretch/>
        </p:blipFill>
        <p:spPr>
          <a:xfrm>
            <a:off x="10090109" y="5632883"/>
            <a:ext cx="1848532" cy="1129167"/>
          </a:xfrm>
          <a:prstGeom prst="rect">
            <a:avLst/>
          </a:prstGeom>
          <a:noFill/>
          <a:ln>
            <a:noFill/>
          </a:ln>
        </p:spPr>
      </p:pic>
      <p:pic>
        <p:nvPicPr>
          <p:cNvPr id="369" name="Google Shape;369;g389a6e6c157_0_82"/>
          <p:cNvPicPr preferRelativeResize="0"/>
          <p:nvPr/>
        </p:nvPicPr>
        <p:blipFill rotWithShape="1">
          <a:blip r:embed="rId4">
            <a:alphaModFix/>
          </a:blip>
          <a:srcRect/>
          <a:stretch/>
        </p:blipFill>
        <p:spPr>
          <a:xfrm>
            <a:off x="5415863" y="65879"/>
            <a:ext cx="4191000" cy="2355850"/>
          </a:xfrm>
          <a:prstGeom prst="rect">
            <a:avLst/>
          </a:prstGeom>
          <a:noFill/>
          <a:ln>
            <a:noFill/>
          </a:ln>
        </p:spPr>
      </p:pic>
      <p:pic>
        <p:nvPicPr>
          <p:cNvPr id="370" name="Google Shape;370;g389a6e6c157_0_82"/>
          <p:cNvPicPr preferRelativeResize="0"/>
          <p:nvPr/>
        </p:nvPicPr>
        <p:blipFill rotWithShape="1">
          <a:blip r:embed="rId5">
            <a:alphaModFix/>
          </a:blip>
          <a:srcRect/>
          <a:stretch/>
        </p:blipFill>
        <p:spPr>
          <a:xfrm>
            <a:off x="9606871" y="65883"/>
            <a:ext cx="2585129" cy="32282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grpSp>
        <p:nvGrpSpPr>
          <p:cNvPr id="375" name="Google Shape;375;g389be053f3c_0_15"/>
          <p:cNvGrpSpPr/>
          <p:nvPr/>
        </p:nvGrpSpPr>
        <p:grpSpPr>
          <a:xfrm>
            <a:off x="723867" y="921284"/>
            <a:ext cx="10744271" cy="645048"/>
            <a:chOff x="0" y="-38100"/>
            <a:chExt cx="3660989" cy="254832"/>
          </a:xfrm>
          <a:solidFill>
            <a:srgbClr val="00B0F0"/>
          </a:solidFill>
        </p:grpSpPr>
        <p:sp>
          <p:nvSpPr>
            <p:cNvPr id="376" name="Google Shape;376;g389be053f3c_0_15"/>
            <p:cNvSpPr/>
            <p:nvPr/>
          </p:nvSpPr>
          <p:spPr>
            <a:xfrm>
              <a:off x="0" y="0"/>
              <a:ext cx="3660989" cy="216732"/>
            </a:xfrm>
            <a:custGeom>
              <a:avLst/>
              <a:gdLst/>
              <a:ahLst/>
              <a:cxnLst/>
              <a:rect l="l" t="t" r="r" b="b"/>
              <a:pathLst>
                <a:path w="3660989" h="216732" extrusionOk="0">
                  <a:moveTo>
                    <a:pt x="28405" y="0"/>
                  </a:moveTo>
                  <a:lnTo>
                    <a:pt x="3632584" y="0"/>
                  </a:lnTo>
                  <a:cubicBezTo>
                    <a:pt x="3648271" y="0"/>
                    <a:pt x="3660989" y="12717"/>
                    <a:pt x="3660989" y="28405"/>
                  </a:cubicBezTo>
                  <a:lnTo>
                    <a:pt x="3660989" y="188327"/>
                  </a:lnTo>
                  <a:cubicBezTo>
                    <a:pt x="3660989" y="204015"/>
                    <a:pt x="3648271" y="216732"/>
                    <a:pt x="3632584" y="216732"/>
                  </a:cubicBezTo>
                  <a:lnTo>
                    <a:pt x="28405" y="216732"/>
                  </a:lnTo>
                  <a:cubicBezTo>
                    <a:pt x="12717" y="216732"/>
                    <a:pt x="0" y="204015"/>
                    <a:pt x="0" y="188327"/>
                  </a:cubicBezTo>
                  <a:lnTo>
                    <a:pt x="0" y="28405"/>
                  </a:lnTo>
                  <a:cubicBezTo>
                    <a:pt x="0" y="12717"/>
                    <a:pt x="12717" y="0"/>
                    <a:pt x="28405" y="0"/>
                  </a:cubicBezTo>
                  <a:close/>
                </a:path>
              </a:pathLst>
            </a:custGeom>
            <a:grpFill/>
            <a:ln>
              <a:noFill/>
            </a:ln>
          </p:spPr>
          <p:txBody>
            <a:bodyPr spcFirstLastPara="1" wrap="square" lIns="60950" tIns="60950" rIns="60950" bIns="60950" anchor="ctr" anchorCtr="0">
              <a:noAutofit/>
            </a:bodyPr>
            <a:lstStyle/>
            <a:p>
              <a:pPr defTabSz="609630">
                <a:buClr>
                  <a:srgbClr val="000000"/>
                </a:buClr>
                <a:buSzPts val="1400"/>
              </a:pPr>
              <a:endParaRPr sz="933" kern="0">
                <a:solidFill>
                  <a:srgbClr val="000000"/>
                </a:solidFill>
                <a:latin typeface="Arial"/>
                <a:ea typeface="Arial"/>
                <a:cs typeface="Arial"/>
                <a:sym typeface="Arial"/>
              </a:endParaRPr>
            </a:p>
          </p:txBody>
        </p:sp>
        <p:sp>
          <p:nvSpPr>
            <p:cNvPr id="377" name="Google Shape;377;g389be053f3c_0_15"/>
            <p:cNvSpPr txBox="1"/>
            <p:nvPr/>
          </p:nvSpPr>
          <p:spPr>
            <a:xfrm>
              <a:off x="0" y="-38100"/>
              <a:ext cx="3660900" cy="254700"/>
            </a:xfrm>
            <a:prstGeom prst="rect">
              <a:avLst/>
            </a:prstGeom>
            <a:grpFill/>
            <a:ln>
              <a:noFill/>
            </a:ln>
          </p:spPr>
          <p:txBody>
            <a:bodyPr spcFirstLastPara="1" wrap="square" lIns="33867" tIns="33867" rIns="33867" bIns="33867" anchor="ctr" anchorCtr="0">
              <a:noAutofit/>
            </a:bodyPr>
            <a:lstStyle/>
            <a:p>
              <a:pPr algn="ctr" defTabSz="609630">
                <a:lnSpc>
                  <a:spcPct val="147722"/>
                </a:lnSpc>
                <a:buClr>
                  <a:srgbClr val="000000"/>
                </a:buClr>
                <a:buSzPts val="1800"/>
              </a:pPr>
              <a:endParaRPr sz="1200" kern="0">
                <a:solidFill>
                  <a:srgbClr val="000000"/>
                </a:solidFill>
                <a:latin typeface="Calibri"/>
                <a:ea typeface="Calibri"/>
                <a:cs typeface="Calibri"/>
                <a:sym typeface="Calibri"/>
              </a:endParaRPr>
            </a:p>
          </p:txBody>
        </p:sp>
      </p:grpSp>
      <p:sp>
        <p:nvSpPr>
          <p:cNvPr id="378" name="Google Shape;378;g389be053f3c_0_15"/>
          <p:cNvSpPr txBox="1"/>
          <p:nvPr/>
        </p:nvSpPr>
        <p:spPr>
          <a:xfrm>
            <a:off x="1054683" y="294800"/>
            <a:ext cx="9665800" cy="1015663"/>
          </a:xfrm>
          <a:prstGeom prst="rect">
            <a:avLst/>
          </a:prstGeom>
          <a:noFill/>
          <a:ln>
            <a:noFill/>
          </a:ln>
        </p:spPr>
        <p:txBody>
          <a:bodyPr spcFirstLastPara="1" wrap="square" lIns="0" tIns="0" rIns="0" bIns="0" anchor="t" anchorCtr="0">
            <a:spAutoFit/>
          </a:bodyPr>
          <a:lstStyle/>
          <a:p>
            <a:pPr defTabSz="609630">
              <a:buClr>
                <a:srgbClr val="000000"/>
              </a:buClr>
              <a:buSzPts val="1100"/>
            </a:pPr>
            <a:r>
              <a:rPr lang="en-US" sz="6600" b="1" kern="0" dirty="0" err="1">
                <a:solidFill>
                  <a:srgbClr val="EB5CEE"/>
                </a:solidFill>
                <a:latin typeface="Montserrat Black"/>
                <a:ea typeface="Montserrat Black"/>
                <a:cs typeface="Montserrat Black"/>
                <a:sym typeface="Montserrat Black"/>
              </a:rPr>
              <a:t>Studbudz</a:t>
            </a:r>
            <a:endParaRPr sz="400" b="1" kern="0" dirty="0">
              <a:solidFill>
                <a:srgbClr val="000000"/>
              </a:solidFill>
              <a:latin typeface="Archivo Black"/>
              <a:ea typeface="Archivo Black"/>
              <a:cs typeface="Archivo Black"/>
              <a:sym typeface="Archivo Black"/>
            </a:endParaRPr>
          </a:p>
        </p:txBody>
      </p:sp>
      <p:sp>
        <p:nvSpPr>
          <p:cNvPr id="379" name="Google Shape;379;g389be053f3c_0_15"/>
          <p:cNvSpPr txBox="1"/>
          <p:nvPr/>
        </p:nvSpPr>
        <p:spPr>
          <a:xfrm>
            <a:off x="1447800" y="1566333"/>
            <a:ext cx="9665800" cy="4154984"/>
          </a:xfrm>
          <a:prstGeom prst="rect">
            <a:avLst/>
          </a:prstGeom>
          <a:noFill/>
          <a:ln>
            <a:noFill/>
          </a:ln>
        </p:spPr>
        <p:txBody>
          <a:bodyPr spcFirstLastPara="1" wrap="square" lIns="0" tIns="0" rIns="0" bIns="0" anchor="t" anchorCtr="0">
            <a:spAutoFit/>
          </a:bodyPr>
          <a:lstStyle/>
          <a:p>
            <a:pPr defTabSz="609630">
              <a:buClr>
                <a:srgbClr val="000000"/>
              </a:buClr>
              <a:buSzPts val="5400"/>
            </a:pPr>
            <a:r>
              <a:rPr lang="en-US" sz="3000" b="1" kern="0" dirty="0">
                <a:solidFill>
                  <a:srgbClr val="000000"/>
                </a:solidFill>
                <a:latin typeface="Montserrat  "/>
                <a:ea typeface="Caveat Brush"/>
                <a:cs typeface="Caveat Brush"/>
                <a:sym typeface="Caveat Brush"/>
              </a:rPr>
              <a:t>Secured multiple sponsorship deals together</a:t>
            </a:r>
            <a:endParaRPr sz="3000" b="1" kern="0" dirty="0">
              <a:solidFill>
                <a:srgbClr val="000000"/>
              </a:solidFill>
              <a:latin typeface="Montserrat  "/>
              <a:ea typeface="Caveat Brush"/>
              <a:cs typeface="Caveat Brush"/>
              <a:sym typeface="Caveat Brush"/>
            </a:endParaRPr>
          </a:p>
          <a:p>
            <a:pPr marL="304815" indent="-304815" defTabSz="609630">
              <a:buClr>
                <a:srgbClr val="000000"/>
              </a:buClr>
              <a:buSzPct val="100000"/>
              <a:buFont typeface="Caveat Brush"/>
              <a:buChar char="●"/>
            </a:pPr>
            <a:r>
              <a:rPr lang="en-US" sz="3000" kern="0" dirty="0">
                <a:solidFill>
                  <a:srgbClr val="000000"/>
                </a:solidFill>
                <a:latin typeface="Montserrat  "/>
                <a:ea typeface="Caveat Brush"/>
                <a:cs typeface="Caveat Brush"/>
                <a:sym typeface="Caveat Brush"/>
              </a:rPr>
              <a:t>U by Kotex									</a:t>
            </a:r>
            <a:endParaRPr sz="3000" kern="0" dirty="0">
              <a:solidFill>
                <a:srgbClr val="000000"/>
              </a:solidFill>
              <a:latin typeface="Montserrat  "/>
              <a:ea typeface="Caveat Brush"/>
              <a:cs typeface="Caveat Brush"/>
              <a:sym typeface="Caveat Brush"/>
            </a:endParaRPr>
          </a:p>
          <a:p>
            <a:pPr marL="304815" indent="-304815" defTabSz="609630">
              <a:buClr>
                <a:srgbClr val="000000"/>
              </a:buClr>
              <a:buSzPct val="100000"/>
              <a:buFont typeface="Caveat Brush"/>
              <a:buChar char="●"/>
            </a:pPr>
            <a:r>
              <a:rPr lang="en-US" sz="3000" kern="0" dirty="0">
                <a:solidFill>
                  <a:srgbClr val="000000"/>
                </a:solidFill>
                <a:latin typeface="Montserrat  "/>
                <a:ea typeface="Caveat Brush"/>
                <a:cs typeface="Caveat Brush"/>
                <a:sym typeface="Caveat Brush"/>
              </a:rPr>
              <a:t>DoorDash							</a:t>
            </a:r>
            <a:endParaRPr sz="3000" kern="0" dirty="0">
              <a:solidFill>
                <a:srgbClr val="000000"/>
              </a:solidFill>
              <a:latin typeface="Montserrat  "/>
              <a:ea typeface="Caveat Brush"/>
              <a:cs typeface="Caveat Brush"/>
              <a:sym typeface="Caveat Brush"/>
            </a:endParaRPr>
          </a:p>
          <a:p>
            <a:pPr marL="304815" indent="-304815" defTabSz="609630">
              <a:buClr>
                <a:srgbClr val="000000"/>
              </a:buClr>
              <a:buSzPct val="100000"/>
              <a:buFont typeface="Caveat Brush"/>
              <a:buChar char="●"/>
            </a:pPr>
            <a:r>
              <a:rPr lang="en-US" sz="3000" kern="0" dirty="0">
                <a:solidFill>
                  <a:srgbClr val="000000"/>
                </a:solidFill>
                <a:latin typeface="Montserrat  "/>
                <a:ea typeface="Caveat Brush"/>
                <a:cs typeface="Caveat Brush"/>
                <a:sym typeface="Caveat Brush"/>
              </a:rPr>
              <a:t>Starbucks</a:t>
            </a:r>
            <a:endParaRPr sz="3000" kern="0" dirty="0">
              <a:solidFill>
                <a:srgbClr val="000000"/>
              </a:solidFill>
              <a:latin typeface="Montserrat  "/>
              <a:ea typeface="Caveat Brush"/>
              <a:cs typeface="Caveat Brush"/>
              <a:sym typeface="Caveat Brush"/>
            </a:endParaRPr>
          </a:p>
          <a:p>
            <a:pPr marL="304815" indent="-304815" defTabSz="609630">
              <a:buClr>
                <a:srgbClr val="000000"/>
              </a:buClr>
              <a:buSzPct val="100000"/>
              <a:buFont typeface="Caveat Brush"/>
              <a:buChar char="●"/>
            </a:pPr>
            <a:r>
              <a:rPr lang="en-US" sz="3000" kern="0" dirty="0">
                <a:solidFill>
                  <a:srgbClr val="000000"/>
                </a:solidFill>
                <a:latin typeface="Montserrat  "/>
                <a:ea typeface="Caveat Brush"/>
                <a:cs typeface="Caveat Brush"/>
                <a:sym typeface="Caveat Brush"/>
              </a:rPr>
              <a:t>Sprite</a:t>
            </a:r>
            <a:endParaRPr sz="3000" kern="0" dirty="0">
              <a:solidFill>
                <a:srgbClr val="000000"/>
              </a:solidFill>
              <a:latin typeface="Montserrat  "/>
              <a:ea typeface="Caveat Brush"/>
              <a:cs typeface="Caveat Brush"/>
              <a:sym typeface="Caveat Brush"/>
            </a:endParaRPr>
          </a:p>
          <a:p>
            <a:pPr marL="304815" indent="-304815" defTabSz="609630">
              <a:buClr>
                <a:srgbClr val="000000"/>
              </a:buClr>
              <a:buSzPct val="100000"/>
              <a:buFont typeface="Caveat Brush"/>
              <a:buChar char="●"/>
            </a:pPr>
            <a:r>
              <a:rPr lang="en-US" sz="3000" kern="0" dirty="0">
                <a:solidFill>
                  <a:srgbClr val="000000"/>
                </a:solidFill>
                <a:latin typeface="Montserrat  "/>
                <a:ea typeface="Caveat Brush"/>
                <a:cs typeface="Caveat Brush"/>
                <a:sym typeface="Caveat Brush"/>
              </a:rPr>
              <a:t>Cash App</a:t>
            </a:r>
            <a:endParaRPr sz="3000" kern="0" dirty="0">
              <a:solidFill>
                <a:srgbClr val="000000"/>
              </a:solidFill>
              <a:latin typeface="Montserrat  "/>
              <a:ea typeface="Caveat Brush"/>
              <a:cs typeface="Caveat Brush"/>
              <a:sym typeface="Caveat Brush"/>
            </a:endParaRPr>
          </a:p>
          <a:p>
            <a:pPr marL="304815" indent="-304815" defTabSz="609630">
              <a:buClr>
                <a:srgbClr val="000000"/>
              </a:buClr>
              <a:buSzPct val="100000"/>
              <a:buFont typeface="Caveat Brush"/>
              <a:buChar char="●"/>
            </a:pPr>
            <a:r>
              <a:rPr lang="en-US" sz="3000" kern="0" dirty="0">
                <a:solidFill>
                  <a:srgbClr val="000000"/>
                </a:solidFill>
                <a:latin typeface="Montserrat  "/>
                <a:ea typeface="Caveat Brush"/>
                <a:cs typeface="Caveat Brush"/>
                <a:sym typeface="Caveat Brush"/>
              </a:rPr>
              <a:t>Reese’s</a:t>
            </a:r>
            <a:endParaRPr sz="3000" kern="0" dirty="0">
              <a:solidFill>
                <a:srgbClr val="000000"/>
              </a:solidFill>
              <a:latin typeface="Montserrat  "/>
              <a:ea typeface="Caveat Brush"/>
              <a:cs typeface="Caveat Brush"/>
              <a:sym typeface="Caveat Brush"/>
            </a:endParaRPr>
          </a:p>
          <a:p>
            <a:pPr marL="304815" indent="-304815" defTabSz="609630">
              <a:buClr>
                <a:srgbClr val="000000"/>
              </a:buClr>
              <a:buSzPct val="100000"/>
              <a:buFont typeface="Caveat Brush"/>
              <a:buChar char="●"/>
            </a:pPr>
            <a:r>
              <a:rPr lang="en-US" sz="3000" kern="0" dirty="0" err="1">
                <a:solidFill>
                  <a:srgbClr val="000000"/>
                </a:solidFill>
                <a:latin typeface="Montserrat  "/>
                <a:ea typeface="Caveat Brush"/>
                <a:cs typeface="Caveat Brush"/>
                <a:sym typeface="Caveat Brush"/>
              </a:rPr>
              <a:t>Togethxr</a:t>
            </a:r>
            <a:endParaRPr sz="3000" kern="0" dirty="0">
              <a:solidFill>
                <a:srgbClr val="000000"/>
              </a:solidFill>
              <a:latin typeface="Montserrat  "/>
              <a:ea typeface="Caveat Brush"/>
              <a:cs typeface="Caveat Brush"/>
              <a:sym typeface="Caveat Brush"/>
            </a:endParaRPr>
          </a:p>
          <a:p>
            <a:pPr marL="304815" indent="-304815" defTabSz="609630">
              <a:buClr>
                <a:srgbClr val="000000"/>
              </a:buClr>
              <a:buSzPct val="100000"/>
              <a:buFont typeface="Caveat Brush"/>
              <a:buChar char="●"/>
            </a:pPr>
            <a:r>
              <a:rPr lang="en-US" sz="3000" kern="0" dirty="0">
                <a:solidFill>
                  <a:srgbClr val="000000"/>
                </a:solidFill>
                <a:latin typeface="Montserrat  "/>
                <a:ea typeface="Caveat Brush"/>
                <a:cs typeface="Caveat Brush"/>
                <a:sym typeface="Caveat Brush"/>
              </a:rPr>
              <a:t>Knickerbocker Hotel</a:t>
            </a:r>
            <a:endParaRPr sz="3000" kern="0" dirty="0">
              <a:solidFill>
                <a:srgbClr val="000000"/>
              </a:solidFill>
              <a:latin typeface="Montserrat  "/>
              <a:ea typeface="Caveat Brush"/>
              <a:cs typeface="Caveat Brush"/>
              <a:sym typeface="Caveat Brush"/>
            </a:endParaRPr>
          </a:p>
        </p:txBody>
      </p:sp>
      <p:pic>
        <p:nvPicPr>
          <p:cNvPr id="380" name="Google Shape;380;g389be053f3c_0_15" title="Center for Economic Education.png"/>
          <p:cNvPicPr preferRelativeResize="0"/>
          <p:nvPr/>
        </p:nvPicPr>
        <p:blipFill rotWithShape="1">
          <a:blip r:embed="rId3">
            <a:alphaModFix/>
          </a:blip>
          <a:srcRect/>
          <a:stretch/>
        </p:blipFill>
        <p:spPr>
          <a:xfrm>
            <a:off x="10090109" y="5632883"/>
            <a:ext cx="1848532" cy="1129167"/>
          </a:xfrm>
          <a:prstGeom prst="rect">
            <a:avLst/>
          </a:prstGeom>
          <a:noFill/>
          <a:ln>
            <a:noFill/>
          </a:ln>
        </p:spPr>
      </p:pic>
      <p:pic>
        <p:nvPicPr>
          <p:cNvPr id="381" name="Google Shape;381;g389be053f3c_0_15" title="Screenshot (234).png"/>
          <p:cNvPicPr preferRelativeResize="0"/>
          <p:nvPr/>
        </p:nvPicPr>
        <p:blipFill rotWithShape="1">
          <a:blip r:embed="rId4">
            <a:alphaModFix/>
          </a:blip>
          <a:srcRect/>
          <a:stretch/>
        </p:blipFill>
        <p:spPr>
          <a:xfrm>
            <a:off x="5973246" y="2286000"/>
            <a:ext cx="6218753" cy="447605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56EDDF9C-8B31-15B8-C3CF-5D15BD837E26}"/>
            </a:ext>
          </a:extLst>
        </p:cNvPr>
        <p:cNvGrpSpPr/>
        <p:nvPr/>
      </p:nvGrpSpPr>
      <p:grpSpPr>
        <a:xfrm>
          <a:off x="0" y="0"/>
          <a:ext cx="0" cy="0"/>
          <a:chOff x="0" y="0"/>
          <a:chExt cx="0" cy="0"/>
        </a:xfrm>
      </p:grpSpPr>
      <p:grpSp>
        <p:nvGrpSpPr>
          <p:cNvPr id="375" name="Google Shape;375;g389be053f3c_0_15">
            <a:extLst>
              <a:ext uri="{FF2B5EF4-FFF2-40B4-BE49-F238E27FC236}">
                <a16:creationId xmlns:a16="http://schemas.microsoft.com/office/drawing/2014/main" id="{BBDB8F9C-1070-E1D7-1886-418B5BBA375A}"/>
              </a:ext>
            </a:extLst>
          </p:cNvPr>
          <p:cNvGrpSpPr/>
          <p:nvPr/>
        </p:nvGrpSpPr>
        <p:grpSpPr>
          <a:xfrm>
            <a:off x="723867" y="921284"/>
            <a:ext cx="10744271" cy="645048"/>
            <a:chOff x="0" y="-38100"/>
            <a:chExt cx="3660989" cy="254832"/>
          </a:xfrm>
        </p:grpSpPr>
        <p:sp>
          <p:nvSpPr>
            <p:cNvPr id="376" name="Google Shape;376;g389be053f3c_0_15">
              <a:extLst>
                <a:ext uri="{FF2B5EF4-FFF2-40B4-BE49-F238E27FC236}">
                  <a16:creationId xmlns:a16="http://schemas.microsoft.com/office/drawing/2014/main" id="{E6A0361E-CA56-EEC1-F064-726D14062438}"/>
                </a:ext>
              </a:extLst>
            </p:cNvPr>
            <p:cNvSpPr/>
            <p:nvPr/>
          </p:nvSpPr>
          <p:spPr>
            <a:xfrm>
              <a:off x="0" y="0"/>
              <a:ext cx="3660989" cy="216732"/>
            </a:xfrm>
            <a:custGeom>
              <a:avLst/>
              <a:gdLst/>
              <a:ahLst/>
              <a:cxnLst/>
              <a:rect l="l" t="t" r="r" b="b"/>
              <a:pathLst>
                <a:path w="3660989" h="216732" extrusionOk="0">
                  <a:moveTo>
                    <a:pt x="28405" y="0"/>
                  </a:moveTo>
                  <a:lnTo>
                    <a:pt x="3632584" y="0"/>
                  </a:lnTo>
                  <a:cubicBezTo>
                    <a:pt x="3648271" y="0"/>
                    <a:pt x="3660989" y="12717"/>
                    <a:pt x="3660989" y="28405"/>
                  </a:cubicBezTo>
                  <a:lnTo>
                    <a:pt x="3660989" y="188327"/>
                  </a:lnTo>
                  <a:cubicBezTo>
                    <a:pt x="3660989" y="204015"/>
                    <a:pt x="3648271" y="216732"/>
                    <a:pt x="3632584" y="216732"/>
                  </a:cubicBezTo>
                  <a:lnTo>
                    <a:pt x="28405" y="216732"/>
                  </a:lnTo>
                  <a:cubicBezTo>
                    <a:pt x="12717" y="216732"/>
                    <a:pt x="0" y="204015"/>
                    <a:pt x="0" y="188327"/>
                  </a:cubicBezTo>
                  <a:lnTo>
                    <a:pt x="0" y="28405"/>
                  </a:lnTo>
                  <a:cubicBezTo>
                    <a:pt x="0" y="12717"/>
                    <a:pt x="12717" y="0"/>
                    <a:pt x="28405" y="0"/>
                  </a:cubicBezTo>
                  <a:close/>
                </a:path>
              </a:pathLst>
            </a:custGeom>
            <a:solidFill>
              <a:srgbClr val="6D9EEB"/>
            </a:solidFill>
            <a:ln>
              <a:noFill/>
            </a:ln>
          </p:spPr>
          <p:txBody>
            <a:bodyPr spcFirstLastPara="1" wrap="square" lIns="60950" tIns="60950" rIns="60950" bIns="60950" anchor="ctr" anchorCtr="0">
              <a:noAutofit/>
            </a:bodyPr>
            <a:lstStyle/>
            <a:p>
              <a:pPr defTabSz="609630">
                <a:buClr>
                  <a:srgbClr val="000000"/>
                </a:buClr>
                <a:buSzPts val="1400"/>
              </a:pPr>
              <a:endParaRPr sz="933" kern="0">
                <a:solidFill>
                  <a:srgbClr val="000000"/>
                </a:solidFill>
                <a:latin typeface="Arial"/>
                <a:ea typeface="Arial"/>
                <a:cs typeface="Arial"/>
                <a:sym typeface="Arial"/>
              </a:endParaRPr>
            </a:p>
          </p:txBody>
        </p:sp>
        <p:sp>
          <p:nvSpPr>
            <p:cNvPr id="377" name="Google Shape;377;g389be053f3c_0_15">
              <a:extLst>
                <a:ext uri="{FF2B5EF4-FFF2-40B4-BE49-F238E27FC236}">
                  <a16:creationId xmlns:a16="http://schemas.microsoft.com/office/drawing/2014/main" id="{9843E569-63E7-2104-4F23-66F1000B7B41}"/>
                </a:ext>
              </a:extLst>
            </p:cNvPr>
            <p:cNvSpPr txBox="1"/>
            <p:nvPr/>
          </p:nvSpPr>
          <p:spPr>
            <a:xfrm>
              <a:off x="0" y="-38100"/>
              <a:ext cx="3660900" cy="254700"/>
            </a:xfrm>
            <a:prstGeom prst="rect">
              <a:avLst/>
            </a:prstGeom>
            <a:solidFill>
              <a:srgbClr val="EB5CEE"/>
            </a:solidFill>
            <a:ln>
              <a:noFill/>
            </a:ln>
          </p:spPr>
          <p:txBody>
            <a:bodyPr spcFirstLastPara="1" wrap="square" lIns="33867" tIns="33867" rIns="33867" bIns="33867" anchor="ctr" anchorCtr="0">
              <a:noAutofit/>
            </a:bodyPr>
            <a:lstStyle/>
            <a:p>
              <a:pPr algn="ctr" defTabSz="609630">
                <a:lnSpc>
                  <a:spcPct val="147722"/>
                </a:lnSpc>
                <a:buClr>
                  <a:srgbClr val="000000"/>
                </a:buClr>
                <a:buSzPts val="1800"/>
              </a:pPr>
              <a:endParaRPr sz="1200" kern="0" dirty="0">
                <a:solidFill>
                  <a:srgbClr val="000000"/>
                </a:solidFill>
                <a:latin typeface="Calibri"/>
                <a:ea typeface="Calibri"/>
                <a:cs typeface="Calibri"/>
                <a:sym typeface="Calibri"/>
              </a:endParaRPr>
            </a:p>
          </p:txBody>
        </p:sp>
      </p:grpSp>
      <p:sp>
        <p:nvSpPr>
          <p:cNvPr id="378" name="Google Shape;378;g389be053f3c_0_15">
            <a:extLst>
              <a:ext uri="{FF2B5EF4-FFF2-40B4-BE49-F238E27FC236}">
                <a16:creationId xmlns:a16="http://schemas.microsoft.com/office/drawing/2014/main" id="{293C99E2-7186-F954-BA92-8E1D66E2B5D6}"/>
              </a:ext>
            </a:extLst>
          </p:cNvPr>
          <p:cNvSpPr txBox="1"/>
          <p:nvPr/>
        </p:nvSpPr>
        <p:spPr>
          <a:xfrm>
            <a:off x="1054683" y="294800"/>
            <a:ext cx="9665800" cy="1015663"/>
          </a:xfrm>
          <a:prstGeom prst="rect">
            <a:avLst/>
          </a:prstGeom>
          <a:noFill/>
          <a:ln>
            <a:noFill/>
          </a:ln>
        </p:spPr>
        <p:txBody>
          <a:bodyPr spcFirstLastPara="1" wrap="square" lIns="0" tIns="0" rIns="0" bIns="0" anchor="t" anchorCtr="0">
            <a:spAutoFit/>
          </a:bodyPr>
          <a:lstStyle/>
          <a:p>
            <a:pPr defTabSz="609630">
              <a:buClr>
                <a:srgbClr val="000000"/>
              </a:buClr>
              <a:buSzPts val="1100"/>
            </a:pPr>
            <a:r>
              <a:rPr lang="en-US" sz="6600" b="1" kern="0" dirty="0" err="1">
                <a:solidFill>
                  <a:srgbClr val="00B0F0"/>
                </a:solidFill>
                <a:latin typeface="Montserrat Black"/>
                <a:ea typeface="Montserrat Black"/>
                <a:cs typeface="Montserrat Black"/>
                <a:sym typeface="Montserrat Black"/>
              </a:rPr>
              <a:t>Studbudz</a:t>
            </a:r>
            <a:endParaRPr sz="400" b="1" kern="0" dirty="0">
              <a:solidFill>
                <a:srgbClr val="00B0F0"/>
              </a:solidFill>
              <a:latin typeface="Archivo Black"/>
              <a:ea typeface="Archivo Black"/>
              <a:cs typeface="Archivo Black"/>
              <a:sym typeface="Archivo Black"/>
            </a:endParaRPr>
          </a:p>
        </p:txBody>
      </p:sp>
      <p:pic>
        <p:nvPicPr>
          <p:cNvPr id="380" name="Google Shape;380;g389be053f3c_0_15" title="Center for Economic Education.png">
            <a:extLst>
              <a:ext uri="{FF2B5EF4-FFF2-40B4-BE49-F238E27FC236}">
                <a16:creationId xmlns:a16="http://schemas.microsoft.com/office/drawing/2014/main" id="{BD9E919F-BE26-CF50-B901-0A0624D64663}"/>
              </a:ext>
            </a:extLst>
          </p:cNvPr>
          <p:cNvPicPr preferRelativeResize="0"/>
          <p:nvPr/>
        </p:nvPicPr>
        <p:blipFill rotWithShape="1">
          <a:blip r:embed="rId3">
            <a:alphaModFix/>
          </a:blip>
          <a:srcRect/>
          <a:stretch/>
        </p:blipFill>
        <p:spPr>
          <a:xfrm>
            <a:off x="10090109" y="5632883"/>
            <a:ext cx="1848532" cy="1129167"/>
          </a:xfrm>
          <a:prstGeom prst="rect">
            <a:avLst/>
          </a:prstGeom>
          <a:noFill/>
          <a:ln>
            <a:noFill/>
          </a:ln>
        </p:spPr>
      </p:pic>
      <p:pic>
        <p:nvPicPr>
          <p:cNvPr id="4" name="Picture 3">
            <a:extLst>
              <a:ext uri="{FF2B5EF4-FFF2-40B4-BE49-F238E27FC236}">
                <a16:creationId xmlns:a16="http://schemas.microsoft.com/office/drawing/2014/main" id="{813083B2-AC75-6542-E496-1159D34111DB}"/>
              </a:ext>
            </a:extLst>
          </p:cNvPr>
          <p:cNvPicPr>
            <a:picLocks noChangeAspect="1"/>
          </p:cNvPicPr>
          <p:nvPr/>
        </p:nvPicPr>
        <p:blipFill>
          <a:blip r:embed="rId4"/>
          <a:stretch>
            <a:fillRect/>
          </a:stretch>
        </p:blipFill>
        <p:spPr>
          <a:xfrm>
            <a:off x="6697461" y="0"/>
            <a:ext cx="5494539" cy="6858000"/>
          </a:xfrm>
          <a:prstGeom prst="rect">
            <a:avLst/>
          </a:prstGeom>
        </p:spPr>
      </p:pic>
      <p:sp>
        <p:nvSpPr>
          <p:cNvPr id="5" name="TextBox 4">
            <a:extLst>
              <a:ext uri="{FF2B5EF4-FFF2-40B4-BE49-F238E27FC236}">
                <a16:creationId xmlns:a16="http://schemas.microsoft.com/office/drawing/2014/main" id="{7F639B3A-14F4-A3C2-AA05-9B4A393FEB42}"/>
              </a:ext>
            </a:extLst>
          </p:cNvPr>
          <p:cNvSpPr txBox="1"/>
          <p:nvPr/>
        </p:nvSpPr>
        <p:spPr>
          <a:xfrm>
            <a:off x="845820" y="1760221"/>
            <a:ext cx="5353099" cy="4278094"/>
          </a:xfrm>
          <a:prstGeom prst="rect">
            <a:avLst/>
          </a:prstGeom>
          <a:noFill/>
        </p:spPr>
        <p:txBody>
          <a:bodyPr wrap="square" rtlCol="0">
            <a:spAutoFit/>
          </a:bodyPr>
          <a:lstStyle/>
          <a:p>
            <a:pPr marL="571500" indent="-571500">
              <a:buFont typeface="Arial" panose="020B0604020202020204" pitchFamily="34" charset="0"/>
              <a:buChar char="•"/>
            </a:pPr>
            <a:r>
              <a:rPr lang="en-US" sz="3400" dirty="0">
                <a:latin typeface="Montserrat  "/>
              </a:rPr>
              <a:t>From pink hair to “AT&amp;T blue” hair in 2026</a:t>
            </a:r>
          </a:p>
          <a:p>
            <a:endParaRPr lang="en-US" sz="3400" dirty="0">
              <a:latin typeface="Montserrat  "/>
            </a:endParaRPr>
          </a:p>
          <a:p>
            <a:pPr marL="571500" indent="-571500">
              <a:buFont typeface="Arial" panose="020B0604020202020204" pitchFamily="34" charset="0"/>
              <a:buChar char="•"/>
            </a:pPr>
            <a:r>
              <a:rPr lang="en-US" sz="3400" dirty="0">
                <a:latin typeface="Montserrat  "/>
              </a:rPr>
              <a:t>Continued </a:t>
            </a:r>
            <a:r>
              <a:rPr lang="en-US" sz="3400" dirty="0" err="1">
                <a:latin typeface="Montserrat  "/>
              </a:rPr>
              <a:t>Studbudz</a:t>
            </a:r>
            <a:r>
              <a:rPr lang="en-US" sz="3400" dirty="0">
                <a:latin typeface="Montserrat  "/>
              </a:rPr>
              <a:t> from different teams</a:t>
            </a:r>
          </a:p>
          <a:p>
            <a:endParaRPr lang="en-US" sz="3400" dirty="0">
              <a:latin typeface="Montserrat  "/>
            </a:endParaRPr>
          </a:p>
          <a:p>
            <a:pPr marL="571500" indent="-571500">
              <a:buFont typeface="Arial" panose="020B0604020202020204" pitchFamily="34" charset="0"/>
              <a:buChar char="•"/>
            </a:pPr>
            <a:r>
              <a:rPr lang="en-US" sz="3400" dirty="0">
                <a:latin typeface="Montserrat  "/>
              </a:rPr>
              <a:t>Brand business</a:t>
            </a:r>
          </a:p>
        </p:txBody>
      </p:sp>
    </p:spTree>
    <p:extLst>
      <p:ext uri="{BB962C8B-B14F-4D97-AF65-F5344CB8AC3E}">
        <p14:creationId xmlns:p14="http://schemas.microsoft.com/office/powerpoint/2010/main" val="8332752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9" name="Google Shape;389;g389be053f3c_0_103"/>
          <p:cNvSpPr txBox="1"/>
          <p:nvPr/>
        </p:nvSpPr>
        <p:spPr>
          <a:xfrm>
            <a:off x="838395" y="343685"/>
            <a:ext cx="9966400" cy="1443472"/>
          </a:xfrm>
          <a:prstGeom prst="rect">
            <a:avLst/>
          </a:prstGeom>
          <a:noFill/>
          <a:ln>
            <a:noFill/>
          </a:ln>
        </p:spPr>
        <p:txBody>
          <a:bodyPr spcFirstLastPara="1" wrap="square" lIns="0" tIns="0" rIns="0" bIns="0" anchor="t" anchorCtr="0">
            <a:spAutoFit/>
          </a:bodyPr>
          <a:lstStyle/>
          <a:p>
            <a:pPr defTabSz="609630">
              <a:lnSpc>
                <a:spcPct val="140004"/>
              </a:lnSpc>
              <a:buClr>
                <a:srgbClr val="000000"/>
              </a:buClr>
              <a:buSzPts val="13466"/>
            </a:pPr>
            <a:r>
              <a:rPr lang="en-US" sz="6600" b="1" kern="0" dirty="0">
                <a:solidFill>
                  <a:srgbClr val="000000"/>
                </a:solidFill>
                <a:latin typeface="Montserrat Black"/>
                <a:ea typeface="Montserrat Black"/>
                <a:cs typeface="Montserrat Black"/>
                <a:sym typeface="Montserrat Black"/>
              </a:rPr>
              <a:t>Unrivaled</a:t>
            </a:r>
            <a:endParaRPr lang="en-US" sz="6600" kern="0" dirty="0">
              <a:solidFill>
                <a:srgbClr val="000000"/>
              </a:solidFill>
              <a:cs typeface="Arial"/>
              <a:sym typeface="Arial"/>
            </a:endParaRPr>
          </a:p>
          <a:p>
            <a:pPr defTabSz="609630">
              <a:lnSpc>
                <a:spcPct val="140004"/>
              </a:lnSpc>
              <a:buClr>
                <a:srgbClr val="000000"/>
              </a:buClr>
              <a:buSzPts val="13466"/>
            </a:pPr>
            <a:endParaRPr sz="100" b="1" kern="0" dirty="0">
              <a:solidFill>
                <a:srgbClr val="000000"/>
              </a:solidFill>
              <a:latin typeface="Proxima Nova"/>
              <a:ea typeface="Archivo Black"/>
              <a:cs typeface="Archivo Black"/>
              <a:sym typeface="Archivo Black"/>
            </a:endParaRPr>
          </a:p>
        </p:txBody>
      </p:sp>
      <p:sp>
        <p:nvSpPr>
          <p:cNvPr id="390" name="Google Shape;390;g389be053f3c_0_103"/>
          <p:cNvSpPr txBox="1"/>
          <p:nvPr/>
        </p:nvSpPr>
        <p:spPr>
          <a:xfrm>
            <a:off x="838433" y="1709617"/>
            <a:ext cx="9966400" cy="4418600"/>
          </a:xfrm>
          <a:prstGeom prst="rect">
            <a:avLst/>
          </a:prstGeom>
          <a:noFill/>
          <a:ln>
            <a:noFill/>
          </a:ln>
        </p:spPr>
        <p:txBody>
          <a:bodyPr spcFirstLastPara="1" wrap="square" lIns="0" tIns="0" rIns="0" bIns="0" anchor="t" anchorCtr="0">
            <a:normAutofit fontScale="92500" lnSpcReduction="20000"/>
          </a:bodyPr>
          <a:lstStyle/>
          <a:p>
            <a:pPr marL="304815" indent="-304815" defTabSz="609630">
              <a:buClr>
                <a:srgbClr val="000000"/>
              </a:buClr>
              <a:buSzPct val="100000"/>
              <a:buFont typeface="Caveat Brush"/>
              <a:buChar char="●"/>
            </a:pPr>
            <a:r>
              <a:rPr lang="en-US" sz="3667" b="1" kern="0" dirty="0">
                <a:solidFill>
                  <a:srgbClr val="000000"/>
                </a:solidFill>
                <a:latin typeface="Montserrat" panose="00000500000000000000" pitchFamily="2" charset="0"/>
                <a:ea typeface="Caveat Brush"/>
                <a:cs typeface="Caveat Brush"/>
                <a:sym typeface="Caveat Brush"/>
              </a:rPr>
              <a:t>Founded by:</a:t>
            </a:r>
            <a:r>
              <a:rPr lang="en-US" sz="3667" kern="0" dirty="0">
                <a:solidFill>
                  <a:srgbClr val="000000"/>
                </a:solidFill>
                <a:latin typeface="Montserrat" panose="00000500000000000000" pitchFamily="2" charset="0"/>
                <a:ea typeface="Caveat Brush"/>
                <a:cs typeface="Caveat Brush"/>
                <a:sym typeface="Caveat Brush"/>
              </a:rPr>
              <a:t> Breanna Stewart &amp; Napheesa Collier</a:t>
            </a:r>
            <a:endParaRPr sz="3667" kern="0" dirty="0">
              <a:solidFill>
                <a:srgbClr val="000000"/>
              </a:solidFill>
              <a:latin typeface="Montserrat" panose="00000500000000000000" pitchFamily="2" charset="0"/>
              <a:ea typeface="Caveat Brush"/>
              <a:cs typeface="Caveat Brush"/>
              <a:sym typeface="Caveat Brush"/>
            </a:endParaRPr>
          </a:p>
          <a:p>
            <a:pPr marL="304815" indent="-304815" defTabSz="609630">
              <a:buClr>
                <a:srgbClr val="000000"/>
              </a:buClr>
              <a:buSzPct val="100000"/>
              <a:buFont typeface="Caveat Brush"/>
              <a:buChar char="●"/>
            </a:pPr>
            <a:r>
              <a:rPr lang="en-US" sz="3667" b="1" kern="0" dirty="0">
                <a:solidFill>
                  <a:srgbClr val="000000"/>
                </a:solidFill>
                <a:latin typeface="Montserrat" panose="00000500000000000000" pitchFamily="2" charset="0"/>
                <a:ea typeface="Caveat Brush"/>
                <a:cs typeface="Caveat Brush"/>
                <a:sym typeface="Caveat Brush"/>
              </a:rPr>
              <a:t>Vision: </a:t>
            </a:r>
            <a:r>
              <a:rPr lang="en-US" sz="3667" kern="0" dirty="0">
                <a:solidFill>
                  <a:srgbClr val="000000"/>
                </a:solidFill>
                <a:latin typeface="Montserrat" panose="00000500000000000000" pitchFamily="2" charset="0"/>
                <a:ea typeface="Caveat Brush"/>
                <a:cs typeface="Caveat Brush"/>
                <a:sym typeface="Caveat Brush"/>
              </a:rPr>
              <a:t>To empower women athletes with better pay, equity, and visibility. The league centers athlete driven storytelling and pop culture influence</a:t>
            </a:r>
            <a:endParaRPr sz="3667" kern="0" dirty="0">
              <a:solidFill>
                <a:srgbClr val="000000"/>
              </a:solidFill>
              <a:latin typeface="Montserrat" panose="00000500000000000000" pitchFamily="2" charset="0"/>
              <a:ea typeface="Caveat Brush"/>
              <a:cs typeface="Caveat Brush"/>
              <a:sym typeface="Caveat Brush"/>
            </a:endParaRPr>
          </a:p>
          <a:p>
            <a:pPr marL="304815" indent="-304815" defTabSz="609630">
              <a:buClr>
                <a:srgbClr val="000000"/>
              </a:buClr>
              <a:buSzPct val="100000"/>
              <a:buFont typeface="Caveat Brush"/>
              <a:buChar char="●"/>
            </a:pPr>
            <a:r>
              <a:rPr lang="en-US" sz="3667" b="1" kern="0" dirty="0">
                <a:solidFill>
                  <a:srgbClr val="000000"/>
                </a:solidFill>
                <a:latin typeface="Montserrat" panose="00000500000000000000" pitchFamily="2" charset="0"/>
                <a:ea typeface="Caveat Brush"/>
                <a:cs typeface="Caveat Brush"/>
                <a:sym typeface="Caveat Brush"/>
              </a:rPr>
              <a:t>What is it? </a:t>
            </a:r>
            <a:r>
              <a:rPr lang="en-US" sz="3667" kern="0" dirty="0">
                <a:solidFill>
                  <a:srgbClr val="000000"/>
                </a:solidFill>
                <a:latin typeface="Montserrat" panose="00000500000000000000" pitchFamily="2" charset="0"/>
                <a:ea typeface="Caveat Brush"/>
                <a:cs typeface="Caveat Brush"/>
                <a:sym typeface="Caveat Brush"/>
              </a:rPr>
              <a:t> 3x3 Professional League, unique off-season opportunity for elite athletes to  compete with high salaries and equity stakes.</a:t>
            </a:r>
            <a:r>
              <a:rPr lang="en-US" sz="2733" kern="0" dirty="0">
                <a:solidFill>
                  <a:srgbClr val="000000"/>
                </a:solidFill>
                <a:latin typeface="Montserrat" panose="00000500000000000000" pitchFamily="2" charset="0"/>
                <a:ea typeface="Caveat Brush"/>
                <a:cs typeface="Caveat Brush"/>
                <a:sym typeface="Caveat Brush"/>
              </a:rPr>
              <a:t> </a:t>
            </a:r>
            <a:endParaRPr sz="2733" kern="0" dirty="0">
              <a:solidFill>
                <a:srgbClr val="000000"/>
              </a:solidFill>
              <a:latin typeface="Montserrat" panose="00000500000000000000" pitchFamily="2" charset="0"/>
              <a:ea typeface="Caveat Brush"/>
              <a:cs typeface="Caveat Brush"/>
              <a:sym typeface="Caveat Brush"/>
            </a:endParaRPr>
          </a:p>
          <a:p>
            <a:pPr defTabSz="609630">
              <a:lnSpc>
                <a:spcPct val="140010"/>
              </a:lnSpc>
              <a:buClr>
                <a:srgbClr val="000000"/>
              </a:buClr>
              <a:buSzPts val="3999"/>
            </a:pPr>
            <a:endParaRPr sz="2733" kern="0" dirty="0">
              <a:solidFill>
                <a:srgbClr val="000000"/>
              </a:solidFill>
              <a:latin typeface="Caveat Brush"/>
              <a:ea typeface="Caveat Brush"/>
              <a:cs typeface="Caveat Brush"/>
              <a:sym typeface="Caveat Brush"/>
            </a:endParaRPr>
          </a:p>
        </p:txBody>
      </p:sp>
      <p:pic>
        <p:nvPicPr>
          <p:cNvPr id="391" name="Google Shape;391;g389be053f3c_0_103" title="Center for Economic Education.png"/>
          <p:cNvPicPr preferRelativeResize="0"/>
          <p:nvPr/>
        </p:nvPicPr>
        <p:blipFill rotWithShape="1">
          <a:blip r:embed="rId3">
            <a:alphaModFix/>
          </a:blip>
          <a:srcRect/>
          <a:stretch/>
        </p:blipFill>
        <p:spPr>
          <a:xfrm>
            <a:off x="10090101" y="5518460"/>
            <a:ext cx="1848532" cy="1129167"/>
          </a:xfrm>
          <a:prstGeom prst="rect">
            <a:avLst/>
          </a:prstGeom>
          <a:noFill/>
          <a:ln>
            <a:noFill/>
          </a:ln>
        </p:spPr>
      </p:pic>
      <p:pic>
        <p:nvPicPr>
          <p:cNvPr id="392" name="Google Shape;392;g389be053f3c_0_103"/>
          <p:cNvPicPr preferRelativeResize="0"/>
          <p:nvPr/>
        </p:nvPicPr>
        <p:blipFill rotWithShape="1">
          <a:blip r:embed="rId4">
            <a:alphaModFix/>
          </a:blip>
          <a:srcRect/>
          <a:stretch/>
        </p:blipFill>
        <p:spPr>
          <a:xfrm>
            <a:off x="10732133" y="189250"/>
            <a:ext cx="1206500" cy="16891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400" name="Google Shape;400;g38a016093bb_0_0"/>
          <p:cNvSpPr txBox="1"/>
          <p:nvPr/>
        </p:nvSpPr>
        <p:spPr>
          <a:xfrm>
            <a:off x="1017270" y="343685"/>
            <a:ext cx="9787525" cy="1292662"/>
          </a:xfrm>
          <a:prstGeom prst="rect">
            <a:avLst/>
          </a:prstGeom>
          <a:noFill/>
          <a:ln>
            <a:noFill/>
          </a:ln>
        </p:spPr>
        <p:txBody>
          <a:bodyPr spcFirstLastPara="1" wrap="square" lIns="0" tIns="0" rIns="0" bIns="0" anchor="t" anchorCtr="0">
            <a:spAutoFit/>
          </a:bodyPr>
          <a:lstStyle/>
          <a:p>
            <a:pPr defTabSz="609630">
              <a:lnSpc>
                <a:spcPct val="140004"/>
              </a:lnSpc>
              <a:buClr>
                <a:srgbClr val="000000"/>
              </a:buClr>
              <a:buSzPts val="13466"/>
            </a:pPr>
            <a:r>
              <a:rPr lang="en-US" sz="6000" b="1" kern="0" dirty="0">
                <a:solidFill>
                  <a:srgbClr val="000000"/>
                </a:solidFill>
                <a:latin typeface="Montserrat Black"/>
                <a:ea typeface="Montserrat Black"/>
                <a:cs typeface="Montserrat Black"/>
                <a:sym typeface="Montserrat Black"/>
              </a:rPr>
              <a:t>Unrivaled</a:t>
            </a:r>
            <a:endParaRPr sz="100" b="1" kern="0" dirty="0">
              <a:solidFill>
                <a:srgbClr val="000000"/>
              </a:solidFill>
              <a:latin typeface="Proxima Nova"/>
              <a:ea typeface="Archivo Black"/>
              <a:cs typeface="Archivo Black"/>
              <a:sym typeface="Archivo Black"/>
            </a:endParaRPr>
          </a:p>
        </p:txBody>
      </p:sp>
      <p:sp>
        <p:nvSpPr>
          <p:cNvPr id="401" name="Google Shape;401;g38a016093bb_0_0"/>
          <p:cNvSpPr txBox="1"/>
          <p:nvPr/>
        </p:nvSpPr>
        <p:spPr>
          <a:xfrm>
            <a:off x="1215950" y="1702333"/>
            <a:ext cx="9901400" cy="4217400"/>
          </a:xfrm>
          <a:prstGeom prst="rect">
            <a:avLst/>
          </a:prstGeom>
          <a:noFill/>
          <a:ln>
            <a:noFill/>
          </a:ln>
        </p:spPr>
        <p:txBody>
          <a:bodyPr spcFirstLastPara="1" wrap="square" lIns="0" tIns="0" rIns="0" bIns="0" anchor="t" anchorCtr="0">
            <a:noAutofit/>
          </a:bodyPr>
          <a:lstStyle/>
          <a:p>
            <a:pPr defTabSz="609630">
              <a:lnSpc>
                <a:spcPct val="80000"/>
              </a:lnSpc>
              <a:buClr>
                <a:srgbClr val="000000"/>
              </a:buClr>
              <a:buSzPts val="852"/>
            </a:pPr>
            <a:r>
              <a:rPr lang="en-US" sz="2900" b="1" kern="0" dirty="0">
                <a:solidFill>
                  <a:srgbClr val="001D35"/>
                </a:solidFill>
                <a:latin typeface="Montserrat" panose="00000500000000000000" pitchFamily="2" charset="0"/>
                <a:ea typeface="Caveat Brush"/>
                <a:cs typeface="Caveat Brush"/>
                <a:sym typeface="Caveat Brush"/>
              </a:rPr>
              <a:t>Quick Facts</a:t>
            </a:r>
            <a:endParaRPr sz="2900" b="1" kern="0" dirty="0">
              <a:solidFill>
                <a:srgbClr val="001D35"/>
              </a:solidFill>
              <a:latin typeface="Montserrat" panose="00000500000000000000" pitchFamily="2" charset="0"/>
              <a:ea typeface="Caveat Brush"/>
              <a:cs typeface="Caveat Brush"/>
              <a:sym typeface="Caveat Brush"/>
            </a:endParaRPr>
          </a:p>
          <a:p>
            <a:pPr marL="304815" indent="-304815" defTabSz="609630">
              <a:lnSpc>
                <a:spcPct val="80000"/>
              </a:lnSpc>
              <a:buClr>
                <a:srgbClr val="001D35"/>
              </a:buClr>
              <a:buSzPct val="100000"/>
              <a:buFont typeface="Caveat Brush"/>
              <a:buChar char="●"/>
            </a:pPr>
            <a:r>
              <a:rPr lang="en-US" sz="2900" kern="0" dirty="0">
                <a:solidFill>
                  <a:srgbClr val="001D35"/>
                </a:solidFill>
                <a:latin typeface="Montserrat" panose="00000500000000000000" pitchFamily="2" charset="0"/>
                <a:ea typeface="Caveat Brush"/>
                <a:cs typeface="Caveat Brush"/>
                <a:sym typeface="Caveat Brush"/>
              </a:rPr>
              <a:t>Expanded from 6 to 8 teams in 2026</a:t>
            </a:r>
          </a:p>
          <a:p>
            <a:pPr marL="304815" indent="-304815" defTabSz="609630">
              <a:lnSpc>
                <a:spcPct val="80000"/>
              </a:lnSpc>
              <a:buClr>
                <a:srgbClr val="001D35"/>
              </a:buClr>
              <a:buSzPct val="100000"/>
              <a:buFont typeface="Caveat Brush"/>
              <a:buChar char="●"/>
            </a:pPr>
            <a:r>
              <a:rPr lang="en-US" sz="2900" kern="0" dirty="0">
                <a:solidFill>
                  <a:srgbClr val="001D35"/>
                </a:solidFill>
                <a:latin typeface="Montserrat" panose="00000500000000000000" pitchFamily="2" charset="0"/>
                <a:ea typeface="Caveat Brush"/>
                <a:cs typeface="Caveat Brush"/>
                <a:sym typeface="Caveat Brush"/>
              </a:rPr>
              <a:t>8-week season Jan-Mar.</a:t>
            </a:r>
            <a:endParaRPr sz="2900" kern="0" dirty="0">
              <a:solidFill>
                <a:srgbClr val="001D35"/>
              </a:solidFill>
              <a:latin typeface="Montserrat" panose="00000500000000000000" pitchFamily="2" charset="0"/>
              <a:ea typeface="Caveat Brush"/>
              <a:cs typeface="Caveat Brush"/>
              <a:sym typeface="Caveat Brush"/>
            </a:endParaRPr>
          </a:p>
          <a:p>
            <a:pPr marL="304815" indent="-304815" defTabSz="609630">
              <a:lnSpc>
                <a:spcPct val="80000"/>
              </a:lnSpc>
              <a:buClr>
                <a:srgbClr val="001D35"/>
              </a:buClr>
              <a:buSzPct val="100000"/>
              <a:buFont typeface="Caveat Brush"/>
              <a:buChar char="●"/>
            </a:pPr>
            <a:r>
              <a:rPr lang="en-US" sz="2900" kern="0" dirty="0">
                <a:solidFill>
                  <a:srgbClr val="001D35"/>
                </a:solidFill>
                <a:latin typeface="Montserrat" panose="00000500000000000000" pitchFamily="2" charset="0"/>
                <a:ea typeface="Caveat Brush"/>
                <a:cs typeface="Caveat Brush"/>
                <a:sym typeface="Caveat Brush"/>
              </a:rPr>
              <a:t>48 roster spots in 2027, games air 4 days a week. </a:t>
            </a:r>
            <a:endParaRPr sz="2900" kern="0" dirty="0">
              <a:solidFill>
                <a:srgbClr val="001D35"/>
              </a:solidFill>
              <a:latin typeface="Montserrat" panose="00000500000000000000" pitchFamily="2" charset="0"/>
              <a:ea typeface="Caveat Brush"/>
              <a:cs typeface="Caveat Brush"/>
              <a:sym typeface="Caveat Brush"/>
            </a:endParaRPr>
          </a:p>
          <a:p>
            <a:pPr marL="304815" indent="-304815" defTabSz="609630">
              <a:lnSpc>
                <a:spcPct val="80000"/>
              </a:lnSpc>
              <a:buClr>
                <a:srgbClr val="001D35"/>
              </a:buClr>
              <a:buSzPct val="100000"/>
              <a:buFont typeface="Caveat Brush"/>
              <a:buChar char="●"/>
            </a:pPr>
            <a:r>
              <a:rPr lang="en-US" sz="2900" kern="0" dirty="0">
                <a:solidFill>
                  <a:srgbClr val="001D35"/>
                </a:solidFill>
                <a:latin typeface="Montserrat" panose="00000500000000000000" pitchFamily="2" charset="0"/>
                <a:ea typeface="Caveat Brush"/>
                <a:cs typeface="Caveat Brush"/>
                <a:sym typeface="Caveat Brush"/>
              </a:rPr>
              <a:t>Athlete investors and media partners such as Serena Williams, Steph Curry, and Warner Brothers.</a:t>
            </a:r>
            <a:endParaRPr sz="2900" kern="0" dirty="0">
              <a:solidFill>
                <a:srgbClr val="001D35"/>
              </a:solidFill>
              <a:latin typeface="Montserrat" panose="00000500000000000000" pitchFamily="2" charset="0"/>
              <a:ea typeface="Caveat Brush"/>
              <a:cs typeface="Caveat Brush"/>
              <a:sym typeface="Caveat Brush"/>
            </a:endParaRPr>
          </a:p>
          <a:p>
            <a:pPr defTabSz="609630">
              <a:lnSpc>
                <a:spcPct val="80000"/>
              </a:lnSpc>
              <a:buClr>
                <a:srgbClr val="000000"/>
              </a:buClr>
              <a:buSzPts val="852"/>
            </a:pPr>
            <a:endParaRPr sz="2900" kern="0" dirty="0">
              <a:solidFill>
                <a:srgbClr val="001D35"/>
              </a:solidFill>
              <a:latin typeface="Montserrat" panose="00000500000000000000" pitchFamily="2" charset="0"/>
              <a:ea typeface="Caveat Brush"/>
              <a:cs typeface="Caveat Brush"/>
              <a:sym typeface="Caveat Brush"/>
            </a:endParaRPr>
          </a:p>
          <a:p>
            <a:pPr defTabSz="609630">
              <a:lnSpc>
                <a:spcPct val="80000"/>
              </a:lnSpc>
              <a:buClr>
                <a:srgbClr val="000000"/>
              </a:buClr>
              <a:buSzPts val="852"/>
            </a:pPr>
            <a:r>
              <a:rPr lang="en-US" sz="2900" b="1" kern="0" dirty="0">
                <a:solidFill>
                  <a:srgbClr val="001D35"/>
                </a:solidFill>
                <a:latin typeface="Montserrat" panose="00000500000000000000" pitchFamily="2" charset="0"/>
                <a:ea typeface="Caveat Brush"/>
                <a:cs typeface="Caveat Brush"/>
                <a:sym typeface="Caveat Brush"/>
              </a:rPr>
              <a:t>Financial Highlights </a:t>
            </a:r>
            <a:endParaRPr sz="2900" b="1" kern="0" dirty="0">
              <a:solidFill>
                <a:srgbClr val="001D35"/>
              </a:solidFill>
              <a:latin typeface="Montserrat" panose="00000500000000000000" pitchFamily="2" charset="0"/>
              <a:ea typeface="Caveat Brush"/>
              <a:cs typeface="Caveat Brush"/>
              <a:sym typeface="Caveat Brush"/>
            </a:endParaRPr>
          </a:p>
          <a:p>
            <a:pPr marL="304815" indent="-304815" defTabSz="609630">
              <a:lnSpc>
                <a:spcPct val="80000"/>
              </a:lnSpc>
              <a:buClr>
                <a:srgbClr val="001D35"/>
              </a:buClr>
              <a:buSzPct val="100000"/>
              <a:buFont typeface="Caveat Brush"/>
              <a:buChar char="●"/>
            </a:pPr>
            <a:r>
              <a:rPr lang="en-US" sz="2900" kern="0" dirty="0">
                <a:solidFill>
                  <a:srgbClr val="001D35"/>
                </a:solidFill>
                <a:latin typeface="Montserrat" panose="00000500000000000000" pitchFamily="2" charset="0"/>
                <a:ea typeface="Caveat Brush"/>
                <a:cs typeface="Caveat Brush"/>
                <a:sym typeface="Caveat Brush"/>
              </a:rPr>
              <a:t>$35M raised in Series A (2025)</a:t>
            </a:r>
            <a:endParaRPr sz="2900" kern="0" dirty="0">
              <a:solidFill>
                <a:srgbClr val="001D35"/>
              </a:solidFill>
              <a:latin typeface="Montserrat" panose="00000500000000000000" pitchFamily="2" charset="0"/>
              <a:ea typeface="Caveat Brush"/>
              <a:cs typeface="Caveat Brush"/>
              <a:sym typeface="Caveat Brush"/>
            </a:endParaRPr>
          </a:p>
          <a:p>
            <a:pPr marL="304815" indent="-304815" defTabSz="609630">
              <a:lnSpc>
                <a:spcPct val="80000"/>
              </a:lnSpc>
              <a:buClr>
                <a:srgbClr val="001D35"/>
              </a:buClr>
              <a:buSzPct val="100000"/>
              <a:buFont typeface="Caveat Brush"/>
              <a:buChar char="●"/>
            </a:pPr>
            <a:r>
              <a:rPr lang="en-US" sz="2900" kern="0" dirty="0">
                <a:solidFill>
                  <a:srgbClr val="001D35"/>
                </a:solidFill>
                <a:latin typeface="Montserrat" panose="00000500000000000000" pitchFamily="2" charset="0"/>
                <a:ea typeface="Caveat Brush"/>
                <a:cs typeface="Caveat Brush"/>
                <a:sym typeface="Caveat Brush"/>
              </a:rPr>
              <a:t>Valued $340M after Series B (2026)</a:t>
            </a:r>
          </a:p>
          <a:p>
            <a:pPr marL="304815" indent="-304815" defTabSz="609630">
              <a:lnSpc>
                <a:spcPct val="80000"/>
              </a:lnSpc>
              <a:buClr>
                <a:srgbClr val="001D35"/>
              </a:buClr>
              <a:buSzPct val="100000"/>
              <a:buFont typeface="Caveat Brush"/>
              <a:buChar char="●"/>
            </a:pPr>
            <a:r>
              <a:rPr lang="en-US" sz="2900" kern="0" dirty="0">
                <a:solidFill>
                  <a:srgbClr val="001D35"/>
                </a:solidFill>
                <a:latin typeface="Montserrat" panose="00000500000000000000" pitchFamily="2" charset="0"/>
                <a:ea typeface="Caveat Brush"/>
                <a:cs typeface="Caveat Brush"/>
                <a:sym typeface="Caveat Brush"/>
              </a:rPr>
              <a:t>Total League Valuation: $650 Million (Sept 2026)</a:t>
            </a:r>
            <a:endParaRPr sz="2900" kern="0" dirty="0">
              <a:solidFill>
                <a:srgbClr val="001D35"/>
              </a:solidFill>
              <a:latin typeface="Montserrat" panose="00000500000000000000" pitchFamily="2" charset="0"/>
              <a:ea typeface="Caveat Brush"/>
              <a:cs typeface="Caveat Brush"/>
              <a:sym typeface="Caveat Brush"/>
            </a:endParaRPr>
          </a:p>
          <a:p>
            <a:pPr marL="304815" indent="-304815" defTabSz="609630">
              <a:lnSpc>
                <a:spcPct val="80000"/>
              </a:lnSpc>
              <a:buClr>
                <a:srgbClr val="001D35"/>
              </a:buClr>
              <a:buSzPct val="100000"/>
              <a:buFont typeface="Caveat Brush"/>
              <a:buChar char="●"/>
            </a:pPr>
            <a:r>
              <a:rPr lang="en-US" sz="2900" kern="0" dirty="0">
                <a:solidFill>
                  <a:srgbClr val="001D35"/>
                </a:solidFill>
                <a:latin typeface="Montserrat" panose="00000500000000000000" pitchFamily="2" charset="0"/>
                <a:ea typeface="Caveat Brush"/>
                <a:cs typeface="Caveat Brush"/>
                <a:sym typeface="Caveat Brush"/>
              </a:rPr>
              <a:t>Average Salary: $220,000</a:t>
            </a:r>
            <a:endParaRPr sz="2900" kern="0" dirty="0">
              <a:solidFill>
                <a:srgbClr val="001D35"/>
              </a:solidFill>
              <a:latin typeface="Montserrat" panose="00000500000000000000" pitchFamily="2" charset="0"/>
              <a:ea typeface="Caveat Brush"/>
              <a:cs typeface="Caveat Brush"/>
              <a:sym typeface="Caveat Brush"/>
            </a:endParaRPr>
          </a:p>
          <a:p>
            <a:pPr marL="304815" indent="-304815" defTabSz="609630">
              <a:lnSpc>
                <a:spcPct val="80000"/>
              </a:lnSpc>
              <a:buClr>
                <a:srgbClr val="001D35"/>
              </a:buClr>
              <a:buSzPct val="100000"/>
              <a:buFont typeface="Caveat Brush"/>
              <a:buChar char="●"/>
            </a:pPr>
            <a:r>
              <a:rPr lang="en-US" sz="2900" kern="0" dirty="0">
                <a:solidFill>
                  <a:srgbClr val="001D35"/>
                </a:solidFill>
                <a:latin typeface="Montserrat" panose="00000500000000000000" pitchFamily="2" charset="0"/>
                <a:ea typeface="Caveat Brush"/>
                <a:cs typeface="Caveat Brush"/>
                <a:sym typeface="Caveat Brush"/>
              </a:rPr>
              <a:t>Equity Stakes offered to players </a:t>
            </a:r>
            <a:endParaRPr sz="2900" kern="0" dirty="0">
              <a:solidFill>
                <a:srgbClr val="000000"/>
              </a:solidFill>
              <a:latin typeface="Montserrat" panose="00000500000000000000" pitchFamily="2" charset="0"/>
              <a:ea typeface="Caveat Brush"/>
              <a:cs typeface="Caveat Brush"/>
              <a:sym typeface="Caveat Brush"/>
            </a:endParaRPr>
          </a:p>
        </p:txBody>
      </p:sp>
      <p:pic>
        <p:nvPicPr>
          <p:cNvPr id="402" name="Google Shape;402;g38a016093bb_0_0" title="Center for Economic Education.png"/>
          <p:cNvPicPr preferRelativeResize="0"/>
          <p:nvPr/>
        </p:nvPicPr>
        <p:blipFill rotWithShape="1">
          <a:blip r:embed="rId3">
            <a:alphaModFix/>
          </a:blip>
          <a:srcRect/>
          <a:stretch/>
        </p:blipFill>
        <p:spPr>
          <a:xfrm>
            <a:off x="10090109" y="5632883"/>
            <a:ext cx="1848532" cy="1129167"/>
          </a:xfrm>
          <a:prstGeom prst="rect">
            <a:avLst/>
          </a:prstGeom>
          <a:noFill/>
          <a:ln>
            <a:noFill/>
          </a:ln>
        </p:spPr>
      </p:pic>
      <p:pic>
        <p:nvPicPr>
          <p:cNvPr id="403" name="Google Shape;403;g38a016093bb_0_0"/>
          <p:cNvPicPr preferRelativeResize="0"/>
          <p:nvPr/>
        </p:nvPicPr>
        <p:blipFill rotWithShape="1">
          <a:blip r:embed="rId4">
            <a:alphaModFix/>
          </a:blip>
          <a:srcRect/>
          <a:stretch/>
        </p:blipFill>
        <p:spPr>
          <a:xfrm>
            <a:off x="10732133" y="189250"/>
            <a:ext cx="1206500" cy="16891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08"/>
        <p:cNvGrpSpPr/>
        <p:nvPr/>
      </p:nvGrpSpPr>
      <p:grpSpPr>
        <a:xfrm>
          <a:off x="0" y="0"/>
          <a:ext cx="0" cy="0"/>
          <a:chOff x="0" y="0"/>
          <a:chExt cx="0" cy="0"/>
        </a:xfrm>
      </p:grpSpPr>
      <p:pic>
        <p:nvPicPr>
          <p:cNvPr id="409" name="Google Shape;409;g3a0710a4eb1_0_227"/>
          <p:cNvPicPr preferRelativeResize="0"/>
          <p:nvPr/>
        </p:nvPicPr>
        <p:blipFill rotWithShape="1">
          <a:blip r:embed="rId3">
            <a:alphaModFix/>
          </a:blip>
          <a:srcRect/>
          <a:stretch/>
        </p:blipFill>
        <p:spPr>
          <a:xfrm>
            <a:off x="58382" y="507718"/>
            <a:ext cx="4147873" cy="5842564"/>
          </a:xfrm>
          <a:prstGeom prst="rect">
            <a:avLst/>
          </a:prstGeom>
          <a:noFill/>
          <a:ln>
            <a:noFill/>
          </a:ln>
        </p:spPr>
      </p:pic>
      <p:pic>
        <p:nvPicPr>
          <p:cNvPr id="411" name="Google Shape;411;g3a0710a4eb1_0_227" title="Screenshot_20251106_181810_Facebook.jpg"/>
          <p:cNvPicPr preferRelativeResize="0"/>
          <p:nvPr/>
        </p:nvPicPr>
        <p:blipFill>
          <a:blip r:embed="rId4">
            <a:alphaModFix/>
          </a:blip>
          <a:stretch>
            <a:fillRect/>
          </a:stretch>
        </p:blipFill>
        <p:spPr>
          <a:xfrm>
            <a:off x="8542555" y="398217"/>
            <a:ext cx="3591063" cy="6061566"/>
          </a:xfrm>
          <a:prstGeom prst="rect">
            <a:avLst/>
          </a:prstGeom>
          <a:noFill/>
          <a:ln>
            <a:noFill/>
          </a:ln>
        </p:spPr>
      </p:pic>
      <p:pic>
        <p:nvPicPr>
          <p:cNvPr id="3" name="Picture 2">
            <a:extLst>
              <a:ext uri="{FF2B5EF4-FFF2-40B4-BE49-F238E27FC236}">
                <a16:creationId xmlns:a16="http://schemas.microsoft.com/office/drawing/2014/main" id="{E7E45479-DA5A-E6F9-C492-85241E0B14C1}"/>
              </a:ext>
            </a:extLst>
          </p:cNvPr>
          <p:cNvPicPr>
            <a:picLocks noChangeAspect="1"/>
          </p:cNvPicPr>
          <p:nvPr/>
        </p:nvPicPr>
        <p:blipFill>
          <a:blip r:embed="rId5"/>
          <a:stretch>
            <a:fillRect/>
          </a:stretch>
        </p:blipFill>
        <p:spPr>
          <a:xfrm>
            <a:off x="4105106" y="73378"/>
            <a:ext cx="4538599" cy="6711244"/>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5"/>
        <p:cNvGrpSpPr/>
        <p:nvPr/>
      </p:nvGrpSpPr>
      <p:grpSpPr>
        <a:xfrm>
          <a:off x="0" y="0"/>
          <a:ext cx="0" cy="0"/>
          <a:chOff x="0" y="0"/>
          <a:chExt cx="0" cy="0"/>
        </a:xfrm>
      </p:grpSpPr>
      <p:sp>
        <p:nvSpPr>
          <p:cNvPr id="416" name="Google Shape;416;p5"/>
          <p:cNvSpPr/>
          <p:nvPr/>
        </p:nvSpPr>
        <p:spPr>
          <a:xfrm>
            <a:off x="0" y="0"/>
            <a:ext cx="12192000" cy="6858000"/>
          </a:xfrm>
          <a:prstGeom prst="rect">
            <a:avLst/>
          </a:prstGeom>
          <a:solidFill>
            <a:schemeClr val="dk1"/>
          </a:solidFill>
          <a:ln>
            <a:noFill/>
          </a:ln>
        </p:spPr>
        <p:txBody>
          <a:bodyPr spcFirstLastPara="1" wrap="square" lIns="60950" tIns="30467" rIns="60950" bIns="30467" anchor="ctr" anchorCtr="0">
            <a:noAutofit/>
          </a:bodyPr>
          <a:lstStyle/>
          <a:p>
            <a:pPr algn="ctr" defTabSz="609630">
              <a:buClr>
                <a:srgbClr val="000000"/>
              </a:buClr>
              <a:buSzPts val="1400"/>
            </a:pPr>
            <a:endParaRPr sz="933" kern="0">
              <a:solidFill>
                <a:srgbClr val="FFFFFF"/>
              </a:solidFill>
              <a:latin typeface="Calibri"/>
              <a:ea typeface="Calibri"/>
              <a:cs typeface="Calibri"/>
              <a:sym typeface="Calibri"/>
            </a:endParaRPr>
          </a:p>
        </p:txBody>
      </p:sp>
      <p:sp>
        <p:nvSpPr>
          <p:cNvPr id="417" name="Google Shape;417;p5"/>
          <p:cNvSpPr/>
          <p:nvPr/>
        </p:nvSpPr>
        <p:spPr>
          <a:xfrm>
            <a:off x="457072" y="1197995"/>
            <a:ext cx="11277600" cy="4876800"/>
          </a:xfrm>
          <a:prstGeom prst="rect">
            <a:avLst/>
          </a:prstGeom>
          <a:solidFill>
            <a:schemeClr val="lt1"/>
          </a:solidFill>
          <a:ln>
            <a:noFill/>
          </a:ln>
          <a:effectLst>
            <a:outerShdw blurRad="317500" algn="ctr" rotWithShape="0">
              <a:schemeClr val="dk1">
                <a:alpha val="24313"/>
              </a:schemeClr>
            </a:outerShdw>
          </a:effectLst>
        </p:spPr>
        <p:txBody>
          <a:bodyPr spcFirstLastPara="1" wrap="square" lIns="60950" tIns="30467" rIns="60950" bIns="30467" anchor="ctr" anchorCtr="0">
            <a:noAutofit/>
          </a:bodyPr>
          <a:lstStyle/>
          <a:p>
            <a:pPr algn="ctr" defTabSz="609630">
              <a:buClr>
                <a:srgbClr val="000000"/>
              </a:buClr>
              <a:buSzPts val="1400"/>
            </a:pPr>
            <a:endParaRPr sz="933" kern="0">
              <a:solidFill>
                <a:srgbClr val="FFFFFF"/>
              </a:solidFill>
              <a:latin typeface="Calibri"/>
              <a:ea typeface="Calibri"/>
              <a:cs typeface="Calibri"/>
              <a:sym typeface="Calibri"/>
            </a:endParaRPr>
          </a:p>
        </p:txBody>
      </p:sp>
      <p:grpSp>
        <p:nvGrpSpPr>
          <p:cNvPr id="418" name="Google Shape;418;p5"/>
          <p:cNvGrpSpPr/>
          <p:nvPr/>
        </p:nvGrpSpPr>
        <p:grpSpPr>
          <a:xfrm>
            <a:off x="723867" y="695184"/>
            <a:ext cx="10744271" cy="645048"/>
            <a:chOff x="0" y="-38100"/>
            <a:chExt cx="3660989" cy="254832"/>
          </a:xfrm>
        </p:grpSpPr>
        <p:sp>
          <p:nvSpPr>
            <p:cNvPr id="419" name="Google Shape;419;p5"/>
            <p:cNvSpPr/>
            <p:nvPr/>
          </p:nvSpPr>
          <p:spPr>
            <a:xfrm>
              <a:off x="0" y="0"/>
              <a:ext cx="3660989" cy="216732"/>
            </a:xfrm>
            <a:custGeom>
              <a:avLst/>
              <a:gdLst/>
              <a:ahLst/>
              <a:cxnLst/>
              <a:rect l="l" t="t" r="r" b="b"/>
              <a:pathLst>
                <a:path w="3660989" h="216732" extrusionOk="0">
                  <a:moveTo>
                    <a:pt x="28405" y="0"/>
                  </a:moveTo>
                  <a:lnTo>
                    <a:pt x="3632584" y="0"/>
                  </a:lnTo>
                  <a:cubicBezTo>
                    <a:pt x="3648271" y="0"/>
                    <a:pt x="3660989" y="12717"/>
                    <a:pt x="3660989" y="28405"/>
                  </a:cubicBezTo>
                  <a:lnTo>
                    <a:pt x="3660989" y="188327"/>
                  </a:lnTo>
                  <a:cubicBezTo>
                    <a:pt x="3660989" y="204015"/>
                    <a:pt x="3648271" y="216732"/>
                    <a:pt x="3632584" y="216732"/>
                  </a:cubicBezTo>
                  <a:lnTo>
                    <a:pt x="28405" y="216732"/>
                  </a:lnTo>
                  <a:cubicBezTo>
                    <a:pt x="12717" y="216732"/>
                    <a:pt x="0" y="204015"/>
                    <a:pt x="0" y="188327"/>
                  </a:cubicBezTo>
                  <a:lnTo>
                    <a:pt x="0" y="28405"/>
                  </a:lnTo>
                  <a:cubicBezTo>
                    <a:pt x="0" y="12717"/>
                    <a:pt x="12717" y="0"/>
                    <a:pt x="28405" y="0"/>
                  </a:cubicBezTo>
                  <a:close/>
                </a:path>
              </a:pathLst>
            </a:custGeom>
            <a:solidFill>
              <a:srgbClr val="6D9EEB"/>
            </a:solidFill>
            <a:ln>
              <a:noFill/>
            </a:ln>
          </p:spPr>
          <p:txBody>
            <a:bodyPr spcFirstLastPara="1" wrap="square" lIns="60950" tIns="60950" rIns="60950" bIns="60950" anchor="ctr" anchorCtr="0">
              <a:noAutofit/>
            </a:bodyPr>
            <a:lstStyle/>
            <a:p>
              <a:pPr defTabSz="609630">
                <a:buClr>
                  <a:srgbClr val="000000"/>
                </a:buClr>
                <a:buSzPts val="1400"/>
              </a:pPr>
              <a:endParaRPr sz="933" kern="0">
                <a:solidFill>
                  <a:srgbClr val="000000"/>
                </a:solidFill>
                <a:latin typeface="Arial"/>
                <a:ea typeface="Arial"/>
                <a:cs typeface="Arial"/>
                <a:sym typeface="Arial"/>
              </a:endParaRPr>
            </a:p>
          </p:txBody>
        </p:sp>
        <p:sp>
          <p:nvSpPr>
            <p:cNvPr id="420" name="Google Shape;420;p5"/>
            <p:cNvSpPr txBox="1"/>
            <p:nvPr/>
          </p:nvSpPr>
          <p:spPr>
            <a:xfrm>
              <a:off x="0" y="-38100"/>
              <a:ext cx="3660900" cy="254700"/>
            </a:xfrm>
            <a:prstGeom prst="rect">
              <a:avLst/>
            </a:prstGeom>
            <a:solidFill>
              <a:srgbClr val="6D9EEB"/>
            </a:solidFill>
            <a:ln>
              <a:noFill/>
            </a:ln>
          </p:spPr>
          <p:txBody>
            <a:bodyPr spcFirstLastPara="1" wrap="square" lIns="33867" tIns="33867" rIns="33867" bIns="33867" anchor="ctr" anchorCtr="0">
              <a:noAutofit/>
            </a:bodyPr>
            <a:lstStyle/>
            <a:p>
              <a:pPr algn="ctr" defTabSz="609630">
                <a:lnSpc>
                  <a:spcPct val="147722"/>
                </a:lnSpc>
                <a:buClr>
                  <a:srgbClr val="000000"/>
                </a:buClr>
                <a:buSzPts val="1800"/>
              </a:pPr>
              <a:endParaRPr sz="1200" kern="0">
                <a:solidFill>
                  <a:srgbClr val="000000"/>
                </a:solidFill>
                <a:latin typeface="Calibri"/>
                <a:ea typeface="Calibri"/>
                <a:cs typeface="Calibri"/>
                <a:sym typeface="Calibri"/>
              </a:endParaRPr>
            </a:p>
          </p:txBody>
        </p:sp>
      </p:grpSp>
      <p:sp>
        <p:nvSpPr>
          <p:cNvPr id="421" name="Google Shape;421;p5"/>
          <p:cNvSpPr txBox="1">
            <a:spLocks noGrp="1"/>
          </p:cNvSpPr>
          <p:nvPr>
            <p:ph type="subTitle" idx="1"/>
          </p:nvPr>
        </p:nvSpPr>
        <p:spPr>
          <a:xfrm>
            <a:off x="948690" y="1448600"/>
            <a:ext cx="10290910" cy="3883733"/>
          </a:xfrm>
          <a:prstGeom prst="rect">
            <a:avLst/>
          </a:prstGeom>
          <a:noFill/>
          <a:ln>
            <a:noFill/>
          </a:ln>
        </p:spPr>
        <p:txBody>
          <a:bodyPr spcFirstLastPara="1" wrap="square" lIns="60950" tIns="30467" rIns="60950" bIns="30467" anchor="t" anchorCtr="0">
            <a:noAutofit/>
          </a:bodyPr>
          <a:lstStyle/>
          <a:p>
            <a:pPr marL="622302" indent="-571500" algn="l">
              <a:lnSpc>
                <a:spcPct val="90000"/>
              </a:lnSpc>
              <a:buSzPts val="6000"/>
              <a:buFont typeface="Arial" panose="020B0604020202020204" pitchFamily="34" charset="0"/>
              <a:buChar char="•"/>
            </a:pPr>
            <a:r>
              <a:rPr lang="en-US" sz="3800" dirty="0">
                <a:solidFill>
                  <a:schemeClr val="tx1"/>
                </a:solidFill>
                <a:latin typeface="Montserrat" panose="00000500000000000000" pitchFamily="2" charset="0"/>
                <a:ea typeface="Caveat Brush"/>
                <a:cs typeface="Caveat Brush"/>
                <a:sym typeface="Caveat Brush"/>
              </a:rPr>
              <a:t>Players building leverage outside WNBA</a:t>
            </a:r>
          </a:p>
          <a:p>
            <a:pPr marL="622302" indent="-571500" algn="l">
              <a:lnSpc>
                <a:spcPct val="90000"/>
              </a:lnSpc>
              <a:buSzPts val="6000"/>
              <a:buFont typeface="Arial" panose="020B0604020202020204" pitchFamily="34" charset="0"/>
              <a:buChar char="•"/>
            </a:pPr>
            <a:r>
              <a:rPr lang="en-US" sz="3800" dirty="0">
                <a:solidFill>
                  <a:schemeClr val="tx1"/>
                </a:solidFill>
                <a:latin typeface="Montserrat" panose="00000500000000000000" pitchFamily="2" charset="0"/>
                <a:ea typeface="Caveat Brush"/>
                <a:cs typeface="Caveat Brush"/>
                <a:sym typeface="Caveat Brush"/>
              </a:rPr>
              <a:t>Creating alternative income streams</a:t>
            </a:r>
          </a:p>
          <a:p>
            <a:pPr marL="622302" indent="-571500" algn="l">
              <a:lnSpc>
                <a:spcPct val="90000"/>
              </a:lnSpc>
              <a:buSzPts val="6000"/>
              <a:buFont typeface="Arial" panose="020B0604020202020204" pitchFamily="34" charset="0"/>
              <a:buChar char="•"/>
            </a:pPr>
            <a:r>
              <a:rPr lang="en-US" sz="3800" dirty="0">
                <a:solidFill>
                  <a:schemeClr val="tx1"/>
                </a:solidFill>
                <a:latin typeface="Montserrat" panose="00000500000000000000" pitchFamily="2" charset="0"/>
                <a:ea typeface="Caveat Brush"/>
                <a:cs typeface="Caveat Brush"/>
                <a:sym typeface="Caveat Brush"/>
              </a:rPr>
              <a:t>Personal brand &gt; team loyalty</a:t>
            </a:r>
          </a:p>
          <a:p>
            <a:pPr marL="622302" indent="-571500" algn="l">
              <a:lnSpc>
                <a:spcPct val="90000"/>
              </a:lnSpc>
              <a:buSzPts val="6000"/>
              <a:buFont typeface="Arial" panose="020B0604020202020204" pitchFamily="34" charset="0"/>
              <a:buChar char="•"/>
            </a:pPr>
            <a:r>
              <a:rPr lang="en-US" sz="3800" dirty="0">
                <a:solidFill>
                  <a:schemeClr val="tx1"/>
                </a:solidFill>
                <a:latin typeface="Montserrat" panose="00000500000000000000" pitchFamily="2" charset="0"/>
                <a:ea typeface="Caveat Brush"/>
                <a:cs typeface="Caveat Brush"/>
                <a:sym typeface="Caveat Brush"/>
              </a:rPr>
              <a:t>Unrivaled average salary is $220,000 (more than 2025 WNBA salary)</a:t>
            </a:r>
          </a:p>
          <a:p>
            <a:pPr marL="50802" indent="0" algn="l">
              <a:lnSpc>
                <a:spcPct val="90000"/>
              </a:lnSpc>
              <a:buSzPts val="6000"/>
            </a:pPr>
            <a:r>
              <a:rPr lang="en-US" sz="3800" b="1" dirty="0">
                <a:solidFill>
                  <a:schemeClr val="tx1"/>
                </a:solidFill>
                <a:latin typeface="Montserrat" panose="00000500000000000000" pitchFamily="2" charset="0"/>
                <a:ea typeface="Caveat Brush"/>
                <a:cs typeface="Caveat Brush"/>
                <a:sym typeface="Caveat Brush"/>
              </a:rPr>
              <a:t>Economic concept: Competition in labor markets</a:t>
            </a:r>
            <a:endParaRPr sz="3800" dirty="0">
              <a:solidFill>
                <a:schemeClr val="tx1"/>
              </a:solidFill>
              <a:latin typeface="Montserrat" panose="00000500000000000000" pitchFamily="2" charset="0"/>
              <a:ea typeface="Caveat Brush"/>
              <a:cs typeface="Caveat Brush"/>
              <a:sym typeface="Caveat Brush"/>
            </a:endParaRPr>
          </a:p>
        </p:txBody>
      </p:sp>
      <p:sp>
        <p:nvSpPr>
          <p:cNvPr id="422" name="Google Shape;422;p5"/>
          <p:cNvSpPr txBox="1">
            <a:spLocks noGrp="1"/>
          </p:cNvSpPr>
          <p:nvPr>
            <p:ph type="ctrTitle"/>
          </p:nvPr>
        </p:nvSpPr>
        <p:spPr>
          <a:xfrm>
            <a:off x="1143000" y="304800"/>
            <a:ext cx="9441200" cy="1143800"/>
          </a:xfrm>
          <a:prstGeom prst="rect">
            <a:avLst/>
          </a:prstGeom>
          <a:noFill/>
          <a:ln>
            <a:noFill/>
          </a:ln>
        </p:spPr>
        <p:txBody>
          <a:bodyPr spcFirstLastPara="1" wrap="square" lIns="60950" tIns="30467" rIns="60950" bIns="30467" anchor="t" anchorCtr="0">
            <a:normAutofit/>
          </a:bodyPr>
          <a:lstStyle/>
          <a:p>
            <a:pPr algn="l">
              <a:lnSpc>
                <a:spcPct val="90000"/>
              </a:lnSpc>
            </a:pPr>
            <a:r>
              <a:rPr lang="en-US" sz="5400" b="1" dirty="0">
                <a:solidFill>
                  <a:schemeClr val="bg1"/>
                </a:solidFill>
                <a:latin typeface="Montserrat Black"/>
                <a:ea typeface="Montserrat Black"/>
                <a:cs typeface="Montserrat Black"/>
                <a:sym typeface="Montserrat Black"/>
              </a:rPr>
              <a:t>What This Means</a:t>
            </a:r>
            <a:endParaRPr sz="4667" b="1" dirty="0">
              <a:solidFill>
                <a:schemeClr val="bg1"/>
              </a:solidFill>
              <a:latin typeface="Proxima Nova"/>
              <a:ea typeface="Archivo Black"/>
              <a:cs typeface="Archivo Black"/>
              <a:sym typeface="Archivo Black"/>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58">
          <a:extLst>
            <a:ext uri="{FF2B5EF4-FFF2-40B4-BE49-F238E27FC236}">
              <a16:creationId xmlns:a16="http://schemas.microsoft.com/office/drawing/2014/main" id="{9B7DC240-CD54-563D-26BD-0227B2C6F9F0}"/>
            </a:ext>
          </a:extLst>
        </p:cNvPr>
        <p:cNvGrpSpPr/>
        <p:nvPr/>
      </p:nvGrpSpPr>
      <p:grpSpPr>
        <a:xfrm>
          <a:off x="0" y="0"/>
          <a:ext cx="0" cy="0"/>
          <a:chOff x="0" y="0"/>
          <a:chExt cx="0" cy="0"/>
        </a:xfrm>
      </p:grpSpPr>
      <p:sp>
        <p:nvSpPr>
          <p:cNvPr id="259" name="Google Shape;259;p40" title="Content Title 1">
            <a:extLst>
              <a:ext uri="{FF2B5EF4-FFF2-40B4-BE49-F238E27FC236}">
                <a16:creationId xmlns:a16="http://schemas.microsoft.com/office/drawing/2014/main" id="{42E6C734-8FFC-5DB2-7E9B-6959258EE3AC}"/>
              </a:ext>
            </a:extLst>
          </p:cNvPr>
          <p:cNvSpPr txBox="1"/>
          <p:nvPr/>
        </p:nvSpPr>
        <p:spPr>
          <a:xfrm>
            <a:off x="685800" y="477517"/>
            <a:ext cx="10571400" cy="1620187"/>
          </a:xfrm>
          <a:prstGeom prst="rect">
            <a:avLst/>
          </a:prstGeom>
          <a:noFill/>
          <a:ln>
            <a:noFill/>
          </a:ln>
        </p:spPr>
        <p:txBody>
          <a:bodyPr spcFirstLastPara="1" wrap="square" lIns="0" tIns="0" rIns="0" bIns="0" anchor="t" anchorCtr="0">
            <a:spAutoFit/>
          </a:bodyPr>
          <a:lstStyle/>
          <a:p>
            <a:pPr defTabSz="609630">
              <a:lnSpc>
                <a:spcPct val="93998"/>
              </a:lnSpc>
              <a:buClr>
                <a:srgbClr val="000000"/>
              </a:buClr>
            </a:pPr>
            <a:r>
              <a:rPr lang="en-US" sz="5600" b="1" kern="0" dirty="0">
                <a:solidFill>
                  <a:srgbClr val="000000"/>
                </a:solidFill>
                <a:latin typeface="Montserrat Black"/>
                <a:ea typeface="Montserrat Black"/>
                <a:cs typeface="Montserrat Black"/>
                <a:sym typeface="Montserrat Black"/>
              </a:rPr>
              <a:t>Entrepreneurship: Take it to your classroom</a:t>
            </a:r>
            <a:endParaRPr sz="5600" kern="0" dirty="0">
              <a:solidFill>
                <a:srgbClr val="000000"/>
              </a:solidFill>
              <a:latin typeface="Arial"/>
              <a:cs typeface="Arial"/>
              <a:sym typeface="Arial"/>
            </a:endParaRPr>
          </a:p>
        </p:txBody>
      </p:sp>
      <p:sp>
        <p:nvSpPr>
          <p:cNvPr id="260" name="Google Shape;260;p40">
            <a:extLst>
              <a:ext uri="{FF2B5EF4-FFF2-40B4-BE49-F238E27FC236}">
                <a16:creationId xmlns:a16="http://schemas.microsoft.com/office/drawing/2014/main" id="{BCCE07B6-F50B-A5B2-6E76-13C812405BF7}"/>
              </a:ext>
            </a:extLst>
          </p:cNvPr>
          <p:cNvSpPr txBox="1"/>
          <p:nvPr/>
        </p:nvSpPr>
        <p:spPr>
          <a:xfrm>
            <a:off x="960120" y="2183131"/>
            <a:ext cx="10175230" cy="4911729"/>
          </a:xfrm>
          <a:prstGeom prst="rect">
            <a:avLst/>
          </a:prstGeom>
          <a:noFill/>
          <a:ln>
            <a:noFill/>
          </a:ln>
        </p:spPr>
        <p:txBody>
          <a:bodyPr spcFirstLastPara="1" wrap="square" lIns="0" tIns="0" rIns="0" bIns="0" anchor="t" anchorCtr="0">
            <a:spAutoFit/>
          </a:bodyPr>
          <a:lstStyle/>
          <a:p>
            <a:pPr fontAlgn="t">
              <a:lnSpc>
                <a:spcPct val="100000"/>
              </a:lnSpc>
              <a:buNone/>
            </a:pPr>
            <a:r>
              <a:rPr lang="en-US" sz="4000" b="1" dirty="0">
                <a:latin typeface="Montserrat" panose="00000500000000000000" pitchFamily="2" charset="0"/>
              </a:rPr>
              <a:t>Use Tomorrow</a:t>
            </a:r>
            <a:endParaRPr lang="en-US" sz="4000" dirty="0">
              <a:latin typeface="Montserrat" panose="00000500000000000000" pitchFamily="2" charset="0"/>
            </a:endParaRPr>
          </a:p>
          <a:p>
            <a:pPr marL="342900" lvl="0" indent="-342900" fontAlgn="t">
              <a:lnSpc>
                <a:spcPct val="100000"/>
              </a:lnSpc>
              <a:buFont typeface="Arial" panose="020B0604020202020204" pitchFamily="34" charset="0"/>
              <a:buChar char="•"/>
            </a:pPr>
            <a:r>
              <a:rPr lang="en-US" sz="4000" dirty="0" err="1">
                <a:latin typeface="Montserrat" panose="00000500000000000000" pitchFamily="2" charset="0"/>
              </a:rPr>
              <a:t>StudBudz</a:t>
            </a:r>
            <a:endParaRPr lang="en-US" sz="4000" dirty="0">
              <a:latin typeface="Montserrat" panose="00000500000000000000" pitchFamily="2" charset="0"/>
            </a:endParaRPr>
          </a:p>
          <a:p>
            <a:pPr marL="800100" lvl="1" indent="-342900" fontAlgn="t">
              <a:buFont typeface="Arial" panose="020B0604020202020204" pitchFamily="34" charset="0"/>
              <a:buChar char="•"/>
            </a:pPr>
            <a:r>
              <a:rPr lang="en-US" sz="4000" dirty="0" err="1">
                <a:latin typeface="Montserrat" panose="00000500000000000000" pitchFamily="2" charset="0"/>
                <a:hlinkClick r:id="rId3"/>
              </a:rPr>
              <a:t>Studbudz</a:t>
            </a:r>
            <a:r>
              <a:rPr lang="en-US" sz="4000" dirty="0">
                <a:latin typeface="Montserrat" panose="00000500000000000000" pitchFamily="2" charset="0"/>
                <a:hlinkClick r:id="rId3"/>
              </a:rPr>
              <a:t> Turned All-Star into $1M Business (Forbes)</a:t>
            </a:r>
            <a:endParaRPr lang="en-US" sz="4000" dirty="0">
              <a:latin typeface="Montserrat" panose="00000500000000000000" pitchFamily="2" charset="0"/>
            </a:endParaRPr>
          </a:p>
          <a:p>
            <a:pPr marL="342900" lvl="0" indent="-342900" fontAlgn="t">
              <a:lnSpc>
                <a:spcPct val="100000"/>
              </a:lnSpc>
              <a:buFont typeface="Arial" panose="020B0604020202020204" pitchFamily="34" charset="0"/>
              <a:buChar char="•"/>
            </a:pPr>
            <a:r>
              <a:rPr lang="en-US" sz="4000" dirty="0">
                <a:latin typeface="Montserrat" panose="00000500000000000000" pitchFamily="2" charset="0"/>
              </a:rPr>
              <a:t>Unrivaled</a:t>
            </a:r>
          </a:p>
          <a:p>
            <a:pPr marL="342900" lvl="0" indent="-342900" fontAlgn="t">
              <a:lnSpc>
                <a:spcPct val="100000"/>
              </a:lnSpc>
              <a:buFont typeface="Arial" panose="020B0604020202020204" pitchFamily="34" charset="0"/>
              <a:buChar char="•"/>
            </a:pPr>
            <a:r>
              <a:rPr lang="en-US" sz="4000" dirty="0">
                <a:latin typeface="Montserrat" panose="00000500000000000000" pitchFamily="2" charset="0"/>
              </a:rPr>
              <a:t>Branding</a:t>
            </a:r>
          </a:p>
          <a:p>
            <a:pPr marL="342900" lvl="0" indent="-342900" fontAlgn="t">
              <a:lnSpc>
                <a:spcPct val="100000"/>
              </a:lnSpc>
              <a:buFont typeface="Arial" panose="020B0604020202020204" pitchFamily="34" charset="0"/>
              <a:buChar char="•"/>
            </a:pPr>
            <a:r>
              <a:rPr lang="en-US" sz="4000" dirty="0">
                <a:latin typeface="Montserrat" panose="00000500000000000000" pitchFamily="2" charset="0"/>
              </a:rPr>
              <a:t>Competition</a:t>
            </a:r>
          </a:p>
          <a:p>
            <a:pPr defTabSz="609630">
              <a:spcBef>
                <a:spcPts val="733"/>
              </a:spcBef>
              <a:buClr>
                <a:srgbClr val="000000"/>
              </a:buClr>
            </a:pPr>
            <a:endParaRPr sz="3334" kern="0" dirty="0">
              <a:solidFill>
                <a:srgbClr val="2D262A"/>
              </a:solidFill>
              <a:latin typeface="Montserrat"/>
              <a:ea typeface="Montserrat"/>
              <a:cs typeface="Montserrat"/>
              <a:sym typeface="Montserrat"/>
            </a:endParaRPr>
          </a:p>
        </p:txBody>
      </p:sp>
    </p:spTree>
    <p:extLst>
      <p:ext uri="{BB962C8B-B14F-4D97-AF65-F5344CB8AC3E}">
        <p14:creationId xmlns:p14="http://schemas.microsoft.com/office/powerpoint/2010/main" val="12465934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Shape 776"/>
        <p:cNvGrpSpPr/>
        <p:nvPr/>
      </p:nvGrpSpPr>
      <p:grpSpPr>
        <a:xfrm>
          <a:off x="0" y="0"/>
          <a:ext cx="0" cy="0"/>
          <a:chOff x="0" y="0"/>
          <a:chExt cx="0" cy="0"/>
        </a:xfrm>
      </p:grpSpPr>
      <p:sp>
        <p:nvSpPr>
          <p:cNvPr id="784" name="Google Shape;784;g3b170311597_0_301"/>
          <p:cNvSpPr txBox="1"/>
          <p:nvPr/>
        </p:nvSpPr>
        <p:spPr>
          <a:xfrm>
            <a:off x="0" y="219418"/>
            <a:ext cx="11555730" cy="1465016"/>
          </a:xfrm>
          <a:prstGeom prst="rect">
            <a:avLst/>
          </a:prstGeom>
          <a:noFill/>
          <a:ln>
            <a:noFill/>
          </a:ln>
        </p:spPr>
        <p:txBody>
          <a:bodyPr spcFirstLastPara="1" wrap="square" lIns="0" tIns="0" rIns="0" bIns="0" anchor="t" anchorCtr="0">
            <a:spAutoFit/>
          </a:bodyPr>
          <a:lstStyle/>
          <a:p>
            <a:pPr marL="0" marR="0" lvl="0" indent="0" algn="ctr" defTabSz="609630" rtl="0" eaLnBrk="1" fontAlgn="auto" latinLnBrk="0" hangingPunct="1">
              <a:lnSpc>
                <a:spcPct val="140003"/>
              </a:lnSpc>
              <a:spcBef>
                <a:spcPts val="0"/>
              </a:spcBef>
              <a:spcAft>
                <a:spcPts val="0"/>
              </a:spcAft>
              <a:buClr>
                <a:srgbClr val="000000"/>
              </a:buClr>
              <a:buSzPts val="12099"/>
              <a:buFontTx/>
              <a:buNone/>
              <a:tabLst/>
              <a:defRPr/>
            </a:pPr>
            <a:r>
              <a:rPr kumimoji="0" lang="en-US" sz="6800" b="1" i="0" u="none" strike="noStrike" kern="0" cap="none" spc="0" normalizeH="0" baseline="0" noProof="0" dirty="0">
                <a:ln>
                  <a:noFill/>
                </a:ln>
                <a:solidFill>
                  <a:srgbClr val="000000"/>
                </a:solidFill>
                <a:effectLst/>
                <a:uLnTx/>
                <a:uFillTx/>
                <a:latin typeface="Montserrat Black" panose="00000A00000000000000" pitchFamily="2" charset="0"/>
                <a:ea typeface="Archivo Black"/>
                <a:cs typeface="Archivo Black"/>
                <a:sym typeface="Archivo Black"/>
              </a:rPr>
              <a:t>Relevant Lessons</a:t>
            </a:r>
            <a:endParaRPr kumimoji="0" sz="6800" b="1" i="0" u="none" strike="noStrike" kern="0" cap="none" spc="0" normalizeH="0" baseline="0" noProof="0" dirty="0">
              <a:ln>
                <a:noFill/>
              </a:ln>
              <a:solidFill>
                <a:srgbClr val="000000"/>
              </a:solidFill>
              <a:effectLst/>
              <a:uLnTx/>
              <a:uFillTx/>
              <a:latin typeface="Montserrat Black" panose="00000A00000000000000" pitchFamily="2" charset="0"/>
              <a:ea typeface="Archivo Black"/>
              <a:cs typeface="Archivo Black"/>
              <a:sym typeface="Archivo Black"/>
            </a:endParaRPr>
          </a:p>
        </p:txBody>
      </p:sp>
      <p:sp>
        <p:nvSpPr>
          <p:cNvPr id="786" name="Google Shape;786;g3b170311597_0_301"/>
          <p:cNvSpPr txBox="1"/>
          <p:nvPr/>
        </p:nvSpPr>
        <p:spPr>
          <a:xfrm>
            <a:off x="902970" y="1474470"/>
            <a:ext cx="10252710" cy="4021935"/>
          </a:xfrm>
          <a:prstGeom prst="rect">
            <a:avLst/>
          </a:prstGeom>
          <a:noFill/>
          <a:ln>
            <a:noFill/>
          </a:ln>
        </p:spPr>
        <p:txBody>
          <a:bodyPr spcFirstLastPara="1" wrap="square" lIns="0" tIns="0" rIns="0" bIns="0" anchor="t" anchorCtr="0">
            <a:spAutoFit/>
          </a:bodyPr>
          <a:lstStyle/>
          <a:p>
            <a:pPr lvl="0" defTabSz="609630">
              <a:buClr>
                <a:srgbClr val="000000"/>
              </a:buClr>
              <a:buSzPts val="4807"/>
              <a:defRPr/>
            </a:pPr>
            <a:endParaRPr lang="en-US" sz="1000" kern="0" dirty="0">
              <a:solidFill>
                <a:srgbClr val="000000"/>
              </a:solidFill>
              <a:latin typeface="Montserrat  "/>
              <a:ea typeface="Proxima Nova"/>
              <a:cs typeface="Proxima Nova"/>
              <a:sym typeface="Proxima Nova"/>
              <a:hlinkClick r:id="rId3"/>
            </a:endParaRPr>
          </a:p>
          <a:p>
            <a:pPr lvl="0" defTabSz="609630">
              <a:buClr>
                <a:srgbClr val="000000"/>
              </a:buClr>
              <a:buSzPts val="4807"/>
              <a:defRPr/>
            </a:pPr>
            <a:r>
              <a:rPr lang="en-US" sz="2867" kern="0" dirty="0">
                <a:solidFill>
                  <a:srgbClr val="000000"/>
                </a:solidFill>
                <a:latin typeface="Montserrat  "/>
                <a:ea typeface="Proxima Nova"/>
                <a:cs typeface="Proxima Nova"/>
                <a:sym typeface="Proxima Nova"/>
                <a:hlinkClick r:id="rId3"/>
              </a:rPr>
              <a:t>Economics of Sports Lesson Collection (</a:t>
            </a:r>
            <a:r>
              <a:rPr lang="en-US" sz="2867" kern="0" dirty="0" err="1">
                <a:solidFill>
                  <a:srgbClr val="000000"/>
                </a:solidFill>
                <a:latin typeface="Montserrat  "/>
                <a:ea typeface="Proxima Nova"/>
                <a:cs typeface="Proxima Nova"/>
                <a:sym typeface="Proxima Nova"/>
                <a:hlinkClick r:id="rId3"/>
              </a:rPr>
              <a:t>EconEdLink</a:t>
            </a:r>
            <a:r>
              <a:rPr lang="en-US" sz="2867" kern="0" dirty="0">
                <a:solidFill>
                  <a:srgbClr val="000000"/>
                </a:solidFill>
                <a:latin typeface="Montserrat  "/>
                <a:ea typeface="Proxima Nova"/>
                <a:cs typeface="Proxima Nova"/>
                <a:sym typeface="Proxima Nova"/>
                <a:hlinkClick r:id="rId3"/>
              </a:rPr>
              <a:t>)</a:t>
            </a:r>
            <a:endParaRPr lang="en-US" sz="2867" kern="0" dirty="0">
              <a:solidFill>
                <a:srgbClr val="000000"/>
              </a:solidFill>
              <a:latin typeface="Montserrat  "/>
              <a:ea typeface="Proxima Nova"/>
              <a:cs typeface="Proxima Nova"/>
              <a:sym typeface="Proxima Nova"/>
            </a:endParaRPr>
          </a:p>
          <a:p>
            <a:pPr lvl="0" defTabSz="609630">
              <a:buClr>
                <a:srgbClr val="000000"/>
              </a:buClr>
              <a:buSzPts val="4807"/>
              <a:defRPr/>
            </a:pPr>
            <a:endParaRPr kumimoji="0" lang="en-US" sz="2867" b="0" i="0" u="none" strike="noStrike" kern="0" cap="none" spc="0" normalizeH="0" baseline="0" noProof="0" dirty="0">
              <a:ln>
                <a:noFill/>
              </a:ln>
              <a:solidFill>
                <a:srgbClr val="000000"/>
              </a:solidFill>
              <a:effectLst/>
              <a:uLnTx/>
              <a:uFillTx/>
              <a:latin typeface="Montserrat  "/>
              <a:ea typeface="Proxima Nova"/>
              <a:cs typeface="Proxima Nova"/>
              <a:sym typeface="Proxima Nova"/>
            </a:endParaRPr>
          </a:p>
          <a:p>
            <a:pPr lvl="0" defTabSz="609630">
              <a:buClr>
                <a:srgbClr val="000000"/>
              </a:buClr>
              <a:buSzPts val="4807"/>
              <a:defRPr/>
            </a:pPr>
            <a:r>
              <a:rPr lang="en-US" sz="2867" kern="0" dirty="0">
                <a:solidFill>
                  <a:srgbClr val="000000"/>
                </a:solidFill>
                <a:latin typeface="Montserrat  "/>
                <a:ea typeface="Proxima Nova"/>
                <a:cs typeface="Proxima Nova"/>
                <a:sym typeface="Proxima Nova"/>
                <a:hlinkClick r:id="rId4"/>
              </a:rPr>
              <a:t>Human Capital and Labor Markets Video Series (</a:t>
            </a:r>
            <a:r>
              <a:rPr lang="en-US" sz="2867" kern="0" dirty="0" err="1">
                <a:solidFill>
                  <a:srgbClr val="000000"/>
                </a:solidFill>
                <a:latin typeface="Montserrat  "/>
                <a:ea typeface="Proxima Nova"/>
                <a:cs typeface="Proxima Nova"/>
                <a:sym typeface="Proxima Nova"/>
                <a:hlinkClick r:id="rId4"/>
              </a:rPr>
              <a:t>EconEdLink</a:t>
            </a:r>
            <a:r>
              <a:rPr lang="en-US" sz="2867" kern="0" dirty="0">
                <a:solidFill>
                  <a:srgbClr val="000000"/>
                </a:solidFill>
                <a:latin typeface="Montserrat  "/>
                <a:ea typeface="Proxima Nova"/>
                <a:cs typeface="Proxima Nova"/>
                <a:sym typeface="Proxima Nova"/>
                <a:hlinkClick r:id="rId4"/>
              </a:rPr>
              <a:t>)</a:t>
            </a:r>
            <a:endParaRPr lang="en-US" sz="2867" kern="0" dirty="0">
              <a:solidFill>
                <a:srgbClr val="000000"/>
              </a:solidFill>
              <a:latin typeface="Montserrat  "/>
              <a:ea typeface="Proxima Nova"/>
              <a:cs typeface="Proxima Nova"/>
              <a:sym typeface="Proxima Nova"/>
            </a:endParaRPr>
          </a:p>
          <a:p>
            <a:pPr lvl="0" defTabSz="609630">
              <a:buClr>
                <a:srgbClr val="000000"/>
              </a:buClr>
              <a:buSzPts val="4807"/>
              <a:defRPr/>
            </a:pPr>
            <a:endParaRPr kumimoji="0" lang="en-US" sz="3000" b="0" i="0" u="none" strike="noStrike" kern="0" cap="none" spc="0" normalizeH="0" baseline="0" noProof="0" dirty="0">
              <a:ln>
                <a:noFill/>
              </a:ln>
              <a:solidFill>
                <a:srgbClr val="000000"/>
              </a:solidFill>
              <a:effectLst/>
              <a:uLnTx/>
              <a:uFillTx/>
              <a:latin typeface="Montserrat" panose="00000500000000000000" pitchFamily="2" charset="0"/>
              <a:ea typeface="Proxima Nova"/>
              <a:cs typeface="Proxima Nova"/>
              <a:sym typeface="Proxima Nova"/>
            </a:endParaRPr>
          </a:p>
          <a:p>
            <a:pPr defTabSz="609630">
              <a:buClr>
                <a:srgbClr val="000000"/>
              </a:buClr>
              <a:buSzPts val="4807"/>
              <a:defRPr/>
            </a:pPr>
            <a:r>
              <a:rPr lang="en-US" sz="2600" b="1" dirty="0">
                <a:latin typeface="Montserrat" panose="00000500000000000000" pitchFamily="2" charset="0"/>
              </a:rPr>
              <a:t>WNBA Markets and Labor Markets lessons highlighted in today's webinar are currently in development with Federal Reserve Education and will be published at a later date.</a:t>
            </a:r>
          </a:p>
          <a:p>
            <a:pPr lvl="0" defTabSz="609630">
              <a:buClr>
                <a:srgbClr val="000000"/>
              </a:buClr>
              <a:buSzPts val="4807"/>
              <a:defRPr/>
            </a:pPr>
            <a:endParaRPr kumimoji="0" sz="2867" b="0" i="0" u="none" strike="noStrike" kern="0" cap="none" spc="0" normalizeH="0" baseline="0" noProof="0" dirty="0">
              <a:ln>
                <a:noFill/>
              </a:ln>
              <a:solidFill>
                <a:srgbClr val="000000"/>
              </a:solidFill>
              <a:effectLst/>
              <a:uLnTx/>
              <a:uFillTx/>
              <a:latin typeface="Montserrat  "/>
              <a:ea typeface="Proxima Nova"/>
              <a:cs typeface="Proxima Nova"/>
              <a:sym typeface="Proxima Nova"/>
            </a:endParaRPr>
          </a:p>
        </p:txBody>
      </p:sp>
      <p:pic>
        <p:nvPicPr>
          <p:cNvPr id="790" name="Google Shape;790;g3b170311597_0_301" title="Center for Economic Education.png"/>
          <p:cNvPicPr preferRelativeResize="0"/>
          <p:nvPr/>
        </p:nvPicPr>
        <p:blipFill>
          <a:blip r:embed="rId5">
            <a:alphaModFix/>
          </a:blip>
          <a:stretch>
            <a:fillRect/>
          </a:stretch>
        </p:blipFill>
        <p:spPr>
          <a:xfrm>
            <a:off x="10075084" y="5461784"/>
            <a:ext cx="1953049" cy="1193017"/>
          </a:xfrm>
          <a:prstGeom prst="rect">
            <a:avLst/>
          </a:prstGeom>
          <a:noFill/>
          <a:ln>
            <a:noFill/>
          </a:ln>
        </p:spPr>
      </p:pic>
      <p:pic>
        <p:nvPicPr>
          <p:cNvPr id="3" name="Picture 2">
            <a:extLst>
              <a:ext uri="{FF2B5EF4-FFF2-40B4-BE49-F238E27FC236}">
                <a16:creationId xmlns:a16="http://schemas.microsoft.com/office/drawing/2014/main" id="{12218FA2-661F-7FA6-BF2D-3DFA2CB1D0D2}"/>
              </a:ext>
            </a:extLst>
          </p:cNvPr>
          <p:cNvPicPr>
            <a:picLocks noChangeAspect="1"/>
          </p:cNvPicPr>
          <p:nvPr/>
        </p:nvPicPr>
        <p:blipFill>
          <a:blip r:embed="rId6"/>
          <a:srcRect/>
          <a:stretch/>
        </p:blipFill>
        <p:spPr>
          <a:xfrm>
            <a:off x="499588" y="5231654"/>
            <a:ext cx="2597021" cy="1325562"/>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Shape 776">
          <a:extLst>
            <a:ext uri="{FF2B5EF4-FFF2-40B4-BE49-F238E27FC236}">
              <a16:creationId xmlns:a16="http://schemas.microsoft.com/office/drawing/2014/main" id="{31116CF8-2272-7FF6-C1EF-5483026E49F0}"/>
            </a:ext>
          </a:extLst>
        </p:cNvPr>
        <p:cNvGrpSpPr/>
        <p:nvPr/>
      </p:nvGrpSpPr>
      <p:grpSpPr>
        <a:xfrm>
          <a:off x="0" y="0"/>
          <a:ext cx="0" cy="0"/>
          <a:chOff x="0" y="0"/>
          <a:chExt cx="0" cy="0"/>
        </a:xfrm>
      </p:grpSpPr>
      <p:sp>
        <p:nvSpPr>
          <p:cNvPr id="784" name="Google Shape;784;g3b170311597_0_301">
            <a:extLst>
              <a:ext uri="{FF2B5EF4-FFF2-40B4-BE49-F238E27FC236}">
                <a16:creationId xmlns:a16="http://schemas.microsoft.com/office/drawing/2014/main" id="{2DADEF90-A856-FB0F-77A0-93D4ACA4BD60}"/>
              </a:ext>
            </a:extLst>
          </p:cNvPr>
          <p:cNvSpPr txBox="1"/>
          <p:nvPr/>
        </p:nvSpPr>
        <p:spPr>
          <a:xfrm>
            <a:off x="0" y="219418"/>
            <a:ext cx="11555730" cy="1465016"/>
          </a:xfrm>
          <a:prstGeom prst="rect">
            <a:avLst/>
          </a:prstGeom>
          <a:noFill/>
          <a:ln>
            <a:noFill/>
          </a:ln>
        </p:spPr>
        <p:txBody>
          <a:bodyPr spcFirstLastPara="1" wrap="square" lIns="0" tIns="0" rIns="0" bIns="0" anchor="t" anchorCtr="0">
            <a:spAutoFit/>
          </a:bodyPr>
          <a:lstStyle/>
          <a:p>
            <a:pPr marL="0" marR="0" lvl="0" indent="0" algn="ctr" defTabSz="609630" rtl="0" eaLnBrk="1" fontAlgn="auto" latinLnBrk="0" hangingPunct="1">
              <a:lnSpc>
                <a:spcPct val="140003"/>
              </a:lnSpc>
              <a:spcBef>
                <a:spcPts val="0"/>
              </a:spcBef>
              <a:spcAft>
                <a:spcPts val="0"/>
              </a:spcAft>
              <a:buClr>
                <a:srgbClr val="000000"/>
              </a:buClr>
              <a:buSzPts val="12099"/>
              <a:buFontTx/>
              <a:buNone/>
              <a:tabLst/>
              <a:defRPr/>
            </a:pPr>
            <a:r>
              <a:rPr kumimoji="0" lang="en-US" sz="6800" b="1" i="0" u="none" strike="noStrike" kern="0" cap="none" spc="0" normalizeH="0" baseline="0" noProof="0" dirty="0">
                <a:ln>
                  <a:noFill/>
                </a:ln>
                <a:solidFill>
                  <a:srgbClr val="000000"/>
                </a:solidFill>
                <a:effectLst/>
                <a:uLnTx/>
                <a:uFillTx/>
                <a:latin typeface="Montserrat Black" panose="00000A00000000000000" pitchFamily="2" charset="0"/>
                <a:ea typeface="Archivo Black"/>
                <a:cs typeface="Archivo Black"/>
                <a:sym typeface="Archivo Black"/>
              </a:rPr>
              <a:t>Additional Resources</a:t>
            </a:r>
            <a:endParaRPr kumimoji="0" sz="6800" b="1" i="0" u="none" strike="noStrike" kern="0" cap="none" spc="0" normalizeH="0" baseline="0" noProof="0" dirty="0">
              <a:ln>
                <a:noFill/>
              </a:ln>
              <a:solidFill>
                <a:srgbClr val="000000"/>
              </a:solidFill>
              <a:effectLst/>
              <a:uLnTx/>
              <a:uFillTx/>
              <a:latin typeface="Montserrat Black" panose="00000A00000000000000" pitchFamily="2" charset="0"/>
              <a:ea typeface="Archivo Black"/>
              <a:cs typeface="Archivo Black"/>
              <a:sym typeface="Archivo Black"/>
            </a:endParaRPr>
          </a:p>
        </p:txBody>
      </p:sp>
      <p:sp>
        <p:nvSpPr>
          <p:cNvPr id="786" name="Google Shape;786;g3b170311597_0_301">
            <a:extLst>
              <a:ext uri="{FF2B5EF4-FFF2-40B4-BE49-F238E27FC236}">
                <a16:creationId xmlns:a16="http://schemas.microsoft.com/office/drawing/2014/main" id="{369FAF63-212D-F09D-B51A-E4FB52148084}"/>
              </a:ext>
            </a:extLst>
          </p:cNvPr>
          <p:cNvSpPr txBox="1"/>
          <p:nvPr/>
        </p:nvSpPr>
        <p:spPr>
          <a:xfrm>
            <a:off x="1543050" y="1474470"/>
            <a:ext cx="9429750" cy="3974972"/>
          </a:xfrm>
          <a:prstGeom prst="rect">
            <a:avLst/>
          </a:prstGeom>
          <a:noFill/>
          <a:ln>
            <a:noFill/>
          </a:ln>
        </p:spPr>
        <p:txBody>
          <a:bodyPr spcFirstLastPara="1" wrap="square" lIns="0" tIns="0" rIns="0" bIns="0" anchor="t" anchorCtr="0">
            <a:spAutoFit/>
          </a:bodyPr>
          <a:lstStyle/>
          <a:p>
            <a:pPr marL="0" marR="0" lvl="0" indent="0" algn="l" defTabSz="609630" rtl="0" eaLnBrk="1" fontAlgn="auto" latinLnBrk="0" hangingPunct="1">
              <a:lnSpc>
                <a:spcPct val="175015"/>
              </a:lnSpc>
              <a:spcBef>
                <a:spcPts val="0"/>
              </a:spcBef>
              <a:spcAft>
                <a:spcPts val="0"/>
              </a:spcAft>
              <a:buClr>
                <a:srgbClr val="000000"/>
              </a:buClr>
              <a:buSzPts val="4807"/>
              <a:buFontTx/>
              <a:buNone/>
              <a:tabLst/>
              <a:defRPr/>
            </a:pPr>
            <a:r>
              <a:rPr kumimoji="0" lang="en-US" sz="2867" b="0" i="0" u="none" strike="noStrike" kern="0" cap="none" spc="0" normalizeH="0" baseline="0" noProof="0" dirty="0">
                <a:ln>
                  <a:noFill/>
                </a:ln>
                <a:solidFill>
                  <a:srgbClr val="000000"/>
                </a:solidFill>
                <a:effectLst/>
                <a:uLnTx/>
                <a:uFillTx/>
                <a:latin typeface="Montserrat  "/>
                <a:ea typeface="Proxima Nova"/>
                <a:cs typeface="Proxima Nova"/>
                <a:sym typeface="Proxima Nova"/>
                <a:hlinkClick r:id="rId3"/>
              </a:rPr>
              <a:t>MCEE K-12 Teacher Resources </a:t>
            </a:r>
            <a:endParaRPr kumimoji="0" sz="2867" b="0" i="0" u="none" strike="noStrike" kern="0" cap="none" spc="0" normalizeH="0" baseline="0" noProof="0" dirty="0">
              <a:ln>
                <a:noFill/>
              </a:ln>
              <a:solidFill>
                <a:srgbClr val="000000"/>
              </a:solidFill>
              <a:effectLst/>
              <a:uLnTx/>
              <a:uFillTx/>
              <a:latin typeface="Montserrat  "/>
              <a:ea typeface="Proxima Nova"/>
              <a:cs typeface="Proxima Nova"/>
              <a:sym typeface="Proxima Nova"/>
            </a:endParaRPr>
          </a:p>
          <a:p>
            <a:pPr marL="0" marR="0" lvl="0" indent="0" algn="l" defTabSz="609630" rtl="0" eaLnBrk="1" fontAlgn="auto" latinLnBrk="0" hangingPunct="1">
              <a:lnSpc>
                <a:spcPct val="175015"/>
              </a:lnSpc>
              <a:spcBef>
                <a:spcPts val="0"/>
              </a:spcBef>
              <a:spcAft>
                <a:spcPts val="0"/>
              </a:spcAft>
              <a:buClr>
                <a:srgbClr val="000000"/>
              </a:buClr>
              <a:buSzPts val="4807"/>
              <a:buFontTx/>
              <a:buNone/>
              <a:tabLst/>
              <a:defRPr/>
            </a:pPr>
            <a:r>
              <a:rPr kumimoji="0" lang="en-US" sz="2867" b="0" i="0" u="none" strike="noStrike" kern="0" cap="none" spc="0" normalizeH="0" baseline="0" noProof="0" dirty="0">
                <a:ln>
                  <a:noFill/>
                </a:ln>
                <a:solidFill>
                  <a:srgbClr val="000000"/>
                </a:solidFill>
                <a:effectLst/>
                <a:uLnTx/>
                <a:uFillTx/>
                <a:latin typeface="Montserrat  "/>
                <a:ea typeface="Proxima Nova"/>
                <a:cs typeface="Proxima Nova"/>
                <a:sym typeface="Proxima Nova"/>
                <a:hlinkClick r:id="rId4"/>
              </a:rPr>
              <a:t>CEE </a:t>
            </a:r>
            <a:r>
              <a:rPr kumimoji="0" lang="en-US" sz="2867" b="0" i="0" u="none" strike="noStrike" kern="0" cap="none" spc="0" normalizeH="0" baseline="0" noProof="0" dirty="0" err="1">
                <a:ln>
                  <a:noFill/>
                </a:ln>
                <a:solidFill>
                  <a:srgbClr val="000000"/>
                </a:solidFill>
                <a:effectLst/>
                <a:uLnTx/>
                <a:uFillTx/>
                <a:latin typeface="Montserrat  "/>
                <a:ea typeface="Proxima Nova"/>
                <a:cs typeface="Proxima Nova"/>
                <a:sym typeface="Proxima Nova"/>
                <a:hlinkClick r:id="rId4"/>
              </a:rPr>
              <a:t>EconEdLink</a:t>
            </a:r>
            <a:endParaRPr kumimoji="0" sz="2867" b="0" i="0" u="none" strike="noStrike" kern="0" cap="none" spc="0" normalizeH="0" baseline="0" noProof="0" dirty="0">
              <a:ln>
                <a:noFill/>
              </a:ln>
              <a:solidFill>
                <a:srgbClr val="000000"/>
              </a:solidFill>
              <a:effectLst/>
              <a:uLnTx/>
              <a:uFillTx/>
              <a:latin typeface="Montserrat  "/>
              <a:ea typeface="Proxima Nova"/>
              <a:cs typeface="Proxima Nova"/>
              <a:sym typeface="Proxima Nova"/>
            </a:endParaRPr>
          </a:p>
          <a:p>
            <a:pPr marL="0" marR="0" lvl="0" indent="0" algn="l" defTabSz="609630" rtl="0" eaLnBrk="1" fontAlgn="auto" latinLnBrk="0" hangingPunct="1">
              <a:lnSpc>
                <a:spcPct val="175015"/>
              </a:lnSpc>
              <a:spcBef>
                <a:spcPts val="0"/>
              </a:spcBef>
              <a:spcAft>
                <a:spcPts val="0"/>
              </a:spcAft>
              <a:buClr>
                <a:srgbClr val="000000"/>
              </a:buClr>
              <a:buSzPts val="4807"/>
              <a:buFontTx/>
              <a:buNone/>
              <a:tabLst/>
              <a:defRPr/>
            </a:pPr>
            <a:r>
              <a:rPr kumimoji="0" lang="en-US" sz="2867" b="0" i="0" u="none" strike="noStrike" kern="0" cap="none" spc="0" normalizeH="0" baseline="0" noProof="0" dirty="0">
                <a:ln>
                  <a:noFill/>
                </a:ln>
                <a:solidFill>
                  <a:srgbClr val="000000"/>
                </a:solidFill>
                <a:effectLst/>
                <a:uLnTx/>
                <a:uFillTx/>
                <a:latin typeface="Montserrat  "/>
                <a:ea typeface="Proxima Nova"/>
                <a:cs typeface="Proxima Nova"/>
                <a:sym typeface="Proxima Nova"/>
                <a:hlinkClick r:id="rId5"/>
              </a:rPr>
              <a:t>Federal Reserve Education</a:t>
            </a:r>
            <a:endParaRPr kumimoji="0" lang="en-US" sz="2867" b="0" i="0" u="none" strike="noStrike" kern="0" cap="none" spc="0" normalizeH="0" baseline="0" noProof="0" dirty="0">
              <a:ln>
                <a:noFill/>
              </a:ln>
              <a:solidFill>
                <a:srgbClr val="000000"/>
              </a:solidFill>
              <a:effectLst/>
              <a:uLnTx/>
              <a:uFillTx/>
              <a:latin typeface="Montserrat  "/>
              <a:ea typeface="Proxima Nova"/>
              <a:cs typeface="Proxima Nova"/>
              <a:sym typeface="Proxima Nova"/>
            </a:endParaRPr>
          </a:p>
          <a:p>
            <a:pPr marL="0" marR="0" lvl="0" indent="0" algn="l" defTabSz="609630" rtl="0" eaLnBrk="1" fontAlgn="auto" latinLnBrk="0" hangingPunct="1">
              <a:lnSpc>
                <a:spcPct val="175015"/>
              </a:lnSpc>
              <a:spcBef>
                <a:spcPts val="0"/>
              </a:spcBef>
              <a:spcAft>
                <a:spcPts val="0"/>
              </a:spcAft>
              <a:buClr>
                <a:srgbClr val="000000"/>
              </a:buClr>
              <a:buSzPts val="4807"/>
              <a:buFontTx/>
              <a:buNone/>
              <a:tabLst/>
              <a:defRPr/>
            </a:pPr>
            <a:r>
              <a:rPr kumimoji="0" lang="en-US" sz="2867" b="0" i="0" u="none" strike="noStrike" kern="0" cap="none" spc="0" normalizeH="0" baseline="0" noProof="0" dirty="0">
                <a:ln>
                  <a:noFill/>
                </a:ln>
                <a:solidFill>
                  <a:srgbClr val="000000"/>
                </a:solidFill>
                <a:effectLst/>
                <a:uLnTx/>
                <a:uFillTx/>
                <a:latin typeface="Montserrat  "/>
                <a:ea typeface="Proxima Nova"/>
                <a:cs typeface="Proxima Nova"/>
                <a:sym typeface="Proxima Nova"/>
                <a:hlinkClick r:id="rId6"/>
              </a:rPr>
              <a:t>SCSU Center for Economic Education</a:t>
            </a:r>
            <a:endParaRPr kumimoji="0" lang="en-US" sz="2867" b="0" i="0" u="none" strike="noStrike" kern="0" cap="none" spc="0" normalizeH="0" baseline="0" noProof="0" dirty="0">
              <a:ln>
                <a:noFill/>
              </a:ln>
              <a:solidFill>
                <a:srgbClr val="000000"/>
              </a:solidFill>
              <a:effectLst/>
              <a:uLnTx/>
              <a:uFillTx/>
              <a:latin typeface="Montserrat  "/>
              <a:ea typeface="Proxima Nova"/>
              <a:cs typeface="Proxima Nova"/>
              <a:sym typeface="Proxima Nova"/>
            </a:endParaRPr>
          </a:p>
          <a:p>
            <a:pPr marL="0" marR="0" lvl="0" indent="0" algn="l" defTabSz="609630" rtl="0" eaLnBrk="1" fontAlgn="auto" latinLnBrk="0" hangingPunct="1">
              <a:lnSpc>
                <a:spcPct val="175015"/>
              </a:lnSpc>
              <a:spcBef>
                <a:spcPts val="0"/>
              </a:spcBef>
              <a:spcAft>
                <a:spcPts val="0"/>
              </a:spcAft>
              <a:buClr>
                <a:srgbClr val="000000"/>
              </a:buClr>
              <a:buSzPts val="4807"/>
              <a:buFontTx/>
              <a:buNone/>
              <a:tabLst/>
              <a:defRPr/>
            </a:pPr>
            <a:r>
              <a:rPr lang="en-US" sz="2867" kern="0" dirty="0">
                <a:solidFill>
                  <a:srgbClr val="000000"/>
                </a:solidFill>
                <a:latin typeface="Montserrat  "/>
                <a:ea typeface="Proxima Nova"/>
                <a:cs typeface="Proxima Nova"/>
                <a:sym typeface="Proxima Nova"/>
                <a:hlinkClick r:id="rId7"/>
              </a:rPr>
              <a:t>MCDE Diverse and Inclusive Classroom Resources</a:t>
            </a:r>
            <a:endParaRPr kumimoji="0" sz="2867" b="0" i="0" u="none" strike="noStrike" kern="0" cap="none" spc="0" normalizeH="0" baseline="0" noProof="0" dirty="0">
              <a:ln>
                <a:noFill/>
              </a:ln>
              <a:solidFill>
                <a:srgbClr val="000000"/>
              </a:solidFill>
              <a:effectLst/>
              <a:uLnTx/>
              <a:uFillTx/>
              <a:latin typeface="Montserrat  "/>
              <a:ea typeface="Proxima Nova"/>
              <a:cs typeface="Proxima Nova"/>
              <a:sym typeface="Proxima Nova"/>
            </a:endParaRPr>
          </a:p>
        </p:txBody>
      </p:sp>
      <p:pic>
        <p:nvPicPr>
          <p:cNvPr id="790" name="Google Shape;790;g3b170311597_0_301" title="Center for Economic Education.png">
            <a:extLst>
              <a:ext uri="{FF2B5EF4-FFF2-40B4-BE49-F238E27FC236}">
                <a16:creationId xmlns:a16="http://schemas.microsoft.com/office/drawing/2014/main" id="{88F21312-8C4C-4520-31A4-2F70C2124B22}"/>
              </a:ext>
            </a:extLst>
          </p:cNvPr>
          <p:cNvPicPr preferRelativeResize="0"/>
          <p:nvPr/>
        </p:nvPicPr>
        <p:blipFill>
          <a:blip r:embed="rId8">
            <a:alphaModFix/>
          </a:blip>
          <a:stretch>
            <a:fillRect/>
          </a:stretch>
        </p:blipFill>
        <p:spPr>
          <a:xfrm>
            <a:off x="10075084" y="5461784"/>
            <a:ext cx="1953049" cy="1193017"/>
          </a:xfrm>
          <a:prstGeom prst="rect">
            <a:avLst/>
          </a:prstGeom>
          <a:noFill/>
          <a:ln>
            <a:noFill/>
          </a:ln>
        </p:spPr>
      </p:pic>
      <p:pic>
        <p:nvPicPr>
          <p:cNvPr id="3" name="Picture 2">
            <a:extLst>
              <a:ext uri="{FF2B5EF4-FFF2-40B4-BE49-F238E27FC236}">
                <a16:creationId xmlns:a16="http://schemas.microsoft.com/office/drawing/2014/main" id="{F561ACBB-BA86-4C01-30CD-D2C2B47F0BE3}"/>
              </a:ext>
            </a:extLst>
          </p:cNvPr>
          <p:cNvPicPr>
            <a:picLocks noChangeAspect="1"/>
          </p:cNvPicPr>
          <p:nvPr/>
        </p:nvPicPr>
        <p:blipFill>
          <a:blip r:embed="rId9"/>
          <a:srcRect/>
          <a:stretch/>
        </p:blipFill>
        <p:spPr>
          <a:xfrm>
            <a:off x="499588" y="5231654"/>
            <a:ext cx="2597021" cy="1325562"/>
          </a:xfrm>
          <a:prstGeom prst="rect">
            <a:avLst/>
          </a:prstGeom>
        </p:spPr>
      </p:pic>
    </p:spTree>
    <p:extLst>
      <p:ext uri="{BB962C8B-B14F-4D97-AF65-F5344CB8AC3E}">
        <p14:creationId xmlns:p14="http://schemas.microsoft.com/office/powerpoint/2010/main" val="226390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414A58"/>
                </a:solidFill>
                <a:latin typeface="Montserrat Black" panose="00000A00000000000000" pitchFamily="2" charset="0"/>
                <a:cs typeface="Calibri"/>
              </a:rPr>
              <a:t>Contact Us</a:t>
            </a:r>
            <a:endParaRPr lang="en-US" dirty="0">
              <a:latin typeface="Montserrat Black" panose="00000A00000000000000" pitchFamily="2" charset="0"/>
            </a:endParaRPr>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smtClean="0"/>
              <a:pPr/>
              <a:t>62</a:t>
            </a:fld>
            <a:endParaRPr lang="en-US"/>
          </a:p>
        </p:txBody>
      </p:sp>
      <p:sp>
        <p:nvSpPr>
          <p:cNvPr id="11" name="Text Placeholder 2">
            <a:extLst>
              <a:ext uri="{FF2B5EF4-FFF2-40B4-BE49-F238E27FC236}">
                <a16:creationId xmlns:a16="http://schemas.microsoft.com/office/drawing/2014/main" id="{86231821-F15C-F7B9-7F81-39C5EA2131FD}"/>
              </a:ext>
            </a:extLst>
          </p:cNvPr>
          <p:cNvSpPr txBox="1">
            <a:spLocks/>
          </p:cNvSpPr>
          <p:nvPr/>
        </p:nvSpPr>
        <p:spPr>
          <a:xfrm>
            <a:off x="3050184" y="1711105"/>
            <a:ext cx="7630354" cy="103544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latin typeface="Montserrat  "/>
                <a:cs typeface="Calibri Light"/>
              </a:rPr>
              <a:t>Lynn MacDonald, Ph.D.</a:t>
            </a:r>
          </a:p>
          <a:p>
            <a:pPr marL="0" indent="0">
              <a:buNone/>
            </a:pPr>
            <a:r>
              <a:rPr lang="en-US" sz="2400" dirty="0">
                <a:latin typeface="Montserrat  "/>
                <a:ea typeface="Calibri Light"/>
                <a:cs typeface="Calibri Light"/>
              </a:rPr>
              <a:t>Economics Professor</a:t>
            </a:r>
          </a:p>
          <a:p>
            <a:pPr marL="0" indent="0">
              <a:buNone/>
            </a:pPr>
            <a:r>
              <a:rPr lang="en-US" sz="2400" dirty="0">
                <a:latin typeface="Montserrat  "/>
                <a:ea typeface="Calibri Light"/>
                <a:cs typeface="Calibri Light"/>
              </a:rPr>
              <a:t>Co-Director, St. Cloud State University Center for Economic Education</a:t>
            </a:r>
          </a:p>
          <a:p>
            <a:pPr marL="0" indent="0">
              <a:buNone/>
            </a:pPr>
            <a:r>
              <a:rPr lang="en-US" sz="2400" dirty="0">
                <a:solidFill>
                  <a:srgbClr val="1927D7"/>
                </a:solidFill>
                <a:latin typeface="Montserrat  "/>
                <a:ea typeface="Calibri"/>
                <a:cs typeface="Calibri"/>
                <a:hlinkClick r:id="rId2">
                  <a:extLst>
                    <a:ext uri="{A12FA001-AC4F-418D-AE19-62706E023703}">
                      <ahyp:hlinkClr xmlns:ahyp="http://schemas.microsoft.com/office/drawing/2018/hyperlinkcolor" val="tx"/>
                    </a:ext>
                  </a:extLst>
                </a:hlinkClick>
              </a:rPr>
              <a:t>lcmacdonald@stcloudstate.edu</a:t>
            </a:r>
            <a:r>
              <a:rPr lang="en-US" sz="2400" dirty="0">
                <a:solidFill>
                  <a:srgbClr val="1927D7"/>
                </a:solidFill>
                <a:latin typeface="Montserrat  "/>
                <a:ea typeface="Calibri"/>
                <a:cs typeface="Calibri"/>
              </a:rPr>
              <a:t> </a:t>
            </a:r>
          </a:p>
          <a:p>
            <a:pPr marL="0" indent="0">
              <a:buNone/>
            </a:pPr>
            <a:r>
              <a:rPr lang="en-US" sz="2400" dirty="0">
                <a:latin typeface="Montserrat  "/>
                <a:ea typeface="+mn-lt"/>
                <a:cs typeface="Calibri"/>
              </a:rPr>
              <a:t>Linkedin.com/in/lynn-macdonald-b65a85404 </a:t>
            </a:r>
          </a:p>
          <a:p>
            <a:pPr marL="0" indent="0">
              <a:buNone/>
            </a:pPr>
            <a:endParaRPr lang="en-US" sz="2600" dirty="0">
              <a:latin typeface="Calibri Light" panose="020F0302020204030204" pitchFamily="34" charset="0"/>
              <a:ea typeface="+mn-lt"/>
              <a:cs typeface="Calibri Light"/>
            </a:endParaRPr>
          </a:p>
        </p:txBody>
      </p:sp>
      <p:pic>
        <p:nvPicPr>
          <p:cNvPr id="4" name="Picture 3">
            <a:extLst>
              <a:ext uri="{FF2B5EF4-FFF2-40B4-BE49-F238E27FC236}">
                <a16:creationId xmlns:a16="http://schemas.microsoft.com/office/drawing/2014/main" id="{E590DCF7-7158-8984-9BDE-375475207A4B}"/>
              </a:ext>
            </a:extLst>
          </p:cNvPr>
          <p:cNvPicPr>
            <a:picLocks noChangeAspect="1"/>
          </p:cNvPicPr>
          <p:nvPr/>
        </p:nvPicPr>
        <p:blipFill>
          <a:blip r:embed="rId3"/>
          <a:srcRect t="14646" b="14646"/>
          <a:stretch/>
        </p:blipFill>
        <p:spPr>
          <a:xfrm>
            <a:off x="443345" y="1695708"/>
            <a:ext cx="2398384" cy="2543783"/>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Google Shape;790;g3b170311597_0_301" title="Center for Economic Education.png">
            <a:extLst>
              <a:ext uri="{FF2B5EF4-FFF2-40B4-BE49-F238E27FC236}">
                <a16:creationId xmlns:a16="http://schemas.microsoft.com/office/drawing/2014/main" id="{389499DE-A28B-0DBB-35F2-2D48EE0EF5FC}"/>
              </a:ext>
            </a:extLst>
          </p:cNvPr>
          <p:cNvPicPr preferRelativeResize="0"/>
          <p:nvPr/>
        </p:nvPicPr>
        <p:blipFill>
          <a:blip r:embed="rId4">
            <a:alphaModFix/>
          </a:blip>
          <a:stretch>
            <a:fillRect/>
          </a:stretch>
        </p:blipFill>
        <p:spPr>
          <a:xfrm>
            <a:off x="3050184" y="4404699"/>
            <a:ext cx="3263349" cy="1970266"/>
          </a:xfrm>
          <a:prstGeom prst="rect">
            <a:avLst/>
          </a:prstGeom>
          <a:noFill/>
          <a:ln>
            <a:noFill/>
          </a:ln>
        </p:spPr>
      </p:pic>
    </p:spTree>
    <p:extLst>
      <p:ext uri="{BB962C8B-B14F-4D97-AF65-F5344CB8AC3E}">
        <p14:creationId xmlns:p14="http://schemas.microsoft.com/office/powerpoint/2010/main" val="13776413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A5E8AA4-F7D2-743F-026F-2554DE1CBEB1}"/>
              </a:ext>
            </a:extLst>
          </p:cNvPr>
          <p:cNvPicPr>
            <a:picLocks noChangeAspect="1"/>
          </p:cNvPicPr>
          <p:nvPr/>
        </p:nvPicPr>
        <p:blipFill rotWithShape="1">
          <a:blip r:embed="rId2"/>
          <a:srcRect t="3622" b="3622"/>
          <a:stretch/>
        </p:blipFill>
        <p:spPr>
          <a:xfrm>
            <a:off x="6193218" y="0"/>
            <a:ext cx="6083813" cy="6858000"/>
          </a:xfrm>
          <a:prstGeom prst="rect">
            <a:avLst/>
          </a:prstGeom>
        </p:spPr>
      </p:pic>
      <p:pic>
        <p:nvPicPr>
          <p:cNvPr id="5" name="Picture 4">
            <a:extLst>
              <a:ext uri="{FF2B5EF4-FFF2-40B4-BE49-F238E27FC236}">
                <a16:creationId xmlns:a16="http://schemas.microsoft.com/office/drawing/2014/main" id="{491F6E2D-AB04-B9EB-3236-1AC86FDAEFFE}"/>
              </a:ext>
            </a:extLst>
          </p:cNvPr>
          <p:cNvPicPr>
            <a:picLocks noChangeAspect="1"/>
          </p:cNvPicPr>
          <p:nvPr/>
        </p:nvPicPr>
        <p:blipFill rotWithShape="1">
          <a:blip r:embed="rId3"/>
          <a:srcRect l="29" r="29"/>
          <a:stretch/>
        </p:blipFill>
        <p:spPr>
          <a:xfrm>
            <a:off x="0" y="0"/>
            <a:ext cx="9411909" cy="6896083"/>
          </a:xfrm>
          <a:prstGeom prst="rect">
            <a:avLst/>
          </a:prstGeom>
        </p:spPr>
      </p:pic>
      <p:sp>
        <p:nvSpPr>
          <p:cNvPr id="3" name="Text Placeholder 2">
            <a:extLst>
              <a:ext uri="{FF2B5EF4-FFF2-40B4-BE49-F238E27FC236}">
                <a16:creationId xmlns:a16="http://schemas.microsoft.com/office/drawing/2014/main" id="{9890555E-F5A8-A749-BA5F-C95D063E463A}"/>
              </a:ext>
            </a:extLst>
          </p:cNvPr>
          <p:cNvSpPr>
            <a:spLocks noGrp="1"/>
          </p:cNvSpPr>
          <p:nvPr>
            <p:ph type="body" sz="quarter" idx="10"/>
          </p:nvPr>
        </p:nvSpPr>
        <p:spPr>
          <a:xfrm>
            <a:off x="703943" y="2449812"/>
            <a:ext cx="6161315" cy="914400"/>
          </a:xfrm>
        </p:spPr>
        <p:txBody>
          <a:bodyPr lIns="91440" tIns="45720" rIns="91440" bIns="45720" anchor="t"/>
          <a:lstStyle/>
          <a:p>
            <a:r>
              <a:rPr lang="en-US" sz="5000" b="1" dirty="0">
                <a:solidFill>
                  <a:srgbClr val="414A58"/>
                </a:solidFill>
                <a:latin typeface="+mj-lt"/>
                <a:cs typeface="Calibri"/>
              </a:rPr>
              <a:t>Thank you</a:t>
            </a:r>
            <a:endParaRPr lang="en-US" b="1" dirty="0"/>
          </a:p>
        </p:txBody>
      </p:sp>
      <p:pic>
        <p:nvPicPr>
          <p:cNvPr id="6" name="Picture 5">
            <a:extLst>
              <a:ext uri="{FF2B5EF4-FFF2-40B4-BE49-F238E27FC236}">
                <a16:creationId xmlns:a16="http://schemas.microsoft.com/office/drawing/2014/main" id="{6FE388A1-8479-A276-7746-BE78447D2267}"/>
              </a:ext>
            </a:extLst>
          </p:cNvPr>
          <p:cNvPicPr>
            <a:picLocks noChangeAspect="1"/>
          </p:cNvPicPr>
          <p:nvPr/>
        </p:nvPicPr>
        <p:blipFill>
          <a:blip r:embed="rId4"/>
          <a:srcRect/>
          <a:stretch/>
        </p:blipFill>
        <p:spPr>
          <a:xfrm>
            <a:off x="708075" y="4860038"/>
            <a:ext cx="2597021" cy="1325562"/>
          </a:xfrm>
          <a:prstGeom prst="rect">
            <a:avLst/>
          </a:prstGeom>
        </p:spPr>
      </p:pic>
      <p:pic>
        <p:nvPicPr>
          <p:cNvPr id="8" name="Google Shape;790;g3b170311597_0_301" title="Center for Economic Education.png">
            <a:extLst>
              <a:ext uri="{FF2B5EF4-FFF2-40B4-BE49-F238E27FC236}">
                <a16:creationId xmlns:a16="http://schemas.microsoft.com/office/drawing/2014/main" id="{82CA2E51-A27E-7605-E969-8BB5C2D038C5}"/>
              </a:ext>
            </a:extLst>
          </p:cNvPr>
          <p:cNvPicPr preferRelativeResize="0"/>
          <p:nvPr/>
        </p:nvPicPr>
        <p:blipFill>
          <a:blip r:embed="rId5">
            <a:alphaModFix/>
          </a:blip>
          <a:stretch>
            <a:fillRect/>
          </a:stretch>
        </p:blipFill>
        <p:spPr>
          <a:xfrm>
            <a:off x="3739255" y="5049402"/>
            <a:ext cx="2147195" cy="1237098"/>
          </a:xfrm>
          <a:prstGeom prst="rect">
            <a:avLst/>
          </a:prstGeom>
          <a:noFill/>
          <a:ln>
            <a:noFill/>
          </a:ln>
        </p:spPr>
      </p:pic>
    </p:spTree>
    <p:extLst>
      <p:ext uri="{BB962C8B-B14F-4D97-AF65-F5344CB8AC3E}">
        <p14:creationId xmlns:p14="http://schemas.microsoft.com/office/powerpoint/2010/main" val="2003767169"/>
      </p:ext>
    </p:extLst>
  </p:cSld>
  <p:clrMapOvr>
    <a:masterClrMapping/>
  </p:clrMapOvr>
</p:sld>
</file>

<file path=ppt/theme/theme1.xml><?xml version="1.0" encoding="utf-8"?>
<a:theme xmlns:a="http://schemas.openxmlformats.org/drawingml/2006/main" name="3_Office Theme">
  <a:themeElements>
    <a:clrScheme name="CEE colors">
      <a:dk1>
        <a:srgbClr val="000000"/>
      </a:dk1>
      <a:lt1>
        <a:srgbClr val="FFFFFF"/>
      </a:lt1>
      <a:dk2>
        <a:srgbClr val="2C3842"/>
      </a:dk2>
      <a:lt2>
        <a:srgbClr val="E7E6E6"/>
      </a:lt2>
      <a:accent1>
        <a:srgbClr val="7B8186"/>
      </a:accent1>
      <a:accent2>
        <a:srgbClr val="5AB890"/>
      </a:accent2>
      <a:accent3>
        <a:srgbClr val="A6CD6F"/>
      </a:accent3>
      <a:accent4>
        <a:srgbClr val="1C8F53"/>
      </a:accent4>
      <a:accent5>
        <a:srgbClr val="85C17A"/>
      </a:accent5>
      <a:accent6>
        <a:srgbClr val="2C3842"/>
      </a:accent6>
      <a:hlink>
        <a:srgbClr val="7B8186"/>
      </a:hlink>
      <a:folHlink>
        <a:srgbClr val="E1E2D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a0c1190-56bd-4797-9cf7-4990489609e0">
      <Terms xmlns="http://schemas.microsoft.com/office/infopath/2007/PartnerControls"/>
    </lcf76f155ced4ddcb4097134ff3c332f>
    <TaxCatchAll xmlns="e475455f-c69b-4ff8-acf7-75612f4dc18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DFC4E6640BF8E4684BB0AD888238BAB" ma:contentTypeVersion="19" ma:contentTypeDescription="Create a new document." ma:contentTypeScope="" ma:versionID="20254f2f7cb79c46d5703cd45ea0de03">
  <xsd:schema xmlns:xsd="http://www.w3.org/2001/XMLSchema" xmlns:xs="http://www.w3.org/2001/XMLSchema" xmlns:p="http://schemas.microsoft.com/office/2006/metadata/properties" xmlns:ns2="aa0c1190-56bd-4797-9cf7-4990489609e0" xmlns:ns3="e475455f-c69b-4ff8-acf7-75612f4dc189" targetNamespace="http://schemas.microsoft.com/office/2006/metadata/properties" ma:root="true" ma:fieldsID="33e2acd7f5a83e202fbb847578cccddb" ns2:_="" ns3:_="">
    <xsd:import namespace="aa0c1190-56bd-4797-9cf7-4990489609e0"/>
    <xsd:import namespace="e475455f-c69b-4ff8-acf7-75612f4dc18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0c1190-56bd-4797-9cf7-4990489609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05ee66a-9dd0-4897-bf8b-a3237da4aeb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475455f-c69b-4ff8-acf7-75612f4dc18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a5e9271-f96f-4ada-b0c2-5ccfd23e6c7e}" ma:internalName="TaxCatchAll" ma:showField="CatchAllData" ma:web="e475455f-c69b-4ff8-acf7-75612f4dc1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851F743-C0A0-4E7E-B51E-35DF69ECFFB2}">
  <ds:schemaRefs>
    <ds:schemaRef ds:uri="742ad430-3572-48e8-b446-46b1d42ed47a"/>
    <ds:schemaRef ds:uri="74616181-94ba-4823-8a07-43739609fc94"/>
    <ds:schemaRef ds:uri="aa0c1190-56bd-4797-9cf7-4990489609e0"/>
    <ds:schemaRef ds:uri="e475455f-c69b-4ff8-acf7-75612f4dc18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711EF54-CA8B-47BA-91A0-3C52EC819514}">
  <ds:schemaRefs>
    <ds:schemaRef ds:uri="http://schemas.microsoft.com/sharepoint/v3/contenttype/forms"/>
  </ds:schemaRefs>
</ds:datastoreItem>
</file>

<file path=customXml/itemProps3.xml><?xml version="1.0" encoding="utf-8"?>
<ds:datastoreItem xmlns:ds="http://schemas.openxmlformats.org/officeDocument/2006/customXml" ds:itemID="{DDFB037F-AF45-449B-94CA-2804BA8899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0c1190-56bd-4797-9cf7-4990489609e0"/>
    <ds:schemaRef ds:uri="e475455f-c69b-4ff8-acf7-75612f4dc1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870</TotalTime>
  <Words>3397</Words>
  <Application>Microsoft Office PowerPoint</Application>
  <PresentationFormat>Widescreen</PresentationFormat>
  <Paragraphs>528</Paragraphs>
  <Slides>63</Slides>
  <Notes>54</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63</vt:i4>
      </vt:variant>
    </vt:vector>
  </HeadingPairs>
  <TitlesOfParts>
    <vt:vector size="78" baseType="lpstr">
      <vt:lpstr>Archivo Black</vt:lpstr>
      <vt:lpstr>Arial</vt:lpstr>
      <vt:lpstr>Calibri</vt:lpstr>
      <vt:lpstr>Calibri Light</vt:lpstr>
      <vt:lpstr>Caveat Brush</vt:lpstr>
      <vt:lpstr>Courier New</vt:lpstr>
      <vt:lpstr>Inter Light</vt:lpstr>
      <vt:lpstr>Montserrat</vt:lpstr>
      <vt:lpstr>Montserrat  </vt:lpstr>
      <vt:lpstr>Montserrat Black</vt:lpstr>
      <vt:lpstr>Proxima Nova</vt:lpstr>
      <vt:lpstr>3_Office Theme</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This Means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James LeBlanc</cp:lastModifiedBy>
  <cp:revision>27</cp:revision>
  <dcterms:created xsi:type="dcterms:W3CDTF">2022-05-10T21:20:13Z</dcterms:created>
  <dcterms:modified xsi:type="dcterms:W3CDTF">2026-09-24T20:16:35Z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0x0101006DFC4E6640BF8E4684BB0AD888238BAB</vt:lpwstr>
  </property>
  <property fmtid="{D5CDD505-2E9C-101B-9397-08002B2CF9AE}" pid="3" name="MediaServiceImageTags">
    <vt:lpwstr/>
  </property>
</Properties>
</file>