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4"/>
  </p:sldMasterIdLst>
  <p:notesMasterIdLst>
    <p:notesMasterId r:id="rId30"/>
  </p:notesMasterIdLst>
  <p:handoutMasterIdLst>
    <p:handoutMasterId r:id="rId31"/>
  </p:handoutMasterIdLst>
  <p:sldIdLst>
    <p:sldId id="699" r:id="rId5"/>
    <p:sldId id="722" r:id="rId6"/>
    <p:sldId id="724" r:id="rId7"/>
    <p:sldId id="760" r:id="rId8"/>
    <p:sldId id="725" r:id="rId9"/>
    <p:sldId id="771" r:id="rId10"/>
    <p:sldId id="767" r:id="rId11"/>
    <p:sldId id="768" r:id="rId12"/>
    <p:sldId id="727" r:id="rId13"/>
    <p:sldId id="726" r:id="rId14"/>
    <p:sldId id="749" r:id="rId15"/>
    <p:sldId id="766" r:id="rId16"/>
    <p:sldId id="769" r:id="rId17"/>
    <p:sldId id="728" r:id="rId18"/>
    <p:sldId id="763" r:id="rId19"/>
    <p:sldId id="772" r:id="rId20"/>
    <p:sldId id="773" r:id="rId21"/>
    <p:sldId id="751" r:id="rId22"/>
    <p:sldId id="737" r:id="rId23"/>
    <p:sldId id="770" r:id="rId24"/>
    <p:sldId id="738" r:id="rId25"/>
    <p:sldId id="764" r:id="rId26"/>
    <p:sldId id="774" r:id="rId27"/>
    <p:sldId id="765" r:id="rId28"/>
    <p:sldId id="758"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4A58"/>
    <a:srgbClr val="D8FEE4"/>
    <a:srgbClr val="DDF2F7"/>
    <a:srgbClr val="5DBF9A"/>
    <a:srgbClr val="79BFB8"/>
    <a:srgbClr val="86C17B"/>
    <a:srgbClr val="A7CE6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77B1C3-2CCC-B6A1-801E-9B827EA55BBC}" v="3" dt="2026-09-15T17:58:23.663"/>
    <p1510:client id="{BF80C341-040C-F870-37BC-A5935CA3DB7B}" v="10" dt="2026-09-14T11:18:28.14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tenantanon#d219cb80-2e58-46c4-a576-0103cd030757::" providerId="AD" clId="Web-{BF80C341-040C-F870-37BC-A5935CA3DB7B}"/>
    <pc:docChg chg="modSld">
      <pc:chgData name="Guest User" userId="S::urn:spo:tenantanon#d219cb80-2e58-46c4-a576-0103cd030757::" providerId="AD" clId="Web-{BF80C341-040C-F870-37BC-A5935CA3DB7B}" dt="2026-09-14T11:18:28.147" v="8" actId="1076"/>
      <pc:docMkLst>
        <pc:docMk/>
      </pc:docMkLst>
      <pc:sldChg chg="addSp modSp">
        <pc:chgData name="Guest User" userId="S::urn:spo:tenantanon#d219cb80-2e58-46c4-a576-0103cd030757::" providerId="AD" clId="Web-{BF80C341-040C-F870-37BC-A5935CA3DB7B}" dt="2026-09-14T11:18:03.896" v="2" actId="1076"/>
        <pc:sldMkLst>
          <pc:docMk/>
          <pc:sldMk cId="341012192" sldId="699"/>
        </pc:sldMkLst>
        <pc:picChg chg="add mod">
          <ac:chgData name="Guest User" userId="S::urn:spo:tenantanon#d219cb80-2e58-46c4-a576-0103cd030757::" providerId="AD" clId="Web-{BF80C341-040C-F870-37BC-A5935CA3DB7B}" dt="2026-09-14T11:18:03.896" v="2" actId="1076"/>
          <ac:picMkLst>
            <pc:docMk/>
            <pc:sldMk cId="341012192" sldId="699"/>
            <ac:picMk id="7" creationId="{5CE3661C-3AB6-A542-E976-B36529B881CB}"/>
          </ac:picMkLst>
        </pc:picChg>
      </pc:sldChg>
      <pc:sldChg chg="addSp delSp modSp">
        <pc:chgData name="Guest User" userId="S::urn:spo:tenantanon#d219cb80-2e58-46c4-a576-0103cd030757::" providerId="AD" clId="Web-{BF80C341-040C-F870-37BC-A5935CA3DB7B}" dt="2026-09-14T11:18:28.147" v="8" actId="1076"/>
        <pc:sldMkLst>
          <pc:docMk/>
          <pc:sldMk cId="1074274890" sldId="760"/>
        </pc:sldMkLst>
        <pc:spChg chg="add del mod">
          <ac:chgData name="Guest User" userId="S::urn:spo:tenantanon#d219cb80-2e58-46c4-a576-0103cd030757::" providerId="AD" clId="Web-{BF80C341-040C-F870-37BC-A5935CA3DB7B}" dt="2026-09-14T11:18:18.241" v="6"/>
          <ac:spMkLst>
            <pc:docMk/>
            <pc:sldMk cId="1074274890" sldId="760"/>
            <ac:spMk id="6" creationId="{50D77605-98D9-3C51-4682-8D19CBF0A4E9}"/>
          </ac:spMkLst>
        </pc:spChg>
        <pc:picChg chg="add mod">
          <ac:chgData name="Guest User" userId="S::urn:spo:tenantanon#d219cb80-2e58-46c4-a576-0103cd030757::" providerId="AD" clId="Web-{BF80C341-040C-F870-37BC-A5935CA3DB7B}" dt="2026-09-14T11:18:28.147" v="8" actId="1076"/>
          <ac:picMkLst>
            <pc:docMk/>
            <pc:sldMk cId="1074274890" sldId="760"/>
            <ac:picMk id="9" creationId="{A7721A6C-6B94-D04A-EA7C-D6E72E31550C}"/>
          </ac:picMkLst>
        </pc:picChg>
      </pc:sldChg>
    </pc:docChg>
  </pc:docChgLst>
  <pc:docChgLst>
    <pc:chgData name="Guest User" userId="S::urn:spo:tenantanon#d219cb80-2e58-46c4-a576-0103cd030757::" providerId="AD" clId="Web-{1C77B1C3-2CCC-B6A1-801E-9B827EA55BBC}"/>
    <pc:docChg chg="modSld">
      <pc:chgData name="Guest User" userId="S::urn:spo:tenantanon#d219cb80-2e58-46c4-a576-0103cd030757::" providerId="AD" clId="Web-{1C77B1C3-2CCC-B6A1-801E-9B827EA55BBC}" dt="2026-09-15T17:58:04.819" v="1" actId="20577"/>
      <pc:docMkLst>
        <pc:docMk/>
      </pc:docMkLst>
      <pc:sldChg chg="modSp">
        <pc:chgData name="Guest User" userId="S::urn:spo:tenantanon#d219cb80-2e58-46c4-a576-0103cd030757::" providerId="AD" clId="Web-{1C77B1C3-2CCC-B6A1-801E-9B827EA55BBC}" dt="2026-09-15T17:58:04.819" v="1" actId="20577"/>
        <pc:sldMkLst>
          <pc:docMk/>
          <pc:sldMk cId="2212894627" sldId="768"/>
        </pc:sldMkLst>
        <pc:spChg chg="mod">
          <ac:chgData name="Guest User" userId="S::urn:spo:tenantanon#d219cb80-2e58-46c4-a576-0103cd030757::" providerId="AD" clId="Web-{1C77B1C3-2CCC-B6A1-801E-9B827EA55BBC}" dt="2026-09-15T17:58:04.819" v="1" actId="20577"/>
          <ac:spMkLst>
            <pc:docMk/>
            <pc:sldMk cId="2212894627" sldId="768"/>
            <ac:spMk id="2" creationId="{37D789C7-E921-F4CB-D23B-1A9EA67CF44E}"/>
          </ac:spMkLst>
        </pc:spChg>
      </pc:sldChg>
    </pc:docChg>
  </pc:docChgLst>
  <pc:docChgLst>
    <pc:chgData name="Guest User" userId="S::urn:spo:tenantanon#d219cb80-2e58-46c4-a576-0103cd030757::" providerId="AD" clId="Web-{B82A0D4E-1270-A9C6-F6F5-ACD7BE09CBBF}"/>
    <pc:docChg chg="addSld delSld modSld">
      <pc:chgData name="Guest User" userId="S::urn:spo:tenantanon#d219cb80-2e58-46c4-a576-0103cd030757::" providerId="AD" clId="Web-{B82A0D4E-1270-A9C6-F6F5-ACD7BE09CBBF}" dt="2026-08-19T12:41:27.968" v="2019" actId="1076"/>
      <pc:docMkLst>
        <pc:docMk/>
      </pc:docMkLst>
      <pc:sldChg chg="addSp delSp modSp">
        <pc:chgData name="Guest User" userId="S::urn:spo:tenantanon#d219cb80-2e58-46c4-a576-0103cd030757::" providerId="AD" clId="Web-{B82A0D4E-1270-A9C6-F6F5-ACD7BE09CBBF}" dt="2026-08-18T14:38:57.710" v="1858" actId="20577"/>
        <pc:sldMkLst>
          <pc:docMk/>
          <pc:sldMk cId="341012192" sldId="699"/>
        </pc:sldMkLst>
        <pc:spChg chg="mod">
          <ac:chgData name="Guest User" userId="S::urn:spo:tenantanon#d219cb80-2e58-46c4-a576-0103cd030757::" providerId="AD" clId="Web-{B82A0D4E-1270-A9C6-F6F5-ACD7BE09CBBF}" dt="2026-08-18T14:38:57.710" v="1858" actId="20577"/>
          <ac:spMkLst>
            <pc:docMk/>
            <pc:sldMk cId="341012192" sldId="699"/>
            <ac:spMk id="3" creationId="{9890555E-F5A8-A749-BA5F-C95D063E463A}"/>
          </ac:spMkLst>
        </pc:spChg>
        <pc:picChg chg="add mod">
          <ac:chgData name="Guest User" userId="S::urn:spo:tenantanon#d219cb80-2e58-46c4-a576-0103cd030757::" providerId="AD" clId="Web-{B82A0D4E-1270-A9C6-F6F5-ACD7BE09CBBF}" dt="2026-08-17T15:08:51.222" v="3" actId="1076"/>
          <ac:picMkLst>
            <pc:docMk/>
            <pc:sldMk cId="341012192" sldId="699"/>
            <ac:picMk id="2" creationId="{2D78E49A-7E73-193D-3188-F00E2918683B}"/>
          </ac:picMkLst>
        </pc:picChg>
      </pc:sldChg>
      <pc:sldChg chg="modSp">
        <pc:chgData name="Guest User" userId="S::urn:spo:tenantanon#d219cb80-2e58-46c4-a576-0103cd030757::" providerId="AD" clId="Web-{B82A0D4E-1270-A9C6-F6F5-ACD7BE09CBBF}" dt="2026-08-17T18:01:31.674" v="871" actId="20577"/>
        <pc:sldMkLst>
          <pc:docMk/>
          <pc:sldMk cId="937720314" sldId="724"/>
        </pc:sldMkLst>
        <pc:spChg chg="mod">
          <ac:chgData name="Guest User" userId="S::urn:spo:tenantanon#d219cb80-2e58-46c4-a576-0103cd030757::" providerId="AD" clId="Web-{B82A0D4E-1270-A9C6-F6F5-ACD7BE09CBBF}" dt="2026-08-17T18:01:31.674" v="871" actId="20577"/>
          <ac:spMkLst>
            <pc:docMk/>
            <pc:sldMk cId="937720314" sldId="724"/>
            <ac:spMk id="3" creationId="{0428248E-9A13-7345-BF5A-CD0E38051879}"/>
          </ac:spMkLst>
        </pc:spChg>
      </pc:sldChg>
      <pc:sldChg chg="addSp delSp modSp">
        <pc:chgData name="Guest User" userId="S::urn:spo:tenantanon#d219cb80-2e58-46c4-a576-0103cd030757::" providerId="AD" clId="Web-{B82A0D4E-1270-A9C6-F6F5-ACD7BE09CBBF}" dt="2026-08-18T12:36:28.795" v="1651" actId="1076"/>
        <pc:sldMkLst>
          <pc:docMk/>
          <pc:sldMk cId="1309746143" sldId="725"/>
        </pc:sldMkLst>
        <pc:spChg chg="mod">
          <ac:chgData name="Guest User" userId="S::urn:spo:tenantanon#d219cb80-2e58-46c4-a576-0103cd030757::" providerId="AD" clId="Web-{B82A0D4E-1270-A9C6-F6F5-ACD7BE09CBBF}" dt="2026-08-17T18:24:46.957" v="1621" actId="20577"/>
          <ac:spMkLst>
            <pc:docMk/>
            <pc:sldMk cId="1309746143" sldId="725"/>
            <ac:spMk id="3" creationId="{0428248E-9A13-7345-BF5A-CD0E38051879}"/>
          </ac:spMkLst>
        </pc:spChg>
        <pc:picChg chg="add mod">
          <ac:chgData name="Guest User" userId="S::urn:spo:tenantanon#d219cb80-2e58-46c4-a576-0103cd030757::" providerId="AD" clId="Web-{B82A0D4E-1270-A9C6-F6F5-ACD7BE09CBBF}" dt="2026-08-18T12:36:28.795" v="1651" actId="1076"/>
          <ac:picMkLst>
            <pc:docMk/>
            <pc:sldMk cId="1309746143" sldId="725"/>
            <ac:picMk id="6" creationId="{4EFEA261-C611-46D2-2132-7AE2190BBF44}"/>
          </ac:picMkLst>
        </pc:picChg>
      </pc:sldChg>
      <pc:sldChg chg="modSp">
        <pc:chgData name="Guest User" userId="S::urn:spo:tenantanon#d219cb80-2e58-46c4-a576-0103cd030757::" providerId="AD" clId="Web-{B82A0D4E-1270-A9C6-F6F5-ACD7BE09CBBF}" dt="2026-08-18T12:44:17.910" v="1693" actId="20577"/>
        <pc:sldMkLst>
          <pc:docMk/>
          <pc:sldMk cId="1389646338" sldId="726"/>
        </pc:sldMkLst>
        <pc:spChg chg="mod">
          <ac:chgData name="Guest User" userId="S::urn:spo:tenantanon#d219cb80-2e58-46c4-a576-0103cd030757::" providerId="AD" clId="Web-{B82A0D4E-1270-A9C6-F6F5-ACD7BE09CBBF}" dt="2026-08-18T12:44:17.910" v="1693" actId="20577"/>
          <ac:spMkLst>
            <pc:docMk/>
            <pc:sldMk cId="1389646338" sldId="726"/>
            <ac:spMk id="10" creationId="{B0D9AFC4-3A1E-5081-F4F1-E472EAF1A09F}"/>
          </ac:spMkLst>
        </pc:spChg>
      </pc:sldChg>
      <pc:sldChg chg="modSp">
        <pc:chgData name="Guest User" userId="S::urn:spo:tenantanon#d219cb80-2e58-46c4-a576-0103cd030757::" providerId="AD" clId="Web-{B82A0D4E-1270-A9C6-F6F5-ACD7BE09CBBF}" dt="2026-08-18T12:40:30.938" v="1686" actId="20577"/>
        <pc:sldMkLst>
          <pc:docMk/>
          <pc:sldMk cId="3638787741" sldId="727"/>
        </pc:sldMkLst>
        <pc:spChg chg="mod">
          <ac:chgData name="Guest User" userId="S::urn:spo:tenantanon#d219cb80-2e58-46c4-a576-0103cd030757::" providerId="AD" clId="Web-{B82A0D4E-1270-A9C6-F6F5-ACD7BE09CBBF}" dt="2026-08-18T12:40:30.938" v="1686" actId="20577"/>
          <ac:spMkLst>
            <pc:docMk/>
            <pc:sldMk cId="3638787741" sldId="727"/>
            <ac:spMk id="6" creationId="{88A12E36-739F-5F97-B070-7C71BEE2D5AA}"/>
          </ac:spMkLst>
        </pc:spChg>
      </pc:sldChg>
      <pc:sldChg chg="modSp">
        <pc:chgData name="Guest User" userId="S::urn:spo:tenantanon#d219cb80-2e58-46c4-a576-0103cd030757::" providerId="AD" clId="Web-{B82A0D4E-1270-A9C6-F6F5-ACD7BE09CBBF}" dt="2026-08-18T12:46:59.036" v="1703" actId="20577"/>
        <pc:sldMkLst>
          <pc:docMk/>
          <pc:sldMk cId="215165024" sldId="728"/>
        </pc:sldMkLst>
        <pc:spChg chg="mod">
          <ac:chgData name="Guest User" userId="S::urn:spo:tenantanon#d219cb80-2e58-46c4-a576-0103cd030757::" providerId="AD" clId="Web-{B82A0D4E-1270-A9C6-F6F5-ACD7BE09CBBF}" dt="2026-08-17T15:13:42.302" v="73" actId="14100"/>
          <ac:spMkLst>
            <pc:docMk/>
            <pc:sldMk cId="215165024" sldId="728"/>
            <ac:spMk id="2" creationId="{3F16907B-0DC9-E64D-B7CC-FD7066550EDE}"/>
          </ac:spMkLst>
        </pc:spChg>
        <pc:spChg chg="mod">
          <ac:chgData name="Guest User" userId="S::urn:spo:tenantanon#d219cb80-2e58-46c4-a576-0103cd030757::" providerId="AD" clId="Web-{B82A0D4E-1270-A9C6-F6F5-ACD7BE09CBBF}" dt="2026-08-18T12:46:59.036" v="1703" actId="20577"/>
          <ac:spMkLst>
            <pc:docMk/>
            <pc:sldMk cId="215165024" sldId="728"/>
            <ac:spMk id="4" creationId="{60130DE2-C692-AAF5-5D7C-1D78E2E223E3}"/>
          </ac:spMkLst>
        </pc:spChg>
      </pc:sldChg>
      <pc:sldChg chg="addSp delSp modSp">
        <pc:chgData name="Guest User" userId="S::urn:spo:tenantanon#d219cb80-2e58-46c4-a576-0103cd030757::" providerId="AD" clId="Web-{B82A0D4E-1270-A9C6-F6F5-ACD7BE09CBBF}" dt="2026-08-17T18:06:58.143" v="966" actId="20577"/>
        <pc:sldMkLst>
          <pc:docMk/>
          <pc:sldMk cId="1231134340" sldId="737"/>
        </pc:sldMkLst>
        <pc:spChg chg="mod">
          <ac:chgData name="Guest User" userId="S::urn:spo:tenantanon#d219cb80-2e58-46c4-a576-0103cd030757::" providerId="AD" clId="Web-{B82A0D4E-1270-A9C6-F6F5-ACD7BE09CBBF}" dt="2026-08-17T15:15:09.974" v="133" actId="20577"/>
          <ac:spMkLst>
            <pc:docMk/>
            <pc:sldMk cId="1231134340" sldId="737"/>
            <ac:spMk id="2" creationId="{3F16907B-0DC9-E64D-B7CC-FD7066550EDE}"/>
          </ac:spMkLst>
        </pc:spChg>
        <pc:spChg chg="mod">
          <ac:chgData name="Guest User" userId="S::urn:spo:tenantanon#d219cb80-2e58-46c4-a576-0103cd030757::" providerId="AD" clId="Web-{B82A0D4E-1270-A9C6-F6F5-ACD7BE09CBBF}" dt="2026-08-17T18:06:58.143" v="966" actId="20577"/>
          <ac:spMkLst>
            <pc:docMk/>
            <pc:sldMk cId="1231134340" sldId="737"/>
            <ac:spMk id="4" creationId="{B97D6AFC-1B5C-888B-F90C-E340EA57F69A}"/>
          </ac:spMkLst>
        </pc:spChg>
        <pc:picChg chg="add mod">
          <ac:chgData name="Guest User" userId="S::urn:spo:tenantanon#d219cb80-2e58-46c4-a576-0103cd030757::" providerId="AD" clId="Web-{B82A0D4E-1270-A9C6-F6F5-ACD7BE09CBBF}" dt="2026-08-17T18:05:26.721" v="954" actId="1076"/>
          <ac:picMkLst>
            <pc:docMk/>
            <pc:sldMk cId="1231134340" sldId="737"/>
            <ac:picMk id="3" creationId="{2838995C-5254-5D3A-4119-BF4CD295D1AD}"/>
          </ac:picMkLst>
        </pc:picChg>
      </pc:sldChg>
      <pc:sldChg chg="delSp modSp">
        <pc:chgData name="Guest User" userId="S::urn:spo:tenantanon#d219cb80-2e58-46c4-a576-0103cd030757::" providerId="AD" clId="Web-{B82A0D4E-1270-A9C6-F6F5-ACD7BE09CBBF}" dt="2026-08-18T14:34:26.615" v="1809" actId="20577"/>
        <pc:sldMkLst>
          <pc:docMk/>
          <pc:sldMk cId="2493484935" sldId="738"/>
        </pc:sldMkLst>
        <pc:spChg chg="mod">
          <ac:chgData name="Guest User" userId="S::urn:spo:tenantanon#d219cb80-2e58-46c4-a576-0103cd030757::" providerId="AD" clId="Web-{B82A0D4E-1270-A9C6-F6F5-ACD7BE09CBBF}" dt="2026-08-17T15:15:29.567" v="151" actId="20577"/>
          <ac:spMkLst>
            <pc:docMk/>
            <pc:sldMk cId="2493484935" sldId="738"/>
            <ac:spMk id="2" creationId="{3F16907B-0DC9-E64D-B7CC-FD7066550EDE}"/>
          </ac:spMkLst>
        </pc:spChg>
        <pc:spChg chg="mod">
          <ac:chgData name="Guest User" userId="S::urn:spo:tenantanon#d219cb80-2e58-46c4-a576-0103cd030757::" providerId="AD" clId="Web-{B82A0D4E-1270-A9C6-F6F5-ACD7BE09CBBF}" dt="2026-08-18T14:34:26.615" v="1809" actId="20577"/>
          <ac:spMkLst>
            <pc:docMk/>
            <pc:sldMk cId="2493484935" sldId="738"/>
            <ac:spMk id="4" creationId="{B97D6AFC-1B5C-888B-F90C-E340EA57F69A}"/>
          </ac:spMkLst>
        </pc:spChg>
      </pc:sldChg>
      <pc:sldChg chg="addSp delSp modSp">
        <pc:chgData name="Guest User" userId="S::urn:spo:tenantanon#d219cb80-2e58-46c4-a576-0103cd030757::" providerId="AD" clId="Web-{B82A0D4E-1270-A9C6-F6F5-ACD7BE09CBBF}" dt="2026-08-18T14:40:19.257" v="1865" actId="1076"/>
        <pc:sldMkLst>
          <pc:docMk/>
          <pc:sldMk cId="1468089500" sldId="749"/>
        </pc:sldMkLst>
        <pc:spChg chg="mod">
          <ac:chgData name="Guest User" userId="S::urn:spo:tenantanon#d219cb80-2e58-46c4-a576-0103cd030757::" providerId="AD" clId="Web-{B82A0D4E-1270-A9C6-F6F5-ACD7BE09CBBF}" dt="2026-08-17T15:12:50.036" v="68" actId="1076"/>
          <ac:spMkLst>
            <pc:docMk/>
            <pc:sldMk cId="1468089500" sldId="749"/>
            <ac:spMk id="3" creationId="{9890555E-F5A8-A749-BA5F-C95D063E463A}"/>
          </ac:spMkLst>
        </pc:spChg>
        <pc:picChg chg="add mod">
          <ac:chgData name="Guest User" userId="S::urn:spo:tenantanon#d219cb80-2e58-46c4-a576-0103cd030757::" providerId="AD" clId="Web-{B82A0D4E-1270-A9C6-F6F5-ACD7BE09CBBF}" dt="2026-08-18T14:40:19.257" v="1865" actId="1076"/>
          <ac:picMkLst>
            <pc:docMk/>
            <pc:sldMk cId="1468089500" sldId="749"/>
            <ac:picMk id="2" creationId="{39B108D9-895D-A379-662B-5BA546BB4D73}"/>
          </ac:picMkLst>
        </pc:picChg>
      </pc:sldChg>
      <pc:sldChg chg="addSp delSp modSp">
        <pc:chgData name="Guest User" userId="S::urn:spo:tenantanon#d219cb80-2e58-46c4-a576-0103cd030757::" providerId="AD" clId="Web-{B82A0D4E-1270-A9C6-F6F5-ACD7BE09CBBF}" dt="2026-08-18T12:55:55.748" v="1787" actId="1076"/>
        <pc:sldMkLst>
          <pc:docMk/>
          <pc:sldMk cId="1593463067" sldId="751"/>
        </pc:sldMkLst>
        <pc:spChg chg="mod">
          <ac:chgData name="Guest User" userId="S::urn:spo:tenantanon#d219cb80-2e58-46c4-a576-0103cd030757::" providerId="AD" clId="Web-{B82A0D4E-1270-A9C6-F6F5-ACD7BE09CBBF}" dt="2026-08-18T12:55:14.075" v="1780" actId="20577"/>
          <ac:spMkLst>
            <pc:docMk/>
            <pc:sldMk cId="1593463067" sldId="751"/>
            <ac:spMk id="3" creationId="{9890555E-F5A8-A749-BA5F-C95D063E463A}"/>
          </ac:spMkLst>
        </pc:spChg>
        <pc:picChg chg="add mod">
          <ac:chgData name="Guest User" userId="S::urn:spo:tenantanon#d219cb80-2e58-46c4-a576-0103cd030757::" providerId="AD" clId="Web-{B82A0D4E-1270-A9C6-F6F5-ACD7BE09CBBF}" dt="2026-08-18T12:55:55.748" v="1787" actId="1076"/>
          <ac:picMkLst>
            <pc:docMk/>
            <pc:sldMk cId="1593463067" sldId="751"/>
            <ac:picMk id="2" creationId="{3033EC42-9BF3-517F-F75B-32ABA7FDC960}"/>
          </ac:picMkLst>
        </pc:picChg>
      </pc:sldChg>
      <pc:sldChg chg="addSp delSp modSp">
        <pc:chgData name="Guest User" userId="S::urn:spo:tenantanon#d219cb80-2e58-46c4-a576-0103cd030757::" providerId="AD" clId="Web-{B82A0D4E-1270-A9C6-F6F5-ACD7BE09CBBF}" dt="2026-08-19T12:39:59.374" v="2011" actId="20577"/>
        <pc:sldMkLst>
          <pc:docMk/>
          <pc:sldMk cId="2933641090" sldId="758"/>
        </pc:sldMkLst>
        <pc:spChg chg="mod">
          <ac:chgData name="Guest User" userId="S::urn:spo:tenantanon#d219cb80-2e58-46c4-a576-0103cd030757::" providerId="AD" clId="Web-{B82A0D4E-1270-A9C6-F6F5-ACD7BE09CBBF}" dt="2026-08-19T12:39:59.374" v="2011" actId="20577"/>
          <ac:spMkLst>
            <pc:docMk/>
            <pc:sldMk cId="2933641090" sldId="758"/>
            <ac:spMk id="3" creationId="{9890555E-F5A8-A749-BA5F-C95D063E463A}"/>
          </ac:spMkLst>
        </pc:spChg>
        <pc:picChg chg="add mod">
          <ac:chgData name="Guest User" userId="S::urn:spo:tenantanon#d219cb80-2e58-46c4-a576-0103cd030757::" providerId="AD" clId="Web-{B82A0D4E-1270-A9C6-F6F5-ACD7BE09CBBF}" dt="2026-08-18T14:38:19.178" v="1856" actId="14100"/>
          <ac:picMkLst>
            <pc:docMk/>
            <pc:sldMk cId="2933641090" sldId="758"/>
            <ac:picMk id="2" creationId="{1978B787-03B2-0711-DB6E-961FEAD9ED88}"/>
          </ac:picMkLst>
        </pc:picChg>
      </pc:sldChg>
      <pc:sldChg chg="addSp delSp modSp">
        <pc:chgData name="Guest User" userId="S::urn:spo:tenantanon#d219cb80-2e58-46c4-a576-0103cd030757::" providerId="AD" clId="Web-{B82A0D4E-1270-A9C6-F6F5-ACD7BE09CBBF}" dt="2026-08-18T12:35:26.045" v="1646" actId="20577"/>
        <pc:sldMkLst>
          <pc:docMk/>
          <pc:sldMk cId="1074274890" sldId="760"/>
        </pc:sldMkLst>
        <pc:spChg chg="mod">
          <ac:chgData name="Guest User" userId="S::urn:spo:tenantanon#d219cb80-2e58-46c4-a576-0103cd030757::" providerId="AD" clId="Web-{B82A0D4E-1270-A9C6-F6F5-ACD7BE09CBBF}" dt="2026-08-17T18:22:18.488" v="1603" actId="20577"/>
          <ac:spMkLst>
            <pc:docMk/>
            <pc:sldMk cId="1074274890" sldId="760"/>
            <ac:spMk id="2" creationId="{3F16907B-0DC9-E64D-B7CC-FD7066550EDE}"/>
          </ac:spMkLst>
        </pc:spChg>
        <pc:spChg chg="mod">
          <ac:chgData name="Guest User" userId="S::urn:spo:tenantanon#d219cb80-2e58-46c4-a576-0103cd030757::" providerId="AD" clId="Web-{B82A0D4E-1270-A9C6-F6F5-ACD7BE09CBBF}" dt="2026-08-18T12:35:26.045" v="1646" actId="20577"/>
          <ac:spMkLst>
            <pc:docMk/>
            <pc:sldMk cId="1074274890" sldId="760"/>
            <ac:spMk id="3" creationId="{0428248E-9A13-7345-BF5A-CD0E38051879}"/>
          </ac:spMkLst>
        </pc:spChg>
        <pc:picChg chg="add mod">
          <ac:chgData name="Guest User" userId="S::urn:spo:tenantanon#d219cb80-2e58-46c4-a576-0103cd030757::" providerId="AD" clId="Web-{B82A0D4E-1270-A9C6-F6F5-ACD7BE09CBBF}" dt="2026-08-17T15:10:02.348" v="13" actId="1076"/>
          <ac:picMkLst>
            <pc:docMk/>
            <pc:sldMk cId="1074274890" sldId="760"/>
            <ac:picMk id="4" creationId="{A571A080-5F8C-DF5A-6954-0EAD29811338}"/>
          </ac:picMkLst>
        </pc:picChg>
      </pc:sldChg>
      <pc:sldChg chg="addSp delSp modSp delAnim">
        <pc:chgData name="Guest User" userId="S::urn:spo:tenantanon#d219cb80-2e58-46c4-a576-0103cd030757::" providerId="AD" clId="Web-{B82A0D4E-1270-A9C6-F6F5-ACD7BE09CBBF}" dt="2026-08-18T12:50:06.491" v="1752" actId="20577"/>
        <pc:sldMkLst>
          <pc:docMk/>
          <pc:sldMk cId="2756661319" sldId="763"/>
        </pc:sldMkLst>
        <pc:spChg chg="mod">
          <ac:chgData name="Guest User" userId="S::urn:spo:tenantanon#d219cb80-2e58-46c4-a576-0103cd030757::" providerId="AD" clId="Web-{B82A0D4E-1270-A9C6-F6F5-ACD7BE09CBBF}" dt="2026-08-17T15:14:25.114" v="116" actId="20577"/>
          <ac:spMkLst>
            <pc:docMk/>
            <pc:sldMk cId="2756661319" sldId="763"/>
            <ac:spMk id="2" creationId="{3F16907B-0DC9-E64D-B7CC-FD7066550EDE}"/>
          </ac:spMkLst>
        </pc:spChg>
        <pc:spChg chg="add mod">
          <ac:chgData name="Guest User" userId="S::urn:spo:tenantanon#d219cb80-2e58-46c4-a576-0103cd030757::" providerId="AD" clId="Web-{B82A0D4E-1270-A9C6-F6F5-ACD7BE09CBBF}" dt="2026-08-18T12:50:06.491" v="1752" actId="20577"/>
          <ac:spMkLst>
            <pc:docMk/>
            <pc:sldMk cId="2756661319" sldId="763"/>
            <ac:spMk id="7" creationId="{CFE44B4D-EE35-791D-FFED-144A9DDFC4FB}"/>
          </ac:spMkLst>
        </pc:spChg>
      </pc:sldChg>
      <pc:sldChg chg="addSp delSp modSp">
        <pc:chgData name="Guest User" userId="S::urn:spo:tenantanon#d219cb80-2e58-46c4-a576-0103cd030757::" providerId="AD" clId="Web-{B82A0D4E-1270-A9C6-F6F5-ACD7BE09CBBF}" dt="2026-08-18T14:41:20.773" v="1868" actId="14100"/>
        <pc:sldMkLst>
          <pc:docMk/>
          <pc:sldMk cId="3958031051" sldId="764"/>
        </pc:sldMkLst>
        <pc:spChg chg="mod">
          <ac:chgData name="Guest User" userId="S::urn:spo:tenantanon#d219cb80-2e58-46c4-a576-0103cd030757::" providerId="AD" clId="Web-{B82A0D4E-1270-A9C6-F6F5-ACD7BE09CBBF}" dt="2026-08-18T14:41:20.773" v="1868" actId="14100"/>
          <ac:spMkLst>
            <pc:docMk/>
            <pc:sldMk cId="3958031051" sldId="764"/>
            <ac:spMk id="3" creationId="{9890555E-F5A8-A749-BA5F-C95D063E463A}"/>
          </ac:spMkLst>
        </pc:spChg>
        <pc:picChg chg="add mod">
          <ac:chgData name="Guest User" userId="S::urn:spo:tenantanon#d219cb80-2e58-46c4-a576-0103cd030757::" providerId="AD" clId="Web-{B82A0D4E-1270-A9C6-F6F5-ACD7BE09CBBF}" dt="2026-08-18T14:36:03.131" v="1845" actId="14100"/>
          <ac:picMkLst>
            <pc:docMk/>
            <pc:sldMk cId="3958031051" sldId="764"/>
            <ac:picMk id="2" creationId="{78BCF90E-3D6E-C4F3-FECB-12551B98C072}"/>
          </ac:picMkLst>
        </pc:picChg>
      </pc:sldChg>
      <pc:sldChg chg="addSp delSp modSp add replId">
        <pc:chgData name="Guest User" userId="S::urn:spo:tenantanon#d219cb80-2e58-46c4-a576-0103cd030757::" providerId="AD" clId="Web-{B82A0D4E-1270-A9C6-F6F5-ACD7BE09CBBF}" dt="2026-08-18T14:36:53.241" v="1850" actId="14100"/>
        <pc:sldMkLst>
          <pc:docMk/>
          <pc:sldMk cId="1371604200" sldId="765"/>
        </pc:sldMkLst>
        <pc:spChg chg="mod">
          <ac:chgData name="Guest User" userId="S::urn:spo:tenantanon#d219cb80-2e58-46c4-a576-0103cd030757::" providerId="AD" clId="Web-{B82A0D4E-1270-A9C6-F6F5-ACD7BE09CBBF}" dt="2026-08-18T14:35:28.615" v="1839" actId="20577"/>
          <ac:spMkLst>
            <pc:docMk/>
            <pc:sldMk cId="1371604200" sldId="765"/>
            <ac:spMk id="3" creationId="{43CFF48B-AB70-6F47-C8E0-55B05372058A}"/>
          </ac:spMkLst>
        </pc:spChg>
        <pc:picChg chg="add mod">
          <ac:chgData name="Guest User" userId="S::urn:spo:tenantanon#d219cb80-2e58-46c4-a576-0103cd030757::" providerId="AD" clId="Web-{B82A0D4E-1270-A9C6-F6F5-ACD7BE09CBBF}" dt="2026-08-18T14:36:53.241" v="1850" actId="14100"/>
          <ac:picMkLst>
            <pc:docMk/>
            <pc:sldMk cId="1371604200" sldId="765"/>
            <ac:picMk id="2" creationId="{4201C803-5BE0-B709-D95D-CA80054BDFA6}"/>
          </ac:picMkLst>
        </pc:picChg>
      </pc:sldChg>
      <pc:sldChg chg="modSp add replId">
        <pc:chgData name="Guest User" userId="S::urn:spo:tenantanon#d219cb80-2e58-46c4-a576-0103cd030757::" providerId="AD" clId="Web-{B82A0D4E-1270-A9C6-F6F5-ACD7BE09CBBF}" dt="2026-08-17T15:37:27.180" v="835" actId="20577"/>
        <pc:sldMkLst>
          <pc:docMk/>
          <pc:sldMk cId="2970538995" sldId="766"/>
        </pc:sldMkLst>
        <pc:spChg chg="mod">
          <ac:chgData name="Guest User" userId="S::urn:spo:tenantanon#d219cb80-2e58-46c4-a576-0103cd030757::" providerId="AD" clId="Web-{B82A0D4E-1270-A9C6-F6F5-ACD7BE09CBBF}" dt="2026-08-17T15:37:27.180" v="835" actId="20577"/>
          <ac:spMkLst>
            <pc:docMk/>
            <pc:sldMk cId="2970538995" sldId="766"/>
            <ac:spMk id="2" creationId="{655CD87B-AA71-EE4C-47D5-76CE2E04458E}"/>
          </ac:spMkLst>
        </pc:spChg>
        <pc:spChg chg="mod">
          <ac:chgData name="Guest User" userId="S::urn:spo:tenantanon#d219cb80-2e58-46c4-a576-0103cd030757::" providerId="AD" clId="Web-{B82A0D4E-1270-A9C6-F6F5-ACD7BE09CBBF}" dt="2026-08-17T15:30:57.429" v="595" actId="20577"/>
          <ac:spMkLst>
            <pc:docMk/>
            <pc:sldMk cId="2970538995" sldId="766"/>
            <ac:spMk id="4" creationId="{880C3378-E8DC-5775-FFC7-38500A482ED5}"/>
          </ac:spMkLst>
        </pc:spChg>
      </pc:sldChg>
      <pc:sldChg chg="modSp add replId">
        <pc:chgData name="Guest User" userId="S::urn:spo:tenantanon#d219cb80-2e58-46c4-a576-0103cd030757::" providerId="AD" clId="Web-{B82A0D4E-1270-A9C6-F6F5-ACD7BE09CBBF}" dt="2026-08-17T15:35:48.836" v="769" actId="20577"/>
        <pc:sldMkLst>
          <pc:docMk/>
          <pc:sldMk cId="2184758468" sldId="767"/>
        </pc:sldMkLst>
        <pc:spChg chg="mod">
          <ac:chgData name="Guest User" userId="S::urn:spo:tenantanon#d219cb80-2e58-46c4-a576-0103cd030757::" providerId="AD" clId="Web-{B82A0D4E-1270-A9C6-F6F5-ACD7BE09CBBF}" dt="2026-08-17T15:35:48.836" v="769" actId="20577"/>
          <ac:spMkLst>
            <pc:docMk/>
            <pc:sldMk cId="2184758468" sldId="767"/>
            <ac:spMk id="2" creationId="{402BC728-705D-19FD-2B60-0CD90DBBF289}"/>
          </ac:spMkLst>
        </pc:spChg>
        <pc:spChg chg="mod">
          <ac:chgData name="Guest User" userId="S::urn:spo:tenantanon#d219cb80-2e58-46c4-a576-0103cd030757::" providerId="AD" clId="Web-{B82A0D4E-1270-A9C6-F6F5-ACD7BE09CBBF}" dt="2026-08-17T15:35:42.773" v="767" actId="20577"/>
          <ac:spMkLst>
            <pc:docMk/>
            <pc:sldMk cId="2184758468" sldId="767"/>
            <ac:spMk id="4" creationId="{E7701F82-DA25-F1C7-5676-FBA52A925567}"/>
          </ac:spMkLst>
        </pc:spChg>
      </pc:sldChg>
      <pc:sldChg chg="addSp modSp add replId">
        <pc:chgData name="Guest User" userId="S::urn:spo:tenantanon#d219cb80-2e58-46c4-a576-0103cd030757::" providerId="AD" clId="Web-{B82A0D4E-1270-A9C6-F6F5-ACD7BE09CBBF}" dt="2026-08-18T12:38:02.624" v="1658" actId="20577"/>
        <pc:sldMkLst>
          <pc:docMk/>
          <pc:sldMk cId="2212894627" sldId="768"/>
        </pc:sldMkLst>
        <pc:spChg chg="mod">
          <ac:chgData name="Guest User" userId="S::urn:spo:tenantanon#d219cb80-2e58-46c4-a576-0103cd030757::" providerId="AD" clId="Web-{B82A0D4E-1270-A9C6-F6F5-ACD7BE09CBBF}" dt="2026-08-17T15:20:09.974" v="323" actId="20577"/>
          <ac:spMkLst>
            <pc:docMk/>
            <pc:sldMk cId="2212894627" sldId="768"/>
            <ac:spMk id="2" creationId="{37D789C7-E921-F4CB-D23B-1A9EA67CF44E}"/>
          </ac:spMkLst>
        </pc:spChg>
        <pc:spChg chg="mod">
          <ac:chgData name="Guest User" userId="S::urn:spo:tenantanon#d219cb80-2e58-46c4-a576-0103cd030757::" providerId="AD" clId="Web-{B82A0D4E-1270-A9C6-F6F5-ACD7BE09CBBF}" dt="2026-08-18T12:38:02.624" v="1658" actId="20577"/>
          <ac:spMkLst>
            <pc:docMk/>
            <pc:sldMk cId="2212894627" sldId="768"/>
            <ac:spMk id="4" creationId="{E3C44B05-CAA0-6851-49CC-B1213D2DEA61}"/>
          </ac:spMkLst>
        </pc:spChg>
        <pc:picChg chg="add mod">
          <ac:chgData name="Guest User" userId="S::urn:spo:tenantanon#d219cb80-2e58-46c4-a576-0103cd030757::" providerId="AD" clId="Web-{B82A0D4E-1270-A9C6-F6F5-ACD7BE09CBBF}" dt="2026-08-18T12:37:40.952" v="1654" actId="1076"/>
          <ac:picMkLst>
            <pc:docMk/>
            <pc:sldMk cId="2212894627" sldId="768"/>
            <ac:picMk id="3" creationId="{660368AD-BDCA-8D5F-C508-8A25F2F45521}"/>
          </ac:picMkLst>
        </pc:picChg>
      </pc:sldChg>
      <pc:sldChg chg="modSp add replId">
        <pc:chgData name="Guest User" userId="S::urn:spo:tenantanon#d219cb80-2e58-46c4-a576-0103cd030757::" providerId="AD" clId="Web-{B82A0D4E-1270-A9C6-F6F5-ACD7BE09CBBF}" dt="2026-08-18T12:46:36.005" v="1702" actId="20577"/>
        <pc:sldMkLst>
          <pc:docMk/>
          <pc:sldMk cId="2607016746" sldId="769"/>
        </pc:sldMkLst>
        <pc:spChg chg="mod">
          <ac:chgData name="Guest User" userId="S::urn:spo:tenantanon#d219cb80-2e58-46c4-a576-0103cd030757::" providerId="AD" clId="Web-{B82A0D4E-1270-A9C6-F6F5-ACD7BE09CBBF}" dt="2026-08-17T15:26:34.178" v="430" actId="20577"/>
          <ac:spMkLst>
            <pc:docMk/>
            <pc:sldMk cId="2607016746" sldId="769"/>
            <ac:spMk id="2" creationId="{24FE1830-3496-BB3E-52D6-CEFA1B19F718}"/>
          </ac:spMkLst>
        </pc:spChg>
        <pc:spChg chg="mod">
          <ac:chgData name="Guest User" userId="S::urn:spo:tenantanon#d219cb80-2e58-46c4-a576-0103cd030757::" providerId="AD" clId="Web-{B82A0D4E-1270-A9C6-F6F5-ACD7BE09CBBF}" dt="2026-08-18T12:46:36.005" v="1702" actId="20577"/>
          <ac:spMkLst>
            <pc:docMk/>
            <pc:sldMk cId="2607016746" sldId="769"/>
            <ac:spMk id="4" creationId="{02A9DBF5-174A-72AD-B06B-0845A46A7123}"/>
          </ac:spMkLst>
        </pc:spChg>
      </pc:sldChg>
      <pc:sldChg chg="modSp add replId">
        <pc:chgData name="Guest User" userId="S::urn:spo:tenantanon#d219cb80-2e58-46c4-a576-0103cd030757::" providerId="AD" clId="Web-{B82A0D4E-1270-A9C6-F6F5-ACD7BE09CBBF}" dt="2026-08-18T14:33:41.255" v="1788" actId="20577"/>
        <pc:sldMkLst>
          <pc:docMk/>
          <pc:sldMk cId="2392304730" sldId="770"/>
        </pc:sldMkLst>
        <pc:spChg chg="mod">
          <ac:chgData name="Guest User" userId="S::urn:spo:tenantanon#d219cb80-2e58-46c4-a576-0103cd030757::" providerId="AD" clId="Web-{B82A0D4E-1270-A9C6-F6F5-ACD7BE09CBBF}" dt="2026-08-17T18:08:08.940" v="997" actId="20577"/>
          <ac:spMkLst>
            <pc:docMk/>
            <pc:sldMk cId="2392304730" sldId="770"/>
            <ac:spMk id="2" creationId="{48CABE75-7732-B47A-6156-8F03B0774A8C}"/>
          </ac:spMkLst>
        </pc:spChg>
        <pc:spChg chg="mod">
          <ac:chgData name="Guest User" userId="S::urn:spo:tenantanon#d219cb80-2e58-46c4-a576-0103cd030757::" providerId="AD" clId="Web-{B82A0D4E-1270-A9C6-F6F5-ACD7BE09CBBF}" dt="2026-08-18T14:33:41.255" v="1788" actId="20577"/>
          <ac:spMkLst>
            <pc:docMk/>
            <pc:sldMk cId="2392304730" sldId="770"/>
            <ac:spMk id="4" creationId="{3E2DC599-0FC0-7876-BF63-01AA55E533BF}"/>
          </ac:spMkLst>
        </pc:spChg>
      </pc:sldChg>
      <pc:sldChg chg="addSp modSp new">
        <pc:chgData name="Guest User" userId="S::urn:spo:tenantanon#d219cb80-2e58-46c4-a576-0103cd030757::" providerId="AD" clId="Web-{B82A0D4E-1270-A9C6-F6F5-ACD7BE09CBBF}" dt="2026-08-17T18:50:53.148" v="1628" actId="1076"/>
        <pc:sldMkLst>
          <pc:docMk/>
          <pc:sldMk cId="1058420972" sldId="771"/>
        </pc:sldMkLst>
        <pc:picChg chg="add mod">
          <ac:chgData name="Guest User" userId="S::urn:spo:tenantanon#d219cb80-2e58-46c4-a576-0103cd030757::" providerId="AD" clId="Web-{B82A0D4E-1270-A9C6-F6F5-ACD7BE09CBBF}" dt="2026-08-17T18:50:23.070" v="1624" actId="14100"/>
          <ac:picMkLst>
            <pc:docMk/>
            <pc:sldMk cId="1058420972" sldId="771"/>
            <ac:picMk id="3" creationId="{F0F91884-BD90-38D7-5B24-DC25C8697CBA}"/>
          </ac:picMkLst>
        </pc:picChg>
        <pc:picChg chg="add mod">
          <ac:chgData name="Guest User" userId="S::urn:spo:tenantanon#d219cb80-2e58-46c4-a576-0103cd030757::" providerId="AD" clId="Web-{B82A0D4E-1270-A9C6-F6F5-ACD7BE09CBBF}" dt="2026-08-17T18:50:39.992" v="1626" actId="1076"/>
          <ac:picMkLst>
            <pc:docMk/>
            <pc:sldMk cId="1058420972" sldId="771"/>
            <ac:picMk id="4" creationId="{091B66FD-0C08-7226-8303-82FEC7B4784A}"/>
          </ac:picMkLst>
        </pc:picChg>
        <pc:picChg chg="add mod">
          <ac:chgData name="Guest User" userId="S::urn:spo:tenantanon#d219cb80-2e58-46c4-a576-0103cd030757::" providerId="AD" clId="Web-{B82A0D4E-1270-A9C6-F6F5-ACD7BE09CBBF}" dt="2026-08-17T18:50:53.148" v="1628" actId="1076"/>
          <ac:picMkLst>
            <pc:docMk/>
            <pc:sldMk cId="1058420972" sldId="771"/>
            <ac:picMk id="5" creationId="{8BFFB1E4-795B-DD13-73B5-D3C06AF5A995}"/>
          </ac:picMkLst>
        </pc:picChg>
      </pc:sldChg>
      <pc:sldChg chg="addSp modSp add replId">
        <pc:chgData name="Guest User" userId="S::urn:spo:tenantanon#d219cb80-2e58-46c4-a576-0103cd030757::" providerId="AD" clId="Web-{B82A0D4E-1270-A9C6-F6F5-ACD7BE09CBBF}" dt="2026-08-19T12:41:00.077" v="2014" actId="1076"/>
        <pc:sldMkLst>
          <pc:docMk/>
          <pc:sldMk cId="4212217790" sldId="772"/>
        </pc:sldMkLst>
        <pc:spChg chg="mod">
          <ac:chgData name="Guest User" userId="S::urn:spo:tenantanon#d219cb80-2e58-46c4-a576-0103cd030757::" providerId="AD" clId="Web-{B82A0D4E-1270-A9C6-F6F5-ACD7BE09CBBF}" dt="2026-08-18T14:40:51.992" v="1867" actId="20577"/>
          <ac:spMkLst>
            <pc:docMk/>
            <pc:sldMk cId="4212217790" sldId="772"/>
            <ac:spMk id="7" creationId="{49CA4393-AB95-D095-226A-CA907E329AB4}"/>
          </ac:spMkLst>
        </pc:spChg>
        <pc:picChg chg="add mod">
          <ac:chgData name="Guest User" userId="S::urn:spo:tenantanon#d219cb80-2e58-46c4-a576-0103cd030757::" providerId="AD" clId="Web-{B82A0D4E-1270-A9C6-F6F5-ACD7BE09CBBF}" dt="2026-08-19T12:41:00.077" v="2014" actId="1076"/>
          <ac:picMkLst>
            <pc:docMk/>
            <pc:sldMk cId="4212217790" sldId="772"/>
            <ac:picMk id="3" creationId="{906C5A3F-B862-6D7A-4939-B40DB9FE1D00}"/>
          </ac:picMkLst>
        </pc:picChg>
      </pc:sldChg>
      <pc:sldChg chg="addSp modSp add replId">
        <pc:chgData name="Guest User" userId="S::urn:spo:tenantanon#d219cb80-2e58-46c4-a576-0103cd030757::" providerId="AD" clId="Web-{B82A0D4E-1270-A9C6-F6F5-ACD7BE09CBBF}" dt="2026-08-19T12:41:27.968" v="2019" actId="1076"/>
        <pc:sldMkLst>
          <pc:docMk/>
          <pc:sldMk cId="766753619" sldId="773"/>
        </pc:sldMkLst>
        <pc:spChg chg="mod">
          <ac:chgData name="Guest User" userId="S::urn:spo:tenantanon#d219cb80-2e58-46c4-a576-0103cd030757::" providerId="AD" clId="Web-{B82A0D4E-1270-A9C6-F6F5-ACD7BE09CBBF}" dt="2026-08-18T12:52:33.855" v="1766" actId="20577"/>
          <ac:spMkLst>
            <pc:docMk/>
            <pc:sldMk cId="766753619" sldId="773"/>
            <ac:spMk id="7" creationId="{D2867934-921F-7B2E-9A47-AD5EB650B9E9}"/>
          </ac:spMkLst>
        </pc:spChg>
        <pc:picChg chg="add mod">
          <ac:chgData name="Guest User" userId="S::urn:spo:tenantanon#d219cb80-2e58-46c4-a576-0103cd030757::" providerId="AD" clId="Web-{B82A0D4E-1270-A9C6-F6F5-ACD7BE09CBBF}" dt="2026-08-19T12:41:27.968" v="2019" actId="1076"/>
          <ac:picMkLst>
            <pc:docMk/>
            <pc:sldMk cId="766753619" sldId="773"/>
            <ac:picMk id="3" creationId="{C37D7232-43BD-E553-2484-BDAF97660B74}"/>
          </ac:picMkLst>
        </pc:picChg>
      </pc:sldChg>
      <pc:sldChg chg="modSp add replId">
        <pc:chgData name="Guest User" userId="S::urn:spo:tenantanon#d219cb80-2e58-46c4-a576-0103cd030757::" providerId="AD" clId="Web-{B82A0D4E-1270-A9C6-F6F5-ACD7BE09CBBF}" dt="2026-08-19T12:39:28.171" v="1998" actId="20577"/>
        <pc:sldMkLst>
          <pc:docMk/>
          <pc:sldMk cId="4134851498" sldId="774"/>
        </pc:sldMkLst>
        <pc:spChg chg="mod">
          <ac:chgData name="Guest User" userId="S::urn:spo:tenantanon#d219cb80-2e58-46c4-a576-0103cd030757::" providerId="AD" clId="Web-{B82A0D4E-1270-A9C6-F6F5-ACD7BE09CBBF}" dt="2026-08-19T12:39:28.171" v="1998" actId="20577"/>
          <ac:spMkLst>
            <pc:docMk/>
            <pc:sldMk cId="4134851498" sldId="774"/>
            <ac:spMk id="3" creationId="{7E37AA0D-6FF1-1BAD-58E9-35A328F89ADD}"/>
          </ac:spMkLst>
        </pc:spChg>
      </pc:sldChg>
    </pc:docChg>
  </pc:docChgLst>
  <pc:docChgLst>
    <pc:chgData name="Guest User" userId="S::urn:spo:tenantanon#d219cb80-2e58-46c4-a576-0103cd030757::" providerId="AD" clId="Web-{7466EB8B-763F-9E43-08E3-D914D7CDFDCB}"/>
    <pc:docChg chg="modSld">
      <pc:chgData name="Guest User" userId="S::urn:spo:tenantanon#d219cb80-2e58-46c4-a576-0103cd030757::" providerId="AD" clId="Web-{7466EB8B-763F-9E43-08E3-D914D7CDFDCB}" dt="2026-08-17T15:07:03.311" v="2" actId="1076"/>
      <pc:docMkLst>
        <pc:docMk/>
      </pc:docMkLst>
      <pc:sldChg chg="modSp">
        <pc:chgData name="Guest User" userId="S::urn:spo:tenantanon#d219cb80-2e58-46c4-a576-0103cd030757::" providerId="AD" clId="Web-{7466EB8B-763F-9E43-08E3-D914D7CDFDCB}" dt="2026-08-17T15:07:03.311" v="2" actId="1076"/>
        <pc:sldMkLst>
          <pc:docMk/>
          <pc:sldMk cId="341012192" sldId="699"/>
        </pc:sldMkLst>
        <pc:spChg chg="mod">
          <ac:chgData name="Guest User" userId="S::urn:spo:tenantanon#d219cb80-2e58-46c4-a576-0103cd030757::" providerId="AD" clId="Web-{7466EB8B-763F-9E43-08E3-D914D7CDFDCB}" dt="2026-08-17T15:07:03.311" v="2" actId="1076"/>
          <ac:spMkLst>
            <pc:docMk/>
            <pc:sldMk cId="341012192" sldId="699"/>
            <ac:spMk id="3" creationId="{9890555E-F5A8-A749-BA5F-C95D063E463A}"/>
          </ac:spMkLst>
        </pc:spChg>
        <pc:picChg chg="mod">
          <ac:chgData name="Guest User" userId="S::urn:spo:tenantanon#d219cb80-2e58-46c4-a576-0103cd030757::" providerId="AD" clId="Web-{7466EB8B-763F-9E43-08E3-D914D7CDFDCB}" dt="2026-08-17T15:07:00.155" v="1" actId="1076"/>
          <ac:picMkLst>
            <pc:docMk/>
            <pc:sldMk cId="341012192" sldId="699"/>
            <ac:picMk id="5" creationId="{491F6E2D-AB04-B9EB-3236-1AC86FDAEFFE}"/>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169C7AE-8996-0046-AA5C-7794C4A4693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93D7849-3040-054B-AA6B-4869B4CF38B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53ED1ED-05C6-9642-A613-B52D9CF231EE}" type="datetimeFigureOut">
              <a:rPr lang="en-US" smtClean="0"/>
              <a:t>9/15/2026</a:t>
            </a:fld>
            <a:endParaRPr lang="en-US"/>
          </a:p>
        </p:txBody>
      </p:sp>
      <p:sp>
        <p:nvSpPr>
          <p:cNvPr id="4" name="Footer Placeholder 3">
            <a:extLst>
              <a:ext uri="{FF2B5EF4-FFF2-40B4-BE49-F238E27FC236}">
                <a16:creationId xmlns:a16="http://schemas.microsoft.com/office/drawing/2014/main" id="{8ED7E81D-860E-D943-8C3B-1AAD2A47568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F20F9BB-B3F0-1944-85CF-3ED0A123198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06EB40F-773B-FC4B-8DAB-7A099FDE6767}" type="slidenum">
              <a:rPr lang="en-US" smtClean="0"/>
              <a:t>‹#›</a:t>
            </a:fld>
            <a:endParaRPr lang="en-US"/>
          </a:p>
        </p:txBody>
      </p:sp>
    </p:spTree>
    <p:extLst>
      <p:ext uri="{BB962C8B-B14F-4D97-AF65-F5344CB8AC3E}">
        <p14:creationId xmlns:p14="http://schemas.microsoft.com/office/powerpoint/2010/main" val="39826035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55DA19-45A3-9C4D-A0BD-48E5752966F4}" type="datetimeFigureOut">
              <a:rPr lang="en-US" smtClean="0"/>
              <a:t>9/15/2026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A09D57-1EB1-314F-BB6D-C17464656B8A}" type="slidenum">
              <a:rPr lang="en-US" smtClean="0"/>
              <a:t>‹#›</a:t>
            </a:fld>
            <a:endParaRPr lang="en-US"/>
          </a:p>
        </p:txBody>
      </p:sp>
    </p:spTree>
    <p:extLst>
      <p:ext uri="{BB962C8B-B14F-4D97-AF65-F5344CB8AC3E}">
        <p14:creationId xmlns:p14="http://schemas.microsoft.com/office/powerpoint/2010/main" val="40456630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0AECEC67-45A8-8A4A-9C85-5CEA41F7BAB5}"/>
              </a:ext>
            </a:extLst>
          </p:cNvPr>
          <p:cNvSpPr>
            <a:spLocks noGrp="1"/>
          </p:cNvSpPr>
          <p:nvPr>
            <p:ph type="sldNum" sz="quarter" idx="4"/>
          </p:nvPr>
        </p:nvSpPr>
        <p:spPr>
          <a:xfrm>
            <a:off x="8604226" y="6374965"/>
            <a:ext cx="3263348" cy="365125"/>
          </a:xfrm>
          <a:prstGeom prst="rect">
            <a:avLst/>
          </a:prstGeom>
        </p:spPr>
        <p:txBody>
          <a:bodyPr vert="horz" lIns="91440" tIns="45720" rIns="91440" bIns="45720" rtlCol="0" anchor="ctr"/>
          <a:lstStyle>
            <a:lvl1pPr algn="r">
              <a:defRPr sz="1000" b="0" i="0" baseline="0">
                <a:solidFill>
                  <a:srgbClr val="414A58"/>
                </a:solidFill>
                <a:latin typeface="Calibri" panose="020F0502020204030204" pitchFamily="34" charset="0"/>
                <a:ea typeface="Calibri" panose="020F0502020204030204" pitchFamily="34" charset="0"/>
              </a:defRPr>
            </a:lvl1pPr>
          </a:lstStyle>
          <a:p>
            <a:fld id="{FAEE96CF-4053-2149-B5F9-FD566E7161CA}" type="slidenum">
              <a:rPr lang="en-US" smtClean="0"/>
              <a:pPr/>
              <a:t>‹#›</a:t>
            </a:fld>
            <a:endParaRPr lang="en-US"/>
          </a:p>
        </p:txBody>
      </p:sp>
    </p:spTree>
    <p:extLst>
      <p:ext uri="{BB962C8B-B14F-4D97-AF65-F5344CB8AC3E}">
        <p14:creationId xmlns:p14="http://schemas.microsoft.com/office/powerpoint/2010/main" val="1143866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Text">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6AA85F9E-F7DD-424A-A243-848E478BD914}"/>
              </a:ext>
            </a:extLst>
          </p:cNvPr>
          <p:cNvSpPr>
            <a:spLocks noGrp="1"/>
          </p:cNvSpPr>
          <p:nvPr>
            <p:ph type="sldNum" sz="quarter" idx="4"/>
          </p:nvPr>
        </p:nvSpPr>
        <p:spPr>
          <a:xfrm>
            <a:off x="8604226" y="6374965"/>
            <a:ext cx="3263348" cy="365125"/>
          </a:xfrm>
          <a:prstGeom prst="rect">
            <a:avLst/>
          </a:prstGeom>
        </p:spPr>
        <p:txBody>
          <a:bodyPr vert="horz" lIns="91440" tIns="45720" rIns="91440" bIns="45720" rtlCol="0" anchor="ctr"/>
          <a:lstStyle>
            <a:lvl1pPr algn="r">
              <a:defRPr sz="1000" b="0" i="0" baseline="0">
                <a:solidFill>
                  <a:srgbClr val="414A58"/>
                </a:solidFill>
                <a:latin typeface="Calibri" panose="020F0502020204030204" pitchFamily="34" charset="0"/>
                <a:ea typeface="Calibri" panose="020F0502020204030204" pitchFamily="34" charset="0"/>
              </a:defRPr>
            </a:lvl1pPr>
          </a:lstStyle>
          <a:p>
            <a:fld id="{FAEE96CF-4053-2149-B5F9-FD566E7161CA}" type="slidenum">
              <a:rPr lang="en-US" smtClean="0"/>
              <a:pPr/>
              <a:t>‹#›</a:t>
            </a:fld>
            <a:endParaRPr lang="en-US"/>
          </a:p>
        </p:txBody>
      </p:sp>
    </p:spTree>
    <p:extLst>
      <p:ext uri="{BB962C8B-B14F-4D97-AF65-F5344CB8AC3E}">
        <p14:creationId xmlns:p14="http://schemas.microsoft.com/office/powerpoint/2010/main" val="41887496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DA97E-7376-4DE9-EF59-F60409DF4ACE}"/>
              </a:ext>
            </a:extLst>
          </p:cNvPr>
          <p:cNvSpPr>
            <a:spLocks noGrp="1"/>
          </p:cNvSpPr>
          <p:nvPr>
            <p:ph type="title"/>
          </p:nvPr>
        </p:nvSpPr>
        <p:spPr>
          <a:xfrm>
            <a:off x="686076" y="529881"/>
            <a:ext cx="9213298" cy="841719"/>
          </a:xfrm>
          <a:prstGeom prst="rect">
            <a:avLst/>
          </a:prstGeom>
        </p:spPr>
        <p:txBody>
          <a:bodyPr anchor="t"/>
          <a:lstStyle>
            <a:lvl1pPr>
              <a:defRPr sz="4400"/>
            </a:lvl1pPr>
          </a:lstStyle>
          <a:p>
            <a:r>
              <a:rPr lang="en-US"/>
              <a:t>Click to edit Master title style</a:t>
            </a:r>
          </a:p>
        </p:txBody>
      </p:sp>
      <p:sp>
        <p:nvSpPr>
          <p:cNvPr id="6" name="Slide Number Placeholder 5">
            <a:extLst>
              <a:ext uri="{FF2B5EF4-FFF2-40B4-BE49-F238E27FC236}">
                <a16:creationId xmlns:a16="http://schemas.microsoft.com/office/drawing/2014/main" id="{46DDE901-EF18-EB4D-C55F-6B6691CE5D29}"/>
              </a:ext>
            </a:extLst>
          </p:cNvPr>
          <p:cNvSpPr>
            <a:spLocks noGrp="1"/>
          </p:cNvSpPr>
          <p:nvPr>
            <p:ph type="sldNum" sz="quarter" idx="12"/>
          </p:nvPr>
        </p:nvSpPr>
        <p:spPr/>
        <p:txBody>
          <a:bodyPr/>
          <a:lstStyle/>
          <a:p>
            <a:fld id="{6C37F40D-BF86-6F43-B998-BE81C530D250}" type="slidenum">
              <a:rPr lang="en-US" smtClean="0"/>
              <a:t>‹#›</a:t>
            </a:fld>
            <a:endParaRPr lang="en-US"/>
          </a:p>
        </p:txBody>
      </p:sp>
      <p:sp>
        <p:nvSpPr>
          <p:cNvPr id="4" name="Text Placeholder 3">
            <a:extLst>
              <a:ext uri="{FF2B5EF4-FFF2-40B4-BE49-F238E27FC236}">
                <a16:creationId xmlns:a16="http://schemas.microsoft.com/office/drawing/2014/main" id="{B5FD8604-1A03-0540-DE81-25443C24220D}"/>
              </a:ext>
            </a:extLst>
          </p:cNvPr>
          <p:cNvSpPr>
            <a:spLocks noGrp="1"/>
          </p:cNvSpPr>
          <p:nvPr>
            <p:ph type="body" sz="half" idx="2"/>
          </p:nvPr>
        </p:nvSpPr>
        <p:spPr>
          <a:xfrm>
            <a:off x="750888" y="1552713"/>
            <a:ext cx="10691812" cy="4752837"/>
          </a:xfrm>
          <a:prstGeom prst="rect">
            <a:avLst/>
          </a:prstGeom>
        </p:spPr>
        <p:txBody>
          <a:bodyPr numCol="4"/>
          <a:lstStyle>
            <a:lvl1pPr marL="0" indent="0" algn="l">
              <a:spcBef>
                <a:spcPts val="400"/>
              </a:spcBef>
              <a:buNone/>
              <a:defRPr sz="2600" baseline="0">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583775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DA97E-7376-4DE9-EF59-F60409DF4ACE}"/>
              </a:ext>
            </a:extLst>
          </p:cNvPr>
          <p:cNvSpPr>
            <a:spLocks noGrp="1"/>
          </p:cNvSpPr>
          <p:nvPr>
            <p:ph type="title"/>
          </p:nvPr>
        </p:nvSpPr>
        <p:spPr>
          <a:xfrm>
            <a:off x="686076" y="529881"/>
            <a:ext cx="9213298" cy="841719"/>
          </a:xfrm>
          <a:prstGeom prst="rect">
            <a:avLst/>
          </a:prstGeom>
        </p:spPr>
        <p:txBody>
          <a:bodyPr anchor="t"/>
          <a:lstStyle>
            <a:lvl1pPr>
              <a:defRPr sz="4400"/>
            </a:lvl1pPr>
          </a:lstStyle>
          <a:p>
            <a:r>
              <a:rPr lang="en-US"/>
              <a:t>Click to edit Master title style</a:t>
            </a:r>
          </a:p>
        </p:txBody>
      </p:sp>
      <p:sp>
        <p:nvSpPr>
          <p:cNvPr id="6" name="Slide Number Placeholder 5">
            <a:extLst>
              <a:ext uri="{FF2B5EF4-FFF2-40B4-BE49-F238E27FC236}">
                <a16:creationId xmlns:a16="http://schemas.microsoft.com/office/drawing/2014/main" id="{46DDE901-EF18-EB4D-C55F-6B6691CE5D29}"/>
              </a:ext>
            </a:extLst>
          </p:cNvPr>
          <p:cNvSpPr>
            <a:spLocks noGrp="1"/>
          </p:cNvSpPr>
          <p:nvPr>
            <p:ph type="sldNum" sz="quarter" idx="12"/>
          </p:nvPr>
        </p:nvSpPr>
        <p:spPr/>
        <p:txBody>
          <a:bodyPr/>
          <a:lstStyle/>
          <a:p>
            <a:fld id="{6C37F40D-BF86-6F43-B998-BE81C530D250}" type="slidenum">
              <a:rPr lang="en-US" smtClean="0"/>
              <a:t>‹#›</a:t>
            </a:fld>
            <a:endParaRPr lang="en-US"/>
          </a:p>
        </p:txBody>
      </p:sp>
      <p:sp>
        <p:nvSpPr>
          <p:cNvPr id="4" name="Text Placeholder 3">
            <a:extLst>
              <a:ext uri="{FF2B5EF4-FFF2-40B4-BE49-F238E27FC236}">
                <a16:creationId xmlns:a16="http://schemas.microsoft.com/office/drawing/2014/main" id="{B5FD8604-1A03-0540-DE81-25443C24220D}"/>
              </a:ext>
            </a:extLst>
          </p:cNvPr>
          <p:cNvSpPr>
            <a:spLocks noGrp="1"/>
          </p:cNvSpPr>
          <p:nvPr>
            <p:ph type="body" sz="half" idx="2"/>
          </p:nvPr>
        </p:nvSpPr>
        <p:spPr>
          <a:xfrm>
            <a:off x="750888" y="1552713"/>
            <a:ext cx="10691812" cy="4752837"/>
          </a:xfrm>
          <a:prstGeom prst="rect">
            <a:avLst/>
          </a:prstGeom>
        </p:spPr>
        <p:txBody>
          <a:bodyPr numCol="4"/>
          <a:lstStyle>
            <a:lvl1pPr marL="0" indent="0" algn="l">
              <a:spcBef>
                <a:spcPts val="400"/>
              </a:spcBef>
              <a:buNone/>
              <a:defRPr sz="2800" baseline="0">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3783307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EE58E-2333-6544-C5BD-2C85453077EB}"/>
              </a:ext>
            </a:extLst>
          </p:cNvPr>
          <p:cNvSpPr>
            <a:spLocks noGrp="1"/>
          </p:cNvSpPr>
          <p:nvPr>
            <p:ph type="title"/>
          </p:nvPr>
        </p:nvSpPr>
        <p:spPr>
          <a:xfrm>
            <a:off x="689113" y="470452"/>
            <a:ext cx="10664687" cy="900134"/>
          </a:xfrm>
          <a:prstGeom prst="rect">
            <a:avLst/>
          </a:prstGeom>
        </p:spPr>
        <p:txBody>
          <a:bodyPr/>
          <a:lstStyle>
            <a:lvl1pPr>
              <a:defRPr sz="4400"/>
            </a:lvl1pPr>
          </a:lstStyle>
          <a:p>
            <a:r>
              <a:rPr lang="en-US"/>
              <a:t>Click to edit Master title style</a:t>
            </a:r>
          </a:p>
        </p:txBody>
      </p:sp>
      <p:sp>
        <p:nvSpPr>
          <p:cNvPr id="6" name="Slide Number Placeholder 5">
            <a:extLst>
              <a:ext uri="{FF2B5EF4-FFF2-40B4-BE49-F238E27FC236}">
                <a16:creationId xmlns:a16="http://schemas.microsoft.com/office/drawing/2014/main" id="{1D77BB54-B965-79EA-6C53-F8E4DC183BED}"/>
              </a:ext>
            </a:extLst>
          </p:cNvPr>
          <p:cNvSpPr>
            <a:spLocks noGrp="1"/>
          </p:cNvSpPr>
          <p:nvPr>
            <p:ph type="sldNum" sz="quarter" idx="12"/>
          </p:nvPr>
        </p:nvSpPr>
        <p:spPr/>
        <p:txBody>
          <a:bodyPr/>
          <a:lstStyle/>
          <a:p>
            <a:fld id="{6C37F40D-BF86-6F43-B998-BE81C530D250}" type="slidenum">
              <a:rPr lang="en-US" smtClean="0"/>
              <a:t>‹#›</a:t>
            </a:fld>
            <a:endParaRPr lang="en-US"/>
          </a:p>
        </p:txBody>
      </p:sp>
      <p:sp>
        <p:nvSpPr>
          <p:cNvPr id="5" name="Content Placeholder 2">
            <a:extLst>
              <a:ext uri="{FF2B5EF4-FFF2-40B4-BE49-F238E27FC236}">
                <a16:creationId xmlns:a16="http://schemas.microsoft.com/office/drawing/2014/main" id="{0A766BAD-79DD-9BDE-760A-6AEAAE212B59}"/>
              </a:ext>
            </a:extLst>
          </p:cNvPr>
          <p:cNvSpPr>
            <a:spLocks noGrp="1"/>
          </p:cNvSpPr>
          <p:nvPr>
            <p:ph idx="13"/>
          </p:nvPr>
        </p:nvSpPr>
        <p:spPr>
          <a:xfrm>
            <a:off x="699053" y="2290418"/>
            <a:ext cx="10830339" cy="3363636"/>
          </a:xfrm>
          <a:prstGeom prst="rect">
            <a:avLst/>
          </a:prstGeom>
        </p:spPr>
        <p:txBody>
          <a:bodyPr/>
          <a:lstStyle>
            <a:lvl1pPr>
              <a:defRPr sz="2400" b="0" i="0" spc="-100" baseline="0">
                <a:latin typeface="+mj-lt"/>
                <a:ea typeface="Calibri Light" panose="020F0302020204030204" pitchFamily="34" charset="0"/>
              </a:defRPr>
            </a:lvl1pPr>
            <a:lvl2pPr>
              <a:defRPr sz="2000" b="0" i="0" spc="-100" baseline="0">
                <a:latin typeface="+mj-lt"/>
                <a:ea typeface="Calibri Light" panose="020F0302020204030204" pitchFamily="34" charset="0"/>
              </a:defRPr>
            </a:lvl2pPr>
            <a:lvl3pPr marL="1143000" indent="-228600">
              <a:buFont typeface="Courier New" panose="02070309020205020404" pitchFamily="49" charset="0"/>
              <a:buChar char="o"/>
              <a:defRPr sz="1800" b="0" i="0" spc="-100" baseline="0">
                <a:latin typeface="+mj-lt"/>
                <a:ea typeface="Calibri Light" panose="020F0302020204030204" pitchFamily="34" charset="0"/>
              </a:defRPr>
            </a:lvl3pPr>
            <a:lvl4pPr marL="1600200" indent="-228600">
              <a:buFont typeface="Arial" panose="020B0604020202020204" pitchFamily="34" charset="0"/>
              <a:buChar char="•"/>
              <a:defRPr b="0" i="0" spc="-100" baseline="0">
                <a:latin typeface="+mj-lt"/>
                <a:ea typeface="Calibri Light" panose="020F0302020204030204" pitchFamily="34" charset="0"/>
              </a:defRPr>
            </a:lvl4pPr>
            <a:lvl5pPr>
              <a:defRPr b="0" i="0" spc="-100" baseline="0">
                <a:latin typeface="+mj-lt"/>
                <a:ea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a:extLst>
              <a:ext uri="{FF2B5EF4-FFF2-40B4-BE49-F238E27FC236}">
                <a16:creationId xmlns:a16="http://schemas.microsoft.com/office/drawing/2014/main" id="{7E2297DC-432C-8227-DE5E-7744B607039C}"/>
              </a:ext>
            </a:extLst>
          </p:cNvPr>
          <p:cNvSpPr>
            <a:spLocks noGrp="1"/>
          </p:cNvSpPr>
          <p:nvPr>
            <p:ph idx="14" hasCustomPrompt="1"/>
          </p:nvPr>
        </p:nvSpPr>
        <p:spPr>
          <a:xfrm>
            <a:off x="699053" y="1477618"/>
            <a:ext cx="10830339" cy="1035049"/>
          </a:xfrm>
          <a:prstGeom prst="rect">
            <a:avLst/>
          </a:prstGeom>
        </p:spPr>
        <p:txBody>
          <a:bodyPr/>
          <a:lstStyle>
            <a:lvl1pPr marL="0" indent="0">
              <a:buFontTx/>
              <a:buNone/>
              <a:defRPr b="0" i="0" spc="-100" baseline="0">
                <a:latin typeface="+mj-lt"/>
                <a:ea typeface="Calibri Light" panose="020F0302020204030204" pitchFamily="34" charset="0"/>
              </a:defRPr>
            </a:lvl1pPr>
            <a:lvl2pPr marL="457200" indent="0">
              <a:buNone/>
              <a:defRPr b="0" i="0" spc="-100" baseline="0">
                <a:latin typeface="Inter Light" panose="02000503000000020004" pitchFamily="2" charset="0"/>
                <a:ea typeface="Inter Light" panose="02000503000000020004" pitchFamily="2" charset="0"/>
              </a:defRPr>
            </a:lvl2pPr>
            <a:lvl3pPr>
              <a:defRPr b="0" i="0" spc="-100" baseline="0">
                <a:latin typeface="Inter Light" panose="02000503000000020004" pitchFamily="2" charset="0"/>
                <a:ea typeface="Inter Light" panose="02000503000000020004" pitchFamily="2" charset="0"/>
              </a:defRPr>
            </a:lvl3pPr>
            <a:lvl4pPr>
              <a:defRPr b="0" i="0" spc="-100" baseline="0">
                <a:latin typeface="Inter Light" panose="02000503000000020004" pitchFamily="2" charset="0"/>
                <a:ea typeface="Inter Light" panose="02000503000000020004" pitchFamily="2" charset="0"/>
              </a:defRPr>
            </a:lvl4pPr>
            <a:lvl5pPr>
              <a:defRPr b="0" i="0" spc="-100" baseline="0">
                <a:latin typeface="Inter Light" panose="02000503000000020004" pitchFamily="2" charset="0"/>
                <a:ea typeface="Inter Light" panose="02000503000000020004" pitchFamily="2" charset="0"/>
              </a:defRPr>
            </a:lvl5pPr>
          </a:lstStyle>
          <a:p>
            <a:r>
              <a:rPr lang="en-US"/>
              <a:t>Click to edit Master subtitle style</a:t>
            </a:r>
          </a:p>
        </p:txBody>
      </p:sp>
    </p:spTree>
    <p:extLst>
      <p:ext uri="{BB962C8B-B14F-4D97-AF65-F5344CB8AC3E}">
        <p14:creationId xmlns:p14="http://schemas.microsoft.com/office/powerpoint/2010/main" val="1834386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EE58E-2333-6544-C5BD-2C85453077EB}"/>
              </a:ext>
            </a:extLst>
          </p:cNvPr>
          <p:cNvSpPr>
            <a:spLocks noGrp="1"/>
          </p:cNvSpPr>
          <p:nvPr>
            <p:ph type="title"/>
          </p:nvPr>
        </p:nvSpPr>
        <p:spPr>
          <a:xfrm>
            <a:off x="689113" y="470452"/>
            <a:ext cx="10664687" cy="900134"/>
          </a:xfrm>
          <a:prstGeom prst="rect">
            <a:avLst/>
          </a:prstGeom>
        </p:spPr>
        <p:txBody>
          <a:bodyPr/>
          <a:lstStyle>
            <a:lvl1pPr>
              <a:defRPr sz="4400"/>
            </a:lvl1pPr>
          </a:lstStyle>
          <a:p>
            <a:r>
              <a:rPr lang="en-US"/>
              <a:t>Click to edit Master title style</a:t>
            </a:r>
          </a:p>
        </p:txBody>
      </p:sp>
      <p:sp>
        <p:nvSpPr>
          <p:cNvPr id="6" name="Slide Number Placeholder 5">
            <a:extLst>
              <a:ext uri="{FF2B5EF4-FFF2-40B4-BE49-F238E27FC236}">
                <a16:creationId xmlns:a16="http://schemas.microsoft.com/office/drawing/2014/main" id="{1D77BB54-B965-79EA-6C53-F8E4DC183BED}"/>
              </a:ext>
            </a:extLst>
          </p:cNvPr>
          <p:cNvSpPr>
            <a:spLocks noGrp="1"/>
          </p:cNvSpPr>
          <p:nvPr>
            <p:ph type="sldNum" sz="quarter" idx="12"/>
          </p:nvPr>
        </p:nvSpPr>
        <p:spPr/>
        <p:txBody>
          <a:bodyPr/>
          <a:lstStyle/>
          <a:p>
            <a:fld id="{6C37F40D-BF86-6F43-B998-BE81C530D250}" type="slidenum">
              <a:rPr lang="en-US" smtClean="0"/>
              <a:t>‹#›</a:t>
            </a:fld>
            <a:endParaRPr lang="en-US"/>
          </a:p>
        </p:txBody>
      </p:sp>
      <p:sp>
        <p:nvSpPr>
          <p:cNvPr id="5" name="Content Placeholder 2">
            <a:extLst>
              <a:ext uri="{FF2B5EF4-FFF2-40B4-BE49-F238E27FC236}">
                <a16:creationId xmlns:a16="http://schemas.microsoft.com/office/drawing/2014/main" id="{0A766BAD-79DD-9BDE-760A-6AEAAE212B59}"/>
              </a:ext>
            </a:extLst>
          </p:cNvPr>
          <p:cNvSpPr>
            <a:spLocks noGrp="1"/>
          </p:cNvSpPr>
          <p:nvPr>
            <p:ph idx="13"/>
          </p:nvPr>
        </p:nvSpPr>
        <p:spPr>
          <a:xfrm>
            <a:off x="699053" y="2290418"/>
            <a:ext cx="10830339" cy="3363636"/>
          </a:xfrm>
          <a:prstGeom prst="rect">
            <a:avLst/>
          </a:prstGeom>
        </p:spPr>
        <p:txBody>
          <a:bodyPr/>
          <a:lstStyle>
            <a:lvl1pPr>
              <a:defRPr sz="2400" b="0" i="0" spc="-100" baseline="0">
                <a:latin typeface="+mj-lt"/>
                <a:ea typeface="Calibri Light" panose="020F0302020204030204" pitchFamily="34" charset="0"/>
              </a:defRPr>
            </a:lvl1pPr>
            <a:lvl2pPr>
              <a:defRPr sz="2000" b="0" i="0" spc="-100" baseline="0">
                <a:latin typeface="+mj-lt"/>
                <a:ea typeface="Calibri Light" panose="020F0302020204030204" pitchFamily="34" charset="0"/>
              </a:defRPr>
            </a:lvl2pPr>
            <a:lvl3pPr marL="1143000" indent="-228600">
              <a:buFont typeface="Courier New" panose="02070309020205020404" pitchFamily="49" charset="0"/>
              <a:buChar char="o"/>
              <a:defRPr sz="1800" b="0" i="0" spc="-100" baseline="0">
                <a:latin typeface="+mj-lt"/>
                <a:ea typeface="Calibri Light" panose="020F0302020204030204" pitchFamily="34" charset="0"/>
              </a:defRPr>
            </a:lvl3pPr>
            <a:lvl4pPr marL="1600200" indent="-228600">
              <a:buFont typeface="Arial" panose="020B0604020202020204" pitchFamily="34" charset="0"/>
              <a:buChar char="•"/>
              <a:defRPr b="0" i="0" spc="-100" baseline="0">
                <a:latin typeface="+mj-lt"/>
                <a:ea typeface="Calibri Light" panose="020F0302020204030204" pitchFamily="34" charset="0"/>
              </a:defRPr>
            </a:lvl4pPr>
            <a:lvl5pPr>
              <a:defRPr b="0" i="0" spc="-100" baseline="0">
                <a:latin typeface="+mj-lt"/>
                <a:ea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a:extLst>
              <a:ext uri="{FF2B5EF4-FFF2-40B4-BE49-F238E27FC236}">
                <a16:creationId xmlns:a16="http://schemas.microsoft.com/office/drawing/2014/main" id="{7E2297DC-432C-8227-DE5E-7744B607039C}"/>
              </a:ext>
            </a:extLst>
          </p:cNvPr>
          <p:cNvSpPr>
            <a:spLocks noGrp="1"/>
          </p:cNvSpPr>
          <p:nvPr>
            <p:ph idx="14" hasCustomPrompt="1"/>
          </p:nvPr>
        </p:nvSpPr>
        <p:spPr>
          <a:xfrm>
            <a:off x="699053" y="1477618"/>
            <a:ext cx="10830339" cy="1035049"/>
          </a:xfrm>
          <a:prstGeom prst="rect">
            <a:avLst/>
          </a:prstGeom>
        </p:spPr>
        <p:txBody>
          <a:bodyPr/>
          <a:lstStyle>
            <a:lvl1pPr marL="0" indent="0">
              <a:buFontTx/>
              <a:buNone/>
              <a:defRPr b="0" i="0" spc="-100" baseline="0">
                <a:latin typeface="+mj-lt"/>
                <a:ea typeface="Calibri Light" panose="020F0302020204030204" pitchFamily="34" charset="0"/>
              </a:defRPr>
            </a:lvl1pPr>
            <a:lvl2pPr marL="457200" indent="0">
              <a:buNone/>
              <a:defRPr b="0" i="0" spc="-100" baseline="0">
                <a:latin typeface="Inter Light" panose="02000503000000020004" pitchFamily="2" charset="0"/>
                <a:ea typeface="Inter Light" panose="02000503000000020004" pitchFamily="2" charset="0"/>
              </a:defRPr>
            </a:lvl2pPr>
            <a:lvl3pPr>
              <a:defRPr b="0" i="0" spc="-100" baseline="0">
                <a:latin typeface="Inter Light" panose="02000503000000020004" pitchFamily="2" charset="0"/>
                <a:ea typeface="Inter Light" panose="02000503000000020004" pitchFamily="2" charset="0"/>
              </a:defRPr>
            </a:lvl3pPr>
            <a:lvl4pPr>
              <a:defRPr b="0" i="0" spc="-100" baseline="0">
                <a:latin typeface="Inter Light" panose="02000503000000020004" pitchFamily="2" charset="0"/>
                <a:ea typeface="Inter Light" panose="02000503000000020004" pitchFamily="2" charset="0"/>
              </a:defRPr>
            </a:lvl4pPr>
            <a:lvl5pPr>
              <a:defRPr b="0" i="0" spc="-100" baseline="0">
                <a:latin typeface="Inter Light" panose="02000503000000020004" pitchFamily="2" charset="0"/>
                <a:ea typeface="Inter Light" panose="02000503000000020004" pitchFamily="2" charset="0"/>
              </a:defRPr>
            </a:lvl5pPr>
          </a:lstStyle>
          <a:p>
            <a:r>
              <a:rPr lang="en-US"/>
              <a:t>Click to edit Master subtitle style</a:t>
            </a:r>
          </a:p>
        </p:txBody>
      </p:sp>
    </p:spTree>
    <p:extLst>
      <p:ext uri="{BB962C8B-B14F-4D97-AF65-F5344CB8AC3E}">
        <p14:creationId xmlns:p14="http://schemas.microsoft.com/office/powerpoint/2010/main" val="35256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13DB2-4AD0-5F7B-FC1D-1AF24980A025}"/>
              </a:ext>
            </a:extLst>
          </p:cNvPr>
          <p:cNvSpPr>
            <a:spLocks noGrp="1"/>
          </p:cNvSpPr>
          <p:nvPr>
            <p:ph type="title"/>
          </p:nvPr>
        </p:nvSpPr>
        <p:spPr>
          <a:xfrm>
            <a:off x="713894" y="510897"/>
            <a:ext cx="10515600" cy="986597"/>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27A14BE4-D728-0426-4416-4934FD59D3FD}"/>
              </a:ext>
            </a:extLst>
          </p:cNvPr>
          <p:cNvSpPr>
            <a:spLocks noGrp="1"/>
          </p:cNvSpPr>
          <p:nvPr>
            <p:ph type="body" idx="1" hasCustomPrompt="1"/>
          </p:nvPr>
        </p:nvSpPr>
        <p:spPr>
          <a:xfrm>
            <a:off x="839788" y="1681163"/>
            <a:ext cx="5157787" cy="823912"/>
          </a:xfrm>
          <a:prstGeom prst="rect">
            <a:avLst/>
          </a:prstGeom>
          <a:solidFill>
            <a:schemeClr val="accent6"/>
          </a:solidFill>
          <a:ln w="12700">
            <a:solidFill>
              <a:schemeClr val="accent6"/>
            </a:solidFill>
          </a:ln>
        </p:spPr>
        <p:txBody>
          <a:bodyPr anchor="ctr"/>
          <a:lstStyle>
            <a:lvl1pPr marL="0" indent="0">
              <a:buNone/>
              <a:defRPr sz="2400" b="1" i="0" baseline="0">
                <a:solidFill>
                  <a:schemeClr val="bg1"/>
                </a:solidFill>
                <a:latin typeface="+mn-lt"/>
                <a:ea typeface="Inter SemiBold" panose="02000503000000020004"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589443F-A02B-85D9-286B-FA2BE883BB8A}"/>
              </a:ext>
            </a:extLst>
          </p:cNvPr>
          <p:cNvSpPr>
            <a:spLocks noGrp="1"/>
          </p:cNvSpPr>
          <p:nvPr>
            <p:ph sz="half" idx="2"/>
          </p:nvPr>
        </p:nvSpPr>
        <p:spPr>
          <a:xfrm>
            <a:off x="839788" y="2505075"/>
            <a:ext cx="5157787" cy="3684588"/>
          </a:xfrm>
          <a:prstGeom prst="rect">
            <a:avLst/>
          </a:prstGeom>
          <a:solidFill>
            <a:schemeClr val="bg1">
              <a:alpha val="20004"/>
            </a:schemeClr>
          </a:solidFill>
          <a:ln w="12700">
            <a:solidFill>
              <a:schemeClr val="accent6"/>
            </a:solidFill>
          </a:ln>
        </p:spPr>
        <p:txBody>
          <a:bodyPr anchor="ctr"/>
          <a:lstStyle>
            <a:lvl1pPr marL="182880" indent="0">
              <a:buFontTx/>
              <a:buNone/>
              <a:defRPr sz="1800"/>
            </a:lvl1pPr>
            <a:lvl2pPr marL="182880" indent="0">
              <a:buFontTx/>
              <a:buNone/>
              <a:defRPr sz="1800"/>
            </a:lvl2pPr>
            <a:lvl3pPr marL="182880" indent="0">
              <a:buFontTx/>
              <a:buNone/>
              <a:defRPr sz="1800"/>
            </a:lvl3pPr>
            <a:lvl4pPr marL="182880" indent="0">
              <a:buFontTx/>
              <a:buNone/>
              <a:defRPr sz="1800"/>
            </a:lvl4pPr>
            <a:lvl5pPr marL="182880" indent="0">
              <a:buFontTx/>
              <a:buNone/>
              <a:defRPr sz="1800"/>
            </a:lvl5pPr>
          </a:lstStyle>
          <a:p>
            <a:pPr lvl="0"/>
            <a:r>
              <a:rPr lang="en-US"/>
              <a:t>Click to edit Master text styles</a:t>
            </a:r>
          </a:p>
        </p:txBody>
      </p:sp>
      <p:sp>
        <p:nvSpPr>
          <p:cNvPr id="5" name="Text Placeholder 4">
            <a:extLst>
              <a:ext uri="{FF2B5EF4-FFF2-40B4-BE49-F238E27FC236}">
                <a16:creationId xmlns:a16="http://schemas.microsoft.com/office/drawing/2014/main" id="{362CFE18-72C0-A86F-FCAA-0255E42A6DEC}"/>
              </a:ext>
            </a:extLst>
          </p:cNvPr>
          <p:cNvSpPr>
            <a:spLocks noGrp="1"/>
          </p:cNvSpPr>
          <p:nvPr>
            <p:ph type="body" sz="quarter" idx="3" hasCustomPrompt="1"/>
          </p:nvPr>
        </p:nvSpPr>
        <p:spPr>
          <a:xfrm>
            <a:off x="6172200" y="1681163"/>
            <a:ext cx="5183188" cy="823912"/>
          </a:xfrm>
          <a:prstGeom prst="rect">
            <a:avLst/>
          </a:prstGeom>
          <a:solidFill>
            <a:schemeClr val="accent6"/>
          </a:solidFill>
          <a:ln w="12700">
            <a:solidFill>
              <a:schemeClr val="accent6"/>
            </a:solidFill>
          </a:ln>
        </p:spPr>
        <p:txBody>
          <a:bodyPr anchor="ctr"/>
          <a:lstStyle>
            <a:lvl1pPr marL="0" indent="0">
              <a:buNone/>
              <a:defRPr sz="2400" b="1" i="0" baseline="0">
                <a:solidFill>
                  <a:schemeClr val="bg1"/>
                </a:solidFill>
                <a:latin typeface="+mn-lt"/>
                <a:ea typeface="Inter SemiBold" panose="02000503000000020004"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B85C0A-E3F4-C527-3169-013E164323EA}"/>
              </a:ext>
            </a:extLst>
          </p:cNvPr>
          <p:cNvSpPr>
            <a:spLocks noGrp="1"/>
          </p:cNvSpPr>
          <p:nvPr>
            <p:ph sz="quarter" idx="4"/>
          </p:nvPr>
        </p:nvSpPr>
        <p:spPr>
          <a:xfrm>
            <a:off x="6172200" y="2505075"/>
            <a:ext cx="5183188" cy="3684588"/>
          </a:xfrm>
          <a:prstGeom prst="rect">
            <a:avLst/>
          </a:prstGeom>
          <a:solidFill>
            <a:schemeClr val="bg1">
              <a:alpha val="20004"/>
            </a:schemeClr>
          </a:solidFill>
          <a:ln w="12700">
            <a:solidFill>
              <a:schemeClr val="accent6"/>
            </a:solidFill>
          </a:ln>
        </p:spPr>
        <p:txBody>
          <a:bodyPr anchor="ctr"/>
          <a:lstStyle>
            <a:lvl1pPr marL="182880" indent="0">
              <a:buFontTx/>
              <a:buNone/>
              <a:defRPr sz="1800"/>
            </a:lvl1pPr>
            <a:lvl2pPr marL="182880" indent="0">
              <a:buFontTx/>
              <a:buNone/>
              <a:defRPr sz="1800"/>
            </a:lvl2pPr>
            <a:lvl3pPr marL="182880" indent="0">
              <a:buFontTx/>
              <a:buNone/>
              <a:defRPr sz="1800"/>
            </a:lvl3pPr>
            <a:lvl4pPr marL="182880" indent="0">
              <a:buFontTx/>
              <a:buNone/>
              <a:defRPr sz="1800"/>
            </a:lvl4pPr>
            <a:lvl5pPr marL="182880" indent="0">
              <a:buFontTx/>
              <a:buNone/>
              <a:defRPr sz="1800"/>
            </a:lvl5pPr>
          </a:lstStyle>
          <a:p>
            <a:pPr lvl="0"/>
            <a:r>
              <a:rPr lang="en-US"/>
              <a:t>Click to edit Master text styles</a:t>
            </a:r>
          </a:p>
        </p:txBody>
      </p:sp>
      <p:sp>
        <p:nvSpPr>
          <p:cNvPr id="9" name="Slide Number Placeholder 8">
            <a:extLst>
              <a:ext uri="{FF2B5EF4-FFF2-40B4-BE49-F238E27FC236}">
                <a16:creationId xmlns:a16="http://schemas.microsoft.com/office/drawing/2014/main" id="{4A1EE331-0DC5-4C93-19BA-70C475B9AC3C}"/>
              </a:ext>
            </a:extLst>
          </p:cNvPr>
          <p:cNvSpPr>
            <a:spLocks noGrp="1"/>
          </p:cNvSpPr>
          <p:nvPr>
            <p:ph type="sldNum" sz="quarter" idx="12"/>
          </p:nvPr>
        </p:nvSpPr>
        <p:spPr/>
        <p:txBody>
          <a:bodyPr/>
          <a:lstStyle/>
          <a:p>
            <a:fld id="{6C37F40D-BF86-6F43-B998-BE81C530D250}" type="slidenum">
              <a:rPr lang="en-US" smtClean="0"/>
              <a:t>‹#›</a:t>
            </a:fld>
            <a:endParaRPr lang="en-US"/>
          </a:p>
        </p:txBody>
      </p:sp>
    </p:spTree>
    <p:extLst>
      <p:ext uri="{BB962C8B-B14F-4D97-AF65-F5344CB8AC3E}">
        <p14:creationId xmlns:p14="http://schemas.microsoft.com/office/powerpoint/2010/main" val="3946261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410D3-16A4-38B5-6E13-2E2FD3F9C241}"/>
              </a:ext>
            </a:extLst>
          </p:cNvPr>
          <p:cNvSpPr>
            <a:spLocks noGrp="1"/>
          </p:cNvSpPr>
          <p:nvPr>
            <p:ph type="ctrTitle"/>
          </p:nvPr>
        </p:nvSpPr>
        <p:spPr>
          <a:xfrm>
            <a:off x="699053" y="274224"/>
            <a:ext cx="9144000" cy="679932"/>
          </a:xfrm>
          <a:prstGeom prst="rect">
            <a:avLst/>
          </a:prstGeom>
        </p:spPr>
        <p:txBody>
          <a:bodyPr anchor="t"/>
          <a:lstStyle>
            <a:lvl1pPr algn="l">
              <a:defRPr sz="4000" spc="-250" baseline="0"/>
            </a:lvl1pPr>
          </a:lstStyle>
          <a:p>
            <a:r>
              <a:rPr lang="en-US"/>
              <a:t>Click to edit Master title style</a:t>
            </a:r>
          </a:p>
        </p:txBody>
      </p:sp>
      <p:sp>
        <p:nvSpPr>
          <p:cNvPr id="3" name="Subtitle 2">
            <a:extLst>
              <a:ext uri="{FF2B5EF4-FFF2-40B4-BE49-F238E27FC236}">
                <a16:creationId xmlns:a16="http://schemas.microsoft.com/office/drawing/2014/main" id="{F0FAF815-7FD2-A1A9-3CA7-21C807E8D1C4}"/>
              </a:ext>
            </a:extLst>
          </p:cNvPr>
          <p:cNvSpPr>
            <a:spLocks noGrp="1"/>
          </p:cNvSpPr>
          <p:nvPr>
            <p:ph type="subTitle" idx="1" hasCustomPrompt="1"/>
          </p:nvPr>
        </p:nvSpPr>
        <p:spPr>
          <a:xfrm>
            <a:off x="732183" y="861391"/>
            <a:ext cx="9144000" cy="616227"/>
          </a:xfrm>
          <a:prstGeom prst="rect">
            <a:avLst/>
          </a:prstGeom>
        </p:spPr>
        <p:txBody>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02326661-4707-BCF8-89DC-036A14FF03E3}"/>
              </a:ext>
            </a:extLst>
          </p:cNvPr>
          <p:cNvSpPr>
            <a:spLocks noGrp="1"/>
          </p:cNvSpPr>
          <p:nvPr>
            <p:ph type="sldNum" sz="quarter" idx="12"/>
          </p:nvPr>
        </p:nvSpPr>
        <p:spPr/>
        <p:txBody>
          <a:bodyPr/>
          <a:lstStyle/>
          <a:p>
            <a:fld id="{6C37F40D-BF86-6F43-B998-BE81C530D250}" type="slidenum">
              <a:rPr lang="en-US" smtClean="0"/>
              <a:t>‹#›</a:t>
            </a:fld>
            <a:endParaRPr lang="en-US"/>
          </a:p>
        </p:txBody>
      </p:sp>
      <p:sp>
        <p:nvSpPr>
          <p:cNvPr id="8" name="Content Placeholder 2">
            <a:extLst>
              <a:ext uri="{FF2B5EF4-FFF2-40B4-BE49-F238E27FC236}">
                <a16:creationId xmlns:a16="http://schemas.microsoft.com/office/drawing/2014/main" id="{A32085CA-BB43-10D6-EBC9-07C094ACD2F7}"/>
              </a:ext>
            </a:extLst>
          </p:cNvPr>
          <p:cNvSpPr>
            <a:spLocks noGrp="1"/>
          </p:cNvSpPr>
          <p:nvPr>
            <p:ph idx="13"/>
          </p:nvPr>
        </p:nvSpPr>
        <p:spPr>
          <a:xfrm>
            <a:off x="699053" y="2290418"/>
            <a:ext cx="10830339" cy="3363636"/>
          </a:xfrm>
          <a:prstGeom prst="rect">
            <a:avLst/>
          </a:prstGeom>
        </p:spPr>
        <p:txBody>
          <a:bodyPr/>
          <a:lstStyle>
            <a:lvl1pPr>
              <a:defRPr sz="2400" b="0" i="0" spc="-100" baseline="0">
                <a:latin typeface="Calibri Light" panose="020F0302020204030204" pitchFamily="34" charset="0"/>
                <a:ea typeface="Calibri Light" panose="020F0302020204030204" pitchFamily="34" charset="0"/>
              </a:defRPr>
            </a:lvl1pPr>
            <a:lvl2pPr>
              <a:defRPr sz="2000" b="0" i="0" spc="-100" baseline="0">
                <a:latin typeface="Calibri Light" panose="020F0302020204030204" pitchFamily="34" charset="0"/>
                <a:ea typeface="Calibri Light" panose="020F0302020204030204" pitchFamily="34" charset="0"/>
              </a:defRPr>
            </a:lvl2pPr>
            <a:lvl3pPr marL="1143000" indent="-228600">
              <a:buFont typeface="Courier New" panose="02070309020205020404" pitchFamily="49" charset="0"/>
              <a:buChar char="o"/>
              <a:defRPr sz="1800" b="0" i="0" spc="-100" baseline="0">
                <a:latin typeface="Calibri Light" panose="020F0302020204030204" pitchFamily="34" charset="0"/>
                <a:ea typeface="Calibri Light" panose="020F0302020204030204" pitchFamily="34" charset="0"/>
              </a:defRPr>
            </a:lvl3pPr>
            <a:lvl4pPr marL="1600200" indent="-228600">
              <a:buFont typeface="Arial" panose="020B0604020202020204" pitchFamily="34" charset="0"/>
              <a:buChar char="•"/>
              <a:defRPr b="0" i="0" spc="-100" baseline="0">
                <a:latin typeface="Calibri Light" panose="020F0302020204030204" pitchFamily="34" charset="0"/>
                <a:ea typeface="Calibri Light" panose="020F0302020204030204" pitchFamily="34" charset="0"/>
              </a:defRPr>
            </a:lvl4pPr>
            <a:lvl5pPr>
              <a:defRPr b="0" i="0" spc="-100" baseline="0">
                <a:latin typeface="Calibri Light" panose="020F0302020204030204" pitchFamily="34" charset="0"/>
                <a:ea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a:extLst>
              <a:ext uri="{FF2B5EF4-FFF2-40B4-BE49-F238E27FC236}">
                <a16:creationId xmlns:a16="http://schemas.microsoft.com/office/drawing/2014/main" id="{C5CDB2D7-ABD9-F2B8-A049-66466A86D672}"/>
              </a:ext>
            </a:extLst>
          </p:cNvPr>
          <p:cNvSpPr>
            <a:spLocks noGrp="1"/>
          </p:cNvSpPr>
          <p:nvPr>
            <p:ph idx="14" hasCustomPrompt="1"/>
          </p:nvPr>
        </p:nvSpPr>
        <p:spPr>
          <a:xfrm>
            <a:off x="699053" y="1477618"/>
            <a:ext cx="10830339" cy="1035049"/>
          </a:xfrm>
          <a:prstGeom prst="rect">
            <a:avLst/>
          </a:prstGeom>
        </p:spPr>
        <p:txBody>
          <a:bodyPr/>
          <a:lstStyle>
            <a:lvl1pPr marL="0" indent="0">
              <a:buFontTx/>
              <a:buNone/>
              <a:defRPr b="0" i="0" spc="-100" baseline="0">
                <a:latin typeface="Calibri Light" panose="020F0302020204030204" pitchFamily="34" charset="0"/>
                <a:ea typeface="Calibri Light" panose="020F0302020204030204" pitchFamily="34" charset="0"/>
              </a:defRPr>
            </a:lvl1pPr>
            <a:lvl2pPr marL="457200" indent="0">
              <a:buNone/>
              <a:defRPr b="0" i="0" spc="-100" baseline="0">
                <a:latin typeface="Inter Light" panose="02000503000000020004" pitchFamily="2" charset="0"/>
                <a:ea typeface="Inter Light" panose="02000503000000020004" pitchFamily="2" charset="0"/>
              </a:defRPr>
            </a:lvl2pPr>
            <a:lvl3pPr>
              <a:defRPr b="0" i="0" spc="-100" baseline="0">
                <a:latin typeface="Inter Light" panose="02000503000000020004" pitchFamily="2" charset="0"/>
                <a:ea typeface="Inter Light" panose="02000503000000020004" pitchFamily="2" charset="0"/>
              </a:defRPr>
            </a:lvl3pPr>
            <a:lvl4pPr>
              <a:defRPr b="0" i="0" spc="-100" baseline="0">
                <a:latin typeface="Inter Light" panose="02000503000000020004" pitchFamily="2" charset="0"/>
                <a:ea typeface="Inter Light" panose="02000503000000020004" pitchFamily="2" charset="0"/>
              </a:defRPr>
            </a:lvl4pPr>
            <a:lvl5pPr>
              <a:defRPr b="0" i="0" spc="-100" baseline="0">
                <a:latin typeface="Inter Light" panose="02000503000000020004" pitchFamily="2" charset="0"/>
                <a:ea typeface="Inter Light" panose="02000503000000020004" pitchFamily="2" charset="0"/>
              </a:defRPr>
            </a:lvl5pPr>
          </a:lstStyle>
          <a:p>
            <a:r>
              <a:rPr lang="en-US"/>
              <a:t>Click to edit Master subtitle style</a:t>
            </a:r>
          </a:p>
        </p:txBody>
      </p:sp>
    </p:spTree>
    <p:extLst>
      <p:ext uri="{BB962C8B-B14F-4D97-AF65-F5344CB8AC3E}">
        <p14:creationId xmlns:p14="http://schemas.microsoft.com/office/powerpoint/2010/main" val="1769152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410D3-16A4-38B5-6E13-2E2FD3F9C241}"/>
              </a:ext>
            </a:extLst>
          </p:cNvPr>
          <p:cNvSpPr>
            <a:spLocks noGrp="1"/>
          </p:cNvSpPr>
          <p:nvPr>
            <p:ph type="ctrTitle"/>
          </p:nvPr>
        </p:nvSpPr>
        <p:spPr>
          <a:xfrm>
            <a:off x="699053" y="274224"/>
            <a:ext cx="9144000" cy="679932"/>
          </a:xfrm>
          <a:prstGeom prst="rect">
            <a:avLst/>
          </a:prstGeom>
        </p:spPr>
        <p:txBody>
          <a:bodyPr anchor="t"/>
          <a:lstStyle>
            <a:lvl1pPr algn="l">
              <a:defRPr sz="4000" spc="-250" baseline="0"/>
            </a:lvl1pPr>
          </a:lstStyle>
          <a:p>
            <a:r>
              <a:rPr lang="en-US"/>
              <a:t>Click to edit Master title style</a:t>
            </a:r>
          </a:p>
        </p:txBody>
      </p:sp>
      <p:sp>
        <p:nvSpPr>
          <p:cNvPr id="3" name="Subtitle 2">
            <a:extLst>
              <a:ext uri="{FF2B5EF4-FFF2-40B4-BE49-F238E27FC236}">
                <a16:creationId xmlns:a16="http://schemas.microsoft.com/office/drawing/2014/main" id="{F0FAF815-7FD2-A1A9-3CA7-21C807E8D1C4}"/>
              </a:ext>
            </a:extLst>
          </p:cNvPr>
          <p:cNvSpPr>
            <a:spLocks noGrp="1"/>
          </p:cNvSpPr>
          <p:nvPr>
            <p:ph type="subTitle" idx="1" hasCustomPrompt="1"/>
          </p:nvPr>
        </p:nvSpPr>
        <p:spPr>
          <a:xfrm>
            <a:off x="732183" y="861391"/>
            <a:ext cx="9144000" cy="616227"/>
          </a:xfrm>
          <a:prstGeom prst="rect">
            <a:avLst/>
          </a:prstGeom>
        </p:spPr>
        <p:txBody>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02326661-4707-BCF8-89DC-036A14FF03E3}"/>
              </a:ext>
            </a:extLst>
          </p:cNvPr>
          <p:cNvSpPr>
            <a:spLocks noGrp="1"/>
          </p:cNvSpPr>
          <p:nvPr>
            <p:ph type="sldNum" sz="quarter" idx="12"/>
          </p:nvPr>
        </p:nvSpPr>
        <p:spPr/>
        <p:txBody>
          <a:bodyPr/>
          <a:lstStyle/>
          <a:p>
            <a:fld id="{6C37F40D-BF86-6F43-B998-BE81C530D250}" type="slidenum">
              <a:rPr lang="en-US" smtClean="0"/>
              <a:t>‹#›</a:t>
            </a:fld>
            <a:endParaRPr lang="en-US"/>
          </a:p>
        </p:txBody>
      </p:sp>
      <p:sp>
        <p:nvSpPr>
          <p:cNvPr id="8" name="Content Placeholder 2">
            <a:extLst>
              <a:ext uri="{FF2B5EF4-FFF2-40B4-BE49-F238E27FC236}">
                <a16:creationId xmlns:a16="http://schemas.microsoft.com/office/drawing/2014/main" id="{A32085CA-BB43-10D6-EBC9-07C094ACD2F7}"/>
              </a:ext>
            </a:extLst>
          </p:cNvPr>
          <p:cNvSpPr>
            <a:spLocks noGrp="1"/>
          </p:cNvSpPr>
          <p:nvPr>
            <p:ph idx="13"/>
          </p:nvPr>
        </p:nvSpPr>
        <p:spPr>
          <a:xfrm>
            <a:off x="699053" y="2290418"/>
            <a:ext cx="10830339" cy="3363636"/>
          </a:xfrm>
          <a:prstGeom prst="rect">
            <a:avLst/>
          </a:prstGeom>
        </p:spPr>
        <p:txBody>
          <a:bodyPr/>
          <a:lstStyle>
            <a:lvl1pPr>
              <a:defRPr sz="2400" b="0" i="0" spc="-100" baseline="0">
                <a:latin typeface="+mj-lt"/>
                <a:ea typeface="Calibri Light" panose="020F0302020204030204" pitchFamily="34" charset="0"/>
              </a:defRPr>
            </a:lvl1pPr>
            <a:lvl2pPr>
              <a:defRPr sz="2000" b="0" i="0" spc="-100" baseline="0">
                <a:latin typeface="+mj-lt"/>
                <a:ea typeface="Calibri Light" panose="020F0302020204030204" pitchFamily="34" charset="0"/>
              </a:defRPr>
            </a:lvl2pPr>
            <a:lvl3pPr marL="1143000" indent="-228600">
              <a:buFont typeface="Courier New" panose="02070309020205020404" pitchFamily="49" charset="0"/>
              <a:buChar char="o"/>
              <a:defRPr sz="1800" b="0" i="0" spc="-100" baseline="0">
                <a:latin typeface="+mj-lt"/>
                <a:ea typeface="Calibri Light" panose="020F0302020204030204" pitchFamily="34" charset="0"/>
              </a:defRPr>
            </a:lvl3pPr>
            <a:lvl4pPr marL="1600200" indent="-228600">
              <a:buFont typeface="Arial" panose="020B0604020202020204" pitchFamily="34" charset="0"/>
              <a:buChar char="•"/>
              <a:defRPr b="0" i="0" spc="-100" baseline="0">
                <a:latin typeface="+mj-lt"/>
                <a:ea typeface="Calibri Light" panose="020F0302020204030204" pitchFamily="34" charset="0"/>
              </a:defRPr>
            </a:lvl4pPr>
            <a:lvl5pPr>
              <a:defRPr b="0" i="0" spc="-100" baseline="0">
                <a:latin typeface="+mj-lt"/>
                <a:ea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a:extLst>
              <a:ext uri="{FF2B5EF4-FFF2-40B4-BE49-F238E27FC236}">
                <a16:creationId xmlns:a16="http://schemas.microsoft.com/office/drawing/2014/main" id="{C5CDB2D7-ABD9-F2B8-A049-66466A86D672}"/>
              </a:ext>
            </a:extLst>
          </p:cNvPr>
          <p:cNvSpPr>
            <a:spLocks noGrp="1"/>
          </p:cNvSpPr>
          <p:nvPr>
            <p:ph idx="14" hasCustomPrompt="1"/>
          </p:nvPr>
        </p:nvSpPr>
        <p:spPr>
          <a:xfrm>
            <a:off x="699053" y="1477618"/>
            <a:ext cx="10830339" cy="1035049"/>
          </a:xfrm>
          <a:prstGeom prst="rect">
            <a:avLst/>
          </a:prstGeom>
        </p:spPr>
        <p:txBody>
          <a:bodyPr/>
          <a:lstStyle>
            <a:lvl1pPr marL="0" indent="0">
              <a:buFontTx/>
              <a:buNone/>
              <a:defRPr b="0" i="0" spc="-100" baseline="0">
                <a:latin typeface="+mj-lt"/>
                <a:ea typeface="Calibri Light" panose="020F0302020204030204" pitchFamily="34" charset="0"/>
              </a:defRPr>
            </a:lvl1pPr>
            <a:lvl2pPr marL="457200" indent="0">
              <a:buNone/>
              <a:defRPr b="0" i="0" spc="-100" baseline="0">
                <a:latin typeface="Inter Light" panose="02000503000000020004" pitchFamily="2" charset="0"/>
                <a:ea typeface="Inter Light" panose="02000503000000020004" pitchFamily="2" charset="0"/>
              </a:defRPr>
            </a:lvl2pPr>
            <a:lvl3pPr>
              <a:defRPr b="0" i="0" spc="-100" baseline="0">
                <a:latin typeface="Inter Light" panose="02000503000000020004" pitchFamily="2" charset="0"/>
                <a:ea typeface="Inter Light" panose="02000503000000020004" pitchFamily="2" charset="0"/>
              </a:defRPr>
            </a:lvl3pPr>
            <a:lvl4pPr>
              <a:defRPr b="0" i="0" spc="-100" baseline="0">
                <a:latin typeface="Inter Light" panose="02000503000000020004" pitchFamily="2" charset="0"/>
                <a:ea typeface="Inter Light" panose="02000503000000020004" pitchFamily="2" charset="0"/>
              </a:defRPr>
            </a:lvl4pPr>
            <a:lvl5pPr>
              <a:defRPr b="0" i="0" spc="-100" baseline="0">
                <a:latin typeface="Inter Light" panose="02000503000000020004" pitchFamily="2" charset="0"/>
                <a:ea typeface="Inter Light" panose="02000503000000020004" pitchFamily="2" charset="0"/>
              </a:defRPr>
            </a:lvl5pPr>
          </a:lstStyle>
          <a:p>
            <a:r>
              <a:rPr lang="en-US"/>
              <a:t>Click to edit Master subtitle style</a:t>
            </a:r>
          </a:p>
        </p:txBody>
      </p:sp>
    </p:spTree>
    <p:extLst>
      <p:ext uri="{BB962C8B-B14F-4D97-AF65-F5344CB8AC3E}">
        <p14:creationId xmlns:p14="http://schemas.microsoft.com/office/powerpoint/2010/main" val="541863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F460A-1594-573A-6C2D-93036DB45E13}"/>
              </a:ext>
            </a:extLst>
          </p:cNvPr>
          <p:cNvSpPr>
            <a:spLocks noGrp="1"/>
          </p:cNvSpPr>
          <p:nvPr>
            <p:ph type="title"/>
          </p:nvPr>
        </p:nvSpPr>
        <p:spPr>
          <a:xfrm>
            <a:off x="689113" y="543339"/>
            <a:ext cx="10664687" cy="827247"/>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A2D1DDA1-EEE8-6151-AF63-C6DD44C6B20B}"/>
              </a:ext>
            </a:extLst>
          </p:cNvPr>
          <p:cNvSpPr>
            <a:spLocks noGrp="1"/>
          </p:cNvSpPr>
          <p:nvPr>
            <p:ph sz="half" idx="1"/>
          </p:nvPr>
        </p:nvSpPr>
        <p:spPr>
          <a:xfrm>
            <a:off x="838200" y="1825625"/>
            <a:ext cx="5181600" cy="4351338"/>
          </a:xfrm>
          <a:prstGeom prst="rect">
            <a:avLst/>
          </a:prstGeom>
        </p:spPr>
        <p:txBody>
          <a:bodyPr/>
          <a:lstStyle>
            <a:lvl1pPr marL="0" indent="0">
              <a:buFontTx/>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90A3DC7-9CE9-5714-D4C2-AD13EB819644}"/>
              </a:ext>
            </a:extLst>
          </p:cNvPr>
          <p:cNvSpPr>
            <a:spLocks noGrp="1"/>
          </p:cNvSpPr>
          <p:nvPr>
            <p:ph sz="half" idx="2"/>
          </p:nvPr>
        </p:nvSpPr>
        <p:spPr>
          <a:xfrm>
            <a:off x="6172200" y="1825625"/>
            <a:ext cx="5181600" cy="4351338"/>
          </a:xfrm>
          <a:prstGeom prst="rect">
            <a:avLst/>
          </a:prstGeom>
        </p:spPr>
        <p:txBody>
          <a:bodyPr/>
          <a:lstStyle>
            <a:lvl1pPr marL="0" indent="0">
              <a:buFontTx/>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920FB01A-698C-118C-A7BB-AA904F53B75A}"/>
              </a:ext>
            </a:extLst>
          </p:cNvPr>
          <p:cNvSpPr>
            <a:spLocks noGrp="1"/>
          </p:cNvSpPr>
          <p:nvPr>
            <p:ph type="sldNum" sz="quarter" idx="12"/>
          </p:nvPr>
        </p:nvSpPr>
        <p:spPr/>
        <p:txBody>
          <a:bodyPr/>
          <a:lstStyle/>
          <a:p>
            <a:fld id="{6C37F40D-BF86-6F43-B998-BE81C530D250}" type="slidenum">
              <a:rPr lang="en-US" smtClean="0"/>
              <a:t>‹#›</a:t>
            </a:fld>
            <a:endParaRPr lang="en-US"/>
          </a:p>
        </p:txBody>
      </p:sp>
    </p:spTree>
    <p:extLst>
      <p:ext uri="{BB962C8B-B14F-4D97-AF65-F5344CB8AC3E}">
        <p14:creationId xmlns:p14="http://schemas.microsoft.com/office/powerpoint/2010/main" val="27998639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F460A-1594-573A-6C2D-93036DB45E13}"/>
              </a:ext>
            </a:extLst>
          </p:cNvPr>
          <p:cNvSpPr>
            <a:spLocks noGrp="1"/>
          </p:cNvSpPr>
          <p:nvPr>
            <p:ph type="title"/>
          </p:nvPr>
        </p:nvSpPr>
        <p:spPr>
          <a:xfrm>
            <a:off x="689113" y="543339"/>
            <a:ext cx="10664687" cy="827247"/>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A2D1DDA1-EEE8-6151-AF63-C6DD44C6B20B}"/>
              </a:ext>
            </a:extLst>
          </p:cNvPr>
          <p:cNvSpPr>
            <a:spLocks noGrp="1"/>
          </p:cNvSpPr>
          <p:nvPr>
            <p:ph sz="half" idx="1"/>
          </p:nvPr>
        </p:nvSpPr>
        <p:spPr>
          <a:xfrm>
            <a:off x="838200" y="1825625"/>
            <a:ext cx="5181600" cy="4351338"/>
          </a:xfrm>
          <a:prstGeom prst="rect">
            <a:avLst/>
          </a:prstGeom>
        </p:spPr>
        <p:txBody>
          <a:bodyPr/>
          <a:lstStyle>
            <a:lvl1pPr marL="0" indent="0">
              <a:buFontTx/>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90A3DC7-9CE9-5714-D4C2-AD13EB819644}"/>
              </a:ext>
            </a:extLst>
          </p:cNvPr>
          <p:cNvSpPr>
            <a:spLocks noGrp="1"/>
          </p:cNvSpPr>
          <p:nvPr>
            <p:ph sz="half" idx="2"/>
          </p:nvPr>
        </p:nvSpPr>
        <p:spPr>
          <a:xfrm>
            <a:off x="6172200" y="1825625"/>
            <a:ext cx="5181600" cy="4351338"/>
          </a:xfrm>
          <a:prstGeom prst="rect">
            <a:avLst/>
          </a:prstGeom>
        </p:spPr>
        <p:txBody>
          <a:bodyPr/>
          <a:lstStyle>
            <a:lvl1pPr marL="0" indent="0">
              <a:buFontTx/>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920FB01A-698C-118C-A7BB-AA904F53B75A}"/>
              </a:ext>
            </a:extLst>
          </p:cNvPr>
          <p:cNvSpPr>
            <a:spLocks noGrp="1"/>
          </p:cNvSpPr>
          <p:nvPr>
            <p:ph type="sldNum" sz="quarter" idx="12"/>
          </p:nvPr>
        </p:nvSpPr>
        <p:spPr/>
        <p:txBody>
          <a:bodyPr/>
          <a:lstStyle/>
          <a:p>
            <a:fld id="{6C37F40D-BF86-6F43-B998-BE81C530D250}" type="slidenum">
              <a:rPr lang="en-US" smtClean="0"/>
              <a:t>‹#›</a:t>
            </a:fld>
            <a:endParaRPr lang="en-US"/>
          </a:p>
        </p:txBody>
      </p:sp>
    </p:spTree>
    <p:extLst>
      <p:ext uri="{BB962C8B-B14F-4D97-AF65-F5344CB8AC3E}">
        <p14:creationId xmlns:p14="http://schemas.microsoft.com/office/powerpoint/2010/main" val="10028917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55238-D472-B506-C6C3-A31529133F72}"/>
              </a:ext>
            </a:extLst>
          </p:cNvPr>
          <p:cNvSpPr>
            <a:spLocks noGrp="1"/>
          </p:cNvSpPr>
          <p:nvPr>
            <p:ph type="title"/>
          </p:nvPr>
        </p:nvSpPr>
        <p:spPr>
          <a:xfrm>
            <a:off x="812800" y="5066783"/>
            <a:ext cx="10515600" cy="1325563"/>
          </a:xfrm>
          <a:prstGeom prst="rect">
            <a:avLst/>
          </a:prstGeom>
        </p:spPr>
        <p:txBody>
          <a:bodyPr/>
          <a:lstStyle>
            <a:lvl1pPr>
              <a:defRPr sz="3400" b="0" i="0" spc="-100" baseline="0">
                <a:solidFill>
                  <a:schemeClr val="tx1"/>
                </a:solidFill>
                <a:latin typeface="+mj-lt"/>
                <a:ea typeface="Calibri Light" panose="020F0302020204030204" pitchFamily="34" charset="0"/>
                <a:cs typeface="Calibri Light" panose="020F0302020204030204" pitchFamily="34" charset="0"/>
              </a:defRPr>
            </a:lvl1pPr>
          </a:lstStyle>
          <a:p>
            <a:r>
              <a:rPr lang="en-US"/>
              <a:t>Click to edit Master title style</a:t>
            </a:r>
          </a:p>
        </p:txBody>
      </p:sp>
      <p:sp>
        <p:nvSpPr>
          <p:cNvPr id="10" name="Text Placeholder 9">
            <a:extLst>
              <a:ext uri="{FF2B5EF4-FFF2-40B4-BE49-F238E27FC236}">
                <a16:creationId xmlns:a16="http://schemas.microsoft.com/office/drawing/2014/main" id="{55B7508F-85EB-1F5B-D91C-D2D4F929AA98}"/>
              </a:ext>
            </a:extLst>
          </p:cNvPr>
          <p:cNvSpPr>
            <a:spLocks noGrp="1"/>
          </p:cNvSpPr>
          <p:nvPr>
            <p:ph type="body" sz="quarter" idx="10" hasCustomPrompt="1"/>
          </p:nvPr>
        </p:nvSpPr>
        <p:spPr>
          <a:xfrm>
            <a:off x="812800" y="4146550"/>
            <a:ext cx="10515600" cy="914400"/>
          </a:xfrm>
          <a:prstGeom prst="rect">
            <a:avLst/>
          </a:prstGeom>
        </p:spPr>
        <p:txBody>
          <a:bodyPr/>
          <a:lstStyle>
            <a:lvl1pPr marL="0" indent="0">
              <a:buFontTx/>
              <a:buNone/>
              <a:defRPr sz="5400" spc="-150">
                <a:solidFill>
                  <a:schemeClr val="tx1"/>
                </a:solidFill>
              </a:defRPr>
            </a:lvl1pPr>
            <a:lvl3pPr marL="914400" indent="0">
              <a:buNone/>
              <a:defRPr/>
            </a:lvl3pPr>
          </a:lstStyle>
          <a:p>
            <a:pPr lvl="0"/>
            <a:r>
              <a:rPr lang="en-US"/>
              <a:t>Click to edit Master title style</a:t>
            </a:r>
          </a:p>
        </p:txBody>
      </p:sp>
    </p:spTree>
    <p:extLst>
      <p:ext uri="{BB962C8B-B14F-4D97-AF65-F5344CB8AC3E}">
        <p14:creationId xmlns:p14="http://schemas.microsoft.com/office/powerpoint/2010/main" val="1152808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4552492-3CC3-CB45-8DBD-0628ADDBE06F}"/>
              </a:ext>
            </a:extLst>
          </p:cNvPr>
          <p:cNvSpPr/>
          <p:nvPr userDrawn="1"/>
        </p:nvSpPr>
        <p:spPr>
          <a:xfrm flipV="1">
            <a:off x="790414" y="1291710"/>
            <a:ext cx="10611172" cy="45719"/>
          </a:xfrm>
          <a:prstGeom prst="rect">
            <a:avLst/>
          </a:prstGeom>
          <a:solidFill>
            <a:srgbClr val="A7CE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5">
            <a:extLst>
              <a:ext uri="{FF2B5EF4-FFF2-40B4-BE49-F238E27FC236}">
                <a16:creationId xmlns:a16="http://schemas.microsoft.com/office/drawing/2014/main" id="{33B496CD-2279-CD4F-8D0A-FDDFF8C86885}"/>
              </a:ext>
            </a:extLst>
          </p:cNvPr>
          <p:cNvSpPr>
            <a:spLocks noGrp="1"/>
          </p:cNvSpPr>
          <p:nvPr>
            <p:ph type="sldNum" sz="quarter" idx="4"/>
          </p:nvPr>
        </p:nvSpPr>
        <p:spPr>
          <a:xfrm>
            <a:off x="8610599" y="6356350"/>
            <a:ext cx="3389243" cy="365125"/>
          </a:xfrm>
          <a:prstGeom prst="rect">
            <a:avLst/>
          </a:prstGeom>
        </p:spPr>
        <p:txBody>
          <a:bodyPr vert="horz" lIns="91440" tIns="45720" rIns="91440" bIns="45720" rtlCol="0" anchor="ctr"/>
          <a:lstStyle>
            <a:lvl1pPr algn="r">
              <a:defRPr sz="1000" b="0" i="0" baseline="0">
                <a:solidFill>
                  <a:srgbClr val="414A58"/>
                </a:solidFill>
                <a:latin typeface="Calibri" panose="020F0502020204030204" pitchFamily="34" charset="0"/>
                <a:ea typeface="Calibri" panose="020F0502020204030204" pitchFamily="34" charset="0"/>
              </a:defRPr>
            </a:lvl1pPr>
          </a:lstStyle>
          <a:p>
            <a:fld id="{6C37F40D-BF86-6F43-B998-BE81C530D250}" type="slidenum">
              <a:rPr lang="en-US" smtClean="0"/>
              <a:pPr/>
              <a:t>‹#›</a:t>
            </a:fld>
            <a:endParaRPr lang="en-US"/>
          </a:p>
        </p:txBody>
      </p:sp>
      <p:pic>
        <p:nvPicPr>
          <p:cNvPr id="7" name="Picture 6">
            <a:extLst>
              <a:ext uri="{FF2B5EF4-FFF2-40B4-BE49-F238E27FC236}">
                <a16:creationId xmlns:a16="http://schemas.microsoft.com/office/drawing/2014/main" id="{E8829DBB-6882-9F19-DFA1-5C6C44AF50EA}"/>
              </a:ext>
            </a:extLst>
          </p:cNvPr>
          <p:cNvPicPr>
            <a:picLocks noChangeAspect="1"/>
          </p:cNvPicPr>
          <p:nvPr userDrawn="1"/>
        </p:nvPicPr>
        <p:blipFill>
          <a:blip r:embed="rId14"/>
          <a:stretch>
            <a:fillRect/>
          </a:stretch>
        </p:blipFill>
        <p:spPr>
          <a:xfrm>
            <a:off x="9909313" y="324519"/>
            <a:ext cx="1452594" cy="741429"/>
          </a:xfrm>
          <a:prstGeom prst="rect">
            <a:avLst/>
          </a:prstGeom>
        </p:spPr>
      </p:pic>
    </p:spTree>
    <p:extLst>
      <p:ext uri="{BB962C8B-B14F-4D97-AF65-F5344CB8AC3E}">
        <p14:creationId xmlns:p14="http://schemas.microsoft.com/office/powerpoint/2010/main" val="1490564425"/>
      </p:ext>
    </p:extLst>
  </p:cSld>
  <p:clrMap bg1="lt1" tx1="dk1" bg2="lt2" tx2="dk2" accent1="accent1" accent2="accent2" accent3="accent3" accent4="accent4" accent5="accent5" accent6="accent6" hlink="hlink" folHlink="folHlink"/>
  <p:sldLayoutIdLst>
    <p:sldLayoutId id="2147483685" r:id="rId1"/>
    <p:sldLayoutId id="2147483693" r:id="rId2"/>
    <p:sldLayoutId id="2147483686" r:id="rId3"/>
    <p:sldLayoutId id="2147483694" r:id="rId4"/>
    <p:sldLayoutId id="2147483666" r:id="rId5"/>
    <p:sldLayoutId id="2147483695" r:id="rId6"/>
    <p:sldLayoutId id="2147483669" r:id="rId7"/>
    <p:sldLayoutId id="2147483665" r:id="rId8"/>
    <p:sldLayoutId id="2147483696" r:id="rId9"/>
    <p:sldLayoutId id="2147483668" r:id="rId10"/>
    <p:sldLayoutId id="2147483697" r:id="rId11"/>
    <p:sldLayoutId id="2147483715"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mailto:cjfitzthum@stcloudstate.edu" TargetMode="Externa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councilforeconed.org/policy-advocacy/k-12-standards/" TargetMode="External"/><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councilforeconed.org/policy-advocacy/k-12-standards/" TargetMode="External"/><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 Id="rId5" Type="http://schemas.openxmlformats.org/officeDocument/2006/relationships/image" Target="../media/image16.jpeg"/><Relationship Id="rId4" Type="http://schemas.openxmlformats.org/officeDocument/2006/relationships/image" Target="../media/image4.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econedlink.org/resources/be-an-energy-saver/" TargetMode="External"/><Relationship Id="rId2" Type="http://schemas.openxmlformats.org/officeDocument/2006/relationships/hyperlink" Target="https://econedlink.org/resources/would-you-demand-it/"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 Id="rId5" Type="http://schemas.openxmlformats.org/officeDocument/2006/relationships/image" Target="../media/image19.jpeg"/><Relationship Id="rId4" Type="http://schemas.openxmlformats.org/officeDocument/2006/relationships/image" Target="../media/image4.emf"/></Relationships>
</file>

<file path=ppt/slides/_rels/slide19.xml.rels><?xml version="1.0" encoding="UTF-8" standalone="yes"?>
<Relationships xmlns="http://schemas.openxmlformats.org/package/2006/relationships"><Relationship Id="rId3" Type="http://schemas.openxmlformats.org/officeDocument/2006/relationships/hyperlink" Target="https://mrpintar.weebly.com/uploads/6/3/1/9/6319125/econoland_-_circular_flow_simulation.pdf" TargetMode="External"/><Relationship Id="rId2" Type="http://schemas.openxmlformats.org/officeDocument/2006/relationships/hyperlink" Target="https://econedlink.org/webinar/ap-macro-unit-2-circular-flow-and-gdp/" TargetMode="Externa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 Id="rId5" Type="http://schemas.openxmlformats.org/officeDocument/2006/relationships/image" Target="../media/image21.jpeg"/><Relationship Id="rId4" Type="http://schemas.openxmlformats.org/officeDocument/2006/relationships/image" Target="../media/image4.emf"/></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 Id="rId5" Type="http://schemas.openxmlformats.org/officeDocument/2006/relationships/image" Target="../media/image21.jpeg"/><Relationship Id="rId4" Type="http://schemas.openxmlformats.org/officeDocument/2006/relationships/image" Target="../media/image4.emf"/></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 Id="rId5" Type="http://schemas.openxmlformats.org/officeDocument/2006/relationships/image" Target="../media/image22.jpeg"/><Relationship Id="rId4" Type="http://schemas.openxmlformats.org/officeDocument/2006/relationships/image" Target="../media/image4.emf"/></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image" Target="../media/image23.jpeg"/><Relationship Id="rId5" Type="http://schemas.openxmlformats.org/officeDocument/2006/relationships/image" Target="../media/image4.emf"/><Relationship Id="rId4" Type="http://schemas.openxmlformats.org/officeDocument/2006/relationships/hyperlink" Target="mailto:Cjfitzthum@stcloudstate.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ook cover with a sloth and squirrel in a pickle jar&#10;&#10;Description automatically generated">
            <a:extLst>
              <a:ext uri="{FF2B5EF4-FFF2-40B4-BE49-F238E27FC236}">
                <a16:creationId xmlns:a16="http://schemas.microsoft.com/office/drawing/2014/main" id="{1A5E8AA4-F7D2-743F-026F-2554DE1CBEB1}"/>
              </a:ext>
            </a:extLst>
          </p:cNvPr>
          <p:cNvPicPr>
            <a:picLocks noChangeAspect="1"/>
          </p:cNvPicPr>
          <p:nvPr/>
        </p:nvPicPr>
        <p:blipFill rotWithShape="1">
          <a:blip r:embed="rId2"/>
          <a:srcRect l="21640" r="26789"/>
          <a:stretch/>
        </p:blipFill>
        <p:spPr>
          <a:xfrm>
            <a:off x="6193218" y="0"/>
            <a:ext cx="6083813" cy="6858000"/>
          </a:xfrm>
          <a:prstGeom prst="rect">
            <a:avLst/>
          </a:prstGeom>
        </p:spPr>
      </p:pic>
      <p:pic>
        <p:nvPicPr>
          <p:cNvPr id="5" name="Picture 4">
            <a:extLst>
              <a:ext uri="{FF2B5EF4-FFF2-40B4-BE49-F238E27FC236}">
                <a16:creationId xmlns:a16="http://schemas.microsoft.com/office/drawing/2014/main" id="{491F6E2D-AB04-B9EB-3236-1AC86FDAEFFE}"/>
              </a:ext>
            </a:extLst>
          </p:cNvPr>
          <p:cNvPicPr>
            <a:picLocks noChangeAspect="1"/>
          </p:cNvPicPr>
          <p:nvPr/>
        </p:nvPicPr>
        <p:blipFill rotWithShape="1">
          <a:blip r:embed="rId3"/>
          <a:srcRect l="29" r="29"/>
          <a:stretch/>
        </p:blipFill>
        <p:spPr>
          <a:xfrm>
            <a:off x="0" y="-35943"/>
            <a:ext cx="9411909" cy="6896083"/>
          </a:xfrm>
          <a:prstGeom prst="rect">
            <a:avLst/>
          </a:prstGeom>
        </p:spPr>
      </p:pic>
      <p:sp>
        <p:nvSpPr>
          <p:cNvPr id="3" name="Text Placeholder 2">
            <a:extLst>
              <a:ext uri="{FF2B5EF4-FFF2-40B4-BE49-F238E27FC236}">
                <a16:creationId xmlns:a16="http://schemas.microsoft.com/office/drawing/2014/main" id="{9890555E-F5A8-A749-BA5F-C95D063E463A}"/>
              </a:ext>
            </a:extLst>
          </p:cNvPr>
          <p:cNvSpPr>
            <a:spLocks noGrp="1"/>
          </p:cNvSpPr>
          <p:nvPr>
            <p:ph type="body" sz="quarter" idx="10"/>
          </p:nvPr>
        </p:nvSpPr>
        <p:spPr>
          <a:xfrm>
            <a:off x="227550" y="1614328"/>
            <a:ext cx="5673044" cy="914400"/>
          </a:xfrm>
        </p:spPr>
        <p:txBody>
          <a:bodyPr lIns="91440" tIns="45720" rIns="91440" bIns="45720" anchor="t"/>
          <a:lstStyle/>
          <a:p>
            <a:pPr algn="ctr"/>
            <a:r>
              <a:rPr lang="en-US">
                <a:solidFill>
                  <a:srgbClr val="FFFFFF"/>
                </a:solidFill>
                <a:highlight>
                  <a:srgbClr val="0071BB"/>
                </a:highlight>
              </a:rPr>
              <a:t>How is Frugal Minimalism Related to Economics?</a:t>
            </a:r>
            <a:endParaRPr lang="en-US">
              <a:solidFill>
                <a:srgbClr val="FFFFFF"/>
              </a:solidFill>
              <a:ea typeface="Calibri"/>
              <a:cs typeface="Calibri"/>
            </a:endParaRPr>
          </a:p>
          <a:p>
            <a:endParaRPr lang="en-US" sz="5000">
              <a:solidFill>
                <a:srgbClr val="414A58"/>
              </a:solidFill>
              <a:latin typeface="Calibri Light"/>
              <a:ea typeface="Calibri Light"/>
              <a:cs typeface="Calibri"/>
            </a:endParaRPr>
          </a:p>
        </p:txBody>
      </p:sp>
      <p:pic>
        <p:nvPicPr>
          <p:cNvPr id="6" name="Picture 5">
            <a:extLst>
              <a:ext uri="{FF2B5EF4-FFF2-40B4-BE49-F238E27FC236}">
                <a16:creationId xmlns:a16="http://schemas.microsoft.com/office/drawing/2014/main" id="{6FE388A1-8479-A276-7746-BE78447D2267}"/>
              </a:ext>
            </a:extLst>
          </p:cNvPr>
          <p:cNvPicPr>
            <a:picLocks noChangeAspect="1"/>
          </p:cNvPicPr>
          <p:nvPr/>
        </p:nvPicPr>
        <p:blipFill>
          <a:blip r:embed="rId4"/>
          <a:srcRect/>
          <a:stretch/>
        </p:blipFill>
        <p:spPr>
          <a:xfrm>
            <a:off x="708075" y="4860038"/>
            <a:ext cx="2597021" cy="1325562"/>
          </a:xfrm>
          <a:prstGeom prst="rect">
            <a:avLst/>
          </a:prstGeom>
        </p:spPr>
      </p:pic>
      <p:pic>
        <p:nvPicPr>
          <p:cNvPr id="2" name="Picture 1">
            <a:extLst>
              <a:ext uri="{FF2B5EF4-FFF2-40B4-BE49-F238E27FC236}">
                <a16:creationId xmlns:a16="http://schemas.microsoft.com/office/drawing/2014/main" id="{2D78E49A-7E73-193D-3188-F00E2918683B}"/>
              </a:ext>
            </a:extLst>
          </p:cNvPr>
          <p:cNvPicPr>
            <a:picLocks noChangeAspect="1"/>
          </p:cNvPicPr>
          <p:nvPr/>
        </p:nvPicPr>
        <p:blipFill>
          <a:blip r:embed="rId5"/>
          <a:stretch>
            <a:fillRect/>
          </a:stretch>
        </p:blipFill>
        <p:spPr>
          <a:xfrm>
            <a:off x="7392151" y="1013534"/>
            <a:ext cx="4332279" cy="5171243"/>
          </a:xfrm>
          <a:prstGeom prst="rect">
            <a:avLst/>
          </a:prstGeom>
        </p:spPr>
      </p:pic>
      <p:pic>
        <p:nvPicPr>
          <p:cNvPr id="7" name="Picture 6">
            <a:extLst>
              <a:ext uri="{FF2B5EF4-FFF2-40B4-BE49-F238E27FC236}">
                <a16:creationId xmlns:a16="http://schemas.microsoft.com/office/drawing/2014/main" id="{5CE3661C-3AB6-A542-E976-B36529B881CB}"/>
              </a:ext>
            </a:extLst>
          </p:cNvPr>
          <p:cNvPicPr>
            <a:picLocks noChangeAspect="1"/>
          </p:cNvPicPr>
          <p:nvPr/>
        </p:nvPicPr>
        <p:blipFill>
          <a:blip r:embed="rId6"/>
          <a:stretch>
            <a:fillRect/>
          </a:stretch>
        </p:blipFill>
        <p:spPr>
          <a:xfrm>
            <a:off x="3495203" y="4860524"/>
            <a:ext cx="2693651" cy="1642369"/>
          </a:xfrm>
          <a:prstGeom prst="rect">
            <a:avLst/>
          </a:prstGeom>
        </p:spPr>
      </p:pic>
    </p:spTree>
    <p:extLst>
      <p:ext uri="{BB962C8B-B14F-4D97-AF65-F5344CB8AC3E}">
        <p14:creationId xmlns:p14="http://schemas.microsoft.com/office/powerpoint/2010/main" val="3410121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6907B-0DC9-E64D-B7CC-FD7066550EDE}"/>
              </a:ext>
            </a:extLst>
          </p:cNvPr>
          <p:cNvSpPr txBox="1">
            <a:spLocks/>
          </p:cNvSpPr>
          <p:nvPr/>
        </p:nvSpPr>
        <p:spPr>
          <a:xfrm>
            <a:off x="706223" y="469339"/>
            <a:ext cx="10582841" cy="1221350"/>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rgbClr val="414A58"/>
                </a:solidFill>
                <a:latin typeface="Calibri"/>
                <a:cs typeface="Calibri"/>
              </a:rPr>
              <a:t>Certificate Requirements</a:t>
            </a:r>
          </a:p>
        </p:txBody>
      </p:sp>
      <p:sp>
        <p:nvSpPr>
          <p:cNvPr id="3" name="Text Placeholder 2">
            <a:extLst>
              <a:ext uri="{FF2B5EF4-FFF2-40B4-BE49-F238E27FC236}">
                <a16:creationId xmlns:a16="http://schemas.microsoft.com/office/drawing/2014/main" id="{0428248E-9A13-7345-BF5A-CD0E38051879}"/>
              </a:ext>
            </a:extLst>
          </p:cNvPr>
          <p:cNvSpPr txBox="1">
            <a:spLocks/>
          </p:cNvSpPr>
          <p:nvPr/>
        </p:nvSpPr>
        <p:spPr>
          <a:xfrm>
            <a:off x="770959" y="1825625"/>
            <a:ext cx="10517192" cy="435133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600">
                <a:latin typeface="Calibri Light"/>
                <a:ea typeface="Calibri Light"/>
                <a:cs typeface="Calibri Light"/>
              </a:rPr>
              <a:t>To earn professional development hours for webinars, you must:</a:t>
            </a:r>
          </a:p>
          <a:p>
            <a:pPr marL="0" indent="0">
              <a:buNone/>
            </a:pPr>
            <a:endParaRPr lang="en-US" sz="2600">
              <a:latin typeface="Calibri Light"/>
              <a:ea typeface="Calibri Light"/>
              <a:cs typeface="Calibri Light"/>
            </a:endParaRPr>
          </a:p>
          <a:p>
            <a:pPr marL="457200" indent="-457200">
              <a:buFont typeface="Arial"/>
            </a:pPr>
            <a:r>
              <a:rPr lang="en-US" sz="2600">
                <a:latin typeface="Calibri Light"/>
                <a:ea typeface="Calibri Light"/>
                <a:cs typeface="Calibri Light"/>
              </a:rPr>
              <a:t>Watch a minimum of 75% for all sessions </a:t>
            </a:r>
          </a:p>
          <a:p>
            <a:pPr marL="457200" indent="-457200">
              <a:buFont typeface="Arial"/>
            </a:pPr>
            <a:r>
              <a:rPr lang="en-US" sz="2600">
                <a:latin typeface="Calibri Light"/>
                <a:ea typeface="Calibri Light"/>
                <a:cs typeface="Calibri Light"/>
              </a:rPr>
              <a:t>You will automatically receive a professional development certificate via e-mail within 24 to 48 hours.</a:t>
            </a:r>
            <a:endParaRPr lang="en-US">
              <a:ea typeface="Calibri Light"/>
            </a:endParaRPr>
          </a:p>
          <a:p>
            <a:pPr marL="0" indent="0">
              <a:buNone/>
            </a:pPr>
            <a:endParaRPr lang="en-US" sz="2600">
              <a:latin typeface="Calibri Light" panose="020F0302020204030204" pitchFamily="34" charset="0"/>
              <a:ea typeface="+mn-lt"/>
              <a:cs typeface="Calibri Light"/>
            </a:endParaRPr>
          </a:p>
        </p:txBody>
      </p:sp>
      <p:sp>
        <p:nvSpPr>
          <p:cNvPr id="5" name="Slide Number Placeholder 4">
            <a:extLst>
              <a:ext uri="{FF2B5EF4-FFF2-40B4-BE49-F238E27FC236}">
                <a16:creationId xmlns:a16="http://schemas.microsoft.com/office/drawing/2014/main" id="{311A261A-0029-224B-814E-E9E4A90E2717}"/>
              </a:ext>
            </a:extLst>
          </p:cNvPr>
          <p:cNvSpPr>
            <a:spLocks noGrp="1"/>
          </p:cNvSpPr>
          <p:nvPr>
            <p:ph type="sldNum" sz="quarter" idx="4"/>
          </p:nvPr>
        </p:nvSpPr>
        <p:spPr/>
        <p:txBody>
          <a:bodyPr/>
          <a:lstStyle/>
          <a:p>
            <a:fld id="{FAEE96CF-4053-2149-B5F9-FD566E7161CA}" type="slidenum">
              <a:rPr lang="en-US" smtClean="0"/>
              <a:pPr/>
              <a:t>2</a:t>
            </a:fld>
            <a:endParaRPr lang="en-US"/>
          </a:p>
        </p:txBody>
      </p:sp>
    </p:spTree>
    <p:extLst>
      <p:ext uri="{BB962C8B-B14F-4D97-AF65-F5344CB8AC3E}">
        <p14:creationId xmlns:p14="http://schemas.microsoft.com/office/powerpoint/2010/main" val="26610787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6907B-0DC9-E64D-B7CC-FD7066550EDE}"/>
              </a:ext>
            </a:extLst>
          </p:cNvPr>
          <p:cNvSpPr txBox="1">
            <a:spLocks/>
          </p:cNvSpPr>
          <p:nvPr/>
        </p:nvSpPr>
        <p:spPr>
          <a:xfrm>
            <a:off x="706223" y="469339"/>
            <a:ext cx="10582841" cy="1221350"/>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rgbClr val="414A58"/>
                </a:solidFill>
                <a:latin typeface="Calibri"/>
                <a:cs typeface="Calibri"/>
              </a:rPr>
              <a:t>Objectives</a:t>
            </a:r>
          </a:p>
        </p:txBody>
      </p:sp>
      <p:sp>
        <p:nvSpPr>
          <p:cNvPr id="3" name="Text Placeholder 2">
            <a:extLst>
              <a:ext uri="{FF2B5EF4-FFF2-40B4-BE49-F238E27FC236}">
                <a16:creationId xmlns:a16="http://schemas.microsoft.com/office/drawing/2014/main" id="{0428248E-9A13-7345-BF5A-CD0E38051879}"/>
              </a:ext>
            </a:extLst>
          </p:cNvPr>
          <p:cNvSpPr txBox="1">
            <a:spLocks/>
          </p:cNvSpPr>
          <p:nvPr/>
        </p:nvSpPr>
        <p:spPr>
          <a:xfrm>
            <a:off x="770959" y="1825625"/>
            <a:ext cx="10517192" cy="435133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atin typeface="Calibri Light"/>
                <a:ea typeface="Calibri Light"/>
                <a:cs typeface="Calibri Light"/>
              </a:rPr>
              <a:t>You will be able to:</a:t>
            </a:r>
          </a:p>
          <a:p>
            <a:pPr marL="0" indent="0">
              <a:buNone/>
            </a:pPr>
            <a:endParaRPr lang="en-US">
              <a:latin typeface="Calibri Light"/>
              <a:ea typeface="+mn-lt"/>
              <a:cs typeface="Calibri Light"/>
            </a:endParaRPr>
          </a:p>
          <a:p>
            <a:pPr>
              <a:buFont typeface="Arial" panose="020B0604020202020204" pitchFamily="34" charset="0"/>
              <a:buChar char="•"/>
            </a:pPr>
            <a:r>
              <a:rPr lang="en-US">
                <a:solidFill>
                  <a:srgbClr val="545454"/>
                </a:solidFill>
                <a:ea typeface="+mn-lt"/>
                <a:cs typeface="+mn-lt"/>
              </a:rPr>
              <a:t>use frugal minimalism to explore consumer demand and behavior</a:t>
            </a:r>
            <a:endParaRPr lang="en-US"/>
          </a:p>
          <a:p>
            <a:r>
              <a:rPr lang="en-US">
                <a:solidFill>
                  <a:srgbClr val="545454"/>
                </a:solidFill>
                <a:ea typeface="+mn-lt"/>
                <a:cs typeface="+mn-lt"/>
              </a:rPr>
              <a:t>explore the idea of a circular economy that emphasizes sustainability</a:t>
            </a:r>
            <a:endParaRPr lang="en-US"/>
          </a:p>
          <a:p>
            <a:pPr marL="285750" indent="-285750">
              <a:lnSpc>
                <a:spcPct val="100000"/>
              </a:lnSpc>
              <a:spcBef>
                <a:spcPts val="0"/>
              </a:spcBef>
              <a:buFont typeface="Arial,Sans-Serif" panose="020B0604020202020204" pitchFamily="34" charset="0"/>
            </a:pPr>
            <a:endParaRPr lang="en-US" sz="2400">
              <a:latin typeface="Calibri Light"/>
              <a:ea typeface="+mn-lt"/>
              <a:cs typeface="Calibri"/>
            </a:endParaRPr>
          </a:p>
          <a:p>
            <a:pPr marL="0" indent="0">
              <a:buNone/>
            </a:pPr>
            <a:endParaRPr lang="en-US" sz="2600">
              <a:latin typeface="Calibri Light" panose="020F0302020204030204" pitchFamily="34" charset="0"/>
              <a:ea typeface="+mn-lt"/>
              <a:cs typeface="Calibri Light"/>
            </a:endParaRPr>
          </a:p>
        </p:txBody>
      </p:sp>
      <p:sp>
        <p:nvSpPr>
          <p:cNvPr id="5" name="Slide Number Placeholder 4">
            <a:extLst>
              <a:ext uri="{FF2B5EF4-FFF2-40B4-BE49-F238E27FC236}">
                <a16:creationId xmlns:a16="http://schemas.microsoft.com/office/drawing/2014/main" id="{311A261A-0029-224B-814E-E9E4A90E2717}"/>
              </a:ext>
            </a:extLst>
          </p:cNvPr>
          <p:cNvSpPr>
            <a:spLocks noGrp="1"/>
          </p:cNvSpPr>
          <p:nvPr>
            <p:ph type="sldNum" sz="quarter" idx="4"/>
          </p:nvPr>
        </p:nvSpPr>
        <p:spPr/>
        <p:txBody>
          <a:bodyPr/>
          <a:lstStyle/>
          <a:p>
            <a:fld id="{FAEE96CF-4053-2149-B5F9-FD566E7161CA}" type="slidenum">
              <a:rPr lang="en-US" smtClean="0"/>
              <a:pPr/>
              <a:t>3</a:t>
            </a:fld>
            <a:endParaRPr lang="en-US"/>
          </a:p>
        </p:txBody>
      </p:sp>
    </p:spTree>
    <p:extLst>
      <p:ext uri="{BB962C8B-B14F-4D97-AF65-F5344CB8AC3E}">
        <p14:creationId xmlns:p14="http://schemas.microsoft.com/office/powerpoint/2010/main" val="9377203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6907B-0DC9-E64D-B7CC-FD7066550EDE}"/>
              </a:ext>
            </a:extLst>
          </p:cNvPr>
          <p:cNvSpPr txBox="1">
            <a:spLocks/>
          </p:cNvSpPr>
          <p:nvPr/>
        </p:nvSpPr>
        <p:spPr>
          <a:xfrm>
            <a:off x="706223" y="469339"/>
            <a:ext cx="10582841" cy="1221350"/>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rgbClr val="414A58"/>
                </a:solidFill>
                <a:latin typeface="Calibri"/>
                <a:cs typeface="Calibri"/>
              </a:rPr>
              <a:t>Presenter</a:t>
            </a:r>
            <a:endParaRPr lang="en-US"/>
          </a:p>
        </p:txBody>
      </p:sp>
      <p:sp>
        <p:nvSpPr>
          <p:cNvPr id="3" name="Text Placeholder 2">
            <a:extLst>
              <a:ext uri="{FF2B5EF4-FFF2-40B4-BE49-F238E27FC236}">
                <a16:creationId xmlns:a16="http://schemas.microsoft.com/office/drawing/2014/main" id="{0428248E-9A13-7345-BF5A-CD0E38051879}"/>
              </a:ext>
            </a:extLst>
          </p:cNvPr>
          <p:cNvSpPr txBox="1">
            <a:spLocks/>
          </p:cNvSpPr>
          <p:nvPr/>
        </p:nvSpPr>
        <p:spPr>
          <a:xfrm>
            <a:off x="3050184" y="1711105"/>
            <a:ext cx="7630354" cy="3439814"/>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r>
              <a:rPr lang="en-US" sz="2000" b="1">
                <a:highlight>
                  <a:srgbClr val="FFFFFF"/>
                </a:highlight>
                <a:latin typeface="Gill Sans"/>
                <a:cs typeface="Calibri Light"/>
              </a:rPr>
              <a:t>Dr. Cynthia Fitzthum</a:t>
            </a:r>
            <a:endParaRPr lang="en-US" sz="2000">
              <a:latin typeface="Calibri" panose="020F0502020204030204"/>
              <a:ea typeface="Calibri"/>
              <a:cs typeface="Calibri"/>
            </a:endParaRPr>
          </a:p>
          <a:p>
            <a:pPr>
              <a:buNone/>
            </a:pPr>
            <a:r>
              <a:rPr lang="en-US" sz="2000" b="1">
                <a:highlight>
                  <a:srgbClr val="FFFFFF"/>
                </a:highlight>
                <a:latin typeface="Gill Sans"/>
                <a:cs typeface="Calibri Light"/>
              </a:rPr>
              <a:t>K-12/Secondary Educator Preparation Department, Chair</a:t>
            </a:r>
            <a:endParaRPr lang="en-US" sz="2000">
              <a:ea typeface="Calibri"/>
              <a:cs typeface="Calibri"/>
            </a:endParaRPr>
          </a:p>
          <a:p>
            <a:pPr>
              <a:buNone/>
            </a:pPr>
            <a:endParaRPr lang="en-US" sz="2000" b="1">
              <a:highlight>
                <a:srgbClr val="FFFFFF"/>
              </a:highlight>
              <a:latin typeface="Gill Sans"/>
              <a:ea typeface="Calibri"/>
              <a:cs typeface="Calibri Light"/>
            </a:endParaRPr>
          </a:p>
          <a:p>
            <a:pPr>
              <a:buNone/>
            </a:pPr>
            <a:r>
              <a:rPr lang="en-US" sz="2000">
                <a:highlight>
                  <a:srgbClr val="FFFFFF"/>
                </a:highlight>
                <a:latin typeface="Gill Sans"/>
                <a:ea typeface="Calibri"/>
                <a:cs typeface="Calibri"/>
              </a:rPr>
              <a:t>Center for Economic Education, Co-Director</a:t>
            </a:r>
            <a:endParaRPr lang="en-US" sz="2000">
              <a:ea typeface="Calibri"/>
              <a:cs typeface="Calibri"/>
            </a:endParaRPr>
          </a:p>
          <a:p>
            <a:pPr>
              <a:buNone/>
            </a:pPr>
            <a:r>
              <a:rPr lang="en-US" sz="2000">
                <a:highlight>
                  <a:srgbClr val="FFFFFF"/>
                </a:highlight>
                <a:latin typeface="Gill Sans"/>
                <a:ea typeface="+mn-lt"/>
                <a:cs typeface="Calibri"/>
              </a:rPr>
              <a:t>Social Studies Education, Faculty</a:t>
            </a:r>
            <a:endParaRPr lang="en-US" sz="2000">
              <a:latin typeface="Calibri" panose="020F0502020204030204"/>
              <a:ea typeface="+mn-lt"/>
              <a:cs typeface="Calibri"/>
            </a:endParaRPr>
          </a:p>
          <a:p>
            <a:pPr>
              <a:buNone/>
            </a:pPr>
            <a:br>
              <a:rPr lang="en-US" sz="2000" dirty="0">
                <a:highlight>
                  <a:srgbClr val="FFFFFF"/>
                </a:highlight>
                <a:latin typeface="Gill Sans"/>
                <a:ea typeface="+mn-lt"/>
                <a:cs typeface="Calibri"/>
              </a:rPr>
            </a:br>
            <a:r>
              <a:rPr lang="en-US" sz="2000">
                <a:highlight>
                  <a:srgbClr val="FFFFFF"/>
                </a:highlight>
                <a:latin typeface="Gill Sans"/>
                <a:ea typeface="+mn-lt"/>
                <a:cs typeface="Calibri"/>
              </a:rPr>
              <a:t>St. Cloud State University, Minnesota</a:t>
            </a:r>
            <a:br>
              <a:rPr lang="en-US" sz="2000" dirty="0">
                <a:highlight>
                  <a:srgbClr val="FFFFFF"/>
                </a:highlight>
                <a:latin typeface="Gill Sans"/>
                <a:ea typeface="+mn-lt"/>
                <a:cs typeface="Calibri"/>
              </a:rPr>
            </a:br>
            <a:r>
              <a:rPr lang="en-US" sz="2000" dirty="0">
                <a:highlight>
                  <a:srgbClr val="FFFFFF"/>
                </a:highlight>
                <a:latin typeface="Gill Sans"/>
                <a:ea typeface="+mn-lt"/>
                <a:cs typeface="Calibri"/>
              </a:rPr>
              <a:t>SH 345</a:t>
            </a:r>
            <a:br>
              <a:rPr lang="en-US" sz="2000" dirty="0">
                <a:highlight>
                  <a:srgbClr val="FFFFFF"/>
                </a:highlight>
                <a:latin typeface="Gill Sans"/>
                <a:ea typeface="+mn-lt"/>
                <a:cs typeface="Calibri"/>
              </a:rPr>
            </a:br>
            <a:r>
              <a:rPr lang="en-US" sz="2000" dirty="0">
                <a:highlight>
                  <a:srgbClr val="FFFFFF"/>
                </a:highlight>
                <a:latin typeface="Gill Sans"/>
                <a:ea typeface="+mn-lt"/>
                <a:cs typeface="Calibri"/>
                <a:hlinkClick r:id="rId2"/>
              </a:rPr>
              <a:t>cjfitzthum@stcloudstate.edu</a:t>
            </a:r>
            <a:endParaRPr lang="en-US" sz="2000" dirty="0">
              <a:ea typeface="Calibri"/>
              <a:cs typeface="Calibri"/>
            </a:endParaRPr>
          </a:p>
          <a:p>
            <a:pPr marL="0" indent="0">
              <a:buNone/>
            </a:pPr>
            <a:endParaRPr lang="en-US" sz="2400" b="1">
              <a:latin typeface="Calibri Light"/>
              <a:ea typeface="Calibri Light"/>
              <a:cs typeface="Calibri Light"/>
            </a:endParaRPr>
          </a:p>
          <a:p>
            <a:pPr marL="0" indent="0">
              <a:buNone/>
            </a:pPr>
            <a:endParaRPr lang="en-US" sz="2600">
              <a:latin typeface="Calibri Light" panose="020F0302020204030204" pitchFamily="34" charset="0"/>
              <a:ea typeface="+mn-lt"/>
              <a:cs typeface="Calibri Light"/>
            </a:endParaRPr>
          </a:p>
        </p:txBody>
      </p:sp>
      <p:sp>
        <p:nvSpPr>
          <p:cNvPr id="5" name="Slide Number Placeholder 4">
            <a:extLst>
              <a:ext uri="{FF2B5EF4-FFF2-40B4-BE49-F238E27FC236}">
                <a16:creationId xmlns:a16="http://schemas.microsoft.com/office/drawing/2014/main" id="{311A261A-0029-224B-814E-E9E4A90E2717}"/>
              </a:ext>
            </a:extLst>
          </p:cNvPr>
          <p:cNvSpPr>
            <a:spLocks noGrp="1"/>
          </p:cNvSpPr>
          <p:nvPr>
            <p:ph type="sldNum" sz="quarter" idx="4"/>
          </p:nvPr>
        </p:nvSpPr>
        <p:spPr/>
        <p:txBody>
          <a:bodyPr/>
          <a:lstStyle/>
          <a:p>
            <a:fld id="{FAEE96CF-4053-2149-B5F9-FD566E7161CA}" type="slidenum">
              <a:rPr lang="en-US" smtClean="0"/>
              <a:pPr/>
              <a:t>4</a:t>
            </a:fld>
            <a:endParaRPr lang="en-US"/>
          </a:p>
        </p:txBody>
      </p:sp>
      <p:pic>
        <p:nvPicPr>
          <p:cNvPr id="7" name="Picture 6" descr="Short-haired woman in glasses and suit looking at camera and standing in front of seated colleagues in conference hall">
            <a:extLst>
              <a:ext uri="{FF2B5EF4-FFF2-40B4-BE49-F238E27FC236}">
                <a16:creationId xmlns:a16="http://schemas.microsoft.com/office/drawing/2014/main" id="{91D7D443-4765-CF0A-3426-9F5D52CBC39A}"/>
              </a:ext>
            </a:extLst>
          </p:cNvPr>
          <p:cNvPicPr>
            <a:picLocks noChangeAspect="1"/>
          </p:cNvPicPr>
          <p:nvPr/>
        </p:nvPicPr>
        <p:blipFill rotWithShape="1">
          <a:blip r:embed="rId3"/>
          <a:srcRect l="10853" t="2353" r="24806" b="-4706"/>
          <a:stretch/>
        </p:blipFill>
        <p:spPr>
          <a:xfrm>
            <a:off x="1608566" y="1695708"/>
            <a:ext cx="1000171" cy="1060805"/>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 name="Picture 3">
            <a:extLst>
              <a:ext uri="{FF2B5EF4-FFF2-40B4-BE49-F238E27FC236}">
                <a16:creationId xmlns:a16="http://schemas.microsoft.com/office/drawing/2014/main" id="{A571A080-5F8C-DF5A-6954-0EAD29811338}"/>
              </a:ext>
            </a:extLst>
          </p:cNvPr>
          <p:cNvPicPr>
            <a:picLocks noChangeAspect="1"/>
          </p:cNvPicPr>
          <p:nvPr/>
        </p:nvPicPr>
        <p:blipFill>
          <a:blip r:embed="rId4"/>
          <a:stretch>
            <a:fillRect/>
          </a:stretch>
        </p:blipFill>
        <p:spPr>
          <a:xfrm>
            <a:off x="702816" y="1597981"/>
            <a:ext cx="2160234" cy="3232952"/>
          </a:xfrm>
          <a:prstGeom prst="rect">
            <a:avLst/>
          </a:prstGeom>
        </p:spPr>
      </p:pic>
      <p:pic>
        <p:nvPicPr>
          <p:cNvPr id="9" name="Picture 8" descr="A close-up of a logo&#10;&#10;AI-generated content may be incorrect.">
            <a:extLst>
              <a:ext uri="{FF2B5EF4-FFF2-40B4-BE49-F238E27FC236}">
                <a16:creationId xmlns:a16="http://schemas.microsoft.com/office/drawing/2014/main" id="{A7721A6C-6B94-D04A-EA7C-D6E72E31550C}"/>
              </a:ext>
            </a:extLst>
          </p:cNvPr>
          <p:cNvPicPr>
            <a:picLocks noChangeAspect="1"/>
          </p:cNvPicPr>
          <p:nvPr/>
        </p:nvPicPr>
        <p:blipFill>
          <a:blip r:embed="rId5"/>
          <a:stretch>
            <a:fillRect/>
          </a:stretch>
        </p:blipFill>
        <p:spPr>
          <a:xfrm>
            <a:off x="8326135" y="4009747"/>
            <a:ext cx="2693651" cy="1642369"/>
          </a:xfrm>
          <a:prstGeom prst="rect">
            <a:avLst/>
          </a:prstGeom>
        </p:spPr>
      </p:pic>
    </p:spTree>
    <p:extLst>
      <p:ext uri="{BB962C8B-B14F-4D97-AF65-F5344CB8AC3E}">
        <p14:creationId xmlns:p14="http://schemas.microsoft.com/office/powerpoint/2010/main" val="10742748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6907B-0DC9-E64D-B7CC-FD7066550EDE}"/>
              </a:ext>
            </a:extLst>
          </p:cNvPr>
          <p:cNvSpPr txBox="1">
            <a:spLocks/>
          </p:cNvSpPr>
          <p:nvPr/>
        </p:nvSpPr>
        <p:spPr>
          <a:xfrm>
            <a:off x="706223" y="469339"/>
            <a:ext cx="10582841" cy="1221350"/>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rgbClr val="414A58"/>
                </a:solidFill>
                <a:latin typeface="Calibri"/>
                <a:cs typeface="Calibri"/>
              </a:rPr>
              <a:t>Session Agenda</a:t>
            </a:r>
          </a:p>
        </p:txBody>
      </p:sp>
      <p:sp>
        <p:nvSpPr>
          <p:cNvPr id="3" name="Text Placeholder 2">
            <a:extLst>
              <a:ext uri="{FF2B5EF4-FFF2-40B4-BE49-F238E27FC236}">
                <a16:creationId xmlns:a16="http://schemas.microsoft.com/office/drawing/2014/main" id="{0428248E-9A13-7345-BF5A-CD0E38051879}"/>
              </a:ext>
            </a:extLst>
          </p:cNvPr>
          <p:cNvSpPr txBox="1">
            <a:spLocks/>
          </p:cNvSpPr>
          <p:nvPr/>
        </p:nvSpPr>
        <p:spPr>
          <a:xfrm>
            <a:off x="733969" y="1825625"/>
            <a:ext cx="7979658" cy="435133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AutoNum type="arabicPeriod"/>
            </a:pPr>
            <a:r>
              <a:rPr lang="en-US" sz="2600">
                <a:latin typeface="Calibri Light"/>
                <a:ea typeface="Calibri Light"/>
                <a:cs typeface="Calibri Light"/>
              </a:rPr>
              <a:t>Standards Overview</a:t>
            </a:r>
          </a:p>
          <a:p>
            <a:pPr marL="514350" indent="-514350">
              <a:buAutoNum type="arabicPeriod"/>
            </a:pPr>
            <a:r>
              <a:rPr lang="en-US" sz="2600">
                <a:latin typeface="Calibri Light"/>
                <a:ea typeface="Calibri Light"/>
                <a:cs typeface="Calibri Light"/>
              </a:rPr>
              <a:t>What is Frugal Minimalism?</a:t>
            </a:r>
            <a:endParaRPr lang="en-US"/>
          </a:p>
          <a:p>
            <a:pPr marL="514350" indent="-514350">
              <a:buAutoNum type="arabicPeriod"/>
            </a:pPr>
            <a:r>
              <a:rPr lang="en-US" sz="2600">
                <a:latin typeface="Calibri Light"/>
                <a:ea typeface="Calibri Light"/>
                <a:cs typeface="Calibri Light"/>
              </a:rPr>
              <a:t>How is it connected to consumer demand and consumer behavior?</a:t>
            </a:r>
            <a:endParaRPr lang="en-US">
              <a:latin typeface="Calibri"/>
              <a:ea typeface="Calibri"/>
              <a:cs typeface="Calibri"/>
            </a:endParaRPr>
          </a:p>
          <a:p>
            <a:pPr marL="514350" indent="-514350">
              <a:buAutoNum type="arabicPeriod"/>
            </a:pPr>
            <a:r>
              <a:rPr lang="en-US" sz="2600">
                <a:latin typeface="Calibri Light"/>
                <a:ea typeface="Calibri Light"/>
                <a:cs typeface="Calibri Light"/>
              </a:rPr>
              <a:t>How is it connected to the circular flow and sustainability?</a:t>
            </a:r>
          </a:p>
          <a:p>
            <a:pPr marL="514350" indent="-514350">
              <a:buAutoNum type="arabicPeriod"/>
            </a:pPr>
            <a:r>
              <a:rPr lang="en-US" sz="2600">
                <a:latin typeface="Calibri Light"/>
                <a:ea typeface="Calibri Light"/>
                <a:cs typeface="Calibri Light"/>
              </a:rPr>
              <a:t>Recap and Reflection</a:t>
            </a:r>
            <a:endParaRPr lang="en-US"/>
          </a:p>
          <a:p>
            <a:pPr marL="514350" indent="-514350">
              <a:buAutoNum type="arabicPeriod"/>
            </a:pPr>
            <a:endParaRPr lang="en-US" sz="2600">
              <a:latin typeface="Calibri Light"/>
              <a:ea typeface="Calibri Light"/>
              <a:cs typeface="Calibri Light"/>
            </a:endParaRPr>
          </a:p>
          <a:p>
            <a:pPr marL="514350" indent="-514350">
              <a:buAutoNum type="arabicPeriod"/>
            </a:pPr>
            <a:endParaRPr lang="en-US" sz="2600">
              <a:latin typeface="Calibri Light"/>
              <a:ea typeface="Calibri Light"/>
              <a:cs typeface="Calibri Light"/>
            </a:endParaRPr>
          </a:p>
        </p:txBody>
      </p:sp>
      <p:sp>
        <p:nvSpPr>
          <p:cNvPr id="5" name="Slide Number Placeholder 4">
            <a:extLst>
              <a:ext uri="{FF2B5EF4-FFF2-40B4-BE49-F238E27FC236}">
                <a16:creationId xmlns:a16="http://schemas.microsoft.com/office/drawing/2014/main" id="{311A261A-0029-224B-814E-E9E4A90E2717}"/>
              </a:ext>
            </a:extLst>
          </p:cNvPr>
          <p:cNvSpPr>
            <a:spLocks noGrp="1"/>
          </p:cNvSpPr>
          <p:nvPr>
            <p:ph type="sldNum" sz="quarter" idx="4"/>
          </p:nvPr>
        </p:nvSpPr>
        <p:spPr/>
        <p:txBody>
          <a:bodyPr/>
          <a:lstStyle/>
          <a:p>
            <a:fld id="{FAEE96CF-4053-2149-B5F9-FD566E7161CA}" type="slidenum">
              <a:rPr lang="en-US" dirty="0" smtClean="0"/>
              <a:pPr/>
              <a:t>5</a:t>
            </a:fld>
            <a:endParaRPr lang="en-US"/>
          </a:p>
        </p:txBody>
      </p:sp>
      <p:pic>
        <p:nvPicPr>
          <p:cNvPr id="6" name="Picture 5">
            <a:extLst>
              <a:ext uri="{FF2B5EF4-FFF2-40B4-BE49-F238E27FC236}">
                <a16:creationId xmlns:a16="http://schemas.microsoft.com/office/drawing/2014/main" id="{4EFEA261-C611-46D2-2132-7AE2190BBF44}"/>
              </a:ext>
            </a:extLst>
          </p:cNvPr>
          <p:cNvPicPr>
            <a:picLocks noChangeAspect="1"/>
          </p:cNvPicPr>
          <p:nvPr/>
        </p:nvPicPr>
        <p:blipFill>
          <a:blip r:embed="rId2"/>
          <a:stretch>
            <a:fillRect/>
          </a:stretch>
        </p:blipFill>
        <p:spPr>
          <a:xfrm>
            <a:off x="8045253" y="2301990"/>
            <a:ext cx="3390971" cy="2246919"/>
          </a:xfrm>
          <a:prstGeom prst="rect">
            <a:avLst/>
          </a:prstGeom>
        </p:spPr>
      </p:pic>
    </p:spTree>
    <p:extLst>
      <p:ext uri="{BB962C8B-B14F-4D97-AF65-F5344CB8AC3E}">
        <p14:creationId xmlns:p14="http://schemas.microsoft.com/office/powerpoint/2010/main" val="13097461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3D7E836-6F45-2887-4234-AF7BEC3147A9}"/>
              </a:ext>
            </a:extLst>
          </p:cNvPr>
          <p:cNvSpPr>
            <a:spLocks noGrp="1"/>
          </p:cNvSpPr>
          <p:nvPr>
            <p:ph type="sldNum" sz="quarter" idx="4"/>
          </p:nvPr>
        </p:nvSpPr>
        <p:spPr/>
        <p:txBody>
          <a:bodyPr/>
          <a:lstStyle/>
          <a:p>
            <a:fld id="{FAEE96CF-4053-2149-B5F9-FD566E7161CA}" type="slidenum">
              <a:rPr lang="en-US" smtClean="0"/>
              <a:pPr/>
              <a:t>6</a:t>
            </a:fld>
            <a:endParaRPr lang="en-US"/>
          </a:p>
        </p:txBody>
      </p:sp>
      <p:pic>
        <p:nvPicPr>
          <p:cNvPr id="3" name="Picture 2">
            <a:extLst>
              <a:ext uri="{FF2B5EF4-FFF2-40B4-BE49-F238E27FC236}">
                <a16:creationId xmlns:a16="http://schemas.microsoft.com/office/drawing/2014/main" id="{F0F91884-BD90-38D7-5B24-DC25C8697CBA}"/>
              </a:ext>
            </a:extLst>
          </p:cNvPr>
          <p:cNvPicPr>
            <a:picLocks noChangeAspect="1"/>
          </p:cNvPicPr>
          <p:nvPr/>
        </p:nvPicPr>
        <p:blipFill>
          <a:blip r:embed="rId2"/>
          <a:stretch>
            <a:fillRect/>
          </a:stretch>
        </p:blipFill>
        <p:spPr>
          <a:xfrm>
            <a:off x="6428912" y="3608197"/>
            <a:ext cx="5763088" cy="3229663"/>
          </a:xfrm>
          <a:prstGeom prst="rect">
            <a:avLst/>
          </a:prstGeom>
        </p:spPr>
      </p:pic>
      <p:pic>
        <p:nvPicPr>
          <p:cNvPr id="4" name="Picture 3">
            <a:extLst>
              <a:ext uri="{FF2B5EF4-FFF2-40B4-BE49-F238E27FC236}">
                <a16:creationId xmlns:a16="http://schemas.microsoft.com/office/drawing/2014/main" id="{091B66FD-0C08-7226-8303-82FEC7B4784A}"/>
              </a:ext>
            </a:extLst>
          </p:cNvPr>
          <p:cNvPicPr>
            <a:picLocks noChangeAspect="1"/>
          </p:cNvPicPr>
          <p:nvPr/>
        </p:nvPicPr>
        <p:blipFill>
          <a:blip r:embed="rId3"/>
          <a:stretch>
            <a:fillRect/>
          </a:stretch>
        </p:blipFill>
        <p:spPr>
          <a:xfrm>
            <a:off x="990600" y="11837"/>
            <a:ext cx="4114800" cy="6553200"/>
          </a:xfrm>
          <a:prstGeom prst="rect">
            <a:avLst/>
          </a:prstGeom>
        </p:spPr>
      </p:pic>
      <p:pic>
        <p:nvPicPr>
          <p:cNvPr id="5" name="Picture 4">
            <a:extLst>
              <a:ext uri="{FF2B5EF4-FFF2-40B4-BE49-F238E27FC236}">
                <a16:creationId xmlns:a16="http://schemas.microsoft.com/office/drawing/2014/main" id="{8BFFB1E4-795B-DD13-73B5-D3C06AF5A995}"/>
              </a:ext>
            </a:extLst>
          </p:cNvPr>
          <p:cNvPicPr>
            <a:picLocks noChangeAspect="1"/>
          </p:cNvPicPr>
          <p:nvPr/>
        </p:nvPicPr>
        <p:blipFill>
          <a:blip r:embed="rId4"/>
          <a:stretch>
            <a:fillRect/>
          </a:stretch>
        </p:blipFill>
        <p:spPr>
          <a:xfrm>
            <a:off x="5578598" y="482631"/>
            <a:ext cx="3905250" cy="2800350"/>
          </a:xfrm>
          <a:prstGeom prst="rect">
            <a:avLst/>
          </a:prstGeom>
        </p:spPr>
      </p:pic>
    </p:spTree>
    <p:extLst>
      <p:ext uri="{BB962C8B-B14F-4D97-AF65-F5344CB8AC3E}">
        <p14:creationId xmlns:p14="http://schemas.microsoft.com/office/powerpoint/2010/main" val="10584209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1B3F9-44B2-5D43-863E-F356DDD498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2BC728-705D-19FD-2B60-0CD90DBBF289}"/>
              </a:ext>
            </a:extLst>
          </p:cNvPr>
          <p:cNvSpPr txBox="1">
            <a:spLocks/>
          </p:cNvSpPr>
          <p:nvPr/>
        </p:nvSpPr>
        <p:spPr>
          <a:xfrm>
            <a:off x="743213" y="469339"/>
            <a:ext cx="8777716" cy="1228748"/>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a:solidFill>
                  <a:srgbClr val="545454"/>
                </a:solidFill>
                <a:ea typeface="+mj-lt"/>
                <a:cs typeface="+mj-lt"/>
              </a:rPr>
              <a:t>Reflect...</a:t>
            </a:r>
            <a:endParaRPr lang="en-US"/>
          </a:p>
        </p:txBody>
      </p:sp>
      <p:sp>
        <p:nvSpPr>
          <p:cNvPr id="5" name="Slide Number Placeholder 4">
            <a:extLst>
              <a:ext uri="{FF2B5EF4-FFF2-40B4-BE49-F238E27FC236}">
                <a16:creationId xmlns:a16="http://schemas.microsoft.com/office/drawing/2014/main" id="{277C5D20-2010-E7B3-4D48-08DF95FF13BB}"/>
              </a:ext>
            </a:extLst>
          </p:cNvPr>
          <p:cNvSpPr>
            <a:spLocks noGrp="1"/>
          </p:cNvSpPr>
          <p:nvPr>
            <p:ph type="sldNum" sz="quarter" idx="4"/>
          </p:nvPr>
        </p:nvSpPr>
        <p:spPr/>
        <p:txBody>
          <a:bodyPr/>
          <a:lstStyle/>
          <a:p>
            <a:fld id="{FAEE96CF-4053-2149-B5F9-FD566E7161CA}" type="slidenum">
              <a:rPr lang="en-US" smtClean="0"/>
              <a:pPr/>
              <a:t>7</a:t>
            </a:fld>
            <a:endParaRPr lang="en-US"/>
          </a:p>
        </p:txBody>
      </p:sp>
      <p:sp>
        <p:nvSpPr>
          <p:cNvPr id="4" name="Text Placeholder 2">
            <a:extLst>
              <a:ext uri="{FF2B5EF4-FFF2-40B4-BE49-F238E27FC236}">
                <a16:creationId xmlns:a16="http://schemas.microsoft.com/office/drawing/2014/main" id="{E7701F82-DA25-F1C7-5676-FBA52A925567}"/>
              </a:ext>
            </a:extLst>
          </p:cNvPr>
          <p:cNvSpPr txBox="1">
            <a:spLocks/>
          </p:cNvSpPr>
          <p:nvPr/>
        </p:nvSpPr>
        <p:spPr>
          <a:xfrm>
            <a:off x="770959" y="1825625"/>
            <a:ext cx="10517192" cy="435133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600">
                <a:ea typeface="+mn-lt"/>
                <a:cs typeface="+mn-lt"/>
              </a:rPr>
              <a:t>"Too many people spend money they haven't earned to buy things they don't want to impress people they don't like." — Will Rogers</a:t>
            </a:r>
            <a:endParaRPr lang="en-US">
              <a:ea typeface="+mn-lt"/>
              <a:cs typeface="+mn-lt"/>
            </a:endParaRPr>
          </a:p>
          <a:p>
            <a:pPr marL="0" indent="0">
              <a:buNone/>
            </a:pPr>
            <a:endParaRPr lang="en-US" sz="2600">
              <a:latin typeface="Calibri"/>
              <a:ea typeface="Calibri"/>
              <a:cs typeface="Calibri"/>
            </a:endParaRPr>
          </a:p>
          <a:p>
            <a:pPr marL="0" indent="0">
              <a:buNone/>
            </a:pPr>
            <a:r>
              <a:rPr lang="en-US" sz="2600">
                <a:ea typeface="+mn-lt"/>
                <a:cs typeface="+mn-lt"/>
              </a:rPr>
              <a:t>"Do not save what is left after spending, but spend what is left after saving." — Warren Buffett</a:t>
            </a:r>
            <a:endParaRPr lang="en-US"/>
          </a:p>
          <a:p>
            <a:pPr marL="0" indent="0">
              <a:buNone/>
            </a:pPr>
            <a:endParaRPr lang="en-US" sz="2600">
              <a:latin typeface="Calibri"/>
              <a:ea typeface="Calibri"/>
              <a:cs typeface="Calibri"/>
            </a:endParaRPr>
          </a:p>
          <a:p>
            <a:pPr marL="0" indent="0">
              <a:buNone/>
            </a:pPr>
            <a:r>
              <a:rPr lang="en-US" sz="2600">
                <a:ea typeface="+mn-lt"/>
                <a:cs typeface="+mn-lt"/>
              </a:rPr>
              <a:t>"Frugal living is not about having less of everything; it's about having more of what you truly value." — Anonymous</a:t>
            </a:r>
            <a:endParaRPr lang="en-US"/>
          </a:p>
          <a:p>
            <a:pPr marL="514350" indent="-514350"/>
            <a:endParaRPr lang="en-US" sz="2600">
              <a:latin typeface="Calibri Light"/>
              <a:ea typeface="Calibri Light"/>
              <a:cs typeface="Calibri Light"/>
            </a:endParaRPr>
          </a:p>
          <a:p>
            <a:pPr marL="514350" indent="-514350"/>
            <a:endParaRPr lang="en-US" sz="2600">
              <a:latin typeface="Calibri Light"/>
              <a:ea typeface="Calibri Light"/>
              <a:cs typeface="Calibri Light"/>
            </a:endParaRPr>
          </a:p>
        </p:txBody>
      </p:sp>
    </p:spTree>
    <p:extLst>
      <p:ext uri="{BB962C8B-B14F-4D97-AF65-F5344CB8AC3E}">
        <p14:creationId xmlns:p14="http://schemas.microsoft.com/office/powerpoint/2010/main" val="21847584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D124E3-B6BF-48DB-ABEE-71CA37E86E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D789C7-E921-F4CB-D23B-1A9EA67CF44E}"/>
              </a:ext>
            </a:extLst>
          </p:cNvPr>
          <p:cNvSpPr txBox="1">
            <a:spLocks/>
          </p:cNvSpPr>
          <p:nvPr/>
        </p:nvSpPr>
        <p:spPr>
          <a:xfrm>
            <a:off x="743213" y="469339"/>
            <a:ext cx="8777716" cy="1228748"/>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solidFill>
                  <a:srgbClr val="545454"/>
                </a:solidFill>
                <a:ea typeface="+mj-lt"/>
                <a:cs typeface="+mj-lt"/>
              </a:rPr>
              <a:t>Journal Idea </a:t>
            </a:r>
            <a:endParaRPr lang="en-US" dirty="0"/>
          </a:p>
        </p:txBody>
      </p:sp>
      <p:sp>
        <p:nvSpPr>
          <p:cNvPr id="5" name="Slide Number Placeholder 4">
            <a:extLst>
              <a:ext uri="{FF2B5EF4-FFF2-40B4-BE49-F238E27FC236}">
                <a16:creationId xmlns:a16="http://schemas.microsoft.com/office/drawing/2014/main" id="{70219CBC-744C-F032-5463-EAC7AAAE08E8}"/>
              </a:ext>
            </a:extLst>
          </p:cNvPr>
          <p:cNvSpPr>
            <a:spLocks noGrp="1"/>
          </p:cNvSpPr>
          <p:nvPr>
            <p:ph type="sldNum" sz="quarter" idx="4"/>
          </p:nvPr>
        </p:nvSpPr>
        <p:spPr/>
        <p:txBody>
          <a:bodyPr/>
          <a:lstStyle/>
          <a:p>
            <a:fld id="{FAEE96CF-4053-2149-B5F9-FD566E7161CA}" type="slidenum">
              <a:rPr lang="en-US" smtClean="0"/>
              <a:pPr/>
              <a:t>8</a:t>
            </a:fld>
            <a:endParaRPr lang="en-US"/>
          </a:p>
        </p:txBody>
      </p:sp>
      <p:sp>
        <p:nvSpPr>
          <p:cNvPr id="4" name="Text Placeholder 2">
            <a:extLst>
              <a:ext uri="{FF2B5EF4-FFF2-40B4-BE49-F238E27FC236}">
                <a16:creationId xmlns:a16="http://schemas.microsoft.com/office/drawing/2014/main" id="{E3C44B05-CAA0-6851-49CC-B1213D2DEA61}"/>
              </a:ext>
            </a:extLst>
          </p:cNvPr>
          <p:cNvSpPr txBox="1">
            <a:spLocks/>
          </p:cNvSpPr>
          <p:nvPr/>
        </p:nvSpPr>
        <p:spPr>
          <a:xfrm>
            <a:off x="770959" y="1825625"/>
            <a:ext cx="10517192" cy="435133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AutoNum type="arabicParenR"/>
            </a:pPr>
            <a:r>
              <a:rPr lang="en-US" sz="2600" dirty="0">
                <a:latin typeface="Calibri Light"/>
                <a:ea typeface="Calibri Light"/>
                <a:cs typeface="Calibri Light"/>
              </a:rPr>
              <a:t>Open up a new Word document or grab a pad of paper</a:t>
            </a:r>
          </a:p>
          <a:p>
            <a:pPr marL="514350" indent="-514350">
              <a:buAutoNum type="arabicParenR"/>
            </a:pPr>
            <a:endParaRPr lang="en-US" sz="2600">
              <a:latin typeface="Calibri Light"/>
              <a:ea typeface="Calibri Light"/>
              <a:cs typeface="Calibri Light"/>
            </a:endParaRPr>
          </a:p>
          <a:p>
            <a:pPr marL="514350" indent="-514350">
              <a:buAutoNum type="arabicParenR"/>
            </a:pPr>
            <a:r>
              <a:rPr lang="en-US" sz="2600">
                <a:latin typeface="Calibri Light"/>
                <a:ea typeface="Calibri Light"/>
                <a:cs typeface="Calibri Light"/>
              </a:rPr>
              <a:t>Reflect (Question, Connect, Follow-up)</a:t>
            </a:r>
          </a:p>
          <a:p>
            <a:pPr marL="514350" indent="-514350">
              <a:buAutoNum type="arabicParenR"/>
            </a:pPr>
            <a:endParaRPr lang="en-US" sz="2600">
              <a:latin typeface="Calibri Light"/>
              <a:ea typeface="Calibri Light"/>
              <a:cs typeface="Calibri Light"/>
            </a:endParaRPr>
          </a:p>
          <a:p>
            <a:pPr marL="514350" indent="-514350">
              <a:buAutoNum type="arabicParenR"/>
            </a:pPr>
            <a:r>
              <a:rPr lang="en-US" sz="2600">
                <a:latin typeface="Calibri Light"/>
                <a:ea typeface="Calibri Light"/>
                <a:cs typeface="Calibri Light"/>
              </a:rPr>
              <a:t>Take time to review </a:t>
            </a:r>
          </a:p>
          <a:p>
            <a:pPr marL="514350" indent="-514350">
              <a:buAutoNum type="arabicParenR"/>
            </a:pPr>
            <a:endParaRPr lang="en-US" sz="2600" dirty="0">
              <a:latin typeface="Calibri Light"/>
              <a:ea typeface="Calibri Light"/>
              <a:cs typeface="Calibri Light"/>
            </a:endParaRPr>
          </a:p>
          <a:p>
            <a:pPr marL="514350" indent="-514350">
              <a:buAutoNum type="arabicParenR"/>
            </a:pPr>
            <a:r>
              <a:rPr lang="en-US" sz="2600">
                <a:latin typeface="Calibri Light"/>
                <a:ea typeface="Calibri Light"/>
                <a:cs typeface="Calibri Light"/>
              </a:rPr>
              <a:t>Action</a:t>
            </a:r>
            <a:endParaRPr lang="en-US" sz="2600" dirty="0">
              <a:latin typeface="Calibri Light"/>
              <a:ea typeface="Calibri Light"/>
              <a:cs typeface="Calibri Light"/>
            </a:endParaRPr>
          </a:p>
          <a:p>
            <a:pPr marL="514350" indent="-514350">
              <a:buAutoNum type="arabicParenR"/>
            </a:pPr>
            <a:endParaRPr lang="en-US" sz="2600">
              <a:latin typeface="Calibri Light"/>
              <a:ea typeface="Calibri Light"/>
              <a:cs typeface="Calibri Light"/>
            </a:endParaRPr>
          </a:p>
          <a:p>
            <a:pPr marL="0" indent="0">
              <a:buNone/>
            </a:pPr>
            <a:endParaRPr lang="en-US" sz="2600">
              <a:latin typeface="Calibri Light"/>
              <a:ea typeface="Calibri Light"/>
              <a:cs typeface="Calibri Light"/>
            </a:endParaRPr>
          </a:p>
          <a:p>
            <a:pPr marL="514350" indent="-514350">
              <a:buAutoNum type="arabicParenR"/>
            </a:pPr>
            <a:endParaRPr lang="en-US" sz="2600">
              <a:latin typeface="Calibri Light"/>
              <a:ea typeface="Calibri Light"/>
              <a:cs typeface="Calibri Light"/>
            </a:endParaRPr>
          </a:p>
          <a:p>
            <a:pPr marL="514350" indent="-514350">
              <a:buAutoNum type="arabicParenR"/>
            </a:pPr>
            <a:endParaRPr lang="en-US" sz="2600">
              <a:latin typeface="Calibri Light"/>
              <a:ea typeface="Calibri Light"/>
              <a:cs typeface="Calibri Light"/>
            </a:endParaRPr>
          </a:p>
        </p:txBody>
      </p:sp>
      <p:pic>
        <p:nvPicPr>
          <p:cNvPr id="3" name="Picture 2">
            <a:extLst>
              <a:ext uri="{FF2B5EF4-FFF2-40B4-BE49-F238E27FC236}">
                <a16:creationId xmlns:a16="http://schemas.microsoft.com/office/drawing/2014/main" id="{660368AD-BDCA-8D5F-C508-8A25F2F45521}"/>
              </a:ext>
            </a:extLst>
          </p:cNvPr>
          <p:cNvPicPr>
            <a:picLocks noChangeAspect="1"/>
          </p:cNvPicPr>
          <p:nvPr/>
        </p:nvPicPr>
        <p:blipFill>
          <a:blip r:embed="rId2"/>
          <a:stretch>
            <a:fillRect/>
          </a:stretch>
        </p:blipFill>
        <p:spPr>
          <a:xfrm>
            <a:off x="7163518" y="2990490"/>
            <a:ext cx="4500114" cy="2983302"/>
          </a:xfrm>
          <a:prstGeom prst="rect">
            <a:avLst/>
          </a:prstGeom>
        </p:spPr>
      </p:pic>
    </p:spTree>
    <p:extLst>
      <p:ext uri="{BB962C8B-B14F-4D97-AF65-F5344CB8AC3E}">
        <p14:creationId xmlns:p14="http://schemas.microsoft.com/office/powerpoint/2010/main" val="22128946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6907B-0DC9-E64D-B7CC-FD7066550EDE}"/>
              </a:ext>
            </a:extLst>
          </p:cNvPr>
          <p:cNvSpPr txBox="1">
            <a:spLocks/>
          </p:cNvSpPr>
          <p:nvPr/>
        </p:nvSpPr>
        <p:spPr>
          <a:xfrm>
            <a:off x="706223" y="469339"/>
            <a:ext cx="10582841" cy="1221350"/>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rgbClr val="414A58"/>
                </a:solidFill>
                <a:latin typeface="Calibri"/>
                <a:cs typeface="Calibri"/>
              </a:rPr>
              <a:t>National Standards</a:t>
            </a:r>
            <a:endParaRPr lang="en-US"/>
          </a:p>
        </p:txBody>
      </p:sp>
      <p:sp>
        <p:nvSpPr>
          <p:cNvPr id="5" name="Slide Number Placeholder 4">
            <a:extLst>
              <a:ext uri="{FF2B5EF4-FFF2-40B4-BE49-F238E27FC236}">
                <a16:creationId xmlns:a16="http://schemas.microsoft.com/office/drawing/2014/main" id="{311A261A-0029-224B-814E-E9E4A90E2717}"/>
              </a:ext>
            </a:extLst>
          </p:cNvPr>
          <p:cNvSpPr>
            <a:spLocks noGrp="1"/>
          </p:cNvSpPr>
          <p:nvPr>
            <p:ph type="sldNum" sz="quarter" idx="4"/>
          </p:nvPr>
        </p:nvSpPr>
        <p:spPr/>
        <p:txBody>
          <a:bodyPr/>
          <a:lstStyle/>
          <a:p>
            <a:fld id="{FAEE96CF-4053-2149-B5F9-FD566E7161CA}" type="slidenum">
              <a:rPr lang="en-US" smtClean="0"/>
              <a:pPr/>
              <a:t>9</a:t>
            </a:fld>
            <a:endParaRPr lang="en-US"/>
          </a:p>
        </p:txBody>
      </p:sp>
      <p:pic>
        <p:nvPicPr>
          <p:cNvPr id="8" name="Picture 7" descr="A yellow and blue cover&#10;&#10;Description automatically generated">
            <a:extLst>
              <a:ext uri="{FF2B5EF4-FFF2-40B4-BE49-F238E27FC236}">
                <a16:creationId xmlns:a16="http://schemas.microsoft.com/office/drawing/2014/main" id="{539E6AF9-19EA-77C4-5F75-616593205EA9}"/>
              </a:ext>
            </a:extLst>
          </p:cNvPr>
          <p:cNvPicPr>
            <a:picLocks noChangeAspect="1"/>
          </p:cNvPicPr>
          <p:nvPr/>
        </p:nvPicPr>
        <p:blipFill>
          <a:blip r:embed="rId2"/>
          <a:stretch>
            <a:fillRect/>
          </a:stretch>
        </p:blipFill>
        <p:spPr>
          <a:xfrm>
            <a:off x="1519328" y="1613648"/>
            <a:ext cx="3388478" cy="435684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TextBox 2">
            <a:extLst>
              <a:ext uri="{FF2B5EF4-FFF2-40B4-BE49-F238E27FC236}">
                <a16:creationId xmlns:a16="http://schemas.microsoft.com/office/drawing/2014/main" id="{FC03E373-6FFD-668B-D71F-5A61CF69A3F8}"/>
              </a:ext>
            </a:extLst>
          </p:cNvPr>
          <p:cNvSpPr txBox="1"/>
          <p:nvPr/>
        </p:nvSpPr>
        <p:spPr>
          <a:xfrm>
            <a:off x="1451571" y="6183833"/>
            <a:ext cx="816684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latin typeface="Calibri Light"/>
                <a:ea typeface="Calibri Light"/>
                <a:cs typeface="Calibri Light"/>
                <a:hlinkClick r:id="rId3"/>
              </a:rPr>
              <a:t>https://www.councilforeconed.org/policy-advocacy/k-12-standards/</a:t>
            </a:r>
            <a:endParaRPr lang="en-US">
              <a:ea typeface="Calibri" panose="020F0502020204030204"/>
              <a:cs typeface="Calibri" panose="020F0502020204030204"/>
            </a:endParaRPr>
          </a:p>
        </p:txBody>
      </p:sp>
      <p:sp>
        <p:nvSpPr>
          <p:cNvPr id="6" name="Text Placeholder 2">
            <a:extLst>
              <a:ext uri="{FF2B5EF4-FFF2-40B4-BE49-F238E27FC236}">
                <a16:creationId xmlns:a16="http://schemas.microsoft.com/office/drawing/2014/main" id="{88A12E36-739F-5F97-B070-7C71BEE2D5AA}"/>
              </a:ext>
            </a:extLst>
          </p:cNvPr>
          <p:cNvSpPr txBox="1">
            <a:spLocks/>
          </p:cNvSpPr>
          <p:nvPr/>
        </p:nvSpPr>
        <p:spPr>
          <a:xfrm>
            <a:off x="5634312" y="1713566"/>
            <a:ext cx="5653840" cy="4362543"/>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r>
              <a:rPr lang="en-US" sz="2400">
                <a:latin typeface="Aptos Display"/>
                <a:ea typeface="Calibri Light"/>
                <a:cs typeface="Calibri Light"/>
              </a:rPr>
              <a:t>Spending 12-1: </a:t>
            </a:r>
            <a:r>
              <a:rPr lang="en-US" sz="2400">
                <a:latin typeface="Aptos Display"/>
                <a:ea typeface="+mn-lt"/>
                <a:cs typeface="+mn-lt"/>
              </a:rPr>
              <a:t>A budget helps people achieve their financial goals by allocating income to necessary and desired spending, saving, and philanthropy</a:t>
            </a:r>
          </a:p>
          <a:p>
            <a:pPr marL="514350" indent="-514350"/>
            <a:endParaRPr lang="en-US" sz="2400" dirty="0">
              <a:latin typeface="Aptos Display"/>
              <a:ea typeface="Calibri"/>
              <a:cs typeface="Calibri"/>
            </a:endParaRPr>
          </a:p>
          <a:p>
            <a:pPr marL="514350" indent="-514350"/>
            <a:r>
              <a:rPr lang="en-US" sz="2400">
                <a:latin typeface="Aptos Display"/>
                <a:ea typeface="Calibri"/>
                <a:cs typeface="Calibri"/>
              </a:rPr>
              <a:t>Spending 12-2: </a:t>
            </a:r>
            <a:r>
              <a:rPr lang="en-US" sz="2400">
                <a:latin typeface="Aptos Display"/>
                <a:ea typeface="+mn-lt"/>
                <a:cs typeface="+mn-lt"/>
              </a:rPr>
              <a:t>Consumer decisions are influenced by the price of products or services, the price of alternatives, the consumer’s budget and preferences, and potential impact on the environment, society, and economy.</a:t>
            </a:r>
            <a:endParaRPr lang="en-US" sz="2400" dirty="0">
              <a:latin typeface="Aptos Display"/>
              <a:ea typeface="Calibri"/>
              <a:cs typeface="Calibri"/>
            </a:endParaRPr>
          </a:p>
          <a:p>
            <a:pPr marL="514350" indent="-514350"/>
            <a:endParaRPr lang="en-US" sz="2600">
              <a:latin typeface="Calibri Light"/>
              <a:ea typeface="Calibri Light"/>
              <a:cs typeface="Calibri Light"/>
            </a:endParaRPr>
          </a:p>
        </p:txBody>
      </p:sp>
    </p:spTree>
    <p:extLst>
      <p:ext uri="{BB962C8B-B14F-4D97-AF65-F5344CB8AC3E}">
        <p14:creationId xmlns:p14="http://schemas.microsoft.com/office/powerpoint/2010/main" val="36387877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6907B-0DC9-E64D-B7CC-FD7066550EDE}"/>
              </a:ext>
            </a:extLst>
          </p:cNvPr>
          <p:cNvSpPr txBox="1">
            <a:spLocks/>
          </p:cNvSpPr>
          <p:nvPr/>
        </p:nvSpPr>
        <p:spPr>
          <a:xfrm>
            <a:off x="706223" y="469339"/>
            <a:ext cx="10582841" cy="1221350"/>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rgbClr val="414A58"/>
                </a:solidFill>
                <a:latin typeface="Calibri"/>
                <a:cs typeface="Calibri"/>
              </a:rPr>
              <a:t>National Standards</a:t>
            </a:r>
            <a:endParaRPr lang="en-US"/>
          </a:p>
        </p:txBody>
      </p:sp>
      <p:sp>
        <p:nvSpPr>
          <p:cNvPr id="5" name="Slide Number Placeholder 4">
            <a:extLst>
              <a:ext uri="{FF2B5EF4-FFF2-40B4-BE49-F238E27FC236}">
                <a16:creationId xmlns:a16="http://schemas.microsoft.com/office/drawing/2014/main" id="{311A261A-0029-224B-814E-E9E4A90E2717}"/>
              </a:ext>
            </a:extLst>
          </p:cNvPr>
          <p:cNvSpPr>
            <a:spLocks noGrp="1"/>
          </p:cNvSpPr>
          <p:nvPr>
            <p:ph type="sldNum" sz="quarter" idx="4"/>
          </p:nvPr>
        </p:nvSpPr>
        <p:spPr/>
        <p:txBody>
          <a:bodyPr/>
          <a:lstStyle/>
          <a:p>
            <a:fld id="{FAEE96CF-4053-2149-B5F9-FD566E7161CA}" type="slidenum">
              <a:rPr lang="en-US" smtClean="0"/>
              <a:pPr/>
              <a:t>10</a:t>
            </a:fld>
            <a:endParaRPr lang="en-US"/>
          </a:p>
        </p:txBody>
      </p:sp>
      <p:pic>
        <p:nvPicPr>
          <p:cNvPr id="9" name="Picture 8" descr="The Voluntary National Content Standard Doc">
            <a:extLst>
              <a:ext uri="{FF2B5EF4-FFF2-40B4-BE49-F238E27FC236}">
                <a16:creationId xmlns:a16="http://schemas.microsoft.com/office/drawing/2014/main" id="{B5F984F9-D901-3A2B-EBF8-B4B74BC7B2D8}"/>
              </a:ext>
            </a:extLst>
          </p:cNvPr>
          <p:cNvPicPr>
            <a:picLocks noChangeAspect="1"/>
          </p:cNvPicPr>
          <p:nvPr/>
        </p:nvPicPr>
        <p:blipFill>
          <a:blip r:embed="rId2"/>
          <a:stretch>
            <a:fillRect/>
          </a:stretch>
        </p:blipFill>
        <p:spPr>
          <a:xfrm>
            <a:off x="1743635" y="1548022"/>
            <a:ext cx="3359523" cy="436707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TextBox 3">
            <a:extLst>
              <a:ext uri="{FF2B5EF4-FFF2-40B4-BE49-F238E27FC236}">
                <a16:creationId xmlns:a16="http://schemas.microsoft.com/office/drawing/2014/main" id="{C7A8A59A-A89C-4075-6523-DD2D892B6AD4}"/>
              </a:ext>
            </a:extLst>
          </p:cNvPr>
          <p:cNvSpPr txBox="1"/>
          <p:nvPr/>
        </p:nvSpPr>
        <p:spPr>
          <a:xfrm>
            <a:off x="1451571" y="6183833"/>
            <a:ext cx="816684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latin typeface="Calibri Light"/>
                <a:ea typeface="Calibri Light"/>
                <a:cs typeface="Calibri Light"/>
                <a:hlinkClick r:id="rId3"/>
              </a:rPr>
              <a:t>https://www.councilforeconed.org/policy-advocacy/k-12-standards/</a:t>
            </a:r>
            <a:endParaRPr lang="en-US">
              <a:ea typeface="Calibri" panose="020F0502020204030204"/>
              <a:cs typeface="Calibri" panose="020F0502020204030204"/>
            </a:endParaRPr>
          </a:p>
        </p:txBody>
      </p:sp>
      <p:sp>
        <p:nvSpPr>
          <p:cNvPr id="10" name="Text Placeholder 2">
            <a:extLst>
              <a:ext uri="{FF2B5EF4-FFF2-40B4-BE49-F238E27FC236}">
                <a16:creationId xmlns:a16="http://schemas.microsoft.com/office/drawing/2014/main" id="{B0D9AFC4-3A1E-5081-F4F1-E472EAF1A09F}"/>
              </a:ext>
            </a:extLst>
          </p:cNvPr>
          <p:cNvSpPr txBox="1">
            <a:spLocks/>
          </p:cNvSpPr>
          <p:nvPr/>
        </p:nvSpPr>
        <p:spPr>
          <a:xfrm>
            <a:off x="5634312" y="1713566"/>
            <a:ext cx="5653840" cy="4362543"/>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r>
              <a:rPr lang="en-US" sz="2600" dirty="0">
                <a:latin typeface="Calibri Light"/>
                <a:ea typeface="Calibri Light"/>
                <a:cs typeface="Calibri Light"/>
              </a:rPr>
              <a:t>2.H.1: </a:t>
            </a:r>
            <a:r>
              <a:rPr lang="en-US" sz="2600" dirty="0">
                <a:ea typeface="+mn-lt"/>
                <a:cs typeface="+mn-lt"/>
              </a:rPr>
              <a:t>Acting as consumers, producers, workers, savers, investors, and citizens, people respond to incentives in order to allocate their scarce resources in ways that provide them the highest possible net benefits.</a:t>
            </a:r>
            <a:endParaRPr lang="en-US" dirty="0">
              <a:ea typeface="+mn-lt"/>
              <a:cs typeface="+mn-lt"/>
            </a:endParaRPr>
          </a:p>
        </p:txBody>
      </p:sp>
    </p:spTree>
    <p:extLst>
      <p:ext uri="{BB962C8B-B14F-4D97-AF65-F5344CB8AC3E}">
        <p14:creationId xmlns:p14="http://schemas.microsoft.com/office/powerpoint/2010/main" val="13896463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ook cover with a sloth and squirrel in a pickle jar&#10;&#10;Description automatically generated">
            <a:extLst>
              <a:ext uri="{FF2B5EF4-FFF2-40B4-BE49-F238E27FC236}">
                <a16:creationId xmlns:a16="http://schemas.microsoft.com/office/drawing/2014/main" id="{1A5E8AA4-F7D2-743F-026F-2554DE1CBEB1}"/>
              </a:ext>
            </a:extLst>
          </p:cNvPr>
          <p:cNvPicPr>
            <a:picLocks noChangeAspect="1"/>
          </p:cNvPicPr>
          <p:nvPr/>
        </p:nvPicPr>
        <p:blipFill rotWithShape="1">
          <a:blip r:embed="rId2"/>
          <a:srcRect l="21640" r="26789"/>
          <a:stretch/>
        </p:blipFill>
        <p:spPr>
          <a:xfrm>
            <a:off x="6193218" y="0"/>
            <a:ext cx="6083813" cy="6858000"/>
          </a:xfrm>
          <a:prstGeom prst="rect">
            <a:avLst/>
          </a:prstGeom>
        </p:spPr>
      </p:pic>
      <p:pic>
        <p:nvPicPr>
          <p:cNvPr id="5" name="Picture 4">
            <a:extLst>
              <a:ext uri="{FF2B5EF4-FFF2-40B4-BE49-F238E27FC236}">
                <a16:creationId xmlns:a16="http://schemas.microsoft.com/office/drawing/2014/main" id="{491F6E2D-AB04-B9EB-3236-1AC86FDAEFFE}"/>
              </a:ext>
            </a:extLst>
          </p:cNvPr>
          <p:cNvPicPr>
            <a:picLocks noChangeAspect="1"/>
          </p:cNvPicPr>
          <p:nvPr/>
        </p:nvPicPr>
        <p:blipFill rotWithShape="1">
          <a:blip r:embed="rId3"/>
          <a:srcRect l="29" r="29"/>
          <a:stretch/>
        </p:blipFill>
        <p:spPr>
          <a:xfrm>
            <a:off x="0" y="0"/>
            <a:ext cx="9411909" cy="6896083"/>
          </a:xfrm>
          <a:prstGeom prst="rect">
            <a:avLst/>
          </a:prstGeom>
        </p:spPr>
      </p:pic>
      <p:sp>
        <p:nvSpPr>
          <p:cNvPr id="3" name="Text Placeholder 2">
            <a:extLst>
              <a:ext uri="{FF2B5EF4-FFF2-40B4-BE49-F238E27FC236}">
                <a16:creationId xmlns:a16="http://schemas.microsoft.com/office/drawing/2014/main" id="{9890555E-F5A8-A749-BA5F-C95D063E463A}"/>
              </a:ext>
            </a:extLst>
          </p:cNvPr>
          <p:cNvSpPr>
            <a:spLocks noGrp="1"/>
          </p:cNvSpPr>
          <p:nvPr>
            <p:ph type="body" sz="quarter" idx="10"/>
          </p:nvPr>
        </p:nvSpPr>
        <p:spPr>
          <a:xfrm>
            <a:off x="711341" y="755657"/>
            <a:ext cx="5081199" cy="2394011"/>
          </a:xfrm>
        </p:spPr>
        <p:txBody>
          <a:bodyPr lIns="91440" tIns="45720" rIns="91440" bIns="45720" anchor="t"/>
          <a:lstStyle/>
          <a:p>
            <a:r>
              <a:rPr lang="en-US" sz="2800">
                <a:solidFill>
                  <a:srgbClr val="000000"/>
                </a:solidFill>
                <a:ea typeface="+mn-lt"/>
                <a:cs typeface="+mn-lt"/>
              </a:rPr>
              <a:t>What is frugal minimalism and how is it connect to economics? Explore how this is driving the circular economy and consumer behavior. This session will focus on key economic terms such as consumption, debt and savings. Teachers will investigate how they can connect this back into their traditional economic classrooms.</a:t>
            </a:r>
            <a:endParaRPr lang="en-US" sz="2800">
              <a:ea typeface="Calibri"/>
              <a:cs typeface="Calibri"/>
            </a:endParaRPr>
          </a:p>
        </p:txBody>
      </p:sp>
      <p:pic>
        <p:nvPicPr>
          <p:cNvPr id="6" name="Picture 5">
            <a:extLst>
              <a:ext uri="{FF2B5EF4-FFF2-40B4-BE49-F238E27FC236}">
                <a16:creationId xmlns:a16="http://schemas.microsoft.com/office/drawing/2014/main" id="{6FE388A1-8479-A276-7746-BE78447D2267}"/>
              </a:ext>
            </a:extLst>
          </p:cNvPr>
          <p:cNvPicPr>
            <a:picLocks noChangeAspect="1"/>
          </p:cNvPicPr>
          <p:nvPr/>
        </p:nvPicPr>
        <p:blipFill>
          <a:blip r:embed="rId4"/>
          <a:srcRect/>
          <a:stretch/>
        </p:blipFill>
        <p:spPr>
          <a:xfrm>
            <a:off x="708075" y="4860038"/>
            <a:ext cx="2597021" cy="1325562"/>
          </a:xfrm>
          <a:prstGeom prst="rect">
            <a:avLst/>
          </a:prstGeom>
        </p:spPr>
      </p:pic>
      <p:pic>
        <p:nvPicPr>
          <p:cNvPr id="2" name="Picture 1">
            <a:extLst>
              <a:ext uri="{FF2B5EF4-FFF2-40B4-BE49-F238E27FC236}">
                <a16:creationId xmlns:a16="http://schemas.microsoft.com/office/drawing/2014/main" id="{39B108D9-895D-A379-662B-5BA546BB4D73}"/>
              </a:ext>
            </a:extLst>
          </p:cNvPr>
          <p:cNvPicPr>
            <a:picLocks noChangeAspect="1"/>
          </p:cNvPicPr>
          <p:nvPr/>
        </p:nvPicPr>
        <p:blipFill>
          <a:blip r:embed="rId5"/>
          <a:stretch>
            <a:fillRect/>
          </a:stretch>
        </p:blipFill>
        <p:spPr>
          <a:xfrm>
            <a:off x="7198544" y="1200509"/>
            <a:ext cx="4667289" cy="4492925"/>
          </a:xfrm>
          <a:prstGeom prst="rect">
            <a:avLst/>
          </a:prstGeom>
        </p:spPr>
      </p:pic>
    </p:spTree>
    <p:extLst>
      <p:ext uri="{BB962C8B-B14F-4D97-AF65-F5344CB8AC3E}">
        <p14:creationId xmlns:p14="http://schemas.microsoft.com/office/powerpoint/2010/main" val="14680895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6407E-D517-910D-6E53-6CA046B666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5CD87B-AA71-EE4C-47D5-76CE2E04458E}"/>
              </a:ext>
            </a:extLst>
          </p:cNvPr>
          <p:cNvSpPr txBox="1">
            <a:spLocks/>
          </p:cNvSpPr>
          <p:nvPr/>
        </p:nvSpPr>
        <p:spPr>
          <a:xfrm>
            <a:off x="743213" y="469339"/>
            <a:ext cx="8777716" cy="1228748"/>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a:solidFill>
                  <a:srgbClr val="545454"/>
                </a:solidFill>
                <a:ea typeface="+mj-lt"/>
                <a:cs typeface="+mj-lt"/>
              </a:rPr>
              <a:t>What is frugal minimalism?</a:t>
            </a:r>
            <a:endParaRPr lang="en-US" sz="4000">
              <a:ea typeface="Calibri Light"/>
              <a:cs typeface="Calibri Light"/>
            </a:endParaRPr>
          </a:p>
        </p:txBody>
      </p:sp>
      <p:sp>
        <p:nvSpPr>
          <p:cNvPr id="5" name="Slide Number Placeholder 4">
            <a:extLst>
              <a:ext uri="{FF2B5EF4-FFF2-40B4-BE49-F238E27FC236}">
                <a16:creationId xmlns:a16="http://schemas.microsoft.com/office/drawing/2014/main" id="{A50A4E52-13F7-4D23-9790-0FF46A522231}"/>
              </a:ext>
            </a:extLst>
          </p:cNvPr>
          <p:cNvSpPr>
            <a:spLocks noGrp="1"/>
          </p:cNvSpPr>
          <p:nvPr>
            <p:ph type="sldNum" sz="quarter" idx="4"/>
          </p:nvPr>
        </p:nvSpPr>
        <p:spPr/>
        <p:txBody>
          <a:bodyPr/>
          <a:lstStyle/>
          <a:p>
            <a:fld id="{FAEE96CF-4053-2149-B5F9-FD566E7161CA}" type="slidenum">
              <a:rPr lang="en-US" smtClean="0"/>
              <a:pPr/>
              <a:t>12</a:t>
            </a:fld>
            <a:endParaRPr lang="en-US"/>
          </a:p>
        </p:txBody>
      </p:sp>
      <p:sp>
        <p:nvSpPr>
          <p:cNvPr id="4" name="Text Placeholder 2">
            <a:extLst>
              <a:ext uri="{FF2B5EF4-FFF2-40B4-BE49-F238E27FC236}">
                <a16:creationId xmlns:a16="http://schemas.microsoft.com/office/drawing/2014/main" id="{880C3378-E8DC-5775-FFC7-38500A482ED5}"/>
              </a:ext>
            </a:extLst>
          </p:cNvPr>
          <p:cNvSpPr txBox="1">
            <a:spLocks/>
          </p:cNvSpPr>
          <p:nvPr/>
        </p:nvSpPr>
        <p:spPr>
          <a:xfrm>
            <a:off x="770959" y="1825625"/>
            <a:ext cx="10517192" cy="435133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600" b="1">
                <a:latin typeface="Calibri Light"/>
                <a:ea typeface="Calibri Light"/>
                <a:cs typeface="Calibri Light"/>
              </a:rPr>
              <a:t>Frugal:</a:t>
            </a:r>
            <a:r>
              <a:rPr lang="en-US" sz="2600">
                <a:latin typeface="Calibri Light"/>
                <a:ea typeface="Calibri Light"/>
                <a:cs typeface="Calibri Light"/>
              </a:rPr>
              <a:t> Intentional spending, seeking value, resourcefulness</a:t>
            </a:r>
            <a:endParaRPr lang="en-US"/>
          </a:p>
          <a:p>
            <a:pPr marL="0" indent="0">
              <a:buNone/>
            </a:pPr>
            <a:endParaRPr lang="en-US" sz="2600">
              <a:latin typeface="Calibri Light"/>
              <a:ea typeface="Calibri Light"/>
              <a:cs typeface="Calibri Light"/>
            </a:endParaRPr>
          </a:p>
          <a:p>
            <a:pPr marL="0" indent="0">
              <a:buNone/>
            </a:pPr>
            <a:r>
              <a:rPr lang="en-US" sz="2600" b="1">
                <a:latin typeface="Calibri Light"/>
                <a:ea typeface="Calibri Light"/>
                <a:cs typeface="Calibri Light"/>
              </a:rPr>
              <a:t>Minimalism:</a:t>
            </a:r>
            <a:r>
              <a:rPr lang="en-US" sz="2600">
                <a:latin typeface="Calibri Light"/>
                <a:ea typeface="Calibri Light"/>
                <a:cs typeface="Calibri Light"/>
              </a:rPr>
              <a:t> Intentional living, little to no excess, purposeful living</a:t>
            </a:r>
          </a:p>
          <a:p>
            <a:pPr marL="0" indent="0">
              <a:buNone/>
            </a:pPr>
            <a:endParaRPr lang="en-US" sz="2600">
              <a:latin typeface="Calibri Light"/>
              <a:ea typeface="Calibri Light"/>
              <a:cs typeface="Calibri Light"/>
            </a:endParaRPr>
          </a:p>
          <a:p>
            <a:pPr marL="0" indent="0">
              <a:buNone/>
            </a:pPr>
            <a:r>
              <a:rPr lang="en-US" sz="2600" b="1">
                <a:latin typeface="Calibri Light"/>
                <a:ea typeface="Calibri Light"/>
                <a:cs typeface="Calibri Light"/>
              </a:rPr>
              <a:t>Frugal Minimalism:</a:t>
            </a:r>
            <a:r>
              <a:rPr lang="en-US" sz="2600">
                <a:latin typeface="Calibri Light"/>
                <a:ea typeface="Calibri Light"/>
                <a:cs typeface="Calibri Light"/>
              </a:rPr>
              <a:t> focuses on money saving habits while owning few possessions, allowing you to prioritize what you value the most in life</a:t>
            </a:r>
          </a:p>
          <a:p>
            <a:pPr marL="514350" indent="-514350"/>
            <a:endParaRPr lang="en-US" sz="2600">
              <a:latin typeface="Calibri Light"/>
              <a:ea typeface="Calibri Light"/>
              <a:cs typeface="Calibri Light"/>
            </a:endParaRPr>
          </a:p>
          <a:p>
            <a:pPr marL="514350" indent="-514350"/>
            <a:endParaRPr lang="en-US" sz="2600">
              <a:latin typeface="Calibri Light"/>
              <a:ea typeface="Calibri Light"/>
              <a:cs typeface="Calibri Light"/>
            </a:endParaRPr>
          </a:p>
        </p:txBody>
      </p:sp>
    </p:spTree>
    <p:extLst>
      <p:ext uri="{BB962C8B-B14F-4D97-AF65-F5344CB8AC3E}">
        <p14:creationId xmlns:p14="http://schemas.microsoft.com/office/powerpoint/2010/main" val="29705389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1A911-498C-13B6-A19B-7A473619CF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FE1830-3496-BB3E-52D6-CEFA1B19F718}"/>
              </a:ext>
            </a:extLst>
          </p:cNvPr>
          <p:cNvSpPr txBox="1">
            <a:spLocks/>
          </p:cNvSpPr>
          <p:nvPr/>
        </p:nvSpPr>
        <p:spPr>
          <a:xfrm>
            <a:off x="743213" y="469339"/>
            <a:ext cx="8777716" cy="1228748"/>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a:solidFill>
                  <a:srgbClr val="545454"/>
                </a:solidFill>
                <a:ea typeface="+mj-lt"/>
                <a:cs typeface="+mj-lt"/>
              </a:rPr>
              <a:t>What is frugal minimalism? </a:t>
            </a:r>
            <a:endParaRPr lang="en-US" sz="2800">
              <a:solidFill>
                <a:srgbClr val="545454"/>
              </a:solidFill>
              <a:ea typeface="Calibri Light"/>
              <a:cs typeface="Calibri Light"/>
            </a:endParaRPr>
          </a:p>
        </p:txBody>
      </p:sp>
      <p:sp>
        <p:nvSpPr>
          <p:cNvPr id="5" name="Slide Number Placeholder 4">
            <a:extLst>
              <a:ext uri="{FF2B5EF4-FFF2-40B4-BE49-F238E27FC236}">
                <a16:creationId xmlns:a16="http://schemas.microsoft.com/office/drawing/2014/main" id="{B312095C-1B1C-B06C-2D4E-08410BF41A7F}"/>
              </a:ext>
            </a:extLst>
          </p:cNvPr>
          <p:cNvSpPr>
            <a:spLocks noGrp="1"/>
          </p:cNvSpPr>
          <p:nvPr>
            <p:ph type="sldNum" sz="quarter" idx="4"/>
          </p:nvPr>
        </p:nvSpPr>
        <p:spPr/>
        <p:txBody>
          <a:bodyPr/>
          <a:lstStyle/>
          <a:p>
            <a:fld id="{FAEE96CF-4053-2149-B5F9-FD566E7161CA}" type="slidenum">
              <a:rPr lang="en-US" smtClean="0"/>
              <a:pPr/>
              <a:t>13</a:t>
            </a:fld>
            <a:endParaRPr lang="en-US"/>
          </a:p>
        </p:txBody>
      </p:sp>
      <p:sp>
        <p:nvSpPr>
          <p:cNvPr id="4" name="Text Placeholder 2">
            <a:extLst>
              <a:ext uri="{FF2B5EF4-FFF2-40B4-BE49-F238E27FC236}">
                <a16:creationId xmlns:a16="http://schemas.microsoft.com/office/drawing/2014/main" id="{02A9DBF5-174A-72AD-B06B-0845A46A7123}"/>
              </a:ext>
            </a:extLst>
          </p:cNvPr>
          <p:cNvSpPr txBox="1">
            <a:spLocks/>
          </p:cNvSpPr>
          <p:nvPr/>
        </p:nvSpPr>
        <p:spPr>
          <a:xfrm>
            <a:off x="770959" y="1825625"/>
            <a:ext cx="10517192" cy="435133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600">
                <a:latin typeface="Calibri Light"/>
                <a:ea typeface="Calibri Light"/>
                <a:cs typeface="Calibri Light"/>
              </a:rPr>
              <a:t>Intentional spending (running shoes example)</a:t>
            </a:r>
            <a:endParaRPr lang="en-US">
              <a:latin typeface="Calibri"/>
              <a:ea typeface="Calibri"/>
              <a:cs typeface="Calibri"/>
            </a:endParaRPr>
          </a:p>
          <a:p>
            <a:pPr marL="0" indent="0">
              <a:buNone/>
            </a:pPr>
            <a:endParaRPr lang="en-US" sz="2600">
              <a:latin typeface="Calibri Light"/>
              <a:ea typeface="Calibri Light"/>
              <a:cs typeface="Calibri Light"/>
            </a:endParaRPr>
          </a:p>
          <a:p>
            <a:r>
              <a:rPr lang="en-US" sz="2600">
                <a:latin typeface="Calibri Light"/>
                <a:ea typeface="Calibri Light"/>
                <a:cs typeface="Calibri Light"/>
              </a:rPr>
              <a:t>Non-material investments (education, travel examples)</a:t>
            </a:r>
          </a:p>
          <a:p>
            <a:pPr marL="0" indent="0">
              <a:buNone/>
            </a:pPr>
            <a:endParaRPr lang="en-US" sz="2600">
              <a:latin typeface="Calibri Light"/>
              <a:ea typeface="Calibri Light"/>
              <a:cs typeface="Calibri Light"/>
            </a:endParaRPr>
          </a:p>
          <a:p>
            <a:r>
              <a:rPr lang="en-US" sz="2600">
                <a:latin typeface="Calibri Light"/>
                <a:ea typeface="Calibri Light"/>
                <a:cs typeface="Calibri Light"/>
              </a:rPr>
              <a:t>Simplify (life, budget examples)</a:t>
            </a:r>
          </a:p>
          <a:p>
            <a:pPr marL="0" indent="0">
              <a:buNone/>
            </a:pPr>
            <a:endParaRPr lang="en-US" sz="2600">
              <a:latin typeface="Calibri Light"/>
              <a:ea typeface="Calibri Light"/>
              <a:cs typeface="Calibri Light"/>
            </a:endParaRPr>
          </a:p>
          <a:p>
            <a:r>
              <a:rPr lang="en-US" sz="2600">
                <a:latin typeface="Calibri Light"/>
                <a:ea typeface="Calibri Light"/>
                <a:cs typeface="Calibri Light"/>
              </a:rPr>
              <a:t>Secondhand goods and repairs when able (sustainability)</a:t>
            </a:r>
          </a:p>
          <a:p>
            <a:endParaRPr lang="en-US" sz="2600">
              <a:latin typeface="Calibri Light"/>
              <a:ea typeface="Calibri Light"/>
              <a:cs typeface="Calibri Light"/>
            </a:endParaRPr>
          </a:p>
          <a:p>
            <a:pPr marL="514350" indent="-514350"/>
            <a:endParaRPr lang="en-US" sz="2600">
              <a:latin typeface="Calibri Light"/>
              <a:ea typeface="Calibri Light"/>
              <a:cs typeface="Calibri Light"/>
            </a:endParaRPr>
          </a:p>
          <a:p>
            <a:pPr marL="514350" indent="-514350"/>
            <a:endParaRPr lang="en-US" sz="2600">
              <a:latin typeface="Calibri Light"/>
              <a:ea typeface="Calibri Light"/>
              <a:cs typeface="Calibri Light"/>
            </a:endParaRPr>
          </a:p>
        </p:txBody>
      </p:sp>
    </p:spTree>
    <p:extLst>
      <p:ext uri="{BB962C8B-B14F-4D97-AF65-F5344CB8AC3E}">
        <p14:creationId xmlns:p14="http://schemas.microsoft.com/office/powerpoint/2010/main" val="26070167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6907B-0DC9-E64D-B7CC-FD7066550EDE}"/>
              </a:ext>
            </a:extLst>
          </p:cNvPr>
          <p:cNvSpPr txBox="1">
            <a:spLocks/>
          </p:cNvSpPr>
          <p:nvPr/>
        </p:nvSpPr>
        <p:spPr>
          <a:xfrm>
            <a:off x="743213" y="469339"/>
            <a:ext cx="8777716" cy="1228748"/>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a:solidFill>
                  <a:srgbClr val="545454"/>
                </a:solidFill>
                <a:ea typeface="+mj-lt"/>
                <a:cs typeface="+mj-lt"/>
              </a:rPr>
              <a:t>How can we use frugal minimalism to explore consumer demand and behavior?</a:t>
            </a:r>
            <a:endParaRPr lang="en-US" sz="2800">
              <a:ea typeface="Calibri Light"/>
              <a:cs typeface="Calibri Light"/>
            </a:endParaRPr>
          </a:p>
        </p:txBody>
      </p:sp>
      <p:sp>
        <p:nvSpPr>
          <p:cNvPr id="5" name="Slide Number Placeholder 4">
            <a:extLst>
              <a:ext uri="{FF2B5EF4-FFF2-40B4-BE49-F238E27FC236}">
                <a16:creationId xmlns:a16="http://schemas.microsoft.com/office/drawing/2014/main" id="{311A261A-0029-224B-814E-E9E4A90E2717}"/>
              </a:ext>
            </a:extLst>
          </p:cNvPr>
          <p:cNvSpPr>
            <a:spLocks noGrp="1"/>
          </p:cNvSpPr>
          <p:nvPr>
            <p:ph type="sldNum" sz="quarter" idx="4"/>
          </p:nvPr>
        </p:nvSpPr>
        <p:spPr/>
        <p:txBody>
          <a:bodyPr/>
          <a:lstStyle/>
          <a:p>
            <a:fld id="{FAEE96CF-4053-2149-B5F9-FD566E7161CA}" type="slidenum">
              <a:rPr lang="en-US" smtClean="0"/>
              <a:pPr/>
              <a:t>14</a:t>
            </a:fld>
            <a:endParaRPr lang="en-US"/>
          </a:p>
        </p:txBody>
      </p:sp>
      <p:sp>
        <p:nvSpPr>
          <p:cNvPr id="4" name="Text Placeholder 2">
            <a:extLst>
              <a:ext uri="{FF2B5EF4-FFF2-40B4-BE49-F238E27FC236}">
                <a16:creationId xmlns:a16="http://schemas.microsoft.com/office/drawing/2014/main" id="{60130DE2-C692-AAF5-5D7C-1D78E2E223E3}"/>
              </a:ext>
            </a:extLst>
          </p:cNvPr>
          <p:cNvSpPr txBox="1">
            <a:spLocks/>
          </p:cNvSpPr>
          <p:nvPr/>
        </p:nvSpPr>
        <p:spPr>
          <a:xfrm>
            <a:off x="770959" y="1825625"/>
            <a:ext cx="10517192" cy="435133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600" b="1">
                <a:latin typeface="Calibri Light"/>
                <a:ea typeface="Calibri Light"/>
                <a:cs typeface="Calibri Light"/>
              </a:rPr>
              <a:t>Consumer Demand:</a:t>
            </a:r>
            <a:r>
              <a:rPr lang="en-US" sz="2600">
                <a:latin typeface="Calibri Light"/>
                <a:ea typeface="Calibri Light"/>
                <a:cs typeface="Calibri Light"/>
              </a:rPr>
              <a:t> total amount of goods and services that people are willing to buy at various prices</a:t>
            </a:r>
            <a:endParaRPr lang="en-US"/>
          </a:p>
          <a:p>
            <a:pPr marL="0" indent="0">
              <a:buNone/>
            </a:pPr>
            <a:endParaRPr lang="en-US" sz="2600">
              <a:latin typeface="Calibri Light"/>
              <a:ea typeface="Calibri Light"/>
              <a:cs typeface="Calibri Light"/>
            </a:endParaRPr>
          </a:p>
          <a:p>
            <a:pPr marL="0" indent="0">
              <a:buNone/>
            </a:pPr>
            <a:r>
              <a:rPr lang="en-US" sz="2600" b="1">
                <a:latin typeface="Calibri Light"/>
                <a:ea typeface="Calibri Light"/>
                <a:cs typeface="Calibri Light"/>
              </a:rPr>
              <a:t>Consumer Behavior: </a:t>
            </a:r>
            <a:r>
              <a:rPr lang="en-US" sz="2600">
                <a:latin typeface="Calibri Light"/>
                <a:ea typeface="Calibri Light"/>
                <a:cs typeface="Calibri Light"/>
              </a:rPr>
              <a:t>study of how people buy and use goods and services</a:t>
            </a:r>
          </a:p>
          <a:p>
            <a:pPr marL="0" indent="0">
              <a:buNone/>
            </a:pPr>
            <a:endParaRPr lang="en-US" sz="2600">
              <a:latin typeface="Calibri Light"/>
              <a:ea typeface="Calibri Light"/>
              <a:cs typeface="Calibri Light"/>
            </a:endParaRPr>
          </a:p>
          <a:p>
            <a:pPr marL="0" indent="0" algn="ctr">
              <a:buNone/>
            </a:pPr>
            <a:endParaRPr lang="en-US" sz="2600" b="1" dirty="0">
              <a:solidFill>
                <a:srgbClr val="FF0000"/>
              </a:solidFill>
              <a:latin typeface="Calibri Light"/>
              <a:ea typeface="Calibri Light"/>
              <a:cs typeface="Calibri Light"/>
            </a:endParaRPr>
          </a:p>
          <a:p>
            <a:pPr marL="0" indent="0" algn="ctr">
              <a:buNone/>
            </a:pPr>
            <a:r>
              <a:rPr lang="en-US" sz="2600" b="1">
                <a:solidFill>
                  <a:srgbClr val="FF0000"/>
                </a:solidFill>
                <a:latin typeface="Calibri Light"/>
                <a:ea typeface="Calibri Light"/>
                <a:cs typeface="Calibri Light"/>
              </a:rPr>
              <a:t>Reflect: How can these be related to frugal minimalism?</a:t>
            </a:r>
            <a:endParaRPr lang="en-US"/>
          </a:p>
          <a:p>
            <a:pPr marL="514350" indent="-514350"/>
            <a:endParaRPr lang="en-US" sz="2600">
              <a:latin typeface="Calibri Light"/>
              <a:ea typeface="Calibri Light"/>
              <a:cs typeface="Calibri Light"/>
            </a:endParaRPr>
          </a:p>
          <a:p>
            <a:pPr marL="514350" indent="-514350"/>
            <a:endParaRPr lang="en-US" sz="2600">
              <a:latin typeface="Calibri Light"/>
              <a:ea typeface="Calibri Light"/>
              <a:cs typeface="Calibri Light"/>
            </a:endParaRPr>
          </a:p>
        </p:txBody>
      </p:sp>
    </p:spTree>
    <p:extLst>
      <p:ext uri="{BB962C8B-B14F-4D97-AF65-F5344CB8AC3E}">
        <p14:creationId xmlns:p14="http://schemas.microsoft.com/office/powerpoint/2010/main" val="2151650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6907B-0DC9-E64D-B7CC-FD7066550EDE}"/>
              </a:ext>
            </a:extLst>
          </p:cNvPr>
          <p:cNvSpPr txBox="1">
            <a:spLocks/>
          </p:cNvSpPr>
          <p:nvPr/>
        </p:nvSpPr>
        <p:spPr>
          <a:xfrm>
            <a:off x="706223" y="469339"/>
            <a:ext cx="10582841" cy="1221350"/>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err="1">
                <a:solidFill>
                  <a:srgbClr val="414A58"/>
                </a:solidFill>
                <a:latin typeface="Calibri"/>
                <a:cs typeface="Calibri"/>
              </a:rPr>
              <a:t>EconEdLink</a:t>
            </a:r>
            <a:r>
              <a:rPr lang="en-US">
                <a:solidFill>
                  <a:srgbClr val="414A58"/>
                </a:solidFill>
                <a:latin typeface="Calibri"/>
                <a:cs typeface="Calibri"/>
              </a:rPr>
              <a:t> Lessons</a:t>
            </a:r>
            <a:endParaRPr lang="en-US"/>
          </a:p>
        </p:txBody>
      </p:sp>
      <p:sp>
        <p:nvSpPr>
          <p:cNvPr id="5" name="Slide Number Placeholder 4">
            <a:extLst>
              <a:ext uri="{FF2B5EF4-FFF2-40B4-BE49-F238E27FC236}">
                <a16:creationId xmlns:a16="http://schemas.microsoft.com/office/drawing/2014/main" id="{311A261A-0029-224B-814E-E9E4A90E2717}"/>
              </a:ext>
            </a:extLst>
          </p:cNvPr>
          <p:cNvSpPr>
            <a:spLocks noGrp="1"/>
          </p:cNvSpPr>
          <p:nvPr>
            <p:ph type="sldNum" sz="quarter" idx="4"/>
          </p:nvPr>
        </p:nvSpPr>
        <p:spPr/>
        <p:txBody>
          <a:bodyPr/>
          <a:lstStyle/>
          <a:p>
            <a:fld id="{FAEE96CF-4053-2149-B5F9-FD566E7161CA}" type="slidenum">
              <a:rPr lang="en-US" smtClean="0"/>
              <a:pPr/>
              <a:t>15</a:t>
            </a:fld>
            <a:endParaRPr lang="en-US"/>
          </a:p>
        </p:txBody>
      </p:sp>
      <p:sp>
        <p:nvSpPr>
          <p:cNvPr id="7" name="Text Placeholder 2">
            <a:extLst>
              <a:ext uri="{FF2B5EF4-FFF2-40B4-BE49-F238E27FC236}">
                <a16:creationId xmlns:a16="http://schemas.microsoft.com/office/drawing/2014/main" id="{CFE44B4D-EE35-791D-FFED-144A9DDFC4FB}"/>
              </a:ext>
            </a:extLst>
          </p:cNvPr>
          <p:cNvSpPr txBox="1">
            <a:spLocks/>
          </p:cNvSpPr>
          <p:nvPr/>
        </p:nvSpPr>
        <p:spPr>
          <a:xfrm>
            <a:off x="770959" y="1825625"/>
            <a:ext cx="10517192" cy="435133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600" b="1">
                <a:latin typeface="Calibri Light"/>
                <a:ea typeface="Calibri Light"/>
                <a:cs typeface="Calibri Light"/>
              </a:rPr>
              <a:t>Consumer Demand Lesson</a:t>
            </a:r>
            <a:r>
              <a:rPr lang="en-US" sz="2600">
                <a:latin typeface="Calibri Light"/>
                <a:ea typeface="Calibri Light"/>
                <a:cs typeface="Calibri Light"/>
              </a:rPr>
              <a:t>: Would you demand it? (</a:t>
            </a:r>
            <a:r>
              <a:rPr lang="en-US" sz="2600" dirty="0">
                <a:ea typeface="+mn-lt"/>
                <a:cs typeface="+mn-lt"/>
                <a:hlinkClick r:id="rId2"/>
              </a:rPr>
              <a:t>https://econedlink.org/resources/would-you-demand-it/</a:t>
            </a:r>
            <a:r>
              <a:rPr lang="en-US" sz="2600">
                <a:ea typeface="+mn-lt"/>
                <a:cs typeface="+mn-lt"/>
              </a:rPr>
              <a:t>) </a:t>
            </a:r>
            <a:endParaRPr lang="en-US"/>
          </a:p>
          <a:p>
            <a:pPr marL="0" indent="0">
              <a:buNone/>
            </a:pPr>
            <a:endParaRPr lang="en-US" sz="2600">
              <a:latin typeface="Calibri Light"/>
              <a:ea typeface="Calibri Light"/>
              <a:cs typeface="Calibri Light"/>
            </a:endParaRPr>
          </a:p>
          <a:p>
            <a:pPr marL="0" indent="0">
              <a:buNone/>
            </a:pPr>
            <a:r>
              <a:rPr lang="en-US" sz="2600" b="1">
                <a:latin typeface="Calibri Light"/>
                <a:ea typeface="Calibri Light"/>
                <a:cs typeface="Calibri Light"/>
              </a:rPr>
              <a:t>Consumer Behavior Lesson</a:t>
            </a:r>
            <a:r>
              <a:rPr lang="en-US" sz="2600">
                <a:latin typeface="Calibri Light"/>
                <a:ea typeface="Calibri Light"/>
                <a:cs typeface="Calibri Light"/>
              </a:rPr>
              <a:t>: Be an Energy Saver (</a:t>
            </a:r>
            <a:r>
              <a:rPr lang="en-US" sz="2600" dirty="0">
                <a:ea typeface="+mn-lt"/>
                <a:cs typeface="+mn-lt"/>
                <a:hlinkClick r:id="rId3"/>
              </a:rPr>
              <a:t>https://econedlink.org/resources/be-an-energy-saver/</a:t>
            </a:r>
            <a:r>
              <a:rPr lang="en-US" sz="2600">
                <a:ea typeface="+mn-lt"/>
                <a:cs typeface="+mn-lt"/>
              </a:rPr>
              <a:t>) </a:t>
            </a:r>
          </a:p>
          <a:p>
            <a:pPr marL="0" indent="0">
              <a:buNone/>
            </a:pPr>
            <a:endParaRPr lang="en-US" sz="2600">
              <a:latin typeface="Calibri Light"/>
              <a:ea typeface="Calibri Light"/>
              <a:cs typeface="Calibri Light"/>
            </a:endParaRPr>
          </a:p>
          <a:p>
            <a:pPr marL="0" indent="0">
              <a:buNone/>
            </a:pPr>
            <a:endParaRPr lang="en-US" sz="2600" dirty="0">
              <a:solidFill>
                <a:srgbClr val="FF0000"/>
              </a:solidFill>
              <a:latin typeface="Calibri Light"/>
              <a:ea typeface="Calibri Light"/>
              <a:cs typeface="Calibri Light"/>
            </a:endParaRPr>
          </a:p>
          <a:p>
            <a:pPr marL="0" indent="0">
              <a:buNone/>
            </a:pPr>
            <a:r>
              <a:rPr lang="en-US" sz="2600" dirty="0">
                <a:solidFill>
                  <a:srgbClr val="FF0000"/>
                </a:solidFill>
                <a:latin typeface="Calibri Light"/>
                <a:ea typeface="Calibri Light"/>
                <a:cs typeface="Calibri Light"/>
              </a:rPr>
              <a:t>Frugal Minimalism Connections? Use chat now and/or journal to brainstorm </a:t>
            </a:r>
            <a:r>
              <a:rPr lang="en-US" sz="2600">
                <a:solidFill>
                  <a:srgbClr val="FF0000"/>
                </a:solidFill>
                <a:latin typeface="Calibri Light"/>
                <a:ea typeface="Calibri Light"/>
                <a:cs typeface="Calibri Light"/>
              </a:rPr>
              <a:t>how these lesson topics might be connected.</a:t>
            </a:r>
            <a:endParaRPr lang="en-US"/>
          </a:p>
          <a:p>
            <a:pPr marL="457200" indent="-457200"/>
            <a:endParaRPr lang="en-US" sz="2600">
              <a:latin typeface="Calibri Light"/>
              <a:ea typeface="Calibri Light"/>
              <a:cs typeface="Calibri Light"/>
            </a:endParaRPr>
          </a:p>
          <a:p>
            <a:pPr marL="514350" indent="-514350"/>
            <a:endParaRPr lang="en-US" sz="2600">
              <a:latin typeface="Calibri Light"/>
              <a:ea typeface="Calibri Light"/>
              <a:cs typeface="Calibri Light"/>
            </a:endParaRPr>
          </a:p>
          <a:p>
            <a:pPr marL="514350" indent="-514350"/>
            <a:endParaRPr lang="en-US" sz="2600">
              <a:latin typeface="Calibri Light"/>
              <a:ea typeface="Calibri Light"/>
              <a:cs typeface="Calibri Light"/>
            </a:endParaRPr>
          </a:p>
        </p:txBody>
      </p:sp>
    </p:spTree>
    <p:extLst>
      <p:ext uri="{BB962C8B-B14F-4D97-AF65-F5344CB8AC3E}">
        <p14:creationId xmlns:p14="http://schemas.microsoft.com/office/powerpoint/2010/main" val="27566613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6BBADD-78CC-463C-AC65-1D3D5A8EBF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24384A-F0C5-A41B-617E-8A08742F676E}"/>
              </a:ext>
            </a:extLst>
          </p:cNvPr>
          <p:cNvSpPr txBox="1">
            <a:spLocks/>
          </p:cNvSpPr>
          <p:nvPr/>
        </p:nvSpPr>
        <p:spPr>
          <a:xfrm>
            <a:off x="706223" y="469339"/>
            <a:ext cx="10582841" cy="1221350"/>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err="1">
                <a:solidFill>
                  <a:srgbClr val="414A58"/>
                </a:solidFill>
                <a:latin typeface="Calibri"/>
                <a:cs typeface="Calibri"/>
              </a:rPr>
              <a:t>EconEdLink</a:t>
            </a:r>
            <a:r>
              <a:rPr lang="en-US">
                <a:solidFill>
                  <a:srgbClr val="414A58"/>
                </a:solidFill>
                <a:latin typeface="Calibri"/>
                <a:cs typeface="Calibri"/>
              </a:rPr>
              <a:t> Lessons</a:t>
            </a:r>
            <a:endParaRPr lang="en-US"/>
          </a:p>
        </p:txBody>
      </p:sp>
      <p:sp>
        <p:nvSpPr>
          <p:cNvPr id="5" name="Slide Number Placeholder 4">
            <a:extLst>
              <a:ext uri="{FF2B5EF4-FFF2-40B4-BE49-F238E27FC236}">
                <a16:creationId xmlns:a16="http://schemas.microsoft.com/office/drawing/2014/main" id="{3F4D3EEE-BEF4-0F37-C272-860A20EF2BD6}"/>
              </a:ext>
            </a:extLst>
          </p:cNvPr>
          <p:cNvSpPr>
            <a:spLocks noGrp="1"/>
          </p:cNvSpPr>
          <p:nvPr>
            <p:ph type="sldNum" sz="quarter" idx="4"/>
          </p:nvPr>
        </p:nvSpPr>
        <p:spPr/>
        <p:txBody>
          <a:bodyPr/>
          <a:lstStyle/>
          <a:p>
            <a:fld id="{FAEE96CF-4053-2149-B5F9-FD566E7161CA}" type="slidenum">
              <a:rPr lang="en-US" smtClean="0"/>
              <a:pPr/>
              <a:t>16</a:t>
            </a:fld>
            <a:endParaRPr lang="en-US"/>
          </a:p>
        </p:txBody>
      </p:sp>
      <p:sp>
        <p:nvSpPr>
          <p:cNvPr id="7" name="Text Placeholder 2">
            <a:extLst>
              <a:ext uri="{FF2B5EF4-FFF2-40B4-BE49-F238E27FC236}">
                <a16:creationId xmlns:a16="http://schemas.microsoft.com/office/drawing/2014/main" id="{49CA4393-AB95-D095-226A-CA907E329AB4}"/>
              </a:ext>
            </a:extLst>
          </p:cNvPr>
          <p:cNvSpPr txBox="1">
            <a:spLocks/>
          </p:cNvSpPr>
          <p:nvPr/>
        </p:nvSpPr>
        <p:spPr>
          <a:xfrm>
            <a:off x="770959" y="1825625"/>
            <a:ext cx="10517192" cy="435133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dirty="0">
                <a:latin typeface="Calibri Light"/>
                <a:ea typeface="Calibri Light"/>
                <a:cs typeface="Calibri Light"/>
              </a:rPr>
              <a:t>Consumer Demand Lesson</a:t>
            </a:r>
            <a:r>
              <a:rPr lang="en-US" sz="1800">
                <a:latin typeface="Calibri Light"/>
                <a:ea typeface="Calibri Light"/>
                <a:cs typeface="Calibri Light"/>
              </a:rPr>
              <a:t>: Would you demand it? </a:t>
            </a:r>
            <a:endParaRPr lang="en-US" sz="1800">
              <a:latin typeface="Calibri"/>
              <a:ea typeface="Calibri"/>
              <a:cs typeface="Calibri"/>
            </a:endParaRPr>
          </a:p>
          <a:p>
            <a:pPr marL="0" indent="0">
              <a:buNone/>
            </a:pPr>
            <a:endParaRPr lang="en-US" sz="1800" dirty="0">
              <a:latin typeface="Calibri Light"/>
              <a:ea typeface="Calibri Light"/>
              <a:cs typeface="Calibri Light"/>
            </a:endParaRPr>
          </a:p>
          <a:p>
            <a:pPr>
              <a:buNone/>
            </a:pPr>
            <a:r>
              <a:rPr lang="en-US" sz="1800">
                <a:solidFill>
                  <a:srgbClr val="474747"/>
                </a:solidFill>
                <a:ea typeface="+mn-lt"/>
                <a:cs typeface="+mn-lt"/>
              </a:rPr>
              <a:t>Students will be able to:</a:t>
            </a:r>
            <a:endParaRPr lang="en-US" sz="1800">
              <a:ea typeface="+mn-lt"/>
              <a:cs typeface="+mn-lt"/>
            </a:endParaRPr>
          </a:p>
          <a:p>
            <a:pPr>
              <a:buFont typeface="Arial"/>
              <a:buChar char="•"/>
            </a:pPr>
            <a:r>
              <a:rPr lang="en-US" sz="1800">
                <a:solidFill>
                  <a:srgbClr val="545454"/>
                </a:solidFill>
                <a:ea typeface="+mn-lt"/>
                <a:cs typeface="+mn-lt"/>
              </a:rPr>
              <a:t>Explain the basic principles of demand.</a:t>
            </a:r>
            <a:endParaRPr lang="en-US" sz="1800">
              <a:ea typeface="+mn-lt"/>
              <a:cs typeface="+mn-lt"/>
            </a:endParaRPr>
          </a:p>
          <a:p>
            <a:pPr>
              <a:buFont typeface="Arial"/>
              <a:buChar char="•"/>
            </a:pPr>
            <a:r>
              <a:rPr lang="en-US" sz="1800">
                <a:solidFill>
                  <a:srgbClr val="545454"/>
                </a:solidFill>
                <a:ea typeface="+mn-lt"/>
                <a:cs typeface="+mn-lt"/>
              </a:rPr>
              <a:t>Recognize the relationship between price and quantity demand.</a:t>
            </a:r>
            <a:endParaRPr lang="en-US" sz="1800">
              <a:ea typeface="+mn-lt"/>
              <a:cs typeface="+mn-lt"/>
            </a:endParaRPr>
          </a:p>
          <a:p>
            <a:pPr>
              <a:buFont typeface="Arial"/>
              <a:buChar char="•"/>
            </a:pPr>
            <a:r>
              <a:rPr lang="en-US" sz="1800">
                <a:solidFill>
                  <a:srgbClr val="545454"/>
                </a:solidFill>
                <a:ea typeface="+mn-lt"/>
                <a:cs typeface="+mn-lt"/>
              </a:rPr>
              <a:t>Demonstrate an understanding of the determinants of demand</a:t>
            </a:r>
            <a:endParaRPr lang="en-US" sz="1800">
              <a:ea typeface="+mn-lt"/>
              <a:cs typeface="+mn-lt"/>
            </a:endParaRPr>
          </a:p>
          <a:p>
            <a:pPr marL="0" indent="0">
              <a:buNone/>
            </a:pPr>
            <a:endParaRPr lang="en-US" sz="1800" dirty="0">
              <a:latin typeface="Calibri Light"/>
              <a:ea typeface="Calibri Light"/>
              <a:cs typeface="Calibri Light"/>
            </a:endParaRPr>
          </a:p>
          <a:p>
            <a:pPr marL="0" indent="0">
              <a:buNone/>
            </a:pPr>
            <a:r>
              <a:rPr lang="en-US" sz="1800" dirty="0">
                <a:latin typeface="Calibri Light"/>
                <a:ea typeface="Calibri Light"/>
                <a:cs typeface="Calibri Light"/>
              </a:rPr>
              <a:t>Example: </a:t>
            </a:r>
            <a:r>
              <a:rPr lang="en-US" sz="1800" dirty="0">
                <a:solidFill>
                  <a:srgbClr val="474747"/>
                </a:solidFill>
                <a:ea typeface="+mn-lt"/>
                <a:cs typeface="+mn-lt"/>
              </a:rPr>
              <a:t>Ask student to explain why prices increased during this time period. Answers should include an increase in the number of features, memory, etc.) Ask students what they think would happen if the price of today’s cell phones were only $5. Most likely, more people would want to buy them because the price is so low. Explain that low prices tend to increase the quantity demanded for goods and services, while higher prices tend to decrease the quantity demanded. This inverse relationship between price and demand is called the law of demand. Understanding this concept will help them appreciate the role of consumers in the marketplace.</a:t>
            </a:r>
            <a:endParaRPr lang="en-US" sz="1800" dirty="0">
              <a:latin typeface="Calibri Light"/>
              <a:ea typeface="Calibri Light"/>
              <a:cs typeface="Calibri Light"/>
            </a:endParaRPr>
          </a:p>
          <a:p>
            <a:pPr marL="0" indent="0">
              <a:buNone/>
            </a:pPr>
            <a:endParaRPr lang="en-US" sz="2600">
              <a:latin typeface="Calibri Light"/>
              <a:ea typeface="Calibri Light"/>
              <a:cs typeface="Calibri Light"/>
            </a:endParaRPr>
          </a:p>
          <a:p>
            <a:pPr marL="457200" indent="-457200"/>
            <a:endParaRPr lang="en-US" sz="2600">
              <a:latin typeface="Calibri Light"/>
              <a:ea typeface="Calibri Light"/>
              <a:cs typeface="Calibri Light"/>
            </a:endParaRPr>
          </a:p>
          <a:p>
            <a:pPr marL="514350" indent="-514350"/>
            <a:endParaRPr lang="en-US" sz="2600">
              <a:latin typeface="Calibri Light"/>
              <a:ea typeface="Calibri Light"/>
              <a:cs typeface="Calibri Light"/>
            </a:endParaRPr>
          </a:p>
          <a:p>
            <a:pPr marL="514350" indent="-514350"/>
            <a:endParaRPr lang="en-US" sz="2600">
              <a:latin typeface="Calibri Light"/>
              <a:ea typeface="Calibri Light"/>
              <a:cs typeface="Calibri Light"/>
            </a:endParaRPr>
          </a:p>
        </p:txBody>
      </p:sp>
      <p:pic>
        <p:nvPicPr>
          <p:cNvPr id="3" name="Picture 2">
            <a:extLst>
              <a:ext uri="{FF2B5EF4-FFF2-40B4-BE49-F238E27FC236}">
                <a16:creationId xmlns:a16="http://schemas.microsoft.com/office/drawing/2014/main" id="{906C5A3F-B862-6D7A-4939-B40DB9FE1D00}"/>
              </a:ext>
            </a:extLst>
          </p:cNvPr>
          <p:cNvPicPr>
            <a:picLocks noChangeAspect="1"/>
          </p:cNvPicPr>
          <p:nvPr/>
        </p:nvPicPr>
        <p:blipFill>
          <a:blip r:embed="rId2"/>
          <a:stretch>
            <a:fillRect/>
          </a:stretch>
        </p:blipFill>
        <p:spPr>
          <a:xfrm>
            <a:off x="7680990" y="1694155"/>
            <a:ext cx="3606642" cy="2041865"/>
          </a:xfrm>
          <a:prstGeom prst="rect">
            <a:avLst/>
          </a:prstGeom>
        </p:spPr>
      </p:pic>
    </p:spTree>
    <p:extLst>
      <p:ext uri="{BB962C8B-B14F-4D97-AF65-F5344CB8AC3E}">
        <p14:creationId xmlns:p14="http://schemas.microsoft.com/office/powerpoint/2010/main" val="42122177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8AA90A-72E0-F6FA-720B-959D9658B7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0DD542-24F0-4ABA-46CF-C204508F9320}"/>
              </a:ext>
            </a:extLst>
          </p:cNvPr>
          <p:cNvSpPr txBox="1">
            <a:spLocks/>
          </p:cNvSpPr>
          <p:nvPr/>
        </p:nvSpPr>
        <p:spPr>
          <a:xfrm>
            <a:off x="706223" y="469339"/>
            <a:ext cx="10582841" cy="1221350"/>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err="1">
                <a:solidFill>
                  <a:srgbClr val="414A58"/>
                </a:solidFill>
                <a:latin typeface="Calibri"/>
                <a:cs typeface="Calibri"/>
              </a:rPr>
              <a:t>EconEdLink</a:t>
            </a:r>
            <a:r>
              <a:rPr lang="en-US">
                <a:solidFill>
                  <a:srgbClr val="414A58"/>
                </a:solidFill>
                <a:latin typeface="Calibri"/>
                <a:cs typeface="Calibri"/>
              </a:rPr>
              <a:t> Lessons</a:t>
            </a:r>
            <a:endParaRPr lang="en-US"/>
          </a:p>
        </p:txBody>
      </p:sp>
      <p:sp>
        <p:nvSpPr>
          <p:cNvPr id="5" name="Slide Number Placeholder 4">
            <a:extLst>
              <a:ext uri="{FF2B5EF4-FFF2-40B4-BE49-F238E27FC236}">
                <a16:creationId xmlns:a16="http://schemas.microsoft.com/office/drawing/2014/main" id="{437EC250-DABE-376C-2272-26D4C869793D}"/>
              </a:ext>
            </a:extLst>
          </p:cNvPr>
          <p:cNvSpPr>
            <a:spLocks noGrp="1"/>
          </p:cNvSpPr>
          <p:nvPr>
            <p:ph type="sldNum" sz="quarter" idx="4"/>
          </p:nvPr>
        </p:nvSpPr>
        <p:spPr/>
        <p:txBody>
          <a:bodyPr/>
          <a:lstStyle/>
          <a:p>
            <a:fld id="{FAEE96CF-4053-2149-B5F9-FD566E7161CA}" type="slidenum">
              <a:rPr lang="en-US" smtClean="0"/>
              <a:pPr/>
              <a:t>17</a:t>
            </a:fld>
            <a:endParaRPr lang="en-US"/>
          </a:p>
        </p:txBody>
      </p:sp>
      <p:sp>
        <p:nvSpPr>
          <p:cNvPr id="7" name="Text Placeholder 2">
            <a:extLst>
              <a:ext uri="{FF2B5EF4-FFF2-40B4-BE49-F238E27FC236}">
                <a16:creationId xmlns:a16="http://schemas.microsoft.com/office/drawing/2014/main" id="{D2867934-921F-7B2E-9A47-AD5EB650B9E9}"/>
              </a:ext>
            </a:extLst>
          </p:cNvPr>
          <p:cNvSpPr txBox="1">
            <a:spLocks/>
          </p:cNvSpPr>
          <p:nvPr/>
        </p:nvSpPr>
        <p:spPr>
          <a:xfrm>
            <a:off x="735016" y="1552456"/>
            <a:ext cx="10553135" cy="4624507"/>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a:latin typeface="Calibri Light"/>
                <a:ea typeface="Calibri Light"/>
                <a:cs typeface="Calibri Light"/>
              </a:rPr>
              <a:t>Consumer Behavior Lesson</a:t>
            </a:r>
            <a:r>
              <a:rPr lang="en-US" sz="1800">
                <a:latin typeface="Calibri Light"/>
                <a:ea typeface="Calibri Light"/>
                <a:cs typeface="Calibri Light"/>
              </a:rPr>
              <a:t>: Be an Energy Saver</a:t>
            </a:r>
            <a:endParaRPr lang="en-US" sz="1800">
              <a:ea typeface="Calibri"/>
              <a:cs typeface="Calibri"/>
            </a:endParaRPr>
          </a:p>
          <a:p>
            <a:pPr marL="0" indent="0">
              <a:buNone/>
            </a:pPr>
            <a:endParaRPr lang="en-US" sz="1800" dirty="0">
              <a:solidFill>
                <a:srgbClr val="000000"/>
              </a:solidFill>
              <a:latin typeface="Calibri Light"/>
              <a:ea typeface="Calibri Light"/>
              <a:cs typeface="Calibri Light"/>
            </a:endParaRPr>
          </a:p>
          <a:p>
            <a:pPr>
              <a:buNone/>
            </a:pPr>
            <a:r>
              <a:rPr lang="en-US" sz="1800">
                <a:solidFill>
                  <a:srgbClr val="000000"/>
                </a:solidFill>
              </a:rPr>
              <a:t>Learning Objectives</a:t>
            </a:r>
            <a:endParaRPr lang="en-US" sz="1800">
              <a:ea typeface="Calibri"/>
              <a:cs typeface="Calibri"/>
            </a:endParaRPr>
          </a:p>
          <a:p>
            <a:pPr>
              <a:buFont typeface="Arial"/>
              <a:buChar char="•"/>
            </a:pPr>
            <a:r>
              <a:rPr lang="en-US" sz="1800">
                <a:solidFill>
                  <a:srgbClr val="545454"/>
                </a:solidFill>
                <a:ea typeface="+mn-lt"/>
                <a:cs typeface="+mn-lt"/>
              </a:rPr>
              <a:t>Identify energy alternatives that use people power.</a:t>
            </a:r>
            <a:endParaRPr lang="en-US" sz="1800">
              <a:ea typeface="+mn-lt"/>
              <a:cs typeface="+mn-lt"/>
            </a:endParaRPr>
          </a:p>
          <a:p>
            <a:pPr>
              <a:buFont typeface="Arial"/>
              <a:buChar char="•"/>
            </a:pPr>
            <a:r>
              <a:rPr lang="en-US" sz="1800">
                <a:solidFill>
                  <a:srgbClr val="545454"/>
                </a:solidFill>
                <a:ea typeface="+mn-lt"/>
                <a:cs typeface="+mn-lt"/>
              </a:rPr>
              <a:t>Compute the operating cost of a major appliance.</a:t>
            </a:r>
            <a:endParaRPr lang="en-US" sz="1800">
              <a:ea typeface="+mn-lt"/>
              <a:cs typeface="+mn-lt"/>
            </a:endParaRPr>
          </a:p>
          <a:p>
            <a:pPr>
              <a:buFont typeface="Arial"/>
              <a:buChar char="•"/>
            </a:pPr>
            <a:r>
              <a:rPr lang="en-US" sz="1800">
                <a:solidFill>
                  <a:srgbClr val="545454"/>
                </a:solidFill>
                <a:ea typeface="+mn-lt"/>
                <a:cs typeface="+mn-lt"/>
              </a:rPr>
              <a:t>Choose the best deal on an appliance after considering both the purchase price and lifetime operation costs of an appliance.</a:t>
            </a:r>
          </a:p>
          <a:p>
            <a:pPr>
              <a:buFont typeface="Arial"/>
              <a:buChar char="•"/>
            </a:pPr>
            <a:r>
              <a:rPr lang="en-US" sz="1800">
                <a:solidFill>
                  <a:srgbClr val="545454"/>
                </a:solidFill>
                <a:ea typeface="+mn-lt"/>
                <a:cs typeface="+mn-lt"/>
              </a:rPr>
              <a:t>Explain how economic incentives influence people’s behavior.</a:t>
            </a:r>
            <a:endParaRPr lang="en-US" sz="1800">
              <a:ea typeface="Calibri"/>
              <a:cs typeface="Calibri"/>
            </a:endParaRPr>
          </a:p>
          <a:p>
            <a:pPr>
              <a:buFont typeface="Arial"/>
              <a:buChar char="•"/>
            </a:pPr>
            <a:endParaRPr lang="en-US" sz="1800" dirty="0">
              <a:solidFill>
                <a:srgbClr val="545454"/>
              </a:solidFill>
              <a:ea typeface="+mn-lt"/>
              <a:cs typeface="+mn-lt"/>
            </a:endParaRPr>
          </a:p>
          <a:p>
            <a:pPr>
              <a:buNone/>
            </a:pPr>
            <a:r>
              <a:rPr lang="en-US" sz="1800" dirty="0">
                <a:solidFill>
                  <a:srgbClr val="474747"/>
                </a:solidFill>
                <a:ea typeface="+mn-lt"/>
                <a:cs typeface="+mn-lt"/>
              </a:rPr>
              <a:t>This lesson focuses on the scarce and nonrenewable nature of fossil fuels in order to stimulate student thinking about energy conservation. </a:t>
            </a:r>
            <a:endParaRPr lang="en-US" sz="1800">
              <a:solidFill>
                <a:srgbClr val="000000"/>
              </a:solidFill>
              <a:ea typeface="+mn-lt"/>
              <a:cs typeface="+mn-lt"/>
            </a:endParaRPr>
          </a:p>
          <a:p>
            <a:pPr>
              <a:buNone/>
            </a:pPr>
            <a:r>
              <a:rPr lang="en-US" sz="1800">
                <a:solidFill>
                  <a:srgbClr val="474747"/>
                </a:solidFill>
                <a:ea typeface="+mn-lt"/>
                <a:cs typeface="+mn-lt"/>
              </a:rPr>
              <a:t>In this lesson, students examine options for reducing their dependence on energy resources, especially by substituting people power for other forms of energy and </a:t>
            </a:r>
            <a:r>
              <a:rPr lang="en-US" sz="1800" dirty="0">
                <a:solidFill>
                  <a:srgbClr val="474747"/>
                </a:solidFill>
                <a:ea typeface="+mn-lt"/>
                <a:cs typeface="+mn-lt"/>
              </a:rPr>
              <a:t>purchasing energy efficient home appliances. Students also explore some of the government programs that are influencing consumer choices in the marketplace</a:t>
            </a:r>
            <a:endParaRPr lang="en-US" sz="1800">
              <a:ea typeface="Calibri"/>
              <a:cs typeface="Calibri"/>
            </a:endParaRPr>
          </a:p>
          <a:p>
            <a:pPr marL="514350" indent="-514350"/>
            <a:endParaRPr lang="en-US" sz="2600">
              <a:latin typeface="Calibri Light"/>
              <a:ea typeface="Calibri Light"/>
              <a:cs typeface="Calibri Light"/>
            </a:endParaRPr>
          </a:p>
          <a:p>
            <a:pPr marL="514350" indent="-514350"/>
            <a:endParaRPr lang="en-US" sz="2600">
              <a:latin typeface="Calibri Light"/>
              <a:ea typeface="Calibri Light"/>
              <a:cs typeface="Calibri Light"/>
            </a:endParaRPr>
          </a:p>
        </p:txBody>
      </p:sp>
      <p:pic>
        <p:nvPicPr>
          <p:cNvPr id="3" name="Picture 2">
            <a:extLst>
              <a:ext uri="{FF2B5EF4-FFF2-40B4-BE49-F238E27FC236}">
                <a16:creationId xmlns:a16="http://schemas.microsoft.com/office/drawing/2014/main" id="{C37D7232-43BD-E553-2484-BDAF97660B74}"/>
              </a:ext>
            </a:extLst>
          </p:cNvPr>
          <p:cNvPicPr>
            <a:picLocks noChangeAspect="1"/>
          </p:cNvPicPr>
          <p:nvPr/>
        </p:nvPicPr>
        <p:blipFill>
          <a:blip r:embed="rId2"/>
          <a:stretch>
            <a:fillRect/>
          </a:stretch>
        </p:blipFill>
        <p:spPr>
          <a:xfrm>
            <a:off x="8065697" y="1552753"/>
            <a:ext cx="2817963" cy="1581511"/>
          </a:xfrm>
          <a:prstGeom prst="rect">
            <a:avLst/>
          </a:prstGeom>
        </p:spPr>
      </p:pic>
    </p:spTree>
    <p:extLst>
      <p:ext uri="{BB962C8B-B14F-4D97-AF65-F5344CB8AC3E}">
        <p14:creationId xmlns:p14="http://schemas.microsoft.com/office/powerpoint/2010/main" val="7667536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ook cover with a sloth and squirrel in a pickle jar&#10;&#10;Description automatically generated">
            <a:extLst>
              <a:ext uri="{FF2B5EF4-FFF2-40B4-BE49-F238E27FC236}">
                <a16:creationId xmlns:a16="http://schemas.microsoft.com/office/drawing/2014/main" id="{1A5E8AA4-F7D2-743F-026F-2554DE1CBEB1}"/>
              </a:ext>
            </a:extLst>
          </p:cNvPr>
          <p:cNvPicPr>
            <a:picLocks noChangeAspect="1"/>
          </p:cNvPicPr>
          <p:nvPr/>
        </p:nvPicPr>
        <p:blipFill rotWithShape="1">
          <a:blip r:embed="rId2"/>
          <a:srcRect l="21640" r="26789"/>
          <a:stretch/>
        </p:blipFill>
        <p:spPr>
          <a:xfrm>
            <a:off x="6193218" y="0"/>
            <a:ext cx="6083813" cy="6858000"/>
          </a:xfrm>
          <a:prstGeom prst="rect">
            <a:avLst/>
          </a:prstGeom>
        </p:spPr>
      </p:pic>
      <p:pic>
        <p:nvPicPr>
          <p:cNvPr id="5" name="Picture 4">
            <a:extLst>
              <a:ext uri="{FF2B5EF4-FFF2-40B4-BE49-F238E27FC236}">
                <a16:creationId xmlns:a16="http://schemas.microsoft.com/office/drawing/2014/main" id="{491F6E2D-AB04-B9EB-3236-1AC86FDAEFFE}"/>
              </a:ext>
            </a:extLst>
          </p:cNvPr>
          <p:cNvPicPr>
            <a:picLocks noChangeAspect="1"/>
          </p:cNvPicPr>
          <p:nvPr/>
        </p:nvPicPr>
        <p:blipFill rotWithShape="1">
          <a:blip r:embed="rId3"/>
          <a:srcRect l="29" r="29"/>
          <a:stretch/>
        </p:blipFill>
        <p:spPr>
          <a:xfrm>
            <a:off x="0" y="0"/>
            <a:ext cx="9411909" cy="6896083"/>
          </a:xfrm>
          <a:prstGeom prst="rect">
            <a:avLst/>
          </a:prstGeom>
        </p:spPr>
      </p:pic>
      <p:sp>
        <p:nvSpPr>
          <p:cNvPr id="3" name="Text Placeholder 2">
            <a:extLst>
              <a:ext uri="{FF2B5EF4-FFF2-40B4-BE49-F238E27FC236}">
                <a16:creationId xmlns:a16="http://schemas.microsoft.com/office/drawing/2014/main" id="{9890555E-F5A8-A749-BA5F-C95D063E463A}"/>
              </a:ext>
            </a:extLst>
          </p:cNvPr>
          <p:cNvSpPr>
            <a:spLocks noGrp="1"/>
          </p:cNvSpPr>
          <p:nvPr>
            <p:ph type="body" sz="quarter" idx="10"/>
          </p:nvPr>
        </p:nvSpPr>
        <p:spPr>
          <a:xfrm>
            <a:off x="585574" y="1258725"/>
            <a:ext cx="5155180" cy="936594"/>
          </a:xfrm>
        </p:spPr>
        <p:txBody>
          <a:bodyPr lIns="91440" tIns="45720" rIns="91440" bIns="45720" anchor="t"/>
          <a:lstStyle/>
          <a:p>
            <a:r>
              <a:rPr lang="en-US" sz="4800" dirty="0">
                <a:solidFill>
                  <a:srgbClr val="FF0000"/>
                </a:solidFill>
                <a:latin typeface="Aptos Display"/>
                <a:cs typeface="Calibri"/>
              </a:rPr>
              <a:t>Reflect: </a:t>
            </a:r>
            <a:r>
              <a:rPr lang="en-US" sz="4800" dirty="0">
                <a:solidFill>
                  <a:srgbClr val="FF0000"/>
                </a:solidFill>
                <a:latin typeface="Aptos Display"/>
                <a:ea typeface="Calibri"/>
                <a:cs typeface="Calibri"/>
              </a:rPr>
              <a:t>How can our students benefit by learning about frugal </a:t>
            </a:r>
            <a:r>
              <a:rPr lang="en-US" sz="4800">
                <a:solidFill>
                  <a:srgbClr val="FF0000"/>
                </a:solidFill>
                <a:latin typeface="Aptos Display"/>
                <a:ea typeface="Calibri"/>
                <a:cs typeface="Calibri"/>
              </a:rPr>
              <a:t>minimalism? Journal and/or use chat now.</a:t>
            </a:r>
          </a:p>
        </p:txBody>
      </p:sp>
      <p:pic>
        <p:nvPicPr>
          <p:cNvPr id="6" name="Picture 5">
            <a:extLst>
              <a:ext uri="{FF2B5EF4-FFF2-40B4-BE49-F238E27FC236}">
                <a16:creationId xmlns:a16="http://schemas.microsoft.com/office/drawing/2014/main" id="{6FE388A1-8479-A276-7746-BE78447D2267}"/>
              </a:ext>
            </a:extLst>
          </p:cNvPr>
          <p:cNvPicPr>
            <a:picLocks noChangeAspect="1"/>
          </p:cNvPicPr>
          <p:nvPr/>
        </p:nvPicPr>
        <p:blipFill>
          <a:blip r:embed="rId4"/>
          <a:srcRect/>
          <a:stretch/>
        </p:blipFill>
        <p:spPr>
          <a:xfrm>
            <a:off x="708075" y="4860038"/>
            <a:ext cx="2597021" cy="1325562"/>
          </a:xfrm>
          <a:prstGeom prst="rect">
            <a:avLst/>
          </a:prstGeom>
        </p:spPr>
      </p:pic>
      <p:pic>
        <p:nvPicPr>
          <p:cNvPr id="2" name="Picture 1">
            <a:extLst>
              <a:ext uri="{FF2B5EF4-FFF2-40B4-BE49-F238E27FC236}">
                <a16:creationId xmlns:a16="http://schemas.microsoft.com/office/drawing/2014/main" id="{3033EC42-9BF3-517F-F75B-32ABA7FDC960}"/>
              </a:ext>
            </a:extLst>
          </p:cNvPr>
          <p:cNvPicPr>
            <a:picLocks noChangeAspect="1"/>
          </p:cNvPicPr>
          <p:nvPr/>
        </p:nvPicPr>
        <p:blipFill>
          <a:blip r:embed="rId5"/>
          <a:stretch>
            <a:fillRect/>
          </a:stretch>
        </p:blipFill>
        <p:spPr>
          <a:xfrm>
            <a:off x="6990072" y="1258019"/>
            <a:ext cx="5041101" cy="4406660"/>
          </a:xfrm>
          <a:prstGeom prst="rect">
            <a:avLst/>
          </a:prstGeom>
        </p:spPr>
      </p:pic>
    </p:spTree>
    <p:extLst>
      <p:ext uri="{BB962C8B-B14F-4D97-AF65-F5344CB8AC3E}">
        <p14:creationId xmlns:p14="http://schemas.microsoft.com/office/powerpoint/2010/main" val="15934630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6907B-0DC9-E64D-B7CC-FD7066550EDE}"/>
              </a:ext>
            </a:extLst>
          </p:cNvPr>
          <p:cNvSpPr txBox="1">
            <a:spLocks/>
          </p:cNvSpPr>
          <p:nvPr/>
        </p:nvSpPr>
        <p:spPr>
          <a:xfrm>
            <a:off x="743213" y="469339"/>
            <a:ext cx="8881288" cy="1228748"/>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a:solidFill>
                  <a:srgbClr val="545454"/>
                </a:solidFill>
                <a:ea typeface="+mj-lt"/>
                <a:cs typeface="+mj-lt"/>
              </a:rPr>
              <a:t>How can we explore the idea of a circular economy that emphasizes sustainability?</a:t>
            </a:r>
            <a:endParaRPr lang="en-US" sz="2800">
              <a:ea typeface="Calibri Light"/>
              <a:cs typeface="Calibri Light"/>
            </a:endParaRPr>
          </a:p>
        </p:txBody>
      </p:sp>
      <p:sp>
        <p:nvSpPr>
          <p:cNvPr id="5" name="Slide Number Placeholder 4">
            <a:extLst>
              <a:ext uri="{FF2B5EF4-FFF2-40B4-BE49-F238E27FC236}">
                <a16:creationId xmlns:a16="http://schemas.microsoft.com/office/drawing/2014/main" id="{311A261A-0029-224B-814E-E9E4A90E2717}"/>
              </a:ext>
            </a:extLst>
          </p:cNvPr>
          <p:cNvSpPr>
            <a:spLocks noGrp="1"/>
          </p:cNvSpPr>
          <p:nvPr>
            <p:ph type="sldNum" sz="quarter" idx="4"/>
          </p:nvPr>
        </p:nvSpPr>
        <p:spPr/>
        <p:txBody>
          <a:bodyPr/>
          <a:lstStyle/>
          <a:p>
            <a:fld id="{FAEE96CF-4053-2149-B5F9-FD566E7161CA}" type="slidenum">
              <a:rPr lang="en-US" dirty="0" smtClean="0"/>
              <a:pPr/>
              <a:t>19</a:t>
            </a:fld>
            <a:endParaRPr lang="en-US"/>
          </a:p>
        </p:txBody>
      </p:sp>
      <p:sp>
        <p:nvSpPr>
          <p:cNvPr id="4" name="Text Placeholder 2">
            <a:extLst>
              <a:ext uri="{FF2B5EF4-FFF2-40B4-BE49-F238E27FC236}">
                <a16:creationId xmlns:a16="http://schemas.microsoft.com/office/drawing/2014/main" id="{B97D6AFC-1B5C-888B-F90C-E340EA57F69A}"/>
              </a:ext>
            </a:extLst>
          </p:cNvPr>
          <p:cNvSpPr txBox="1">
            <a:spLocks/>
          </p:cNvSpPr>
          <p:nvPr/>
        </p:nvSpPr>
        <p:spPr>
          <a:xfrm>
            <a:off x="586008" y="1693634"/>
            <a:ext cx="3377832" cy="435133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600" b="1">
                <a:latin typeface="Calibri Light"/>
                <a:ea typeface="+mn-lt"/>
                <a:cs typeface="+mn-lt"/>
              </a:rPr>
              <a:t>Lesson Plan: Circular Flow &amp; GDP</a:t>
            </a:r>
            <a:endParaRPr lang="en-US">
              <a:latin typeface="Calibri Light"/>
              <a:ea typeface="+mn-lt"/>
              <a:cs typeface="+mn-lt"/>
            </a:endParaRPr>
          </a:p>
          <a:p>
            <a:pPr marL="0" indent="0" algn="ctr">
              <a:spcBef>
                <a:spcPts val="0"/>
              </a:spcBef>
              <a:buNone/>
            </a:pPr>
            <a:endParaRPr lang="en-US" sz="2600">
              <a:latin typeface="Calibri Light"/>
              <a:ea typeface="+mn-lt"/>
              <a:cs typeface="+mn-lt"/>
            </a:endParaRPr>
          </a:p>
          <a:p>
            <a:pPr marL="0" indent="0" algn="ctr">
              <a:spcBef>
                <a:spcPts val="0"/>
              </a:spcBef>
              <a:buNone/>
            </a:pPr>
            <a:r>
              <a:rPr lang="en-US" sz="2600">
                <a:latin typeface="Calibri Light"/>
                <a:ea typeface="Calibri" panose="020F0502020204030204"/>
                <a:cs typeface="Calibri" panose="020F0502020204030204"/>
              </a:rPr>
              <a:t>Webinar/Slides: </a:t>
            </a:r>
            <a:r>
              <a:rPr lang="en-US" sz="2600">
                <a:ea typeface="+mn-lt"/>
                <a:cs typeface="+mn-lt"/>
                <a:hlinkClick r:id="rId2"/>
              </a:rPr>
              <a:t>https://econedlink.org/webinar/ap-macro-unit-2-circular-flow-and-gdp/</a:t>
            </a:r>
            <a:r>
              <a:rPr lang="en-US" sz="2600">
                <a:ea typeface="+mn-lt"/>
                <a:cs typeface="+mn-lt"/>
              </a:rPr>
              <a:t> </a:t>
            </a:r>
            <a:endParaRPr lang="en-US">
              <a:ea typeface="+mn-lt"/>
              <a:cs typeface="+mn-lt"/>
            </a:endParaRPr>
          </a:p>
          <a:p>
            <a:pPr marL="0" indent="0" algn="ctr">
              <a:spcBef>
                <a:spcPts val="0"/>
              </a:spcBef>
              <a:buNone/>
            </a:pPr>
            <a:endParaRPr lang="en-US" sz="2600">
              <a:latin typeface="Calibri"/>
              <a:ea typeface="Calibri"/>
              <a:cs typeface="Calibri"/>
            </a:endParaRPr>
          </a:p>
          <a:p>
            <a:pPr marL="0" indent="0" algn="ctr">
              <a:spcBef>
                <a:spcPts val="0"/>
              </a:spcBef>
              <a:buNone/>
            </a:pPr>
            <a:r>
              <a:rPr lang="en-US" sz="2600">
                <a:latin typeface="Calibri"/>
                <a:ea typeface="Calibri"/>
                <a:cs typeface="Calibri"/>
              </a:rPr>
              <a:t>Also: </a:t>
            </a:r>
            <a:r>
              <a:rPr lang="en-US" sz="2600" err="1">
                <a:latin typeface="Calibri"/>
                <a:ea typeface="Calibri"/>
                <a:cs typeface="Calibri"/>
              </a:rPr>
              <a:t>ECONOLand</a:t>
            </a:r>
            <a:endParaRPr lang="en-US" sz="2600">
              <a:latin typeface="Calibri"/>
              <a:ea typeface="Calibri"/>
              <a:cs typeface="Calibri"/>
            </a:endParaRPr>
          </a:p>
          <a:p>
            <a:pPr marL="0" indent="0" algn="ctr">
              <a:spcBef>
                <a:spcPts val="0"/>
              </a:spcBef>
              <a:buNone/>
            </a:pPr>
            <a:r>
              <a:rPr lang="en-US" sz="1000">
                <a:ea typeface="+mn-lt"/>
                <a:cs typeface="+mn-lt"/>
                <a:hlinkClick r:id="rId3"/>
              </a:rPr>
              <a:t>https://mrpintar.weebly.com/uploads/6/3/1/9/6319125/econoland_-_circular_flow_simulation.pdf</a:t>
            </a:r>
            <a:r>
              <a:rPr lang="en-US" sz="1000">
                <a:ea typeface="+mn-lt"/>
                <a:cs typeface="+mn-lt"/>
              </a:rPr>
              <a:t> </a:t>
            </a:r>
            <a:endParaRPr lang="en-US" sz="1000">
              <a:ea typeface="Calibri"/>
              <a:cs typeface="Calibri"/>
            </a:endParaRPr>
          </a:p>
          <a:p>
            <a:pPr marL="0" indent="0">
              <a:buNone/>
            </a:pPr>
            <a:endParaRPr lang="en-US" sz="2600">
              <a:latin typeface="Calibri Light" panose="020F0302020204030204" pitchFamily="34" charset="0"/>
              <a:ea typeface="Inter Light" panose="02000503000000020004" pitchFamily="2" charset="0"/>
              <a:cs typeface="Calibri Light" panose="020F0302020204030204" pitchFamily="34" charset="0"/>
            </a:endParaRPr>
          </a:p>
        </p:txBody>
      </p:sp>
      <p:pic>
        <p:nvPicPr>
          <p:cNvPr id="3" name="Picture 2">
            <a:extLst>
              <a:ext uri="{FF2B5EF4-FFF2-40B4-BE49-F238E27FC236}">
                <a16:creationId xmlns:a16="http://schemas.microsoft.com/office/drawing/2014/main" id="{2838995C-5254-5D3A-4119-BF4CD295D1AD}"/>
              </a:ext>
            </a:extLst>
          </p:cNvPr>
          <p:cNvPicPr>
            <a:picLocks noChangeAspect="1"/>
          </p:cNvPicPr>
          <p:nvPr/>
        </p:nvPicPr>
        <p:blipFill>
          <a:blip r:embed="rId4"/>
          <a:stretch>
            <a:fillRect/>
          </a:stretch>
        </p:blipFill>
        <p:spPr>
          <a:xfrm>
            <a:off x="4255363" y="1512070"/>
            <a:ext cx="7180556" cy="4854791"/>
          </a:xfrm>
          <a:prstGeom prst="rect">
            <a:avLst/>
          </a:prstGeom>
        </p:spPr>
      </p:pic>
    </p:spTree>
    <p:extLst>
      <p:ext uri="{BB962C8B-B14F-4D97-AF65-F5344CB8AC3E}">
        <p14:creationId xmlns:p14="http://schemas.microsoft.com/office/powerpoint/2010/main" val="12311343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6A53BB-8A89-3B60-C19A-1E6BA40B72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CABE75-7732-B47A-6156-8F03B0774A8C}"/>
              </a:ext>
            </a:extLst>
          </p:cNvPr>
          <p:cNvSpPr txBox="1">
            <a:spLocks/>
          </p:cNvSpPr>
          <p:nvPr/>
        </p:nvSpPr>
        <p:spPr>
          <a:xfrm>
            <a:off x="743213" y="469339"/>
            <a:ext cx="8777716" cy="1228748"/>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a:solidFill>
                  <a:srgbClr val="545454"/>
                </a:solidFill>
                <a:ea typeface="Calibri Light"/>
                <a:cs typeface="Calibri Light"/>
              </a:rPr>
              <a:t>How can we connect the circular flow with sustainability?</a:t>
            </a:r>
          </a:p>
        </p:txBody>
      </p:sp>
      <p:sp>
        <p:nvSpPr>
          <p:cNvPr id="5" name="Slide Number Placeholder 4">
            <a:extLst>
              <a:ext uri="{FF2B5EF4-FFF2-40B4-BE49-F238E27FC236}">
                <a16:creationId xmlns:a16="http://schemas.microsoft.com/office/drawing/2014/main" id="{E021EA01-9016-9D30-6E44-77D14DD8B41B}"/>
              </a:ext>
            </a:extLst>
          </p:cNvPr>
          <p:cNvSpPr>
            <a:spLocks noGrp="1"/>
          </p:cNvSpPr>
          <p:nvPr>
            <p:ph type="sldNum" sz="quarter" idx="4"/>
          </p:nvPr>
        </p:nvSpPr>
        <p:spPr/>
        <p:txBody>
          <a:bodyPr/>
          <a:lstStyle/>
          <a:p>
            <a:fld id="{FAEE96CF-4053-2149-B5F9-FD566E7161CA}" type="slidenum">
              <a:rPr lang="en-US" smtClean="0"/>
              <a:pPr/>
              <a:t>20</a:t>
            </a:fld>
            <a:endParaRPr lang="en-US"/>
          </a:p>
        </p:txBody>
      </p:sp>
      <p:sp>
        <p:nvSpPr>
          <p:cNvPr id="4" name="Text Placeholder 2">
            <a:extLst>
              <a:ext uri="{FF2B5EF4-FFF2-40B4-BE49-F238E27FC236}">
                <a16:creationId xmlns:a16="http://schemas.microsoft.com/office/drawing/2014/main" id="{3E2DC599-0FC0-7876-BF63-01AA55E533BF}"/>
              </a:ext>
            </a:extLst>
          </p:cNvPr>
          <p:cNvSpPr txBox="1">
            <a:spLocks/>
          </p:cNvSpPr>
          <p:nvPr/>
        </p:nvSpPr>
        <p:spPr>
          <a:xfrm>
            <a:off x="770959" y="1825625"/>
            <a:ext cx="10517192" cy="435133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600">
                <a:latin typeface="Calibri Light"/>
                <a:ea typeface="Calibri Light"/>
                <a:cs typeface="Calibri Light"/>
              </a:rPr>
              <a:t>Continue to circulate assets by recycling, sharing, reusing and repairing.</a:t>
            </a:r>
            <a:endParaRPr lang="en-US"/>
          </a:p>
          <a:p>
            <a:endParaRPr lang="en-US" sz="2600">
              <a:latin typeface="Calibri Light"/>
              <a:ea typeface="Calibri Light"/>
              <a:cs typeface="Calibri Light"/>
            </a:endParaRPr>
          </a:p>
          <a:p>
            <a:r>
              <a:rPr lang="en-US" sz="2600" dirty="0">
                <a:latin typeface="Calibri Light"/>
                <a:ea typeface="Calibri Light"/>
                <a:cs typeface="Calibri Light"/>
              </a:rPr>
              <a:t>Make companies in charge of ownership of pollution and waste, with incentives to create a </a:t>
            </a:r>
            <a:r>
              <a:rPr lang="en-US" sz="2600">
                <a:latin typeface="Calibri Light"/>
                <a:ea typeface="Calibri Light"/>
                <a:cs typeface="Calibri Light"/>
              </a:rPr>
              <a:t>cleaner</a:t>
            </a:r>
            <a:r>
              <a:rPr lang="en-US" sz="2600" dirty="0">
                <a:latin typeface="Calibri Light"/>
                <a:ea typeface="Calibri Light"/>
                <a:cs typeface="Calibri Light"/>
              </a:rPr>
              <a:t> environment.</a:t>
            </a:r>
          </a:p>
          <a:p>
            <a:endParaRPr lang="en-US" sz="2600">
              <a:latin typeface="Calibri Light"/>
              <a:ea typeface="Calibri Light"/>
              <a:cs typeface="Calibri Light"/>
            </a:endParaRPr>
          </a:p>
          <a:p>
            <a:r>
              <a:rPr lang="en-US" sz="2600">
                <a:latin typeface="Calibri Light"/>
                <a:ea typeface="Calibri Light"/>
                <a:cs typeface="Calibri Light"/>
              </a:rPr>
              <a:t>Leasing and sharing models that can extend economic utility are encouraged in this economy.</a:t>
            </a:r>
          </a:p>
          <a:p>
            <a:pPr marL="0" indent="0">
              <a:buNone/>
            </a:pPr>
            <a:endParaRPr lang="en-US" sz="2600">
              <a:latin typeface="Calibri Light"/>
              <a:ea typeface="Calibri Light"/>
              <a:cs typeface="Calibri Light"/>
            </a:endParaRPr>
          </a:p>
          <a:p>
            <a:r>
              <a:rPr lang="en-US" sz="2600">
                <a:solidFill>
                  <a:srgbClr val="FF0000"/>
                </a:solidFill>
                <a:latin typeface="Calibri Light"/>
                <a:ea typeface="Calibri Light"/>
                <a:cs typeface="Calibri Light"/>
              </a:rPr>
              <a:t>Reflect: Can you think of any others? Utilize chat and/or journal now.</a:t>
            </a:r>
          </a:p>
          <a:p>
            <a:pPr marL="514350" indent="-514350"/>
            <a:endParaRPr lang="en-US" sz="2600">
              <a:latin typeface="Calibri Light"/>
              <a:ea typeface="Calibri Light"/>
              <a:cs typeface="Calibri Light"/>
            </a:endParaRPr>
          </a:p>
        </p:txBody>
      </p:sp>
    </p:spTree>
    <p:extLst>
      <p:ext uri="{BB962C8B-B14F-4D97-AF65-F5344CB8AC3E}">
        <p14:creationId xmlns:p14="http://schemas.microsoft.com/office/powerpoint/2010/main" val="23923047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6907B-0DC9-E64D-B7CC-FD7066550EDE}"/>
              </a:ext>
            </a:extLst>
          </p:cNvPr>
          <p:cNvSpPr txBox="1">
            <a:spLocks/>
          </p:cNvSpPr>
          <p:nvPr/>
        </p:nvSpPr>
        <p:spPr>
          <a:xfrm>
            <a:off x="706223" y="469339"/>
            <a:ext cx="10582841" cy="1221350"/>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rgbClr val="414A58"/>
                </a:solidFill>
                <a:latin typeface="Calibri"/>
                <a:cs typeface="Calibri"/>
              </a:rPr>
              <a:t>How can we assess this?</a:t>
            </a:r>
            <a:endParaRPr lang="en-US"/>
          </a:p>
        </p:txBody>
      </p:sp>
      <p:sp>
        <p:nvSpPr>
          <p:cNvPr id="5" name="Slide Number Placeholder 4">
            <a:extLst>
              <a:ext uri="{FF2B5EF4-FFF2-40B4-BE49-F238E27FC236}">
                <a16:creationId xmlns:a16="http://schemas.microsoft.com/office/drawing/2014/main" id="{311A261A-0029-224B-814E-E9E4A90E2717}"/>
              </a:ext>
            </a:extLst>
          </p:cNvPr>
          <p:cNvSpPr>
            <a:spLocks noGrp="1"/>
          </p:cNvSpPr>
          <p:nvPr>
            <p:ph type="sldNum" sz="quarter" idx="4"/>
          </p:nvPr>
        </p:nvSpPr>
        <p:spPr/>
        <p:txBody>
          <a:bodyPr/>
          <a:lstStyle/>
          <a:p>
            <a:fld id="{FAEE96CF-4053-2149-B5F9-FD566E7161CA}" type="slidenum">
              <a:rPr lang="en-US" dirty="0" smtClean="0"/>
              <a:pPr/>
              <a:t>21</a:t>
            </a:fld>
            <a:endParaRPr lang="en-US"/>
          </a:p>
        </p:txBody>
      </p:sp>
      <p:sp>
        <p:nvSpPr>
          <p:cNvPr id="4" name="Text Placeholder 2">
            <a:extLst>
              <a:ext uri="{FF2B5EF4-FFF2-40B4-BE49-F238E27FC236}">
                <a16:creationId xmlns:a16="http://schemas.microsoft.com/office/drawing/2014/main" id="{B97D6AFC-1B5C-888B-F90C-E340EA57F69A}"/>
              </a:ext>
            </a:extLst>
          </p:cNvPr>
          <p:cNvSpPr txBox="1">
            <a:spLocks/>
          </p:cNvSpPr>
          <p:nvPr/>
        </p:nvSpPr>
        <p:spPr>
          <a:xfrm>
            <a:off x="733969" y="2019149"/>
            <a:ext cx="10583540" cy="435133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600" b="1">
                <a:latin typeface="Calibri Light"/>
                <a:ea typeface="+mn-lt"/>
                <a:cs typeface="+mn-lt"/>
              </a:rPr>
              <a:t>Assessments</a:t>
            </a:r>
            <a:r>
              <a:rPr lang="en-US">
                <a:latin typeface="Calibri Light"/>
                <a:ea typeface="+mn-lt"/>
                <a:cs typeface="+mn-lt"/>
              </a:rPr>
              <a:t>*</a:t>
            </a:r>
          </a:p>
          <a:p>
            <a:pPr marL="0" indent="0" algn="ctr">
              <a:spcBef>
                <a:spcPts val="0"/>
              </a:spcBef>
              <a:buNone/>
            </a:pPr>
            <a:endParaRPr lang="en-US" sz="2000">
              <a:latin typeface="Calibri Light"/>
              <a:ea typeface="+mn-lt"/>
              <a:cs typeface="+mn-lt"/>
            </a:endParaRPr>
          </a:p>
          <a:p>
            <a:pPr>
              <a:spcBef>
                <a:spcPts val="0"/>
              </a:spcBef>
            </a:pPr>
            <a:r>
              <a:rPr lang="en-US" sz="2000" b="1">
                <a:latin typeface="Calibri Light"/>
                <a:ea typeface="Calibri" panose="020F0502020204030204"/>
                <a:cs typeface="Calibri" panose="020F0502020204030204"/>
              </a:rPr>
              <a:t>Jigsaw Research</a:t>
            </a:r>
            <a:r>
              <a:rPr lang="en-US" sz="2000">
                <a:latin typeface="Calibri Light"/>
                <a:ea typeface="Calibri" panose="020F0502020204030204"/>
                <a:cs typeface="Calibri" panose="020F0502020204030204"/>
              </a:rPr>
              <a:t>: Brainstorm as a class further research topics they would like to dig into under the umbrella of "Frugal Minimalism". Then, have each small group pick a subtopic and create a presentation, sharing with the class to piece a more holistic view of the topic. (The Federal Reserve website has some fantastic data to dig into!) Thus, the "jigsaw" effect.</a:t>
            </a:r>
          </a:p>
          <a:p>
            <a:pPr>
              <a:spcBef>
                <a:spcPts val="0"/>
              </a:spcBef>
            </a:pPr>
            <a:endParaRPr lang="en-US" sz="2000">
              <a:latin typeface="Calibri Light"/>
              <a:ea typeface="Calibri" panose="020F0502020204030204"/>
              <a:cs typeface="Calibri" panose="020F0502020204030204"/>
            </a:endParaRPr>
          </a:p>
          <a:p>
            <a:pPr>
              <a:spcBef>
                <a:spcPts val="0"/>
              </a:spcBef>
            </a:pPr>
            <a:r>
              <a:rPr lang="en-US" sz="2000" b="1">
                <a:latin typeface="Calibri Light"/>
                <a:ea typeface="Calibri"/>
                <a:cs typeface="Calibri"/>
              </a:rPr>
              <a:t>Create a Frugal Living Book:</a:t>
            </a:r>
            <a:r>
              <a:rPr lang="en-US" sz="2000">
                <a:latin typeface="Calibri Light"/>
                <a:ea typeface="Calibri"/>
                <a:cs typeface="Calibri"/>
              </a:rPr>
              <a:t> Assign each student/group a chapter topic to write about and compile into a classroom book about frugal living tips related to economics and minimalism. Suggestions to start: Transportation, Buying Groceries, Traveling, Schooling, Entertainment, etc. This can be focused on high school or college students taking an economic or personal finance course.</a:t>
            </a:r>
            <a:endParaRPr lang="en-US" sz="2000">
              <a:latin typeface="Calibri Light" panose="020F0302020204030204" pitchFamily="34" charset="0"/>
              <a:ea typeface="Calibri"/>
              <a:cs typeface="Calibri"/>
            </a:endParaRPr>
          </a:p>
          <a:p>
            <a:pPr>
              <a:spcBef>
                <a:spcPts val="0"/>
              </a:spcBef>
            </a:pPr>
            <a:endParaRPr lang="en-US" sz="2000">
              <a:latin typeface="Calibri Light" panose="020F0302020204030204" pitchFamily="34" charset="0"/>
              <a:ea typeface="Calibri"/>
              <a:cs typeface="Calibri"/>
            </a:endParaRPr>
          </a:p>
          <a:p>
            <a:pPr>
              <a:spcBef>
                <a:spcPts val="0"/>
              </a:spcBef>
            </a:pPr>
            <a:endParaRPr lang="en-US" sz="2000">
              <a:latin typeface="Calibri Light" panose="020F0302020204030204" pitchFamily="34" charset="0"/>
              <a:ea typeface="Calibri"/>
              <a:cs typeface="Calibri"/>
            </a:endParaRPr>
          </a:p>
          <a:p>
            <a:pPr>
              <a:spcBef>
                <a:spcPts val="0"/>
              </a:spcBef>
            </a:pPr>
            <a:endParaRPr lang="en-US" sz="2000">
              <a:latin typeface="Calibri Light" panose="020F0302020204030204" pitchFamily="34" charset="0"/>
              <a:ea typeface="Calibri"/>
              <a:cs typeface="Calibri"/>
            </a:endParaRPr>
          </a:p>
          <a:p>
            <a:pPr marL="0" indent="0" algn="ctr">
              <a:spcBef>
                <a:spcPts val="0"/>
              </a:spcBef>
              <a:buNone/>
            </a:pPr>
            <a:r>
              <a:rPr lang="en-US" sz="2000" i="1">
                <a:latin typeface="Calibri Light"/>
                <a:ea typeface="Calibri"/>
                <a:cs typeface="Calibri"/>
              </a:rPr>
              <a:t>*In addition to the lesson assessments covered previously</a:t>
            </a:r>
            <a:endParaRPr lang="en-US" sz="2000" i="1">
              <a:latin typeface="Calibri Light" panose="020F0302020204030204" pitchFamily="34" charset="0"/>
              <a:ea typeface="Calibri"/>
              <a:cs typeface="Calibri"/>
            </a:endParaRPr>
          </a:p>
          <a:p>
            <a:pPr marL="0" indent="0">
              <a:buNone/>
            </a:pPr>
            <a:endParaRPr lang="en-US" sz="2600">
              <a:latin typeface="Calibri Light" panose="020F0302020204030204" pitchFamily="34" charset="0"/>
              <a:ea typeface="Inter Light" panose="02000503000000020004" pitchFamily="2" charset="0"/>
              <a:cs typeface="Calibri Light" panose="020F0302020204030204" pitchFamily="34" charset="0"/>
            </a:endParaRPr>
          </a:p>
        </p:txBody>
      </p:sp>
    </p:spTree>
    <p:extLst>
      <p:ext uri="{BB962C8B-B14F-4D97-AF65-F5344CB8AC3E}">
        <p14:creationId xmlns:p14="http://schemas.microsoft.com/office/powerpoint/2010/main" val="24934849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ook cover with a sloth and squirrel in a pickle jar&#10;&#10;Description automatically generated">
            <a:extLst>
              <a:ext uri="{FF2B5EF4-FFF2-40B4-BE49-F238E27FC236}">
                <a16:creationId xmlns:a16="http://schemas.microsoft.com/office/drawing/2014/main" id="{1A5E8AA4-F7D2-743F-026F-2554DE1CBEB1}"/>
              </a:ext>
            </a:extLst>
          </p:cNvPr>
          <p:cNvPicPr>
            <a:picLocks noChangeAspect="1"/>
          </p:cNvPicPr>
          <p:nvPr/>
        </p:nvPicPr>
        <p:blipFill rotWithShape="1">
          <a:blip r:embed="rId2"/>
          <a:srcRect l="21640" r="26789"/>
          <a:stretch/>
        </p:blipFill>
        <p:spPr>
          <a:xfrm>
            <a:off x="6193218" y="0"/>
            <a:ext cx="6083813" cy="6858000"/>
          </a:xfrm>
          <a:prstGeom prst="rect">
            <a:avLst/>
          </a:prstGeom>
        </p:spPr>
      </p:pic>
      <p:pic>
        <p:nvPicPr>
          <p:cNvPr id="5" name="Picture 4">
            <a:extLst>
              <a:ext uri="{FF2B5EF4-FFF2-40B4-BE49-F238E27FC236}">
                <a16:creationId xmlns:a16="http://schemas.microsoft.com/office/drawing/2014/main" id="{491F6E2D-AB04-B9EB-3236-1AC86FDAEFFE}"/>
              </a:ext>
            </a:extLst>
          </p:cNvPr>
          <p:cNvPicPr>
            <a:picLocks noChangeAspect="1"/>
          </p:cNvPicPr>
          <p:nvPr/>
        </p:nvPicPr>
        <p:blipFill rotWithShape="1">
          <a:blip r:embed="rId3"/>
          <a:srcRect l="29" r="29"/>
          <a:stretch/>
        </p:blipFill>
        <p:spPr>
          <a:xfrm>
            <a:off x="0" y="0"/>
            <a:ext cx="9411909" cy="6896083"/>
          </a:xfrm>
          <a:prstGeom prst="rect">
            <a:avLst/>
          </a:prstGeom>
        </p:spPr>
      </p:pic>
      <p:sp>
        <p:nvSpPr>
          <p:cNvPr id="3" name="Text Placeholder 2">
            <a:extLst>
              <a:ext uri="{FF2B5EF4-FFF2-40B4-BE49-F238E27FC236}">
                <a16:creationId xmlns:a16="http://schemas.microsoft.com/office/drawing/2014/main" id="{9890555E-F5A8-A749-BA5F-C95D063E463A}"/>
              </a:ext>
            </a:extLst>
          </p:cNvPr>
          <p:cNvSpPr>
            <a:spLocks noGrp="1"/>
          </p:cNvSpPr>
          <p:nvPr>
            <p:ph type="body" sz="quarter" idx="10"/>
          </p:nvPr>
        </p:nvSpPr>
        <p:spPr>
          <a:xfrm>
            <a:off x="563380" y="526317"/>
            <a:ext cx="5830636" cy="914400"/>
          </a:xfrm>
        </p:spPr>
        <p:txBody>
          <a:bodyPr lIns="91440" tIns="45720" rIns="91440" bIns="45720" anchor="t"/>
          <a:lstStyle/>
          <a:p>
            <a:r>
              <a:rPr lang="en-US" sz="5000">
                <a:solidFill>
                  <a:srgbClr val="414A58"/>
                </a:solidFill>
                <a:latin typeface="+mj-lt"/>
                <a:cs typeface="Calibri"/>
              </a:rPr>
              <a:t>Recap:</a:t>
            </a:r>
          </a:p>
          <a:p>
            <a:pPr marL="514350" indent="-514350">
              <a:buAutoNum type="arabicPeriod"/>
            </a:pPr>
            <a:r>
              <a:rPr lang="en-US" sz="2600">
                <a:solidFill>
                  <a:srgbClr val="000000"/>
                </a:solidFill>
                <a:latin typeface="Calibri Light"/>
                <a:ea typeface="Calibri Light"/>
                <a:cs typeface="Calibri Light"/>
              </a:rPr>
              <a:t>What is Frugal Minimalism?</a:t>
            </a:r>
          </a:p>
          <a:p>
            <a:pPr marL="514350" indent="-514350">
              <a:buAutoNum type="arabicPeriod"/>
            </a:pPr>
            <a:r>
              <a:rPr lang="en-US" sz="2600" dirty="0">
                <a:solidFill>
                  <a:srgbClr val="000000"/>
                </a:solidFill>
                <a:latin typeface="Calibri Light"/>
                <a:ea typeface="Calibri Light"/>
                <a:cs typeface="Calibri Light"/>
              </a:rPr>
              <a:t>How is it connected to consumer demand </a:t>
            </a:r>
            <a:r>
              <a:rPr lang="en-US" sz="2600">
                <a:solidFill>
                  <a:srgbClr val="000000"/>
                </a:solidFill>
                <a:latin typeface="Calibri Light"/>
                <a:ea typeface="Calibri Light"/>
                <a:cs typeface="Calibri Light"/>
              </a:rPr>
              <a:t>and consumer</a:t>
            </a:r>
            <a:r>
              <a:rPr lang="en-US" sz="2600" dirty="0">
                <a:solidFill>
                  <a:srgbClr val="000000"/>
                </a:solidFill>
                <a:latin typeface="Calibri Light"/>
                <a:ea typeface="Calibri Light"/>
                <a:cs typeface="Calibri Light"/>
              </a:rPr>
              <a:t> behavior?</a:t>
            </a:r>
          </a:p>
          <a:p>
            <a:pPr marL="514350" indent="-514350">
              <a:buAutoNum type="arabicPeriod"/>
            </a:pPr>
            <a:r>
              <a:rPr lang="en-US" sz="2600" dirty="0">
                <a:solidFill>
                  <a:srgbClr val="000000"/>
                </a:solidFill>
                <a:latin typeface="Calibri Light"/>
                <a:ea typeface="Calibri Light"/>
                <a:cs typeface="Calibri Light"/>
              </a:rPr>
              <a:t>How is it connected to the circular flow </a:t>
            </a:r>
            <a:r>
              <a:rPr lang="en-US" sz="2600">
                <a:solidFill>
                  <a:srgbClr val="000000"/>
                </a:solidFill>
                <a:latin typeface="Calibri Light"/>
                <a:ea typeface="Calibri Light"/>
                <a:cs typeface="Calibri Light"/>
              </a:rPr>
              <a:t>and sustainability</a:t>
            </a:r>
            <a:r>
              <a:rPr lang="en-US" sz="2600" dirty="0">
                <a:solidFill>
                  <a:srgbClr val="000000"/>
                </a:solidFill>
                <a:latin typeface="Calibri Light"/>
                <a:ea typeface="Calibri Light"/>
                <a:cs typeface="Calibri Light"/>
              </a:rPr>
              <a:t>?</a:t>
            </a:r>
          </a:p>
          <a:p>
            <a:pPr marL="514350" indent="-514350">
              <a:buAutoNum type="arabicPeriod"/>
            </a:pPr>
            <a:endParaRPr lang="en-US" sz="2600" dirty="0">
              <a:solidFill>
                <a:srgbClr val="000000"/>
              </a:solidFill>
              <a:latin typeface="Calibri Light"/>
              <a:ea typeface="Calibri Light"/>
              <a:cs typeface="Calibri Light"/>
            </a:endParaRPr>
          </a:p>
          <a:p>
            <a:r>
              <a:rPr lang="en-US" sz="2600">
                <a:solidFill>
                  <a:srgbClr val="FF0000"/>
                </a:solidFill>
                <a:latin typeface="Calibri Light"/>
                <a:ea typeface="Calibri Light"/>
                <a:cs typeface="Calibri Light"/>
              </a:rPr>
              <a:t>Reflect: Can you answer these?</a:t>
            </a:r>
          </a:p>
          <a:p>
            <a:endParaRPr lang="en-US" sz="5000">
              <a:solidFill>
                <a:srgbClr val="414A58"/>
              </a:solidFill>
              <a:latin typeface="Calibri Light"/>
              <a:ea typeface="Calibri Light"/>
              <a:cs typeface="Calibri"/>
            </a:endParaRPr>
          </a:p>
        </p:txBody>
      </p:sp>
      <p:pic>
        <p:nvPicPr>
          <p:cNvPr id="6" name="Picture 5">
            <a:extLst>
              <a:ext uri="{FF2B5EF4-FFF2-40B4-BE49-F238E27FC236}">
                <a16:creationId xmlns:a16="http://schemas.microsoft.com/office/drawing/2014/main" id="{6FE388A1-8479-A276-7746-BE78447D2267}"/>
              </a:ext>
            </a:extLst>
          </p:cNvPr>
          <p:cNvPicPr>
            <a:picLocks noChangeAspect="1"/>
          </p:cNvPicPr>
          <p:nvPr/>
        </p:nvPicPr>
        <p:blipFill>
          <a:blip r:embed="rId4"/>
          <a:srcRect/>
          <a:stretch/>
        </p:blipFill>
        <p:spPr>
          <a:xfrm>
            <a:off x="708075" y="4860038"/>
            <a:ext cx="2597021" cy="1325562"/>
          </a:xfrm>
          <a:prstGeom prst="rect">
            <a:avLst/>
          </a:prstGeom>
        </p:spPr>
      </p:pic>
      <p:pic>
        <p:nvPicPr>
          <p:cNvPr id="2" name="Picture 1">
            <a:extLst>
              <a:ext uri="{FF2B5EF4-FFF2-40B4-BE49-F238E27FC236}">
                <a16:creationId xmlns:a16="http://schemas.microsoft.com/office/drawing/2014/main" id="{78BCF90E-3D6E-C4F3-FECB-12551B98C072}"/>
              </a:ext>
            </a:extLst>
          </p:cNvPr>
          <p:cNvPicPr>
            <a:picLocks noChangeAspect="1"/>
          </p:cNvPicPr>
          <p:nvPr/>
        </p:nvPicPr>
        <p:blipFill>
          <a:blip r:embed="rId5"/>
          <a:stretch>
            <a:fillRect/>
          </a:stretch>
        </p:blipFill>
        <p:spPr>
          <a:xfrm>
            <a:off x="7299185" y="1200509"/>
            <a:ext cx="4624157" cy="4492925"/>
          </a:xfrm>
          <a:prstGeom prst="rect">
            <a:avLst/>
          </a:prstGeom>
        </p:spPr>
      </p:pic>
    </p:spTree>
    <p:extLst>
      <p:ext uri="{BB962C8B-B14F-4D97-AF65-F5344CB8AC3E}">
        <p14:creationId xmlns:p14="http://schemas.microsoft.com/office/powerpoint/2010/main" val="39580310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9A03C-CCBD-C5A7-C65B-509848FC8533}"/>
            </a:ext>
          </a:extLst>
        </p:cNvPr>
        <p:cNvGrpSpPr/>
        <p:nvPr/>
      </p:nvGrpSpPr>
      <p:grpSpPr>
        <a:xfrm>
          <a:off x="0" y="0"/>
          <a:ext cx="0" cy="0"/>
          <a:chOff x="0" y="0"/>
          <a:chExt cx="0" cy="0"/>
        </a:xfrm>
      </p:grpSpPr>
      <p:pic>
        <p:nvPicPr>
          <p:cNvPr id="4" name="Picture 3" descr="A book cover with a sloth and squirrel in a pickle jar&#10;&#10;Description automatically generated">
            <a:extLst>
              <a:ext uri="{FF2B5EF4-FFF2-40B4-BE49-F238E27FC236}">
                <a16:creationId xmlns:a16="http://schemas.microsoft.com/office/drawing/2014/main" id="{6C8B8B86-AD93-5854-DE49-AB1E41DF7794}"/>
              </a:ext>
            </a:extLst>
          </p:cNvPr>
          <p:cNvPicPr>
            <a:picLocks noChangeAspect="1"/>
          </p:cNvPicPr>
          <p:nvPr/>
        </p:nvPicPr>
        <p:blipFill rotWithShape="1">
          <a:blip r:embed="rId2"/>
          <a:srcRect l="21640" r="26789"/>
          <a:stretch/>
        </p:blipFill>
        <p:spPr>
          <a:xfrm>
            <a:off x="6193218" y="0"/>
            <a:ext cx="6083813" cy="6858000"/>
          </a:xfrm>
          <a:prstGeom prst="rect">
            <a:avLst/>
          </a:prstGeom>
        </p:spPr>
      </p:pic>
      <p:pic>
        <p:nvPicPr>
          <p:cNvPr id="5" name="Picture 4">
            <a:extLst>
              <a:ext uri="{FF2B5EF4-FFF2-40B4-BE49-F238E27FC236}">
                <a16:creationId xmlns:a16="http://schemas.microsoft.com/office/drawing/2014/main" id="{992682CF-D00B-5B4E-603B-5ED11F017088}"/>
              </a:ext>
            </a:extLst>
          </p:cNvPr>
          <p:cNvPicPr>
            <a:picLocks noChangeAspect="1"/>
          </p:cNvPicPr>
          <p:nvPr/>
        </p:nvPicPr>
        <p:blipFill rotWithShape="1">
          <a:blip r:embed="rId3"/>
          <a:srcRect l="29" r="29"/>
          <a:stretch/>
        </p:blipFill>
        <p:spPr>
          <a:xfrm>
            <a:off x="0" y="0"/>
            <a:ext cx="9411909" cy="6896083"/>
          </a:xfrm>
          <a:prstGeom prst="rect">
            <a:avLst/>
          </a:prstGeom>
        </p:spPr>
      </p:pic>
      <p:sp>
        <p:nvSpPr>
          <p:cNvPr id="3" name="Text Placeholder 2">
            <a:extLst>
              <a:ext uri="{FF2B5EF4-FFF2-40B4-BE49-F238E27FC236}">
                <a16:creationId xmlns:a16="http://schemas.microsoft.com/office/drawing/2014/main" id="{7E37AA0D-6FF1-1BAD-58E9-35A328F89ADD}"/>
              </a:ext>
            </a:extLst>
          </p:cNvPr>
          <p:cNvSpPr>
            <a:spLocks noGrp="1"/>
          </p:cNvSpPr>
          <p:nvPr>
            <p:ph type="body" sz="quarter" idx="10"/>
          </p:nvPr>
        </p:nvSpPr>
        <p:spPr>
          <a:xfrm>
            <a:off x="563380" y="289091"/>
            <a:ext cx="5830636" cy="914400"/>
          </a:xfrm>
        </p:spPr>
        <p:txBody>
          <a:bodyPr lIns="91440" tIns="45720" rIns="91440" bIns="45720" anchor="t"/>
          <a:lstStyle/>
          <a:p>
            <a:r>
              <a:rPr lang="en-US" sz="2800" u="sng">
                <a:solidFill>
                  <a:srgbClr val="414A58"/>
                </a:solidFill>
                <a:latin typeface="Calibri Light"/>
                <a:ea typeface="Calibri Light"/>
                <a:cs typeface="Calibri"/>
              </a:rPr>
              <a:t>Economic Connections To Recap:</a:t>
            </a:r>
          </a:p>
          <a:p>
            <a:pPr marL="914400" indent="-914400">
              <a:buAutoNum type="arabicParenR"/>
            </a:pPr>
            <a:r>
              <a:rPr lang="en-US" sz="2800">
                <a:solidFill>
                  <a:srgbClr val="414A58"/>
                </a:solidFill>
                <a:latin typeface="Calibri Light"/>
                <a:ea typeface="Calibri Light"/>
                <a:cs typeface="Calibri"/>
              </a:rPr>
              <a:t>Shift from consumption to personal utility focus.</a:t>
            </a:r>
            <a:endParaRPr lang="en-US"/>
          </a:p>
          <a:p>
            <a:pPr marL="914400" indent="-914400">
              <a:buAutoNum type="arabicParenR"/>
            </a:pPr>
            <a:r>
              <a:rPr lang="en-US" sz="2800" dirty="0">
                <a:solidFill>
                  <a:srgbClr val="414A58"/>
                </a:solidFill>
                <a:latin typeface="Calibri Light"/>
                <a:ea typeface="Calibri Light"/>
                <a:cs typeface="Calibri"/>
              </a:rPr>
              <a:t>Reducing costs and en</a:t>
            </a:r>
            <a:r>
              <a:rPr lang="en-US" sz="2800">
                <a:solidFill>
                  <a:srgbClr val="414A58"/>
                </a:solidFill>
                <a:latin typeface="Calibri Light"/>
                <a:ea typeface="Calibri Light"/>
                <a:cs typeface="Calibri"/>
              </a:rPr>
              <a:t>vironmental impacts.</a:t>
            </a:r>
          </a:p>
          <a:p>
            <a:pPr marL="914400" indent="-914400">
              <a:buAutoNum type="arabicParenR"/>
            </a:pPr>
            <a:r>
              <a:rPr lang="en-US" sz="2800" dirty="0">
                <a:solidFill>
                  <a:srgbClr val="414A58"/>
                </a:solidFill>
                <a:latin typeface="Calibri Light"/>
                <a:ea typeface="Calibri Light"/>
                <a:cs typeface="Calibri"/>
              </a:rPr>
              <a:t>Understanding the </a:t>
            </a:r>
            <a:r>
              <a:rPr lang="en-US" sz="2800">
                <a:solidFill>
                  <a:srgbClr val="414A58"/>
                </a:solidFill>
                <a:latin typeface="Calibri Light"/>
                <a:ea typeface="Calibri Light"/>
                <a:cs typeface="Calibri"/>
              </a:rPr>
              <a:t>value</a:t>
            </a:r>
            <a:r>
              <a:rPr lang="en-US" sz="2800" dirty="0">
                <a:solidFill>
                  <a:srgbClr val="414A58"/>
                </a:solidFill>
                <a:latin typeface="Calibri Light"/>
                <a:ea typeface="Calibri Light"/>
                <a:cs typeface="Calibri"/>
              </a:rPr>
              <a:t> of time and </a:t>
            </a:r>
            <a:r>
              <a:rPr lang="en-US" sz="2800">
                <a:solidFill>
                  <a:srgbClr val="414A58"/>
                </a:solidFill>
                <a:latin typeface="Calibri Light"/>
                <a:ea typeface="Calibri Light"/>
                <a:cs typeface="Calibri"/>
              </a:rPr>
              <a:t>opportunity costs.</a:t>
            </a:r>
            <a:endParaRPr lang="en-US" sz="2800" dirty="0">
              <a:solidFill>
                <a:srgbClr val="414A58"/>
              </a:solidFill>
              <a:latin typeface="Calibri Light"/>
              <a:ea typeface="Calibri Light"/>
              <a:cs typeface="Calibri"/>
            </a:endParaRPr>
          </a:p>
          <a:p>
            <a:pPr marL="914400" indent="-914400">
              <a:buAutoNum type="arabicParenR"/>
            </a:pPr>
            <a:r>
              <a:rPr lang="en-US" sz="2800">
                <a:solidFill>
                  <a:srgbClr val="414A58"/>
                </a:solidFill>
                <a:latin typeface="Calibri Light"/>
                <a:ea typeface="Calibri Light"/>
                <a:cs typeface="Calibri"/>
              </a:rPr>
              <a:t>Prioritizing</a:t>
            </a:r>
            <a:r>
              <a:rPr lang="en-US" sz="2800" dirty="0">
                <a:solidFill>
                  <a:srgbClr val="414A58"/>
                </a:solidFill>
                <a:latin typeface="Calibri Light"/>
                <a:ea typeface="Calibri Light"/>
                <a:cs typeface="Calibri"/>
              </a:rPr>
              <a:t> long term growth over short term </a:t>
            </a:r>
            <a:r>
              <a:rPr lang="en-US" sz="2800">
                <a:solidFill>
                  <a:srgbClr val="414A58"/>
                </a:solidFill>
                <a:latin typeface="Calibri Light"/>
                <a:ea typeface="Calibri Light"/>
                <a:cs typeface="Calibri"/>
              </a:rPr>
              <a:t>instant gratification.</a:t>
            </a:r>
            <a:endParaRPr lang="en-US" sz="2800" dirty="0">
              <a:solidFill>
                <a:srgbClr val="414A58"/>
              </a:solidFill>
              <a:latin typeface="Calibri Light"/>
              <a:ea typeface="Calibri Light"/>
              <a:cs typeface="Calibri"/>
            </a:endParaRPr>
          </a:p>
          <a:p>
            <a:pPr marL="914400" indent="-914400">
              <a:buAutoNum type="arabicParenR"/>
            </a:pPr>
            <a:endParaRPr lang="en-US" sz="2800" dirty="0">
              <a:solidFill>
                <a:srgbClr val="414A58"/>
              </a:solidFill>
              <a:latin typeface="Calibri Light"/>
              <a:ea typeface="Calibri Light"/>
              <a:cs typeface="Calibri"/>
            </a:endParaRPr>
          </a:p>
        </p:txBody>
      </p:sp>
      <p:pic>
        <p:nvPicPr>
          <p:cNvPr id="6" name="Picture 5">
            <a:extLst>
              <a:ext uri="{FF2B5EF4-FFF2-40B4-BE49-F238E27FC236}">
                <a16:creationId xmlns:a16="http://schemas.microsoft.com/office/drawing/2014/main" id="{4C7F5C4D-6570-2451-BEC8-16894B80AFD4}"/>
              </a:ext>
            </a:extLst>
          </p:cNvPr>
          <p:cNvPicPr>
            <a:picLocks noChangeAspect="1"/>
          </p:cNvPicPr>
          <p:nvPr/>
        </p:nvPicPr>
        <p:blipFill>
          <a:blip r:embed="rId4"/>
          <a:srcRect/>
          <a:stretch/>
        </p:blipFill>
        <p:spPr>
          <a:xfrm>
            <a:off x="708075" y="4860038"/>
            <a:ext cx="2597021" cy="1325562"/>
          </a:xfrm>
          <a:prstGeom prst="rect">
            <a:avLst/>
          </a:prstGeom>
        </p:spPr>
      </p:pic>
      <p:pic>
        <p:nvPicPr>
          <p:cNvPr id="2" name="Picture 1">
            <a:extLst>
              <a:ext uri="{FF2B5EF4-FFF2-40B4-BE49-F238E27FC236}">
                <a16:creationId xmlns:a16="http://schemas.microsoft.com/office/drawing/2014/main" id="{60CB8FC4-424F-59C6-762E-AA136C7F02DA}"/>
              </a:ext>
            </a:extLst>
          </p:cNvPr>
          <p:cNvPicPr>
            <a:picLocks noChangeAspect="1"/>
          </p:cNvPicPr>
          <p:nvPr/>
        </p:nvPicPr>
        <p:blipFill>
          <a:blip r:embed="rId5"/>
          <a:stretch>
            <a:fillRect/>
          </a:stretch>
        </p:blipFill>
        <p:spPr>
          <a:xfrm>
            <a:off x="7299185" y="1200509"/>
            <a:ext cx="4624157" cy="4492925"/>
          </a:xfrm>
          <a:prstGeom prst="rect">
            <a:avLst/>
          </a:prstGeom>
        </p:spPr>
      </p:pic>
    </p:spTree>
    <p:extLst>
      <p:ext uri="{BB962C8B-B14F-4D97-AF65-F5344CB8AC3E}">
        <p14:creationId xmlns:p14="http://schemas.microsoft.com/office/powerpoint/2010/main" val="41348514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EA79C-D5E2-509A-A45C-0E24F709B5FF}"/>
            </a:ext>
          </a:extLst>
        </p:cNvPr>
        <p:cNvGrpSpPr/>
        <p:nvPr/>
      </p:nvGrpSpPr>
      <p:grpSpPr>
        <a:xfrm>
          <a:off x="0" y="0"/>
          <a:ext cx="0" cy="0"/>
          <a:chOff x="0" y="0"/>
          <a:chExt cx="0" cy="0"/>
        </a:xfrm>
      </p:grpSpPr>
      <p:pic>
        <p:nvPicPr>
          <p:cNvPr id="4" name="Picture 3" descr="A book cover with a sloth and squirrel in a pickle jar&#10;&#10;Description automatically generated">
            <a:extLst>
              <a:ext uri="{FF2B5EF4-FFF2-40B4-BE49-F238E27FC236}">
                <a16:creationId xmlns:a16="http://schemas.microsoft.com/office/drawing/2014/main" id="{EC9F1DF8-6E53-2E94-B2CB-466F655F0FEE}"/>
              </a:ext>
            </a:extLst>
          </p:cNvPr>
          <p:cNvPicPr>
            <a:picLocks noChangeAspect="1"/>
          </p:cNvPicPr>
          <p:nvPr/>
        </p:nvPicPr>
        <p:blipFill rotWithShape="1">
          <a:blip r:embed="rId2"/>
          <a:srcRect l="21640" r="26789"/>
          <a:stretch/>
        </p:blipFill>
        <p:spPr>
          <a:xfrm>
            <a:off x="6193218" y="0"/>
            <a:ext cx="6083813" cy="6858000"/>
          </a:xfrm>
          <a:prstGeom prst="rect">
            <a:avLst/>
          </a:prstGeom>
        </p:spPr>
      </p:pic>
      <p:pic>
        <p:nvPicPr>
          <p:cNvPr id="5" name="Picture 4">
            <a:extLst>
              <a:ext uri="{FF2B5EF4-FFF2-40B4-BE49-F238E27FC236}">
                <a16:creationId xmlns:a16="http://schemas.microsoft.com/office/drawing/2014/main" id="{E34D05CD-CF8A-ABBA-72FF-DD8E422ACEF3}"/>
              </a:ext>
            </a:extLst>
          </p:cNvPr>
          <p:cNvPicPr>
            <a:picLocks noChangeAspect="1"/>
          </p:cNvPicPr>
          <p:nvPr/>
        </p:nvPicPr>
        <p:blipFill rotWithShape="1">
          <a:blip r:embed="rId3"/>
          <a:srcRect l="29" r="29"/>
          <a:stretch/>
        </p:blipFill>
        <p:spPr>
          <a:xfrm>
            <a:off x="0" y="0"/>
            <a:ext cx="9411909" cy="6896083"/>
          </a:xfrm>
          <a:prstGeom prst="rect">
            <a:avLst/>
          </a:prstGeom>
        </p:spPr>
      </p:pic>
      <p:sp>
        <p:nvSpPr>
          <p:cNvPr id="3" name="Text Placeholder 2">
            <a:extLst>
              <a:ext uri="{FF2B5EF4-FFF2-40B4-BE49-F238E27FC236}">
                <a16:creationId xmlns:a16="http://schemas.microsoft.com/office/drawing/2014/main" id="{43CFF48B-AB70-6F47-C8E0-55B05372058A}"/>
              </a:ext>
            </a:extLst>
          </p:cNvPr>
          <p:cNvSpPr>
            <a:spLocks noGrp="1"/>
          </p:cNvSpPr>
          <p:nvPr>
            <p:ph type="body" sz="quarter" idx="10"/>
          </p:nvPr>
        </p:nvSpPr>
        <p:spPr>
          <a:xfrm>
            <a:off x="711341" y="526317"/>
            <a:ext cx="6082239" cy="914400"/>
          </a:xfrm>
        </p:spPr>
        <p:txBody>
          <a:bodyPr lIns="91440" tIns="45720" rIns="91440" bIns="45720" anchor="t"/>
          <a:lstStyle/>
          <a:p>
            <a:r>
              <a:rPr lang="en-US" sz="5000" dirty="0">
                <a:solidFill>
                  <a:srgbClr val="FF0000"/>
                </a:solidFill>
                <a:latin typeface="+mj-lt"/>
                <a:cs typeface="Calibri"/>
              </a:rPr>
              <a:t>Reflection: How can I use an </a:t>
            </a:r>
            <a:r>
              <a:rPr lang="en-US" sz="5000">
                <a:solidFill>
                  <a:srgbClr val="FF0000"/>
                </a:solidFill>
                <a:latin typeface="+mj-lt"/>
                <a:cs typeface="Calibri"/>
              </a:rPr>
              <a:t>economic</a:t>
            </a:r>
            <a:r>
              <a:rPr lang="en-US" sz="5000" dirty="0">
                <a:solidFill>
                  <a:srgbClr val="FF0000"/>
                </a:solidFill>
                <a:latin typeface="+mj-lt"/>
                <a:cs typeface="Calibri"/>
              </a:rPr>
              <a:t> mindset of frugal minimalism in my current life to better serve myself?</a:t>
            </a:r>
            <a:endParaRPr lang="en-US" dirty="0">
              <a:solidFill>
                <a:srgbClr val="FF0000"/>
              </a:solidFill>
              <a:ea typeface="Calibri"/>
              <a:cs typeface="Calibri"/>
            </a:endParaRPr>
          </a:p>
        </p:txBody>
      </p:sp>
      <p:pic>
        <p:nvPicPr>
          <p:cNvPr id="6" name="Picture 5">
            <a:extLst>
              <a:ext uri="{FF2B5EF4-FFF2-40B4-BE49-F238E27FC236}">
                <a16:creationId xmlns:a16="http://schemas.microsoft.com/office/drawing/2014/main" id="{5E6A4594-ADC9-E49B-7F3B-5ED83F4691DB}"/>
              </a:ext>
            </a:extLst>
          </p:cNvPr>
          <p:cNvPicPr>
            <a:picLocks noChangeAspect="1"/>
          </p:cNvPicPr>
          <p:nvPr/>
        </p:nvPicPr>
        <p:blipFill>
          <a:blip r:embed="rId4"/>
          <a:srcRect/>
          <a:stretch/>
        </p:blipFill>
        <p:spPr>
          <a:xfrm>
            <a:off x="708075" y="4860038"/>
            <a:ext cx="2597021" cy="1325562"/>
          </a:xfrm>
          <a:prstGeom prst="rect">
            <a:avLst/>
          </a:prstGeom>
        </p:spPr>
      </p:pic>
      <p:pic>
        <p:nvPicPr>
          <p:cNvPr id="2" name="Picture 1">
            <a:extLst>
              <a:ext uri="{FF2B5EF4-FFF2-40B4-BE49-F238E27FC236}">
                <a16:creationId xmlns:a16="http://schemas.microsoft.com/office/drawing/2014/main" id="{4201C803-5BE0-B709-D95D-CA80054BDFA6}"/>
              </a:ext>
            </a:extLst>
          </p:cNvPr>
          <p:cNvPicPr>
            <a:picLocks noChangeAspect="1"/>
          </p:cNvPicPr>
          <p:nvPr/>
        </p:nvPicPr>
        <p:blipFill>
          <a:blip r:embed="rId5"/>
          <a:stretch>
            <a:fillRect/>
          </a:stretch>
        </p:blipFill>
        <p:spPr>
          <a:xfrm>
            <a:off x="7425243" y="1214886"/>
            <a:ext cx="4372042" cy="4435416"/>
          </a:xfrm>
          <a:prstGeom prst="rect">
            <a:avLst/>
          </a:prstGeom>
        </p:spPr>
      </p:pic>
    </p:spTree>
    <p:extLst>
      <p:ext uri="{BB962C8B-B14F-4D97-AF65-F5344CB8AC3E}">
        <p14:creationId xmlns:p14="http://schemas.microsoft.com/office/powerpoint/2010/main" val="13716042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ook cover with a sloth and squirrel in a pickle jar&#10;&#10;Description automatically generated">
            <a:extLst>
              <a:ext uri="{FF2B5EF4-FFF2-40B4-BE49-F238E27FC236}">
                <a16:creationId xmlns:a16="http://schemas.microsoft.com/office/drawing/2014/main" id="{1A5E8AA4-F7D2-743F-026F-2554DE1CBEB1}"/>
              </a:ext>
            </a:extLst>
          </p:cNvPr>
          <p:cNvPicPr>
            <a:picLocks noChangeAspect="1"/>
          </p:cNvPicPr>
          <p:nvPr/>
        </p:nvPicPr>
        <p:blipFill rotWithShape="1">
          <a:blip r:embed="rId2"/>
          <a:srcRect l="21640" r="26789"/>
          <a:stretch/>
        </p:blipFill>
        <p:spPr>
          <a:xfrm>
            <a:off x="6193218" y="0"/>
            <a:ext cx="6083813" cy="6858000"/>
          </a:xfrm>
          <a:prstGeom prst="rect">
            <a:avLst/>
          </a:prstGeom>
        </p:spPr>
      </p:pic>
      <p:pic>
        <p:nvPicPr>
          <p:cNvPr id="5" name="Picture 4">
            <a:extLst>
              <a:ext uri="{FF2B5EF4-FFF2-40B4-BE49-F238E27FC236}">
                <a16:creationId xmlns:a16="http://schemas.microsoft.com/office/drawing/2014/main" id="{491F6E2D-AB04-B9EB-3236-1AC86FDAEFFE}"/>
              </a:ext>
            </a:extLst>
          </p:cNvPr>
          <p:cNvPicPr>
            <a:picLocks noChangeAspect="1"/>
          </p:cNvPicPr>
          <p:nvPr/>
        </p:nvPicPr>
        <p:blipFill rotWithShape="1">
          <a:blip r:embed="rId3"/>
          <a:srcRect l="29" r="29"/>
          <a:stretch/>
        </p:blipFill>
        <p:spPr>
          <a:xfrm>
            <a:off x="0" y="0"/>
            <a:ext cx="9411909" cy="6896083"/>
          </a:xfrm>
          <a:prstGeom prst="rect">
            <a:avLst/>
          </a:prstGeom>
        </p:spPr>
      </p:pic>
      <p:sp>
        <p:nvSpPr>
          <p:cNvPr id="3" name="Text Placeholder 2">
            <a:extLst>
              <a:ext uri="{FF2B5EF4-FFF2-40B4-BE49-F238E27FC236}">
                <a16:creationId xmlns:a16="http://schemas.microsoft.com/office/drawing/2014/main" id="{9890555E-F5A8-A749-BA5F-C95D063E463A}"/>
              </a:ext>
            </a:extLst>
          </p:cNvPr>
          <p:cNvSpPr>
            <a:spLocks noGrp="1"/>
          </p:cNvSpPr>
          <p:nvPr>
            <p:ph type="body" sz="quarter" idx="10"/>
          </p:nvPr>
        </p:nvSpPr>
        <p:spPr>
          <a:xfrm>
            <a:off x="703943" y="2449812"/>
            <a:ext cx="6161315" cy="914400"/>
          </a:xfrm>
        </p:spPr>
        <p:txBody>
          <a:bodyPr lIns="91440" tIns="45720" rIns="91440" bIns="45720" anchor="t"/>
          <a:lstStyle/>
          <a:p>
            <a:r>
              <a:rPr lang="en-US" sz="5000">
                <a:solidFill>
                  <a:srgbClr val="414A58"/>
                </a:solidFill>
                <a:latin typeface="+mj-lt"/>
                <a:cs typeface="Calibri"/>
              </a:rPr>
              <a:t>Thank you!</a:t>
            </a:r>
          </a:p>
          <a:p>
            <a:r>
              <a:rPr lang="en-US" sz="3200" dirty="0">
                <a:solidFill>
                  <a:srgbClr val="414A58"/>
                </a:solidFill>
                <a:latin typeface="Calibri Light"/>
                <a:ea typeface="Calibri Light"/>
                <a:cs typeface="Calibri"/>
                <a:hlinkClick r:id="rId4"/>
              </a:rPr>
              <a:t>Cjfitzthum@stcloudstate.edu</a:t>
            </a:r>
            <a:r>
              <a:rPr lang="en-US" sz="3200" dirty="0">
                <a:solidFill>
                  <a:srgbClr val="414A58"/>
                </a:solidFill>
                <a:latin typeface="Calibri Light"/>
                <a:ea typeface="Calibri Light"/>
                <a:cs typeface="Calibri"/>
              </a:rPr>
              <a:t> </a:t>
            </a:r>
          </a:p>
        </p:txBody>
      </p:sp>
      <p:pic>
        <p:nvPicPr>
          <p:cNvPr id="6" name="Picture 5">
            <a:extLst>
              <a:ext uri="{FF2B5EF4-FFF2-40B4-BE49-F238E27FC236}">
                <a16:creationId xmlns:a16="http://schemas.microsoft.com/office/drawing/2014/main" id="{6FE388A1-8479-A276-7746-BE78447D2267}"/>
              </a:ext>
            </a:extLst>
          </p:cNvPr>
          <p:cNvPicPr>
            <a:picLocks noChangeAspect="1"/>
          </p:cNvPicPr>
          <p:nvPr/>
        </p:nvPicPr>
        <p:blipFill>
          <a:blip r:embed="rId5"/>
          <a:srcRect/>
          <a:stretch/>
        </p:blipFill>
        <p:spPr>
          <a:xfrm>
            <a:off x="708075" y="4860038"/>
            <a:ext cx="2597021" cy="1325562"/>
          </a:xfrm>
          <a:prstGeom prst="rect">
            <a:avLst/>
          </a:prstGeom>
        </p:spPr>
      </p:pic>
      <p:pic>
        <p:nvPicPr>
          <p:cNvPr id="2" name="Picture 1">
            <a:extLst>
              <a:ext uri="{FF2B5EF4-FFF2-40B4-BE49-F238E27FC236}">
                <a16:creationId xmlns:a16="http://schemas.microsoft.com/office/drawing/2014/main" id="{1978B787-03B2-0711-DB6E-961FEAD9ED88}"/>
              </a:ext>
            </a:extLst>
          </p:cNvPr>
          <p:cNvPicPr>
            <a:picLocks noChangeAspect="1"/>
          </p:cNvPicPr>
          <p:nvPr/>
        </p:nvPicPr>
        <p:blipFill>
          <a:blip r:embed="rId6"/>
          <a:stretch>
            <a:fillRect/>
          </a:stretch>
        </p:blipFill>
        <p:spPr>
          <a:xfrm>
            <a:off x="7343985" y="1056736"/>
            <a:ext cx="4376405" cy="4615132"/>
          </a:xfrm>
          <a:prstGeom prst="rect">
            <a:avLst/>
          </a:prstGeom>
        </p:spPr>
      </p:pic>
    </p:spTree>
    <p:extLst>
      <p:ext uri="{BB962C8B-B14F-4D97-AF65-F5344CB8AC3E}">
        <p14:creationId xmlns:p14="http://schemas.microsoft.com/office/powerpoint/2010/main" val="2933641090"/>
      </p:ext>
    </p:extLst>
  </p:cSld>
  <p:clrMapOvr>
    <a:masterClrMapping/>
  </p:clrMapOvr>
</p:sld>
</file>

<file path=ppt/theme/theme1.xml><?xml version="1.0" encoding="utf-8"?>
<a:theme xmlns:a="http://schemas.openxmlformats.org/drawingml/2006/main" name="3_Office Theme">
  <a:themeElements>
    <a:clrScheme name="CEE colors">
      <a:dk1>
        <a:srgbClr val="000000"/>
      </a:dk1>
      <a:lt1>
        <a:srgbClr val="FFFFFF"/>
      </a:lt1>
      <a:dk2>
        <a:srgbClr val="2C3842"/>
      </a:dk2>
      <a:lt2>
        <a:srgbClr val="E7E6E6"/>
      </a:lt2>
      <a:accent1>
        <a:srgbClr val="7B8186"/>
      </a:accent1>
      <a:accent2>
        <a:srgbClr val="5AB890"/>
      </a:accent2>
      <a:accent3>
        <a:srgbClr val="A6CD6F"/>
      </a:accent3>
      <a:accent4>
        <a:srgbClr val="1C8F53"/>
      </a:accent4>
      <a:accent5>
        <a:srgbClr val="85C17A"/>
      </a:accent5>
      <a:accent6>
        <a:srgbClr val="2C3842"/>
      </a:accent6>
      <a:hlink>
        <a:srgbClr val="7B8186"/>
      </a:hlink>
      <a:folHlink>
        <a:srgbClr val="E1E2D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DFC4E6640BF8E4684BB0AD888238BAB" ma:contentTypeVersion="19" ma:contentTypeDescription="Create a new document." ma:contentTypeScope="" ma:versionID="20254f2f7cb79c46d5703cd45ea0de03">
  <xsd:schema xmlns:xsd="http://www.w3.org/2001/XMLSchema" xmlns:xs="http://www.w3.org/2001/XMLSchema" xmlns:p="http://schemas.microsoft.com/office/2006/metadata/properties" xmlns:ns2="aa0c1190-56bd-4797-9cf7-4990489609e0" xmlns:ns3="e475455f-c69b-4ff8-acf7-75612f4dc189" targetNamespace="http://schemas.microsoft.com/office/2006/metadata/properties" ma:root="true" ma:fieldsID="33e2acd7f5a83e202fbb847578cccddb" ns2:_="" ns3:_="">
    <xsd:import namespace="aa0c1190-56bd-4797-9cf7-4990489609e0"/>
    <xsd:import namespace="e475455f-c69b-4ff8-acf7-75612f4dc18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EventHashCode" minOccurs="0"/>
                <xsd:element ref="ns2:MediaServiceGenerationTime" minOccurs="0"/>
                <xsd:element ref="ns2:MediaServiceLocation"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0c1190-56bd-4797-9cf7-4990489609e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05ee66a-9dd0-4897-bf8b-a3237da4aeb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475455f-c69b-4ff8-acf7-75612f4dc18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ba5e9271-f96f-4ada-b0c2-5ccfd23e6c7e}" ma:internalName="TaxCatchAll" ma:showField="CatchAllData" ma:web="e475455f-c69b-4ff8-acf7-75612f4dc18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a0c1190-56bd-4797-9cf7-4990489609e0">
      <Terms xmlns="http://schemas.microsoft.com/office/infopath/2007/PartnerControls"/>
    </lcf76f155ced4ddcb4097134ff3c332f>
    <TaxCatchAll xmlns="e475455f-c69b-4ff8-acf7-75612f4dc189" xsi:nil="true"/>
  </documentManagement>
</p:properties>
</file>

<file path=customXml/itemProps1.xml><?xml version="1.0" encoding="utf-8"?>
<ds:datastoreItem xmlns:ds="http://schemas.openxmlformats.org/officeDocument/2006/customXml" ds:itemID="{DDFB037F-AF45-449B-94CA-2804BA889977}">
  <ds:schemaRefs>
    <ds:schemaRef ds:uri="aa0c1190-56bd-4797-9cf7-4990489609e0"/>
    <ds:schemaRef ds:uri="e475455f-c69b-4ff8-acf7-75612f4dc18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711EF54-CA8B-47BA-91A0-3C52EC819514}">
  <ds:schemaRefs>
    <ds:schemaRef ds:uri="http://schemas.microsoft.com/sharepoint/v3/contenttype/forms"/>
  </ds:schemaRefs>
</ds:datastoreItem>
</file>

<file path=customXml/itemProps3.xml><?xml version="1.0" encoding="utf-8"?>
<ds:datastoreItem xmlns:ds="http://schemas.openxmlformats.org/officeDocument/2006/customXml" ds:itemID="{6851F743-C0A0-4E7E-B51E-35DF69ECFFB2}">
  <ds:schemaRefs>
    <ds:schemaRef ds:uri="742ad430-3572-48e8-b446-46b1d42ed47a"/>
    <ds:schemaRef ds:uri="74616181-94ba-4823-8a07-43739609fc94"/>
    <ds:schemaRef ds:uri="aa0c1190-56bd-4797-9cf7-4990489609e0"/>
    <ds:schemaRef ds:uri="e475455f-c69b-4ff8-acf7-75612f4dc189"/>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1357</Words>
  <Application>Microsoft Office PowerPoint</Application>
  <PresentationFormat>Widescreen</PresentationFormat>
  <Paragraphs>159</Paragraphs>
  <Slides>25</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25</vt:i4>
      </vt:variant>
    </vt:vector>
  </HeadingPairs>
  <TitlesOfParts>
    <vt:vector size="34" baseType="lpstr">
      <vt:lpstr>Aptos Display</vt:lpstr>
      <vt:lpstr>Arial</vt:lpstr>
      <vt:lpstr>Arial,Sans-Serif</vt:lpstr>
      <vt:lpstr>Calibri</vt:lpstr>
      <vt:lpstr>Calibri Light</vt:lpstr>
      <vt:lpstr>Courier New</vt:lpstr>
      <vt:lpstr>Gill Sans</vt:lpstr>
      <vt:lpstr>Inter Light</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James LeBlanc</cp:lastModifiedBy>
  <cp:revision>122</cp:revision>
  <dcterms:created xsi:type="dcterms:W3CDTF">2022-05-10T21:20:13Z</dcterms:created>
  <dcterms:modified xsi:type="dcterms:W3CDTF">2026-09-15T20:48:13Z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0x0101006DFC4E6640BF8E4684BB0AD888238BAB</vt:lpwstr>
  </property>
  <property fmtid="{D5CDD505-2E9C-101B-9397-08002B2CF9AE}" pid="3" name="MediaServiceImageTags">
    <vt:lpwstr/>
  </property>
</Properties>
</file>