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36"/>
  </p:notesMasterIdLst>
  <p:handoutMasterIdLst>
    <p:handoutMasterId r:id="rId37"/>
  </p:handoutMasterIdLst>
  <p:sldIdLst>
    <p:sldId id="699" r:id="rId5"/>
    <p:sldId id="722" r:id="rId6"/>
    <p:sldId id="724" r:id="rId7"/>
    <p:sldId id="725" r:id="rId8"/>
    <p:sldId id="779" r:id="rId9"/>
    <p:sldId id="780" r:id="rId10"/>
    <p:sldId id="727" r:id="rId11"/>
    <p:sldId id="726" r:id="rId12"/>
    <p:sldId id="749" r:id="rId13"/>
    <p:sldId id="728" r:id="rId14"/>
    <p:sldId id="781" r:id="rId15"/>
    <p:sldId id="763" r:id="rId16"/>
    <p:sldId id="751" r:id="rId17"/>
    <p:sldId id="734" r:id="rId18"/>
    <p:sldId id="737" r:id="rId19"/>
    <p:sldId id="738" r:id="rId20"/>
    <p:sldId id="764" r:id="rId21"/>
    <p:sldId id="759" r:id="rId22"/>
    <p:sldId id="758" r:id="rId23"/>
    <p:sldId id="765" r:id="rId24"/>
    <p:sldId id="766" r:id="rId25"/>
    <p:sldId id="767" r:id="rId26"/>
    <p:sldId id="768" r:id="rId27"/>
    <p:sldId id="769" r:id="rId28"/>
    <p:sldId id="770" r:id="rId29"/>
    <p:sldId id="771" r:id="rId30"/>
    <p:sldId id="772" r:id="rId31"/>
    <p:sldId id="773" r:id="rId32"/>
    <p:sldId id="776" r:id="rId33"/>
    <p:sldId id="777" r:id="rId34"/>
    <p:sldId id="778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FEE4"/>
    <a:srgbClr val="DDF2F7"/>
    <a:srgbClr val="414A58"/>
    <a:srgbClr val="5DBF9A"/>
    <a:srgbClr val="79BFB8"/>
    <a:srgbClr val="86C17B"/>
    <a:srgbClr val="A7CE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D4A79F-5B43-820F-7CDC-3D90DE8D8C42}" v="7" dt="2026-10-27T01:20:32.6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169C7AE-8996-0046-AA5C-7794C4A469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3D7849-3040-054B-AA6B-4869B4CF38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ED1ED-05C6-9642-A613-B52D9CF231E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D7E81D-860E-D943-8C3B-1AAD2A4756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20F9BB-B3F0-1944-85CF-3ED0A12319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EB40F-773B-FC4B-8DAB-7A099FDE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035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5DA19-45A3-9C4D-A0BD-48E5752966F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09D57-1EB1-314F-BB6D-C1746465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663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CONSEQUENCES:</a:t>
            </a:r>
          </a:p>
          <a:p>
            <a:r>
              <a:rPr lang="en-US"/>
              <a:t> </a:t>
            </a:r>
          </a:p>
          <a:p>
            <a:r>
              <a:rPr lang="en-US"/>
              <a:t>MOSTLY A: Three families filed complaints; those field trips were the only enrichment their kids got all year</a:t>
            </a:r>
          </a:p>
          <a:p>
            <a:r>
              <a:rPr lang="en-US"/>
              <a:t> </a:t>
            </a:r>
          </a:p>
          <a:p>
            <a:r>
              <a:rPr lang="en-US"/>
              <a:t>MOSTLY B: Remaining teachers are burning out--two have already updated their resumes</a:t>
            </a:r>
          </a:p>
          <a:p>
            <a:r>
              <a:rPr lang="en-US"/>
              <a:t> </a:t>
            </a:r>
          </a:p>
          <a:p>
            <a:r>
              <a:rPr lang="en-US"/>
              <a:t>MOSTLY C: New teacher evaluation requirements just came in--your staff has no support to meet them. </a:t>
            </a:r>
          </a:p>
          <a:p>
            <a:r>
              <a:rPr lang="en-US"/>
              <a:t> </a:t>
            </a:r>
          </a:p>
          <a:p>
            <a:r>
              <a:rPr lang="en-US"/>
              <a:t>MOSTLY D: A parent coalition is demanding to know why textbooks from 2009 are still in use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A09D57-1EB1-314F-BB6D-C17464656B8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70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AECEC67-45A8-8A4A-9C85-5CEA41F7B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226" y="6374965"/>
            <a:ext cx="32633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rgbClr val="414A58"/>
                </a:solidFill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fld id="{FAEE96CF-4053-2149-B5F9-FD566E7161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66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AA85F9E-F7DD-424A-A243-848E478BD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226" y="6374965"/>
            <a:ext cx="32633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rgbClr val="414A58"/>
                </a:solidFill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fld id="{FAEE96CF-4053-2149-B5F9-FD566E7161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49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A97E-7376-4DE9-EF59-F60409DF4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076" y="529881"/>
            <a:ext cx="9213298" cy="841719"/>
          </a:xfrm>
          <a:prstGeom prst="rect">
            <a:avLst/>
          </a:prstGeom>
        </p:spPr>
        <p:txBody>
          <a:bodyPr anchor="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DE901-EF18-EB4D-C55F-6B6691CE5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D8604-1A03-0540-DE81-25443C242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0888" y="1552713"/>
            <a:ext cx="10691812" cy="4752837"/>
          </a:xfrm>
          <a:prstGeom prst="rect">
            <a:avLst/>
          </a:prstGeom>
        </p:spPr>
        <p:txBody>
          <a:bodyPr numCol="4"/>
          <a:lstStyle>
            <a:lvl1pPr marL="0" indent="0" algn="l">
              <a:spcBef>
                <a:spcPts val="400"/>
              </a:spcBef>
              <a:buNone/>
              <a:defRPr sz="2600" baseline="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377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A97E-7376-4DE9-EF59-F60409DF4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076" y="529881"/>
            <a:ext cx="9213298" cy="841719"/>
          </a:xfrm>
          <a:prstGeom prst="rect">
            <a:avLst/>
          </a:prstGeom>
        </p:spPr>
        <p:txBody>
          <a:bodyPr anchor="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DE901-EF18-EB4D-C55F-6B6691CE5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D8604-1A03-0540-DE81-25443C242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0888" y="1552713"/>
            <a:ext cx="10691812" cy="4752837"/>
          </a:xfrm>
          <a:prstGeom prst="rect">
            <a:avLst/>
          </a:prstGeom>
        </p:spPr>
        <p:txBody>
          <a:bodyPr numCol="4"/>
          <a:lstStyle>
            <a:lvl1pPr marL="0" indent="0" algn="l">
              <a:spcBef>
                <a:spcPts val="400"/>
              </a:spcBef>
              <a:buNone/>
              <a:defRPr sz="2800" baseline="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833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EE58E-2333-6544-C5BD-2C8545307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470452"/>
            <a:ext cx="10664687" cy="900134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7BB54-B965-79EA-6C53-F8E4DC183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766BAD-79DD-9BDE-760A-6AEAAE212B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</p:spPr>
        <p:txBody>
          <a:bodyPr/>
          <a:lstStyle>
            <a:lvl1pPr>
              <a:defRPr sz="2400" b="0" i="0" spc="-100" baseline="0">
                <a:latin typeface="+mj-lt"/>
                <a:ea typeface="Calibri Light" panose="020F0302020204030204" pitchFamily="34" charset="0"/>
              </a:defRPr>
            </a:lvl1pPr>
            <a:lvl2pPr>
              <a:defRPr sz="2000" b="0" i="0" spc="-100" baseline="0">
                <a:latin typeface="+mj-lt"/>
                <a:ea typeface="Calibri Light" panose="020F030202020403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0" i="0" spc="-100" baseline="0">
                <a:latin typeface="+mj-lt"/>
                <a:ea typeface="Calibri Light" panose="020F03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 spc="-100" baseline="0">
                <a:latin typeface="+mj-lt"/>
                <a:ea typeface="Calibri Light" panose="020F0302020204030204" pitchFamily="34" charset="0"/>
              </a:defRPr>
            </a:lvl4pPr>
            <a:lvl5pPr>
              <a:defRPr b="0" i="0" spc="-100" baseline="0">
                <a:latin typeface="+mj-lt"/>
                <a:ea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2297DC-432C-8227-DE5E-7744B607039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99053" y="1477618"/>
            <a:ext cx="10830339" cy="10350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 spc="-100" baseline="0">
                <a:latin typeface="+mj-lt"/>
                <a:ea typeface="Calibri Light" panose="020F0302020204030204" pitchFamily="34" charset="0"/>
              </a:defRPr>
            </a:lvl1pPr>
            <a:lvl2pPr marL="457200" indent="0">
              <a:buNone/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3438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EE58E-2333-6544-C5BD-2C8545307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470452"/>
            <a:ext cx="10664687" cy="900134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7BB54-B965-79EA-6C53-F8E4DC183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766BAD-79DD-9BDE-760A-6AEAAE212B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</p:spPr>
        <p:txBody>
          <a:bodyPr/>
          <a:lstStyle>
            <a:lvl1pPr>
              <a:defRPr sz="2400" b="0" i="0" spc="-100" baseline="0">
                <a:latin typeface="+mj-lt"/>
                <a:ea typeface="Calibri Light" panose="020F0302020204030204" pitchFamily="34" charset="0"/>
              </a:defRPr>
            </a:lvl1pPr>
            <a:lvl2pPr>
              <a:defRPr sz="2000" b="0" i="0" spc="-100" baseline="0">
                <a:latin typeface="+mj-lt"/>
                <a:ea typeface="Calibri Light" panose="020F030202020403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0" i="0" spc="-100" baseline="0">
                <a:latin typeface="+mj-lt"/>
                <a:ea typeface="Calibri Light" panose="020F03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 spc="-100" baseline="0">
                <a:latin typeface="+mj-lt"/>
                <a:ea typeface="Calibri Light" panose="020F0302020204030204" pitchFamily="34" charset="0"/>
              </a:defRPr>
            </a:lvl4pPr>
            <a:lvl5pPr>
              <a:defRPr b="0" i="0" spc="-100" baseline="0">
                <a:latin typeface="+mj-lt"/>
                <a:ea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2297DC-432C-8227-DE5E-7744B607039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99053" y="1477618"/>
            <a:ext cx="10830339" cy="10350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 spc="-100" baseline="0">
                <a:latin typeface="+mj-lt"/>
                <a:ea typeface="Calibri Light" panose="020F0302020204030204" pitchFamily="34" charset="0"/>
              </a:defRPr>
            </a:lvl1pPr>
            <a:lvl2pPr marL="457200" indent="0">
              <a:buNone/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25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13DB2-4AD0-5F7B-FC1D-1AF24980A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894" y="510897"/>
            <a:ext cx="10515600" cy="986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14BE4-D728-0426-4416-4934FD59D3F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anchor="ctr"/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+mn-lt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89443F-A02B-85D9-286B-FA2BE883B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solidFill>
            <a:schemeClr val="bg1">
              <a:alpha val="20004"/>
            </a:schemeClr>
          </a:solidFill>
          <a:ln w="12700">
            <a:solidFill>
              <a:schemeClr val="accent6"/>
            </a:solidFill>
          </a:ln>
        </p:spPr>
        <p:txBody>
          <a:bodyPr anchor="ctr"/>
          <a:lstStyle>
            <a:lvl1pPr marL="182880" indent="0">
              <a:buFontTx/>
              <a:buNone/>
              <a:defRPr sz="1800"/>
            </a:lvl1pPr>
            <a:lvl2pPr marL="182880" indent="0">
              <a:buFontTx/>
              <a:buNone/>
              <a:defRPr sz="1800"/>
            </a:lvl2pPr>
            <a:lvl3pPr marL="182880" indent="0">
              <a:buFontTx/>
              <a:buNone/>
              <a:defRPr sz="1800"/>
            </a:lvl3pPr>
            <a:lvl4pPr marL="182880" indent="0">
              <a:buFontTx/>
              <a:buNone/>
              <a:defRPr sz="1800"/>
            </a:lvl4pPr>
            <a:lvl5pPr marL="182880" indent="0"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2CFE18-72C0-A86F-FCAA-0255E42A6DE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anchor="ctr"/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+mn-lt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85C0A-E3F4-C527-3169-013E16432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solidFill>
            <a:schemeClr val="bg1">
              <a:alpha val="20004"/>
            </a:schemeClr>
          </a:solidFill>
          <a:ln w="12700">
            <a:solidFill>
              <a:schemeClr val="accent6"/>
            </a:solidFill>
          </a:ln>
        </p:spPr>
        <p:txBody>
          <a:bodyPr anchor="ctr"/>
          <a:lstStyle>
            <a:lvl1pPr marL="182880" indent="0">
              <a:buFontTx/>
              <a:buNone/>
              <a:defRPr sz="1800"/>
            </a:lvl1pPr>
            <a:lvl2pPr marL="182880" indent="0">
              <a:buFontTx/>
              <a:buNone/>
              <a:defRPr sz="1800"/>
            </a:lvl2pPr>
            <a:lvl3pPr marL="182880" indent="0">
              <a:buFontTx/>
              <a:buNone/>
              <a:defRPr sz="1800"/>
            </a:lvl3pPr>
            <a:lvl4pPr marL="182880" indent="0">
              <a:buFontTx/>
              <a:buNone/>
              <a:defRPr sz="1800"/>
            </a:lvl4pPr>
            <a:lvl5pPr marL="182880" indent="0"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EE331-0DC5-4C93-19BA-70C475B9A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261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410D3-16A4-38B5-6E13-2E2FD3F9C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053" y="274224"/>
            <a:ext cx="9144000" cy="679932"/>
          </a:xfrm>
          <a:prstGeom prst="rect">
            <a:avLst/>
          </a:prstGeom>
        </p:spPr>
        <p:txBody>
          <a:bodyPr anchor="t"/>
          <a:lstStyle>
            <a:lvl1pPr algn="l">
              <a:defRPr sz="4000" spc="-2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AF815-7FD2-A1A9-3CA7-21C807E8D1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2183" y="861391"/>
            <a:ext cx="9144000" cy="616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26661-4707-BCF8-89DC-036A14FF0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2085CA-BB43-10D6-EBC9-07C094ACD2F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</p:spPr>
        <p:txBody>
          <a:bodyPr/>
          <a:lstStyle>
            <a:lvl1pPr>
              <a:defRPr sz="2400"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1pPr>
            <a:lvl2pPr>
              <a:defRPr sz="2000"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4pPr>
            <a:lvl5pPr>
              <a:defRPr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5CDB2D7-ABD9-F2B8-A049-66466A86D67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99053" y="1477618"/>
            <a:ext cx="10830339" cy="10350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1pPr>
            <a:lvl2pPr marL="457200" indent="0">
              <a:buNone/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6915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410D3-16A4-38B5-6E13-2E2FD3F9C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053" y="274224"/>
            <a:ext cx="9144000" cy="679932"/>
          </a:xfrm>
          <a:prstGeom prst="rect">
            <a:avLst/>
          </a:prstGeom>
        </p:spPr>
        <p:txBody>
          <a:bodyPr anchor="t"/>
          <a:lstStyle>
            <a:lvl1pPr algn="l">
              <a:defRPr sz="4000" spc="-2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AF815-7FD2-A1A9-3CA7-21C807E8D1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2183" y="861391"/>
            <a:ext cx="9144000" cy="616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26661-4707-BCF8-89DC-036A14FF0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2085CA-BB43-10D6-EBC9-07C094ACD2F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</p:spPr>
        <p:txBody>
          <a:bodyPr/>
          <a:lstStyle>
            <a:lvl1pPr>
              <a:defRPr sz="2400" b="0" i="0" spc="-100" baseline="0">
                <a:latin typeface="+mj-lt"/>
                <a:ea typeface="Calibri Light" panose="020F0302020204030204" pitchFamily="34" charset="0"/>
              </a:defRPr>
            </a:lvl1pPr>
            <a:lvl2pPr>
              <a:defRPr sz="2000" b="0" i="0" spc="-100" baseline="0">
                <a:latin typeface="+mj-lt"/>
                <a:ea typeface="Calibri Light" panose="020F030202020403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0" i="0" spc="-100" baseline="0">
                <a:latin typeface="+mj-lt"/>
                <a:ea typeface="Calibri Light" panose="020F03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 spc="-100" baseline="0">
                <a:latin typeface="+mj-lt"/>
                <a:ea typeface="Calibri Light" panose="020F0302020204030204" pitchFamily="34" charset="0"/>
              </a:defRPr>
            </a:lvl4pPr>
            <a:lvl5pPr>
              <a:defRPr b="0" i="0" spc="-100" baseline="0">
                <a:latin typeface="+mj-lt"/>
                <a:ea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5CDB2D7-ABD9-F2B8-A049-66466A86D67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99053" y="1477618"/>
            <a:ext cx="10830339" cy="10350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 spc="-100" baseline="0">
                <a:latin typeface="+mj-lt"/>
                <a:ea typeface="Calibri Light" panose="020F0302020204030204" pitchFamily="34" charset="0"/>
              </a:defRPr>
            </a:lvl1pPr>
            <a:lvl2pPr marL="457200" indent="0">
              <a:buNone/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41863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460A-1594-573A-6C2D-93036DB45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543339"/>
            <a:ext cx="10664687" cy="8272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1DDA1-EEE8-6151-AF63-C6DD44C6B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A3DC7-9CE9-5714-D4C2-AD13EB819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FB01A-698C-118C-A7BB-AA904F53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63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460A-1594-573A-6C2D-93036DB45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543339"/>
            <a:ext cx="10664687" cy="8272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1DDA1-EEE8-6151-AF63-C6DD44C6B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A3DC7-9CE9-5714-D4C2-AD13EB819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FB01A-698C-118C-A7BB-AA904F53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91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55238-D472-B506-C6C3-A31529133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506678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3400" b="0" i="0" spc="-100" baseline="0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5B7508F-85EB-1F5B-D91C-D2D4F929AA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2800" y="4146550"/>
            <a:ext cx="10515600" cy="914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400" spc="-150">
                <a:solidFill>
                  <a:schemeClr val="tx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2808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552492-3CC3-CB45-8DBD-0628ADDBE06F}"/>
              </a:ext>
            </a:extLst>
          </p:cNvPr>
          <p:cNvSpPr/>
          <p:nvPr userDrawn="1"/>
        </p:nvSpPr>
        <p:spPr>
          <a:xfrm flipV="1">
            <a:off x="790414" y="1291710"/>
            <a:ext cx="10611172" cy="45719"/>
          </a:xfrm>
          <a:prstGeom prst="rect">
            <a:avLst/>
          </a:prstGeom>
          <a:solidFill>
            <a:srgbClr val="A7C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3B496CD-2279-CD4F-8D0A-FDDFF8C868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3892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rgbClr val="414A58"/>
                </a:solidFill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fld id="{6C37F40D-BF86-6F43-B998-BE81C530D2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829DBB-6882-9F19-DFA1-5C6C44AF50E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909313" y="324519"/>
            <a:ext cx="1452594" cy="74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6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3" r:id="rId2"/>
    <p:sldLayoutId id="2147483686" r:id="rId3"/>
    <p:sldLayoutId id="2147483694" r:id="rId4"/>
    <p:sldLayoutId id="2147483666" r:id="rId5"/>
    <p:sldLayoutId id="2147483695" r:id="rId6"/>
    <p:sldLayoutId id="2147483669" r:id="rId7"/>
    <p:sldLayoutId id="2147483665" r:id="rId8"/>
    <p:sldLayoutId id="2147483696" r:id="rId9"/>
    <p:sldLayoutId id="2147483668" r:id="rId10"/>
    <p:sldLayoutId id="2147483697" r:id="rId11"/>
    <p:sldLayoutId id="214748371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ncilforeconed.org/policy-advocacy/k-12-standards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ncilforeconed.org/policy-advocacy/k-12-standards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youtube.com/watch?v=lpwVwa8GaxI&#8203;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5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1A5E8AA4-F7D2-743F-026F-2554DE1CB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1F6E2D-AB04-B9EB-3236-1AC86FDAEF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0555E-F5A8-A749-BA5F-C95D063E46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2324" y="2534479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[Session Title]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D0CC539-05C1-1FD2-7774-C13D8DA86458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02C8EB-97D2-0BD9-7CEE-DE215A2CF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3486"/>
            <a:ext cx="12549398" cy="70535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E388A1-8479-A276-7746-BE78447D226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313609" y="5947050"/>
            <a:ext cx="1848508" cy="94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2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Certificate Requirements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8248E-9A13-7345-BF5A-CD0E38051879}"/>
              </a:ext>
            </a:extLst>
          </p:cNvPr>
          <p:cNvSpPr txBox="1">
            <a:spLocks/>
          </p:cNvSpPr>
          <p:nvPr/>
        </p:nvSpPr>
        <p:spPr>
          <a:xfrm>
            <a:off x="770959" y="1825625"/>
            <a:ext cx="10517192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latin typeface="Calibri Light"/>
                <a:ea typeface="Calibri Light"/>
                <a:cs typeface="Calibri Light"/>
              </a:rPr>
              <a:t>To earn professional development hours for webinars, you must:</a:t>
            </a:r>
          </a:p>
          <a:p>
            <a:pPr marL="0" indent="0">
              <a:buNone/>
            </a:pPr>
            <a:endParaRPr lang="en-US" sz="2600" dirty="0">
              <a:latin typeface="Calibri Light"/>
              <a:ea typeface="Calibri Light"/>
              <a:cs typeface="Calibri Light"/>
            </a:endParaRPr>
          </a:p>
          <a:p>
            <a:pPr marL="457200" indent="-457200">
              <a:buFont typeface="Arial"/>
            </a:pPr>
            <a:r>
              <a:rPr lang="en-US" sz="2600" dirty="0">
                <a:latin typeface="Calibri Light"/>
                <a:ea typeface="Calibri Light"/>
                <a:cs typeface="Calibri Light"/>
              </a:rPr>
              <a:t>Watch a minimum of 75% for all sessions </a:t>
            </a:r>
          </a:p>
          <a:p>
            <a:pPr marL="457200" indent="-457200">
              <a:buFont typeface="Arial"/>
            </a:pPr>
            <a:r>
              <a:rPr lang="en-US" sz="2600" dirty="0">
                <a:latin typeface="Calibri Light"/>
                <a:ea typeface="Calibri Light"/>
                <a:cs typeface="Calibri Light"/>
              </a:rPr>
              <a:t>You will automatically receive a professional development certificate via e-mail within 24 to 48 hours.</a:t>
            </a:r>
            <a:endParaRPr lang="en-US">
              <a:ea typeface="Calibri Light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A5E9E-7E74-7115-E558-B55DAE3DE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78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8248E-9A13-7345-BF5A-CD0E38051879}"/>
              </a:ext>
            </a:extLst>
          </p:cNvPr>
          <p:cNvSpPr txBox="1">
            <a:spLocks/>
          </p:cNvSpPr>
          <p:nvPr/>
        </p:nvSpPr>
        <p:spPr>
          <a:xfrm>
            <a:off x="770959" y="1825625"/>
            <a:ext cx="10517192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latin typeface="Calibri Light"/>
                <a:ea typeface="+mn-lt"/>
                <a:cs typeface="Calibri Light"/>
              </a:rPr>
              <a:t>You will be able to:</a:t>
            </a:r>
          </a:p>
          <a:p>
            <a:pPr marL="0" indent="0">
              <a:buNone/>
            </a:pPr>
            <a:endParaRPr lang="en-US" sz="2400">
              <a:latin typeface="Calibri Light"/>
              <a:ea typeface="+mn-lt"/>
              <a:cs typeface="Calibri Light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  <a:buChar char="•"/>
            </a:pPr>
            <a:r>
              <a:rPr lang="en-US" sz="2400">
                <a:latin typeface="Calibri Light"/>
                <a:ea typeface="+mn-lt"/>
                <a:cs typeface="Calibri"/>
              </a:rPr>
              <a:t>Insert objective – start with a verb</a:t>
            </a:r>
            <a:endParaRPr lang="en-US" sz="2400">
              <a:latin typeface="Calibri Light"/>
              <a:ea typeface="Calibri"/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endParaRPr lang="en-US" sz="2400">
              <a:latin typeface="Calibri Light"/>
              <a:ea typeface="Calibri"/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2400">
                <a:latin typeface="Calibri Light"/>
                <a:ea typeface="Calibri Light"/>
                <a:cs typeface="Calibri Light"/>
              </a:rPr>
              <a:t>Insert objective – start with a verb</a:t>
            </a:r>
            <a:endParaRPr lang="en-US" sz="2400">
              <a:latin typeface="Calibri Light"/>
              <a:ea typeface="+mn-lt"/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endParaRPr lang="en-US" sz="2400">
              <a:latin typeface="Calibri Light"/>
              <a:ea typeface="+mn-lt"/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2400">
                <a:latin typeface="Calibri Light"/>
                <a:ea typeface="Calibri Light"/>
                <a:cs typeface="Calibri Light"/>
              </a:rPr>
              <a:t>Insert objective – start with a verb</a:t>
            </a:r>
            <a:endParaRPr lang="en-US" sz="2600">
              <a:latin typeface="Calibri Light"/>
              <a:ea typeface="+mn-lt"/>
              <a:cs typeface="Calibri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76F756-518A-F001-6F8A-CC709AD0B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20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Session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8248E-9A13-7345-BF5A-CD0E38051879}"/>
              </a:ext>
            </a:extLst>
          </p:cNvPr>
          <p:cNvSpPr txBox="1">
            <a:spLocks/>
          </p:cNvSpPr>
          <p:nvPr/>
        </p:nvSpPr>
        <p:spPr>
          <a:xfrm>
            <a:off x="770959" y="1825625"/>
            <a:ext cx="10517192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Add agenda item</a:t>
            </a:r>
          </a:p>
          <a:p>
            <a:pPr marL="514350" indent="-514350">
              <a:buAutoNum type="arabicPeriod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Add agenda item</a:t>
            </a:r>
          </a:p>
          <a:p>
            <a:pPr marL="514350" indent="-514350">
              <a:buAutoNum type="arabicPeriod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Add agenda item</a:t>
            </a:r>
          </a:p>
          <a:p>
            <a:pPr marL="514350" indent="-514350">
              <a:buAutoNum type="arabicPeriod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Add agenda item</a:t>
            </a:r>
          </a:p>
          <a:p>
            <a:pPr marL="514350" indent="-514350">
              <a:buAutoNum type="arabicPeriod"/>
            </a:pPr>
            <a:endParaRPr lang="en-US" sz="2600">
              <a:latin typeface="Calibri Light"/>
              <a:ea typeface="Calibri Light"/>
              <a:cs typeface="Calibri Light"/>
            </a:endParaRPr>
          </a:p>
          <a:p>
            <a:pPr marL="514350" indent="-514350">
              <a:buAutoNum type="arabicPeriod"/>
            </a:pPr>
            <a:endParaRPr lang="en-US" sz="26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dirty="0" smtClean="0"/>
              <a:pPr/>
              <a:t>4</a:t>
            </a:fld>
            <a:endParaRPr lang="en-US"/>
          </a:p>
        </p:txBody>
      </p:sp>
      <p:pic>
        <p:nvPicPr>
          <p:cNvPr id="4" name="Picture 3" descr="A cartoon character holding a book&#10;&#10;Description automatically generated">
            <a:extLst>
              <a:ext uri="{FF2B5EF4-FFF2-40B4-BE49-F238E27FC236}">
                <a16:creationId xmlns:a16="http://schemas.microsoft.com/office/drawing/2014/main" id="{CD3F451A-6F82-3B20-20CE-77171E9EC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1283" y="2309531"/>
            <a:ext cx="2181786" cy="22389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2CCD68-DF2A-F38B-DF46-274BD7FBC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46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A5913-8850-438B-7521-6B8938214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A3DF8-CF4C-D952-65F3-5891B7BCE09F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Session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7CC3E-5259-AB11-014C-FD990D7534BC}"/>
              </a:ext>
            </a:extLst>
          </p:cNvPr>
          <p:cNvSpPr txBox="1">
            <a:spLocks/>
          </p:cNvSpPr>
          <p:nvPr/>
        </p:nvSpPr>
        <p:spPr>
          <a:xfrm>
            <a:off x="770959" y="1825625"/>
            <a:ext cx="10517192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Add agenda item</a:t>
            </a:r>
          </a:p>
          <a:p>
            <a:pPr marL="514350" indent="-514350">
              <a:buAutoNum type="arabicPeriod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Add agenda item</a:t>
            </a:r>
          </a:p>
          <a:p>
            <a:pPr marL="514350" indent="-514350">
              <a:buAutoNum type="arabicPeriod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Add agenda item</a:t>
            </a:r>
          </a:p>
          <a:p>
            <a:pPr marL="514350" indent="-514350">
              <a:buAutoNum type="arabicPeriod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Add agenda item</a:t>
            </a:r>
          </a:p>
          <a:p>
            <a:pPr marL="514350" indent="-514350">
              <a:buAutoNum type="arabicPeriod"/>
            </a:pPr>
            <a:endParaRPr lang="en-US" sz="2600">
              <a:latin typeface="Calibri Light"/>
              <a:ea typeface="Calibri Light"/>
              <a:cs typeface="Calibri Light"/>
            </a:endParaRPr>
          </a:p>
          <a:p>
            <a:pPr marL="514350" indent="-514350">
              <a:buAutoNum type="arabicPeriod"/>
            </a:pPr>
            <a:endParaRPr lang="en-US" sz="26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FEA74D-82A1-CC3D-1299-09B72AC00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dirty="0" smtClean="0"/>
              <a:pPr/>
              <a:t>5</a:t>
            </a:fld>
            <a:endParaRPr lang="en-US"/>
          </a:p>
        </p:txBody>
      </p:sp>
      <p:pic>
        <p:nvPicPr>
          <p:cNvPr id="4" name="Picture 3" descr="A cartoon character holding a book&#10;&#10;Description automatically generated">
            <a:extLst>
              <a:ext uri="{FF2B5EF4-FFF2-40B4-BE49-F238E27FC236}">
                <a16:creationId xmlns:a16="http://schemas.microsoft.com/office/drawing/2014/main" id="{0EB6462E-9007-A0DE-DD6A-8226F00F8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1283" y="2309531"/>
            <a:ext cx="2181786" cy="2238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8BCA56-44C8-BCA4-4730-A662A5D6B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20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F9EEE-240B-A2BC-3705-C1113497E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18E70-EB4C-3192-108C-31B7A5197A50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Session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BD3C7-68AB-AC91-BB69-0E0CD88D8A1C}"/>
              </a:ext>
            </a:extLst>
          </p:cNvPr>
          <p:cNvSpPr txBox="1">
            <a:spLocks/>
          </p:cNvSpPr>
          <p:nvPr/>
        </p:nvSpPr>
        <p:spPr>
          <a:xfrm>
            <a:off x="770959" y="1825625"/>
            <a:ext cx="10517192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Add agenda item</a:t>
            </a:r>
          </a:p>
          <a:p>
            <a:pPr marL="514350" indent="-514350">
              <a:buAutoNum type="arabicPeriod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Add agenda item</a:t>
            </a:r>
          </a:p>
          <a:p>
            <a:pPr marL="514350" indent="-514350">
              <a:buAutoNum type="arabicPeriod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Add agenda item</a:t>
            </a:r>
          </a:p>
          <a:p>
            <a:pPr marL="514350" indent="-514350">
              <a:buAutoNum type="arabicPeriod"/>
            </a:pPr>
            <a:r>
              <a:rPr lang="en-US" sz="2600">
                <a:latin typeface="Calibri Light"/>
                <a:ea typeface="Calibri Light"/>
                <a:cs typeface="Calibri Light"/>
              </a:rPr>
              <a:t>Add agenda item</a:t>
            </a:r>
          </a:p>
          <a:p>
            <a:pPr marL="514350" indent="-514350">
              <a:buAutoNum type="arabicPeriod"/>
            </a:pPr>
            <a:endParaRPr lang="en-US" sz="2600">
              <a:latin typeface="Calibri Light"/>
              <a:ea typeface="Calibri Light"/>
              <a:cs typeface="Calibri Light"/>
            </a:endParaRPr>
          </a:p>
          <a:p>
            <a:pPr marL="514350" indent="-514350">
              <a:buAutoNum type="arabicPeriod"/>
            </a:pPr>
            <a:endParaRPr lang="en-US" sz="26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BF7325-4AE0-FFCE-32B1-9CE3432C1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dirty="0" smtClean="0"/>
              <a:pPr/>
              <a:t>6</a:t>
            </a:fld>
            <a:endParaRPr lang="en-US"/>
          </a:p>
        </p:txBody>
      </p:sp>
      <p:pic>
        <p:nvPicPr>
          <p:cNvPr id="4" name="Picture 3" descr="A cartoon character holding a book&#10;&#10;Description automatically generated">
            <a:extLst>
              <a:ext uri="{FF2B5EF4-FFF2-40B4-BE49-F238E27FC236}">
                <a16:creationId xmlns:a16="http://schemas.microsoft.com/office/drawing/2014/main" id="{F2E339CC-DB9C-9A11-9275-37152296A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1283" y="2309531"/>
            <a:ext cx="2181786" cy="2238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077ADE-2EA7-67E0-011E-6DC675952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600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National Standards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Picture 7" descr="A yellow and blue cover&#10;&#10;Description automatically generated">
            <a:extLst>
              <a:ext uri="{FF2B5EF4-FFF2-40B4-BE49-F238E27FC236}">
                <a16:creationId xmlns:a16="http://schemas.microsoft.com/office/drawing/2014/main" id="{539E6AF9-19EA-77C4-5F75-616593205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328" y="1613648"/>
            <a:ext cx="3388478" cy="43568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03E373-6FFD-668B-D71F-5A61CF69A3F8}"/>
              </a:ext>
            </a:extLst>
          </p:cNvPr>
          <p:cNvSpPr txBox="1"/>
          <p:nvPr/>
        </p:nvSpPr>
        <p:spPr>
          <a:xfrm>
            <a:off x="1451571" y="6183833"/>
            <a:ext cx="816684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alibri Light"/>
                <a:ea typeface="Calibri Light"/>
                <a:cs typeface="Calibri Light"/>
                <a:hlinkClick r:id="rId3"/>
              </a:rPr>
              <a:t>https://www.councilforeconed.org/policy-advocacy/k-12-standards/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8A12E36-739F-5F97-B070-7C71BEE2D5AA}"/>
              </a:ext>
            </a:extLst>
          </p:cNvPr>
          <p:cNvSpPr txBox="1">
            <a:spLocks/>
          </p:cNvSpPr>
          <p:nvPr/>
        </p:nvSpPr>
        <p:spPr>
          <a:xfrm>
            <a:off x="5634312" y="1713566"/>
            <a:ext cx="5653840" cy="436254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/>
            <a:r>
              <a:rPr lang="en-US" sz="2600">
                <a:latin typeface="Calibri Light"/>
                <a:ea typeface="Calibri Light"/>
                <a:cs typeface="Calibri Light"/>
              </a:rPr>
              <a:t>Content Standard...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514350" indent="-514350"/>
            <a:r>
              <a:rPr lang="en-US" sz="2600">
                <a:latin typeface="Calibri Light"/>
                <a:ea typeface="Calibri Light"/>
                <a:cs typeface="Calibri Light"/>
              </a:rPr>
              <a:t>Content Standard...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514350" indent="-514350"/>
            <a:r>
              <a:rPr lang="en-US" sz="2600">
                <a:latin typeface="Calibri Light"/>
                <a:ea typeface="Calibri Light"/>
                <a:cs typeface="Calibri Light"/>
              </a:rPr>
              <a:t>Content Standard...</a:t>
            </a:r>
          </a:p>
          <a:p>
            <a:pPr marL="514350" indent="-514350"/>
            <a:endParaRPr lang="en-US" sz="2600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2D06A4-F797-238A-EDBA-3A91BF3E4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87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National Standards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Picture 8" descr="The Voluntary National Content Standard Doc">
            <a:extLst>
              <a:ext uri="{FF2B5EF4-FFF2-40B4-BE49-F238E27FC236}">
                <a16:creationId xmlns:a16="http://schemas.microsoft.com/office/drawing/2014/main" id="{B5F984F9-D901-3A2B-EBF8-B4B74BC7B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635" y="1548022"/>
            <a:ext cx="3359523" cy="4367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A8A59A-A89C-4075-6523-DD2D892B6AD4}"/>
              </a:ext>
            </a:extLst>
          </p:cNvPr>
          <p:cNvSpPr txBox="1"/>
          <p:nvPr/>
        </p:nvSpPr>
        <p:spPr>
          <a:xfrm>
            <a:off x="1451571" y="6183833"/>
            <a:ext cx="816684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alibri Light"/>
                <a:ea typeface="Calibri Light"/>
                <a:cs typeface="Calibri Light"/>
                <a:hlinkClick r:id="rId3"/>
              </a:rPr>
              <a:t>https://www.councilforeconed.org/policy-advocacy/k-12-standards/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0D9AFC4-3A1E-5081-F4F1-E472EAF1A09F}"/>
              </a:ext>
            </a:extLst>
          </p:cNvPr>
          <p:cNvSpPr txBox="1">
            <a:spLocks/>
          </p:cNvSpPr>
          <p:nvPr/>
        </p:nvSpPr>
        <p:spPr>
          <a:xfrm>
            <a:off x="5634312" y="1713566"/>
            <a:ext cx="5653840" cy="436254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/>
            <a:r>
              <a:rPr lang="en-US" sz="2600">
                <a:latin typeface="Calibri Light"/>
                <a:ea typeface="Calibri Light"/>
                <a:cs typeface="Calibri Light"/>
              </a:rPr>
              <a:t>Content Standard...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514350" indent="-514350"/>
            <a:r>
              <a:rPr lang="en-US" sz="2600">
                <a:latin typeface="Calibri Light"/>
                <a:ea typeface="Calibri Light"/>
                <a:cs typeface="Calibri Light"/>
              </a:rPr>
              <a:t>Content Standard...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514350" indent="-514350"/>
            <a:r>
              <a:rPr lang="en-US" sz="2600">
                <a:latin typeface="Calibri Light"/>
                <a:ea typeface="Calibri Light"/>
                <a:cs typeface="Calibri Light"/>
              </a:rPr>
              <a:t>Content Standard...</a:t>
            </a:r>
          </a:p>
          <a:p>
            <a:pPr marL="514350" indent="-514350"/>
            <a:endParaRPr lang="en-US" sz="2600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9441B5-AFF7-0B24-B3FF-BEBCE2E14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646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1A5E8AA4-F7D2-743F-026F-2554DE1CB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1F6E2D-AB04-B9EB-3236-1AC86FDAEF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0555E-F5A8-A749-BA5F-C95D063E46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1  - Agenda Title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E388A1-8479-A276-7746-BE78447D22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13F28B3-7386-8A86-D965-F231472E887D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052738-F4E6-8814-94D1-EE693B41C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89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Title</a:t>
            </a:r>
            <a:endParaRPr lang="en-US">
              <a:solidFill>
                <a:srgbClr val="414A5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0130DE2-C692-AAF5-5D7C-1D78E2E223E3}"/>
              </a:ext>
            </a:extLst>
          </p:cNvPr>
          <p:cNvSpPr txBox="1">
            <a:spLocks/>
          </p:cNvSpPr>
          <p:nvPr/>
        </p:nvSpPr>
        <p:spPr>
          <a:xfrm>
            <a:off x="770959" y="1825625"/>
            <a:ext cx="10517192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>
                <a:latin typeface="Calibri Light"/>
                <a:ea typeface="Calibri Light"/>
                <a:cs typeface="Calibri Light"/>
              </a:rPr>
              <a:t>[Insert text]</a:t>
            </a:r>
          </a:p>
          <a:p>
            <a:pPr marL="0" indent="0">
              <a:buNone/>
            </a:pPr>
            <a:endParaRPr lang="en-US" sz="2600">
              <a:latin typeface="Calibri Light"/>
              <a:ea typeface="Calibri Light"/>
              <a:cs typeface="Calibri Light"/>
            </a:endParaRPr>
          </a:p>
          <a:p>
            <a:pPr marL="514350" indent="-514350"/>
            <a:r>
              <a:rPr lang="en-US" sz="2600">
                <a:latin typeface="Calibri Light"/>
                <a:ea typeface="Calibri Light"/>
                <a:cs typeface="Calibri Light"/>
              </a:rPr>
              <a:t>List</a:t>
            </a:r>
          </a:p>
          <a:p>
            <a:pPr marL="514350" indent="-514350"/>
            <a:r>
              <a:rPr lang="en-US" sz="2600">
                <a:latin typeface="Calibri Light"/>
                <a:ea typeface="Calibri Light"/>
                <a:cs typeface="Calibri Light"/>
              </a:rPr>
              <a:t>List</a:t>
            </a:r>
          </a:p>
          <a:p>
            <a:pPr marL="514350" indent="-514350"/>
            <a:endParaRPr lang="en-US" sz="2600">
              <a:latin typeface="Calibri Light"/>
              <a:ea typeface="Calibri Light"/>
              <a:cs typeface="Calibri Light"/>
            </a:endParaRPr>
          </a:p>
          <a:p>
            <a:pPr marL="514350" indent="-514350"/>
            <a:endParaRPr lang="en-US" sz="2600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F9D586-821F-B170-DFEE-9D6D4390A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5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Title</a:t>
            </a:r>
            <a:endParaRPr lang="en-US">
              <a:solidFill>
                <a:srgbClr val="414A5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0130DE2-C692-AAF5-5D7C-1D78E2E223E3}"/>
              </a:ext>
            </a:extLst>
          </p:cNvPr>
          <p:cNvSpPr txBox="1">
            <a:spLocks/>
          </p:cNvSpPr>
          <p:nvPr/>
        </p:nvSpPr>
        <p:spPr>
          <a:xfrm>
            <a:off x="770959" y="1825625"/>
            <a:ext cx="10517192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>
                <a:latin typeface="Calibri Light"/>
                <a:ea typeface="Calibri Light"/>
                <a:cs typeface="Calibri Light"/>
              </a:rPr>
              <a:t>[Insert text]</a:t>
            </a:r>
          </a:p>
          <a:p>
            <a:pPr marL="0" indent="0">
              <a:buNone/>
            </a:pPr>
            <a:endParaRPr lang="en-US" sz="2600">
              <a:latin typeface="Calibri Light"/>
              <a:ea typeface="Calibri Light"/>
              <a:cs typeface="Calibri Light"/>
            </a:endParaRPr>
          </a:p>
          <a:p>
            <a:pPr marL="514350" indent="-514350"/>
            <a:r>
              <a:rPr lang="en-US" sz="2600">
                <a:latin typeface="Calibri Light"/>
                <a:ea typeface="Calibri Light"/>
                <a:cs typeface="Calibri Light"/>
              </a:rPr>
              <a:t>List</a:t>
            </a:r>
          </a:p>
          <a:p>
            <a:pPr marL="514350" indent="-514350"/>
            <a:r>
              <a:rPr lang="en-US" sz="2600">
                <a:latin typeface="Calibri Light"/>
                <a:ea typeface="Calibri Light"/>
                <a:cs typeface="Calibri Light"/>
              </a:rPr>
              <a:t>List</a:t>
            </a:r>
          </a:p>
          <a:p>
            <a:pPr marL="514350" indent="-514350"/>
            <a:endParaRPr lang="en-US" sz="2600">
              <a:latin typeface="Calibri Light"/>
              <a:ea typeface="Calibri Light"/>
              <a:cs typeface="Calibri Light"/>
            </a:endParaRPr>
          </a:p>
          <a:p>
            <a:pPr marL="514350" indent="-514350"/>
            <a:endParaRPr lang="en-US" sz="2600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90CCA2-0108-60C9-6836-1E925F9E6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711"/>
            <a:ext cx="12192000" cy="678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68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Slide with Animation</a:t>
            </a:r>
            <a:endParaRPr lang="en-US" err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667B96-F060-6631-8AC4-16DC9CF4D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61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1A5E8AA4-F7D2-743F-026F-2554DE1CB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1F6E2D-AB04-B9EB-3236-1AC86FDAEF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0555E-F5A8-A749-BA5F-C95D063E46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2 - </a:t>
            </a:r>
            <a:r>
              <a:rPr lang="en-US" sz="5000">
                <a:solidFill>
                  <a:srgbClr val="414A58"/>
                </a:solidFill>
                <a:latin typeface="+mj-lt"/>
                <a:cs typeface="Calibri Light"/>
              </a:rPr>
              <a:t>Agenda Title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E388A1-8479-A276-7746-BE78447D22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E3A1392-0417-9A68-3F22-8E5D16FCB1BB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A1AC84-B6CD-6729-E526-AA05F896C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463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Embed Videos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3B607C-CADA-BCFB-5D5D-665A604C5C76}"/>
              </a:ext>
            </a:extLst>
          </p:cNvPr>
          <p:cNvSpPr txBox="1"/>
          <p:nvPr/>
        </p:nvSpPr>
        <p:spPr>
          <a:xfrm>
            <a:off x="1265162" y="6163733"/>
            <a:ext cx="926253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u="sng">
                <a:solidFill>
                  <a:srgbClr val="0000FF"/>
                </a:solidFill>
                <a:cs typeface="Segoe UI"/>
                <a:hlinkClick r:id="rId2"/>
              </a:rPr>
              <a:t>[Insert URL] https://www.youtube.com/watch?v=lpwVwa8GaxI</a:t>
            </a:r>
            <a:r>
              <a:rPr lang="en-US" sz="2000">
                <a:ea typeface="Calibri"/>
                <a:cs typeface="Calibri"/>
                <a:hlinkClick r:id="rId2"/>
              </a:rPr>
              <a:t>​</a:t>
            </a:r>
            <a:endParaRPr lang="en-US">
              <a:hlinkClick r:id="rId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0687BB-92DE-164C-D4F4-207866BF2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68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Title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dirty="0" smtClean="0"/>
              <a:pPr/>
              <a:t>15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97D6AFC-1B5C-888B-F90C-E340EA57F69A}"/>
              </a:ext>
            </a:extLst>
          </p:cNvPr>
          <p:cNvSpPr txBox="1">
            <a:spLocks/>
          </p:cNvSpPr>
          <p:nvPr/>
        </p:nvSpPr>
        <p:spPr>
          <a:xfrm>
            <a:off x="770959" y="2019149"/>
            <a:ext cx="6211288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b="1">
                <a:latin typeface="Calibri Light"/>
                <a:ea typeface="+mn-lt"/>
                <a:cs typeface="+mn-lt"/>
              </a:rPr>
              <a:t>Lesson Plan</a:t>
            </a:r>
            <a:endParaRPr lang="en-US">
              <a:latin typeface="Calibri Light"/>
              <a:ea typeface="+mn-lt"/>
              <a:cs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2600">
              <a:latin typeface="Calibri Light"/>
              <a:ea typeface="+mn-lt"/>
              <a:cs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600">
                <a:latin typeface="Calibri Light"/>
                <a:ea typeface="Calibri" panose="020F0502020204030204"/>
                <a:cs typeface="Calibri" panose="020F0502020204030204"/>
              </a:rPr>
              <a:t>[Describe the lesson]</a:t>
            </a: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Inter Light" panose="02000503000000020004" pitchFamily="2" charset="0"/>
              <a:cs typeface="Calibri Light" panose="020F0302020204030204" pitchFamily="34" charset="0"/>
            </a:endParaRPr>
          </a:p>
        </p:txBody>
      </p:sp>
      <p:pic>
        <p:nvPicPr>
          <p:cNvPr id="6" name="Picture 5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8385D4B9-8CA5-1137-FBAC-91CFFC9AE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575" y="1514022"/>
            <a:ext cx="3169708" cy="3696909"/>
          </a:xfrm>
          <a:prstGeom prst="rect">
            <a:avLst/>
          </a:prstGeom>
        </p:spPr>
      </p:pic>
      <p:pic>
        <p:nvPicPr>
          <p:cNvPr id="7" name="Picture 6" descr="A group of black and white images of a pickle&#10;&#10;Description automatically generated">
            <a:extLst>
              <a:ext uri="{FF2B5EF4-FFF2-40B4-BE49-F238E27FC236}">
                <a16:creationId xmlns:a16="http://schemas.microsoft.com/office/drawing/2014/main" id="{E164A985-1DE1-9DAD-349B-7948F0F9D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734274" y="2735035"/>
            <a:ext cx="2853117" cy="34158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F42F3C-4E26-BC5B-5434-9FC17A8150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34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Title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dirty="0" smtClean="0"/>
              <a:pPr/>
              <a:t>16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97D6AFC-1B5C-888B-F90C-E340EA57F69A}"/>
              </a:ext>
            </a:extLst>
          </p:cNvPr>
          <p:cNvSpPr txBox="1">
            <a:spLocks/>
          </p:cNvSpPr>
          <p:nvPr/>
        </p:nvSpPr>
        <p:spPr>
          <a:xfrm>
            <a:off x="770959" y="2019149"/>
            <a:ext cx="6211288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b="1">
                <a:latin typeface="Calibri Light"/>
                <a:ea typeface="+mn-lt"/>
                <a:cs typeface="+mn-lt"/>
              </a:rPr>
              <a:t>Assessments</a:t>
            </a:r>
            <a:endParaRPr lang="en-US">
              <a:latin typeface="Calibri Light"/>
              <a:ea typeface="+mn-lt"/>
              <a:cs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2600">
              <a:latin typeface="Calibri Light"/>
              <a:ea typeface="+mn-lt"/>
              <a:cs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600">
                <a:latin typeface="Calibri Light"/>
                <a:ea typeface="Calibri" panose="020F0502020204030204"/>
                <a:cs typeface="Calibri" panose="020F0502020204030204"/>
              </a:rPr>
              <a:t>[Describe types of assessments]</a:t>
            </a: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Inter Light" panose="02000503000000020004" pitchFamily="2" charset="0"/>
              <a:cs typeface="Calibri Light" panose="020F0302020204030204" pitchFamily="34" charset="0"/>
            </a:endParaRPr>
          </a:p>
        </p:txBody>
      </p:sp>
      <p:pic>
        <p:nvPicPr>
          <p:cNvPr id="6" name="Picture 5" descr="A screenshot of a paper&#10;&#10;Description automatically generated">
            <a:extLst>
              <a:ext uri="{FF2B5EF4-FFF2-40B4-BE49-F238E27FC236}">
                <a16:creationId xmlns:a16="http://schemas.microsoft.com/office/drawing/2014/main" id="{B6332844-ED15-A854-2017-6218C8D3D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6465" y="1636788"/>
            <a:ext cx="4199164" cy="44310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FB059C-963C-55F1-3366-9EEEB0725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84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1A5E8AA4-F7D2-743F-026F-2554DE1CB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1F6E2D-AB04-B9EB-3236-1AC86FDAEF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0555E-F5A8-A749-BA5F-C95D063E46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2 - </a:t>
            </a:r>
            <a:r>
              <a:rPr lang="en-US" sz="5000">
                <a:solidFill>
                  <a:srgbClr val="414A58"/>
                </a:solidFill>
                <a:latin typeface="+mj-lt"/>
                <a:cs typeface="Calibri Light"/>
              </a:rPr>
              <a:t>Agenda Title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E388A1-8479-A276-7746-BE78447D22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C3C338-11ED-3F3A-71BC-00E1A3201DBB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26C348-0EDE-E62B-97E4-C352A62A8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031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Contact Us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231821-F15C-F7B9-7F81-39C5EA2131FD}"/>
              </a:ext>
            </a:extLst>
          </p:cNvPr>
          <p:cNvSpPr txBox="1">
            <a:spLocks/>
          </p:cNvSpPr>
          <p:nvPr/>
        </p:nvSpPr>
        <p:spPr>
          <a:xfrm>
            <a:off x="3050184" y="1711105"/>
            <a:ext cx="7630354" cy="103544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>
                <a:latin typeface="Calibri Light"/>
                <a:cs typeface="Calibri Light"/>
              </a:rPr>
              <a:t>Name</a:t>
            </a:r>
            <a:endParaRPr lang="en-US" sz="2400">
              <a:latin typeface="Calibri Light"/>
              <a:ea typeface="Calibri Light"/>
              <a:cs typeface="Calibri Light"/>
            </a:endParaRPr>
          </a:p>
          <a:p>
            <a:pPr marL="0" indent="0">
              <a:buNone/>
            </a:pPr>
            <a:r>
              <a:rPr lang="en-US" sz="2400">
                <a:latin typeface="Calibri"/>
                <a:ea typeface="Calibri"/>
                <a:cs typeface="Calibri"/>
              </a:rPr>
              <a:t>Email Address</a:t>
            </a:r>
          </a:p>
          <a:p>
            <a:pPr marL="0" indent="0">
              <a:buNone/>
            </a:pPr>
            <a:r>
              <a:rPr lang="en-US" sz="2400">
                <a:latin typeface="Calibri"/>
                <a:ea typeface="+mn-lt"/>
                <a:cs typeface="Calibri"/>
              </a:rPr>
              <a:t>Social Handles</a:t>
            </a: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13" name="Picture 12" descr="Short-haired woman in glasses and suit looking at camera and standing in front of seated colleagues in conference hall">
            <a:extLst>
              <a:ext uri="{FF2B5EF4-FFF2-40B4-BE49-F238E27FC236}">
                <a16:creationId xmlns:a16="http://schemas.microsoft.com/office/drawing/2014/main" id="{9D25C37D-F877-FA76-8116-7E2DC01B63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53" t="2353" r="24806" b="-4706"/>
          <a:stretch/>
        </p:blipFill>
        <p:spPr>
          <a:xfrm>
            <a:off x="1608566" y="1695708"/>
            <a:ext cx="1000171" cy="106080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14" descr="Person wearing blazer">
            <a:extLst>
              <a:ext uri="{FF2B5EF4-FFF2-40B4-BE49-F238E27FC236}">
                <a16:creationId xmlns:a16="http://schemas.microsoft.com/office/drawing/2014/main" id="{BCCBE344-5234-ACF9-64C3-EC1F8EAED1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94" t="-1163" r="9375" b="1163"/>
          <a:stretch/>
        </p:blipFill>
        <p:spPr>
          <a:xfrm>
            <a:off x="1606249" y="3311482"/>
            <a:ext cx="888182" cy="103822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Picture 16" descr="Person on busy street">
            <a:extLst>
              <a:ext uri="{FF2B5EF4-FFF2-40B4-BE49-F238E27FC236}">
                <a16:creationId xmlns:a16="http://schemas.microsoft.com/office/drawing/2014/main" id="{7B839048-4E7D-1144-2887-B53466353E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362" r="21362"/>
          <a:stretch>
            <a:fillRect/>
          </a:stretch>
        </p:blipFill>
        <p:spPr>
          <a:xfrm>
            <a:off x="1603933" y="5141183"/>
            <a:ext cx="931647" cy="10858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12C1C45-E970-D715-8878-121F3C497125}"/>
              </a:ext>
            </a:extLst>
          </p:cNvPr>
          <p:cNvSpPr txBox="1">
            <a:spLocks/>
          </p:cNvSpPr>
          <p:nvPr/>
        </p:nvSpPr>
        <p:spPr>
          <a:xfrm>
            <a:off x="3050183" y="3428628"/>
            <a:ext cx="7630354" cy="103544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>
                <a:latin typeface="Calibri Light"/>
                <a:cs typeface="Calibri Light"/>
              </a:rPr>
              <a:t>Name</a:t>
            </a:r>
            <a:endParaRPr lang="en-US" sz="2400">
              <a:latin typeface="Calibri Light"/>
              <a:ea typeface="Calibri Light"/>
              <a:cs typeface="Calibri Light"/>
            </a:endParaRPr>
          </a:p>
          <a:p>
            <a:pPr marL="0" indent="0">
              <a:buNone/>
            </a:pPr>
            <a:r>
              <a:rPr lang="en-US" sz="2400">
                <a:latin typeface="Calibri"/>
                <a:ea typeface="Calibri"/>
                <a:cs typeface="Calibri"/>
              </a:rPr>
              <a:t>Email Address</a:t>
            </a:r>
          </a:p>
          <a:p>
            <a:pPr marL="0" indent="0">
              <a:buNone/>
            </a:pPr>
            <a:r>
              <a:rPr lang="en-US" sz="2400">
                <a:latin typeface="Calibri"/>
                <a:ea typeface="+mn-lt"/>
                <a:cs typeface="Calibri"/>
              </a:rPr>
              <a:t>Social Handles</a:t>
            </a: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6D36A05-78DD-7288-8D74-95C1D8E858FE}"/>
              </a:ext>
            </a:extLst>
          </p:cNvPr>
          <p:cNvSpPr txBox="1">
            <a:spLocks/>
          </p:cNvSpPr>
          <p:nvPr/>
        </p:nvSpPr>
        <p:spPr>
          <a:xfrm>
            <a:off x="3050183" y="5025200"/>
            <a:ext cx="7630354" cy="103544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>
                <a:latin typeface="Calibri Light"/>
                <a:cs typeface="Calibri Light"/>
              </a:rPr>
              <a:t>Name</a:t>
            </a:r>
            <a:endParaRPr lang="en-US" sz="2400">
              <a:latin typeface="Calibri Light"/>
              <a:ea typeface="Calibri Light"/>
              <a:cs typeface="Calibri Light"/>
            </a:endParaRPr>
          </a:p>
          <a:p>
            <a:pPr marL="0" indent="0">
              <a:buNone/>
            </a:pPr>
            <a:r>
              <a:rPr lang="en-US" sz="2400">
                <a:latin typeface="Calibri"/>
                <a:ea typeface="Calibri"/>
                <a:cs typeface="Calibri"/>
              </a:rPr>
              <a:t>Email Address</a:t>
            </a:r>
          </a:p>
          <a:p>
            <a:pPr marL="0" indent="0">
              <a:buNone/>
            </a:pPr>
            <a:r>
              <a:rPr lang="en-US" sz="2400">
                <a:latin typeface="Calibri"/>
                <a:ea typeface="+mn-lt"/>
                <a:cs typeface="Calibri"/>
              </a:rPr>
              <a:t>Social Handles</a:t>
            </a: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DA3008-74AE-BDE0-B531-B61FDB972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41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1A5E8AA4-F7D2-743F-026F-2554DE1CB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1F6E2D-AB04-B9EB-3236-1AC86FDAEF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0555E-F5A8-A749-BA5F-C95D063E46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E388A1-8479-A276-7746-BE78447D22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4184D1E-DFA3-373A-0A48-9EF798D9A213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B92FF0-BDDA-3438-4BC4-6C1659BBF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41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5E8C6-B533-F72F-4A19-02CC5CA70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20F74E42-7F19-A2B7-AA81-817AD30848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E2EC72-3692-4AA1-75C2-BEAB8FB29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C419E-3B97-B0F0-B49D-CFD3A4C9EA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1FA1C7-CB79-D42F-7328-B7193018E0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DADB459-57AE-207E-8136-49388363DC3E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99F5D3-564D-995B-6E05-E20A2D03E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40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81AB1-390E-031F-00D6-C76D0E73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B25CD958-D291-21A7-DEB8-89E8AFF012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7EEC01-8A4C-4A60-8A6E-C9016BA0DB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2EA81E-A6D9-53AD-C3B9-7D9227F729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649EAF-68AD-5468-5F85-E0FECCDFCF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7BDD8C6-D2AF-B816-5514-50E2347C7E2C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1310F4-EC43-8361-2DB2-D26A4DC5B5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20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56CFA-FB09-6C45-9DCF-183C9CBFE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C823406C-9BA8-A2CD-1602-79F173EDD3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E54A20-958F-A9E9-C3D7-E0F74181C5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A3A4F-413A-AA50-6812-58E85A00C1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EE4C88-267D-3297-BBF5-FA73614264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87060E-9023-97FA-7967-5F2FEF60FA99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01DFEC-F789-7629-88CC-B4F2460788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816DB2-2328-4C85-C4F3-D29AF52D2B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67" y="0"/>
            <a:ext cx="121454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94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5C089-6FC2-3A7C-3A4A-2F899053E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D9163500-7E0E-941E-06EC-7739AFF3C7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03316B-7720-E7B5-0D89-7E23BF5D7E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C9723-DD67-22C1-7153-FEF53AE56E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42AC3-7D3F-5874-C5C2-DA9FEE2995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4F7B2E3-3569-7664-403A-D3DADF37A809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73E7F0-7627-5790-2524-C6A50D8F8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77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4D4A5-8E2E-B96B-D8F6-36F48FA90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8CA8F61D-6447-89DC-E238-D4ABD45329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3B63ED-2EC4-C7E5-32C9-B42976E20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AB8D9-1DBC-7CD5-C98E-20CF1B1ED5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E692C2-04FA-C982-2FF9-0A2CD5C3A6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2BE4D43-16F6-85A6-2B82-0ED3DA3B536F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7D28E3-32A7-FBD1-9FBD-5456A73990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71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8D1F5-B6CF-4B26-02AE-2A037FF97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A6EEC8E4-F309-84A2-22EF-9D02817D75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8396B4-2AE6-F68B-9367-49FB605B10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B21AE-49DC-17C2-94DE-1C8D481C7D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1B053C-4EA2-1117-B4A1-A4F8F81B25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A23EC5A-8C1C-DC5A-16D0-4B97FEB3EE9E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8D2EBC-8CB0-5328-B7E2-E0A0327364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63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52FCD-259B-C3A3-3521-0F6943C24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81153E64-AB17-77AC-FF04-D0FD1E69F8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C3598F-E291-68E7-3987-E83F51F40F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0A0DBB-806C-C3AD-8D1B-B99DAE347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3267B4-8851-EDFB-2BF2-8B330A2915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21F71B2-2871-57E6-BE2E-46E71B526367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E79622-31F6-083E-EFFE-8C8483F9F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69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C3257-45BE-E6BE-333C-12B735A62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C8EC18AE-CD64-4500-6400-0A44725398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AB15DE-306D-447C-55EB-20214EF555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00A5B-7F4E-F2DE-719B-850D5B53EC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B90567-585F-8AC0-8844-EF735312FC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C29BD8D-CD46-D199-8848-3155395B92FC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AB0C80-F26A-20BF-67E0-31413A2BD5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759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DA0FF-ED07-C3CE-6F68-E6836D614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E27AFDA4-21B8-E6BB-D630-0C176192E9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0CDC48-99C2-9819-4F0E-D19C191F9E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A1790-33B8-1BE0-B381-C097DB3036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AF0403-768A-5596-B2D0-6B826F04BD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C72F10C-5087-AF6A-1FA9-9BE5560C7CDD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87154D-7AB7-ED00-449E-7A4F984EB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23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72B3C-CB82-E2FA-1DDD-FB0ABDBBB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F3C62021-E7AF-BB09-C8E1-3DEF4E7AF5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48F14-2FF3-33BB-A3B1-C7FA603145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2711D-9B04-153E-6800-E3DA8EEFE6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CCA26E-320E-B8A4-E96C-FE6C635354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E05933A-5F06-5855-D4F8-C4D31155E498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064DEE-58CA-C5CE-9DFD-0518F9045F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272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48C4A-5B38-4281-93B3-3C062022B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F95C5504-5797-3A05-CD3D-80B1DC956B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802932-904A-A705-A2C9-A8C2B6B69B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FBAC8-8F1E-600D-2819-412394412F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7A92D1-A722-6967-ABC1-22190D611C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BDDED36-E7BE-F3EE-7837-87C74C044CAF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3CAC56-004A-C549-D012-DE9EDE4C97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521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09C37-62ED-E36C-D118-FFE737DC4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sloth and squirrel in a pickle jar&#10;&#10;Description automatically generated">
            <a:extLst>
              <a:ext uri="{FF2B5EF4-FFF2-40B4-BE49-F238E27FC236}">
                <a16:creationId xmlns:a16="http://schemas.microsoft.com/office/drawing/2014/main" id="{44DD95FD-488D-2AE2-86B6-6C4C7D277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0" r="26789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9F6E2B-0278-DA63-98B2-69327889EA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51A6E-1ACB-4AB5-47D8-82B0C8AE0C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B05D13-B0C1-5F54-EA95-580973A347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AE1E480-3FD9-EE8C-6022-D749E9BBB5D7}"/>
              </a:ext>
            </a:extLst>
          </p:cNvPr>
          <p:cNvSpPr txBox="1">
            <a:spLocks/>
          </p:cNvSpPr>
          <p:nvPr/>
        </p:nvSpPr>
        <p:spPr>
          <a:xfrm>
            <a:off x="7343994" y="2219105"/>
            <a:ext cx="4521878" cy="1724875"/>
          </a:xfrm>
          <a:prstGeom prst="rect">
            <a:avLst/>
          </a:prstGeom>
          <a:solidFill>
            <a:srgbClr val="D8FEE4"/>
          </a:solidFill>
        </p:spPr>
        <p:txBody>
          <a:bodyPr lIns="91440" tIns="45720" rIns="91440" bIns="45720"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latin typeface="Calibri Light"/>
                <a:cs typeface="Calibri Light"/>
              </a:rPr>
              <a:t>[INSERT FEATURED IMAGE OF WEBINAR SESSION]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4EDBDD-DB72-7C14-0CA1-864FE1D552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DC4A0D-5B14-71CC-B66C-274FC00E3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07E8CF-6ECC-C7AD-2741-6A10D5CF20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313609" y="5947050"/>
            <a:ext cx="1848508" cy="94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83185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CEE colors">
      <a:dk1>
        <a:srgbClr val="000000"/>
      </a:dk1>
      <a:lt1>
        <a:srgbClr val="FFFFFF"/>
      </a:lt1>
      <a:dk2>
        <a:srgbClr val="2C3842"/>
      </a:dk2>
      <a:lt2>
        <a:srgbClr val="E7E6E6"/>
      </a:lt2>
      <a:accent1>
        <a:srgbClr val="7B8186"/>
      </a:accent1>
      <a:accent2>
        <a:srgbClr val="5AB890"/>
      </a:accent2>
      <a:accent3>
        <a:srgbClr val="A6CD6F"/>
      </a:accent3>
      <a:accent4>
        <a:srgbClr val="1C8F53"/>
      </a:accent4>
      <a:accent5>
        <a:srgbClr val="85C17A"/>
      </a:accent5>
      <a:accent6>
        <a:srgbClr val="2C3842"/>
      </a:accent6>
      <a:hlink>
        <a:srgbClr val="7B8186"/>
      </a:hlink>
      <a:folHlink>
        <a:srgbClr val="E1E2D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0c1190-56bd-4797-9cf7-4990489609e0">
      <Terms xmlns="http://schemas.microsoft.com/office/infopath/2007/PartnerControls"/>
    </lcf76f155ced4ddcb4097134ff3c332f>
    <TaxCatchAll xmlns="e475455f-c69b-4ff8-acf7-75612f4dc18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FC4E6640BF8E4684BB0AD888238BAB" ma:contentTypeVersion="19" ma:contentTypeDescription="Create a new document." ma:contentTypeScope="" ma:versionID="20254f2f7cb79c46d5703cd45ea0de03">
  <xsd:schema xmlns:xsd="http://www.w3.org/2001/XMLSchema" xmlns:xs="http://www.w3.org/2001/XMLSchema" xmlns:p="http://schemas.microsoft.com/office/2006/metadata/properties" xmlns:ns2="aa0c1190-56bd-4797-9cf7-4990489609e0" xmlns:ns3="e475455f-c69b-4ff8-acf7-75612f4dc189" targetNamespace="http://schemas.microsoft.com/office/2006/metadata/properties" ma:root="true" ma:fieldsID="33e2acd7f5a83e202fbb847578cccddb" ns2:_="" ns3:_="">
    <xsd:import namespace="aa0c1190-56bd-4797-9cf7-4990489609e0"/>
    <xsd:import namespace="e475455f-c69b-4ff8-acf7-75612f4dc1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0c1190-56bd-4797-9cf7-4990489609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05ee66a-9dd0-4897-bf8b-a3237da4ae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5455f-c69b-4ff8-acf7-75612f4dc18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a5e9271-f96f-4ada-b0c2-5ccfd23e6c7e}" ma:internalName="TaxCatchAll" ma:showField="CatchAllData" ma:web="e475455f-c69b-4ff8-acf7-75612f4dc1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11EF54-CA8B-47BA-91A0-3C52EC8195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51F743-C0A0-4E7E-B51E-35DF69ECFFB2}">
  <ds:schemaRefs>
    <ds:schemaRef ds:uri="742ad430-3572-48e8-b446-46b1d42ed47a"/>
    <ds:schemaRef ds:uri="74616181-94ba-4823-8a07-43739609fc94"/>
    <ds:schemaRef ds:uri="aa0c1190-56bd-4797-9cf7-4990489609e0"/>
    <ds:schemaRef ds:uri="e475455f-c69b-4ff8-acf7-75612f4dc18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DFB037F-AF45-449B-94CA-2804BA8899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0c1190-56bd-4797-9cf7-4990489609e0"/>
    <ds:schemaRef ds:uri="e475455f-c69b-4ff8-acf7-75612f4dc1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revision>97</cp:revision>
  <dcterms:created xsi:type="dcterms:W3CDTF">2022-05-10T21:20:13Z</dcterms:created>
  <dcterms:modified xsi:type="dcterms:W3CDTF">2026-10-28T21:13:21Z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0x0101006DFC4E6640BF8E4684BB0AD888238BAB</vt:lpwstr>
  </property>
  <property fmtid="{D5CDD505-2E9C-101B-9397-08002B2CF9AE}" pid="3" name="MediaServiceImageTags">
    <vt:lpwstr/>
  </property>
</Properties>
</file>