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Comfortaa" panose="020B0604020202020204" charset="0"/>
      <p:regular r:id="rId15"/>
      <p:bold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2" d="100"/>
          <a:sy n="52" d="100"/>
        </p:scale>
        <p:origin x="850" y="6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g3fb1960d101_15_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 name="Google Shape;53;g3fb1960d101_15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a9abfb75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a9abfb7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fa9abfb755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fa9abfb755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fa9abfb755_0_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fa9abfb75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f9f3d4ba71_2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f9f3d4ba71_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We’re taking quality resources and creating engaging infographics with Gemini Notebook. This visual alone helps understanding. However, we’re taking it one step further by then uploading that infographic into Wayground as an interactive passage. This allows us to determine if students truly comprehend the content of the infographic and thus the original sources. Adjustments can be made in real time based on student performance or the content can be retaught and tested again in the future.Furthermore, we can get instant results that can then be taken as a grade in Google Classroom or Canvas.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fb1960d101_12_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3fb1960d101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on resources</a:t>
            </a:r>
            <a:endParaRPr/>
          </a:p>
          <a:p>
            <a:pPr marL="0" lvl="0" indent="0" algn="l" rtl="0">
              <a:spcBef>
                <a:spcPts val="0"/>
              </a:spcBef>
              <a:spcAft>
                <a:spcPts val="0"/>
              </a:spcAft>
              <a:buNone/>
            </a:pPr>
            <a:r>
              <a:rPr lang="en"/>
              <a:t>It’s recommended that you use Chrome and make sure that you’re logged in before accessing Gemini Notebook.</a:t>
            </a:r>
            <a:endParaRPr/>
          </a:p>
          <a:p>
            <a:pPr marL="0" lvl="0" indent="0" algn="l" rtl="0">
              <a:spcBef>
                <a:spcPts val="0"/>
              </a:spcBef>
              <a:spcAft>
                <a:spcPts val="0"/>
              </a:spcAft>
              <a:buNone/>
            </a:pPr>
            <a:r>
              <a:rPr lang="en"/>
              <a:t>Talk about what can be created with Gemini Notebook</a:t>
            </a:r>
            <a:endParaRPr/>
          </a:p>
          <a:p>
            <a:pPr marL="0" lvl="0" indent="0" algn="l" rtl="0">
              <a:spcBef>
                <a:spcPts val="0"/>
              </a:spcBef>
              <a:spcAft>
                <a:spcPts val="0"/>
              </a:spcAft>
              <a:buNone/>
            </a:pPr>
            <a:r>
              <a:rPr lang="en"/>
              <a:t>Show Gemini Notebook Example</a:t>
            </a:r>
            <a:endParaRPr/>
          </a:p>
          <a:p>
            <a:pPr marL="0" lvl="0" indent="0" algn="l" rtl="0">
              <a:spcBef>
                <a:spcPts val="0"/>
              </a:spcBef>
              <a:spcAft>
                <a:spcPts val="0"/>
              </a:spcAft>
              <a:buNone/>
            </a:pPr>
            <a:r>
              <a:rPr lang="en"/>
              <a:t>Discuss sharing</a:t>
            </a:r>
            <a:endParaRPr/>
          </a:p>
          <a:p>
            <a:pPr marL="0" lvl="0" indent="0" algn="l" rtl="0">
              <a:spcBef>
                <a:spcPts val="0"/>
              </a:spcBef>
              <a:spcAft>
                <a:spcPts val="0"/>
              </a:spcAft>
              <a:buNone/>
            </a:pPr>
            <a:r>
              <a:rPr lang="en"/>
              <a:t>Mention directions</a:t>
            </a:r>
            <a:endParaRPr/>
          </a:p>
          <a:p>
            <a:pPr marL="0" lvl="0" indent="0" algn="l" rtl="0">
              <a:spcBef>
                <a:spcPts val="0"/>
              </a:spcBef>
              <a:spcAft>
                <a:spcPts val="0"/>
              </a:spcAft>
              <a:buNone/>
            </a:pPr>
            <a:r>
              <a:rPr lang="en"/>
              <a:t>Go to Gemini Notebook</a:t>
            </a:r>
            <a:endParaRPr/>
          </a:p>
          <a:p>
            <a:pPr marL="0" lvl="0" indent="0" algn="l" rtl="0">
              <a:spcBef>
                <a:spcPts val="0"/>
              </a:spcBef>
              <a:spcAft>
                <a:spcPts val="0"/>
              </a:spcAft>
              <a:buNone/>
            </a:pPr>
            <a:r>
              <a:rPr lang="en"/>
              <a:t>Create new notebook and add resources</a:t>
            </a:r>
            <a:endParaRPr/>
          </a:p>
          <a:p>
            <a:pPr marL="0" lvl="0" indent="0" algn="l" rtl="0">
              <a:spcBef>
                <a:spcPts val="0"/>
              </a:spcBef>
              <a:spcAft>
                <a:spcPts val="0"/>
              </a:spcAft>
              <a:buNone/>
            </a:pPr>
            <a:r>
              <a:rPr lang="en"/>
              <a:t>Create infographic</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fb1960d101_11_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fb1960d101_1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Infographics made in Gemini Notebook can then be uploaded in Wayground as a passage activity.</a:t>
            </a:r>
            <a:endParaRPr/>
          </a:p>
          <a:p>
            <a:pPr marL="0" lvl="0" indent="0" algn="l" rtl="0">
              <a:spcBef>
                <a:spcPts val="0"/>
              </a:spcBef>
              <a:spcAft>
                <a:spcPts val="0"/>
              </a:spcAft>
              <a:buNone/>
            </a:pPr>
            <a:r>
              <a:rPr lang="en"/>
              <a:t>Embedded AI in Wayground will create questions based on the infographic</a:t>
            </a:r>
            <a:endParaRPr/>
          </a:p>
          <a:p>
            <a:pPr marL="0" lvl="0" indent="0" algn="l" rtl="0">
              <a:spcBef>
                <a:spcPts val="0"/>
              </a:spcBef>
              <a:spcAft>
                <a:spcPts val="0"/>
              </a:spcAft>
              <a:buNone/>
            </a:pPr>
            <a:r>
              <a:rPr lang="en"/>
              <a:t>Click on Example 1</a:t>
            </a:r>
            <a:endParaRPr/>
          </a:p>
          <a:p>
            <a:pPr marL="0" lvl="0" indent="0" algn="l" rtl="0">
              <a:spcBef>
                <a:spcPts val="0"/>
              </a:spcBef>
              <a:spcAft>
                <a:spcPts val="0"/>
              </a:spcAft>
              <a:buNone/>
            </a:pPr>
            <a:r>
              <a:rPr lang="en"/>
              <a:t>Click on Example 2 and show student preview</a:t>
            </a:r>
            <a:endParaRPr/>
          </a:p>
          <a:p>
            <a:pPr marL="0" lvl="0" indent="0" algn="l" rtl="0">
              <a:spcBef>
                <a:spcPts val="0"/>
              </a:spcBef>
              <a:spcAft>
                <a:spcPts val="0"/>
              </a:spcAft>
              <a:buNone/>
            </a:pPr>
            <a:r>
              <a:rPr lang="en"/>
              <a:t>Mention instructions</a:t>
            </a:r>
            <a:endParaRPr/>
          </a:p>
          <a:p>
            <a:pPr marL="0" lvl="0" indent="0" algn="l" rtl="0">
              <a:spcBef>
                <a:spcPts val="0"/>
              </a:spcBef>
              <a:spcAft>
                <a:spcPts val="0"/>
              </a:spcAft>
              <a:buNone/>
            </a:pPr>
            <a:r>
              <a:rPr lang="en"/>
              <a:t>Go to Wayground</a:t>
            </a:r>
            <a:endParaRPr/>
          </a:p>
          <a:p>
            <a:pPr marL="0" lvl="0" indent="0" algn="l" rtl="0">
              <a:spcBef>
                <a:spcPts val="0"/>
              </a:spcBef>
              <a:spcAft>
                <a:spcPts val="0"/>
              </a:spcAft>
              <a:buNone/>
            </a:pPr>
            <a:r>
              <a:rPr lang="en"/>
              <a:t>Select passage activity</a:t>
            </a:r>
            <a:endParaRPr/>
          </a:p>
          <a:p>
            <a:pPr marL="0" lvl="0" indent="0" algn="l" rtl="0">
              <a:spcBef>
                <a:spcPts val="0"/>
              </a:spcBef>
              <a:spcAft>
                <a:spcPts val="0"/>
              </a:spcAft>
              <a:buNone/>
            </a:pPr>
            <a:r>
              <a:rPr lang="en"/>
              <a:t>Upload infographic</a:t>
            </a:r>
            <a:endParaRPr/>
          </a:p>
          <a:p>
            <a:pPr marL="0" lvl="0" indent="0" algn="l" rtl="0">
              <a:spcBef>
                <a:spcPts val="0"/>
              </a:spcBef>
              <a:spcAft>
                <a:spcPts val="0"/>
              </a:spcAft>
              <a:buNone/>
            </a:pPr>
            <a:r>
              <a:rPr lang="en"/>
              <a:t>Create AI questions</a:t>
            </a:r>
            <a:endParaRPr/>
          </a:p>
          <a:p>
            <a:pPr marL="0" lvl="0" indent="0" algn="l" rtl="0">
              <a:spcBef>
                <a:spcPts val="0"/>
              </a:spcBef>
              <a:spcAft>
                <a:spcPts val="0"/>
              </a:spcAft>
              <a:buNone/>
            </a:pPr>
            <a:r>
              <a:rPr lang="en"/>
              <a:t>Publish</a:t>
            </a:r>
            <a:endParaRPr/>
          </a:p>
          <a:p>
            <a:pPr marL="0" lvl="0" indent="0" algn="l" rtl="0">
              <a:spcBef>
                <a:spcPts val="0"/>
              </a:spcBef>
              <a:spcAft>
                <a:spcPts val="0"/>
              </a:spcAft>
              <a:buNone/>
            </a:pPr>
            <a:r>
              <a:rPr lang="en"/>
              <a:t>Show how to assign</a:t>
            </a:r>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fb1960d101_10_0: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fb1960d101_1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Show where results are in Wayground, but don’t click on details with student names</a:t>
            </a:r>
            <a:endParaRPr/>
          </a:p>
          <a:p>
            <a:pPr marL="0" lvl="0" indent="0" algn="l" rtl="0">
              <a:spcBef>
                <a:spcPts val="0"/>
              </a:spcBef>
              <a:spcAft>
                <a:spcPts val="0"/>
              </a:spcAft>
              <a:buNone/>
            </a:pPr>
            <a:r>
              <a:rPr lang="en"/>
              <a:t>Go back to slides to show screenshots</a:t>
            </a:r>
            <a:endParaRPr/>
          </a:p>
          <a:p>
            <a:pPr marL="0" lvl="0" indent="0" algn="l" rtl="0">
              <a:spcBef>
                <a:spcPts val="0"/>
              </a:spcBef>
              <a:spcAft>
                <a:spcPts val="0"/>
              </a:spcAft>
              <a:buNone/>
            </a:pPr>
            <a:r>
              <a:rPr lang="en"/>
              <a:t>See results in real time</a:t>
            </a:r>
            <a:endParaRPr/>
          </a:p>
          <a:p>
            <a:pPr marL="0" lvl="0" indent="0" algn="l" rtl="0">
              <a:spcBef>
                <a:spcPts val="0"/>
              </a:spcBef>
              <a:spcAft>
                <a:spcPts val="0"/>
              </a:spcAft>
              <a:buNone/>
            </a:pPr>
            <a:r>
              <a:rPr lang="en"/>
              <a:t>View accuracy, completion rate, and overview</a:t>
            </a:r>
            <a:endParaRPr/>
          </a:p>
          <a:p>
            <a:pPr marL="0" lvl="0" indent="0" algn="l" rtl="0">
              <a:spcBef>
                <a:spcPts val="0"/>
              </a:spcBef>
              <a:spcAft>
                <a:spcPts val="0"/>
              </a:spcAft>
              <a:buNone/>
            </a:pPr>
            <a:r>
              <a:rPr lang="en"/>
              <a:t>You can click on a question to view the details which is shown on the next slide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409f25752fa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409f25752f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See correct and incorrect and understand misconceptions</a:t>
            </a:r>
            <a:endParaRPr/>
          </a:p>
          <a:p>
            <a:pPr marL="0" lvl="0" indent="0" algn="l" rtl="0">
              <a:spcBef>
                <a:spcPts val="0"/>
              </a:spcBef>
              <a:spcAft>
                <a:spcPts val="0"/>
              </a:spcAft>
              <a:buNone/>
            </a:pPr>
            <a:r>
              <a:rPr lang="en"/>
              <a:t>The average time also helps you to determine how much effort was given</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409f25752fa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409f25752fa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an optional feature that allows you to see when students switch to a different tab or resize their window in order to use another window</a:t>
            </a:r>
            <a:endParaRPr/>
          </a:p>
          <a:p>
            <a:pPr marL="0" lvl="0" indent="0" algn="l" rtl="0">
              <a:spcBef>
                <a:spcPts val="0"/>
              </a:spcBef>
              <a:spcAft>
                <a:spcPts val="0"/>
              </a:spcAft>
              <a:buNone/>
            </a:pPr>
            <a:r>
              <a:rPr lang="en"/>
              <a:t>You can turn on warnings for students that will pop up on their device</a:t>
            </a:r>
            <a:endParaRPr/>
          </a:p>
          <a:p>
            <a:pPr marL="0" lvl="0" indent="0" algn="l" rtl="0">
              <a:spcBef>
                <a:spcPts val="0"/>
              </a:spcBef>
              <a:spcAft>
                <a:spcPts val="0"/>
              </a:spcAft>
              <a:buNone/>
            </a:pPr>
            <a:r>
              <a:rPr lang="en"/>
              <a:t>It’s also nice that you can see how many alerts took place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409f25752fa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 name="Google Shape;223;g409f25752fa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Wayground grades can be synced with Google Classroom and Canvas.</a:t>
            </a:r>
            <a:endParaRPr/>
          </a:p>
          <a:p>
            <a:pPr marL="0" lvl="0" indent="0" algn="l" rtl="0">
              <a:spcBef>
                <a:spcPts val="0"/>
              </a:spcBef>
              <a:spcAft>
                <a:spcPts val="0"/>
              </a:spcAft>
              <a:buNone/>
            </a:pPr>
            <a:r>
              <a:rPr lang="en"/>
              <a:t>The grades can then be exported to your electronic gradebook</a:t>
            </a:r>
            <a:endParaRPr/>
          </a:p>
          <a:p>
            <a:pPr marL="0" lvl="0" indent="0" algn="l" rtl="0">
              <a:spcBef>
                <a:spcPts val="0"/>
              </a:spcBef>
              <a:spcAft>
                <a:spcPts val="0"/>
              </a:spcAft>
              <a:buNone/>
            </a:pPr>
            <a:r>
              <a:rPr lang="en"/>
              <a:t>Deductions can be made if it is turned in late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g3fb1960d101_8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6" name="Google Shape;246;g3fb1960d101_8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Generated (g3fb1960d101_7_0)">
  <p:cSld name="Generated (g3fb1960d101_7_0)">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3"/>
          <p:cNvSpPr txBox="1">
            <a:spLocks noGrp="1"/>
          </p:cNvSpPr>
          <p:nvPr>
            <p:ph type="ctrTitle"/>
          </p:nvPr>
        </p:nvSpPr>
        <p:spPr>
          <a:xfrm>
            <a:off x="623417" y="1489150"/>
            <a:ext cx="17041200" cy="41052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10400"/>
              <a:buNone/>
              <a:defRPr sz="10400"/>
            </a:lvl1pPr>
            <a:lvl2pPr lvl="1" algn="ctr">
              <a:spcBef>
                <a:spcPts val="0"/>
              </a:spcBef>
              <a:spcAft>
                <a:spcPts val="0"/>
              </a:spcAft>
              <a:buSzPts val="10400"/>
              <a:buNone/>
              <a:defRPr sz="10400"/>
            </a:lvl2pPr>
            <a:lvl3pPr lvl="2" algn="ctr">
              <a:spcBef>
                <a:spcPts val="0"/>
              </a:spcBef>
              <a:spcAft>
                <a:spcPts val="0"/>
              </a:spcAft>
              <a:buSzPts val="10400"/>
              <a:buNone/>
              <a:defRPr sz="10400"/>
            </a:lvl3pPr>
            <a:lvl4pPr lvl="3" algn="ctr">
              <a:spcBef>
                <a:spcPts val="0"/>
              </a:spcBef>
              <a:spcAft>
                <a:spcPts val="0"/>
              </a:spcAft>
              <a:buSzPts val="10400"/>
              <a:buNone/>
              <a:defRPr sz="10400"/>
            </a:lvl4pPr>
            <a:lvl5pPr lvl="4" algn="ctr">
              <a:spcBef>
                <a:spcPts val="0"/>
              </a:spcBef>
              <a:spcAft>
                <a:spcPts val="0"/>
              </a:spcAft>
              <a:buSzPts val="10400"/>
              <a:buNone/>
              <a:defRPr sz="10400"/>
            </a:lvl5pPr>
            <a:lvl6pPr lvl="5" algn="ctr">
              <a:spcBef>
                <a:spcPts val="0"/>
              </a:spcBef>
              <a:spcAft>
                <a:spcPts val="0"/>
              </a:spcAft>
              <a:buSzPts val="10400"/>
              <a:buNone/>
              <a:defRPr sz="10400"/>
            </a:lvl6pPr>
            <a:lvl7pPr lvl="6" algn="ctr">
              <a:spcBef>
                <a:spcPts val="0"/>
              </a:spcBef>
              <a:spcAft>
                <a:spcPts val="0"/>
              </a:spcAft>
              <a:buSzPts val="10400"/>
              <a:buNone/>
              <a:defRPr sz="10400"/>
            </a:lvl7pPr>
            <a:lvl8pPr lvl="7" algn="ctr">
              <a:spcBef>
                <a:spcPts val="0"/>
              </a:spcBef>
              <a:spcAft>
                <a:spcPts val="0"/>
              </a:spcAft>
              <a:buSzPts val="10400"/>
              <a:buNone/>
              <a:defRPr sz="10400"/>
            </a:lvl8pPr>
            <a:lvl9pPr lvl="8" algn="ctr">
              <a:spcBef>
                <a:spcPts val="0"/>
              </a:spcBef>
              <a:spcAft>
                <a:spcPts val="0"/>
              </a:spcAft>
              <a:buSzPts val="10400"/>
              <a:buNone/>
              <a:defRPr sz="10400"/>
            </a:lvl9pPr>
          </a:lstStyle>
          <a:p>
            <a:endParaRPr/>
          </a:p>
        </p:txBody>
      </p:sp>
      <p:sp>
        <p:nvSpPr>
          <p:cNvPr id="12" name="Google Shape;12;p3"/>
          <p:cNvSpPr txBox="1">
            <a:spLocks noGrp="1"/>
          </p:cNvSpPr>
          <p:nvPr>
            <p:ph type="subTitle" idx="1"/>
          </p:nvPr>
        </p:nvSpPr>
        <p:spPr>
          <a:xfrm>
            <a:off x="623400" y="5668250"/>
            <a:ext cx="17041200" cy="1585200"/>
          </a:xfrm>
          <a:prstGeom prst="rect">
            <a:avLst/>
          </a:prstGeom>
        </p:spPr>
        <p:txBody>
          <a:bodyPr spcFirstLastPara="1" wrap="square" lIns="182850" tIns="182850" rIns="182850" bIns="182850" anchor="t"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3" name="Google Shape;13;p3"/>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623400" y="4301700"/>
            <a:ext cx="17041200" cy="1683600"/>
          </a:xfrm>
          <a:prstGeom prst="rect">
            <a:avLst/>
          </a:prstGeom>
        </p:spPr>
        <p:txBody>
          <a:bodyPr spcFirstLastPara="1" wrap="square" lIns="182850" tIns="182850" rIns="182850" bIns="182850" anchor="ctr" anchorCtr="0">
            <a:normAutofit/>
          </a:bodyPr>
          <a:lstStyle>
            <a:lvl1pPr lvl="0" algn="ctr">
              <a:spcBef>
                <a:spcPts val="0"/>
              </a:spcBef>
              <a:spcAft>
                <a:spcPts val="0"/>
              </a:spcAft>
              <a:buSzPts val="7200"/>
              <a:buNone/>
              <a:defRPr sz="7200"/>
            </a:lvl1pPr>
            <a:lvl2pPr lvl="1" algn="ctr">
              <a:spcBef>
                <a:spcPts val="0"/>
              </a:spcBef>
              <a:spcAft>
                <a:spcPts val="0"/>
              </a:spcAft>
              <a:buSzPts val="7200"/>
              <a:buNone/>
              <a:defRPr sz="7200"/>
            </a:lvl2pPr>
            <a:lvl3pPr lvl="2" algn="ctr">
              <a:spcBef>
                <a:spcPts val="0"/>
              </a:spcBef>
              <a:spcAft>
                <a:spcPts val="0"/>
              </a:spcAft>
              <a:buSzPts val="7200"/>
              <a:buNone/>
              <a:defRPr sz="7200"/>
            </a:lvl3pPr>
            <a:lvl4pPr lvl="3" algn="ctr">
              <a:spcBef>
                <a:spcPts val="0"/>
              </a:spcBef>
              <a:spcAft>
                <a:spcPts val="0"/>
              </a:spcAft>
              <a:buSzPts val="7200"/>
              <a:buNone/>
              <a:defRPr sz="7200"/>
            </a:lvl4pPr>
            <a:lvl5pPr lvl="4" algn="ctr">
              <a:spcBef>
                <a:spcPts val="0"/>
              </a:spcBef>
              <a:spcAft>
                <a:spcPts val="0"/>
              </a:spcAft>
              <a:buSzPts val="7200"/>
              <a:buNone/>
              <a:defRPr sz="7200"/>
            </a:lvl5pPr>
            <a:lvl6pPr lvl="5" algn="ctr">
              <a:spcBef>
                <a:spcPts val="0"/>
              </a:spcBef>
              <a:spcAft>
                <a:spcPts val="0"/>
              </a:spcAft>
              <a:buSzPts val="7200"/>
              <a:buNone/>
              <a:defRPr sz="7200"/>
            </a:lvl6pPr>
            <a:lvl7pPr lvl="6" algn="ctr">
              <a:spcBef>
                <a:spcPts val="0"/>
              </a:spcBef>
              <a:spcAft>
                <a:spcPts val="0"/>
              </a:spcAft>
              <a:buSzPts val="7200"/>
              <a:buNone/>
              <a:defRPr sz="7200"/>
            </a:lvl7pPr>
            <a:lvl8pPr lvl="7" algn="ctr">
              <a:spcBef>
                <a:spcPts val="0"/>
              </a:spcBef>
              <a:spcAft>
                <a:spcPts val="0"/>
              </a:spcAft>
              <a:buSzPts val="7200"/>
              <a:buNone/>
              <a:defRPr sz="7200"/>
            </a:lvl8pPr>
            <a:lvl9pPr lvl="8" algn="ctr">
              <a:spcBef>
                <a:spcPts val="0"/>
              </a:spcBef>
              <a:spcAft>
                <a:spcPts val="0"/>
              </a:spcAft>
              <a:buSzPts val="7200"/>
              <a:buNone/>
              <a:defRPr sz="7200"/>
            </a:lvl9pPr>
          </a:lstStyle>
          <a:p>
            <a:endParaRPr/>
          </a:p>
        </p:txBody>
      </p:sp>
      <p:sp>
        <p:nvSpPr>
          <p:cNvPr id="16" name="Google Shape;16;p4"/>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5"/>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19" name="Google Shape;19;p5"/>
          <p:cNvSpPr txBox="1">
            <a:spLocks noGrp="1"/>
          </p:cNvSpPr>
          <p:nvPr>
            <p:ph type="body" idx="1"/>
          </p:nvPr>
        </p:nvSpPr>
        <p:spPr>
          <a:xfrm>
            <a:off x="623400" y="2304950"/>
            <a:ext cx="17041200" cy="6832800"/>
          </a:xfrm>
          <a:prstGeom prst="rect">
            <a:avLst/>
          </a:prstGeom>
        </p:spPr>
        <p:txBody>
          <a:bodyPr spcFirstLastPara="1" wrap="square" lIns="182850" tIns="182850" rIns="182850" bIns="182850" anchor="t" anchorCtr="0">
            <a:normAutofit/>
          </a:bodyPr>
          <a:lstStyle>
            <a:lvl1pPr marL="457200" lvl="0" indent="-457200">
              <a:spcBef>
                <a:spcPts val="0"/>
              </a:spcBef>
              <a:spcAft>
                <a:spcPts val="0"/>
              </a:spcAft>
              <a:buSzPts val="3600"/>
              <a:buChar char="●"/>
              <a:defRPr/>
            </a:lvl1pPr>
            <a:lvl2pPr marL="914400" lvl="1" indent="-406400">
              <a:spcBef>
                <a:spcPts val="0"/>
              </a:spcBef>
              <a:spcAft>
                <a:spcPts val="0"/>
              </a:spcAft>
              <a:buSzPts val="2800"/>
              <a:buChar char="○"/>
              <a:defRPr/>
            </a:lvl2pPr>
            <a:lvl3pPr marL="1371600" lvl="2" indent="-406400">
              <a:spcBef>
                <a:spcPts val="0"/>
              </a:spcBef>
              <a:spcAft>
                <a:spcPts val="0"/>
              </a:spcAft>
              <a:buSzPts val="2800"/>
              <a:buChar char="■"/>
              <a:defRPr/>
            </a:lvl3pPr>
            <a:lvl4pPr marL="1828800" lvl="3" indent="-406400">
              <a:spcBef>
                <a:spcPts val="0"/>
              </a:spcBef>
              <a:spcAft>
                <a:spcPts val="0"/>
              </a:spcAft>
              <a:buSzPts val="2800"/>
              <a:buChar char="●"/>
              <a:defRPr/>
            </a:lvl4pPr>
            <a:lvl5pPr marL="2286000" lvl="4" indent="-406400">
              <a:spcBef>
                <a:spcPts val="0"/>
              </a:spcBef>
              <a:spcAft>
                <a:spcPts val="0"/>
              </a:spcAft>
              <a:buSzPts val="2800"/>
              <a:buChar char="○"/>
              <a:defRPr/>
            </a:lvl5pPr>
            <a:lvl6pPr marL="2743200" lvl="5" indent="-406400">
              <a:spcBef>
                <a:spcPts val="0"/>
              </a:spcBef>
              <a:spcAft>
                <a:spcPts val="0"/>
              </a:spcAft>
              <a:buSzPts val="2800"/>
              <a:buChar char="■"/>
              <a:defRPr/>
            </a:lvl6pPr>
            <a:lvl7pPr marL="3200400" lvl="6" indent="-406400">
              <a:spcBef>
                <a:spcPts val="0"/>
              </a:spcBef>
              <a:spcAft>
                <a:spcPts val="0"/>
              </a:spcAft>
              <a:buSzPts val="2800"/>
              <a:buChar char="●"/>
              <a:defRPr/>
            </a:lvl7pPr>
            <a:lvl8pPr marL="3657600" lvl="7" indent="-406400">
              <a:spcBef>
                <a:spcPts val="0"/>
              </a:spcBef>
              <a:spcAft>
                <a:spcPts val="0"/>
              </a:spcAft>
              <a:buSzPts val="2800"/>
              <a:buChar char="○"/>
              <a:defRPr/>
            </a:lvl8pPr>
            <a:lvl9pPr marL="4114800" lvl="8" indent="-406400">
              <a:spcBef>
                <a:spcPts val="0"/>
              </a:spcBef>
              <a:spcAft>
                <a:spcPts val="0"/>
              </a:spcAft>
              <a:buSzPts val="2800"/>
              <a:buChar char="■"/>
              <a:defRPr/>
            </a:lvl9pPr>
          </a:lstStyle>
          <a:p>
            <a:endParaRPr/>
          </a:p>
        </p:txBody>
      </p:sp>
      <p:sp>
        <p:nvSpPr>
          <p:cNvPr id="20" name="Google Shape;20;p5"/>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6"/>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3" name="Google Shape;23;p6"/>
          <p:cNvSpPr txBox="1">
            <a:spLocks noGrp="1"/>
          </p:cNvSpPr>
          <p:nvPr>
            <p:ph type="body" idx="1"/>
          </p:nvPr>
        </p:nvSpPr>
        <p:spPr>
          <a:xfrm>
            <a:off x="623400" y="2304950"/>
            <a:ext cx="7999800" cy="6832800"/>
          </a:xfrm>
          <a:prstGeom prst="rect">
            <a:avLst/>
          </a:prstGeom>
        </p:spPr>
        <p:txBody>
          <a:bodyPr spcFirstLastPara="1" wrap="square" lIns="182850" tIns="182850" rIns="182850" bIns="182850" anchor="t" anchorCtr="0">
            <a:normAutofit/>
          </a:bodyPr>
          <a:lstStyle>
            <a:lvl1pPr marL="457200" lvl="0" indent="-406400">
              <a:spcBef>
                <a:spcPts val="0"/>
              </a:spcBef>
              <a:spcAft>
                <a:spcPts val="0"/>
              </a:spcAft>
              <a:buSzPts val="2800"/>
              <a:buChar char="●"/>
              <a:defRPr sz="28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24" name="Google Shape;24;p6"/>
          <p:cNvSpPr txBox="1">
            <a:spLocks noGrp="1"/>
          </p:cNvSpPr>
          <p:nvPr>
            <p:ph type="body" idx="2"/>
          </p:nvPr>
        </p:nvSpPr>
        <p:spPr>
          <a:xfrm>
            <a:off x="9664800" y="2304950"/>
            <a:ext cx="7999800" cy="6832800"/>
          </a:xfrm>
          <a:prstGeom prst="rect">
            <a:avLst/>
          </a:prstGeom>
        </p:spPr>
        <p:txBody>
          <a:bodyPr spcFirstLastPara="1" wrap="square" lIns="182850" tIns="182850" rIns="182850" bIns="182850" anchor="t" anchorCtr="0">
            <a:normAutofit/>
          </a:bodyPr>
          <a:lstStyle>
            <a:lvl1pPr marL="457200" lvl="0" indent="-406400">
              <a:spcBef>
                <a:spcPts val="0"/>
              </a:spcBef>
              <a:spcAft>
                <a:spcPts val="0"/>
              </a:spcAft>
              <a:buSzPts val="2800"/>
              <a:buChar char="●"/>
              <a:defRPr sz="28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25" name="Google Shape;25;p6"/>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7"/>
          <p:cNvSpPr txBox="1">
            <a:spLocks noGrp="1"/>
          </p:cNvSpPr>
          <p:nvPr>
            <p:ph type="title"/>
          </p:nvPr>
        </p:nvSpPr>
        <p:spPr>
          <a:xfrm>
            <a:off x="623400" y="890050"/>
            <a:ext cx="17041200" cy="1145400"/>
          </a:xfrm>
          <a:prstGeom prst="rect">
            <a:avLst/>
          </a:prstGeom>
        </p:spPr>
        <p:txBody>
          <a:bodyPr spcFirstLastPara="1" wrap="square" lIns="182850" tIns="182850" rIns="182850" bIns="182850" anchor="t" anchorCtr="0">
            <a:normAutofit/>
          </a:bodyPr>
          <a:lstStyle>
            <a:lvl1pPr lvl="0">
              <a:spcBef>
                <a:spcPts val="0"/>
              </a:spcBef>
              <a:spcAft>
                <a:spcPts val="0"/>
              </a:spcAft>
              <a:buSzPts val="5600"/>
              <a:buNone/>
              <a:defRPr/>
            </a:lvl1pPr>
            <a:lvl2pPr lvl="1">
              <a:spcBef>
                <a:spcPts val="0"/>
              </a:spcBef>
              <a:spcAft>
                <a:spcPts val="0"/>
              </a:spcAft>
              <a:buSzPts val="5600"/>
              <a:buNone/>
              <a:defRPr/>
            </a:lvl2pPr>
            <a:lvl3pPr lvl="2">
              <a:spcBef>
                <a:spcPts val="0"/>
              </a:spcBef>
              <a:spcAft>
                <a:spcPts val="0"/>
              </a:spcAft>
              <a:buSzPts val="5600"/>
              <a:buNone/>
              <a:defRPr/>
            </a:lvl3pPr>
            <a:lvl4pPr lvl="3">
              <a:spcBef>
                <a:spcPts val="0"/>
              </a:spcBef>
              <a:spcAft>
                <a:spcPts val="0"/>
              </a:spcAft>
              <a:buSzPts val="5600"/>
              <a:buNone/>
              <a:defRPr/>
            </a:lvl4pPr>
            <a:lvl5pPr lvl="4">
              <a:spcBef>
                <a:spcPts val="0"/>
              </a:spcBef>
              <a:spcAft>
                <a:spcPts val="0"/>
              </a:spcAft>
              <a:buSzPts val="5600"/>
              <a:buNone/>
              <a:defRPr/>
            </a:lvl5pPr>
            <a:lvl6pPr lvl="5">
              <a:spcBef>
                <a:spcPts val="0"/>
              </a:spcBef>
              <a:spcAft>
                <a:spcPts val="0"/>
              </a:spcAft>
              <a:buSzPts val="5600"/>
              <a:buNone/>
              <a:defRPr/>
            </a:lvl6pPr>
            <a:lvl7pPr lvl="6">
              <a:spcBef>
                <a:spcPts val="0"/>
              </a:spcBef>
              <a:spcAft>
                <a:spcPts val="0"/>
              </a:spcAft>
              <a:buSzPts val="5600"/>
              <a:buNone/>
              <a:defRPr/>
            </a:lvl7pPr>
            <a:lvl8pPr lvl="7">
              <a:spcBef>
                <a:spcPts val="0"/>
              </a:spcBef>
              <a:spcAft>
                <a:spcPts val="0"/>
              </a:spcAft>
              <a:buSzPts val="5600"/>
              <a:buNone/>
              <a:defRPr/>
            </a:lvl8pPr>
            <a:lvl9pPr lvl="8">
              <a:spcBef>
                <a:spcPts val="0"/>
              </a:spcBef>
              <a:spcAft>
                <a:spcPts val="0"/>
              </a:spcAft>
              <a:buSzPts val="5600"/>
              <a:buNone/>
              <a:defRPr/>
            </a:lvl9pPr>
          </a:lstStyle>
          <a:p>
            <a:endParaRPr/>
          </a:p>
        </p:txBody>
      </p:sp>
      <p:sp>
        <p:nvSpPr>
          <p:cNvPr id="28" name="Google Shape;28;p7"/>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623400" y="1111200"/>
            <a:ext cx="5616000" cy="1511400"/>
          </a:xfrm>
          <a:prstGeom prst="rect">
            <a:avLst/>
          </a:prstGeom>
        </p:spPr>
        <p:txBody>
          <a:bodyPr spcFirstLastPara="1" wrap="square" lIns="182850" tIns="182850" rIns="182850" bIns="182850" anchor="b"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1" name="Google Shape;31;p8"/>
          <p:cNvSpPr txBox="1">
            <a:spLocks noGrp="1"/>
          </p:cNvSpPr>
          <p:nvPr>
            <p:ph type="body" idx="1"/>
          </p:nvPr>
        </p:nvSpPr>
        <p:spPr>
          <a:xfrm>
            <a:off x="623400" y="2779200"/>
            <a:ext cx="5616000" cy="6358800"/>
          </a:xfrm>
          <a:prstGeom prst="rect">
            <a:avLst/>
          </a:prstGeom>
        </p:spPr>
        <p:txBody>
          <a:bodyPr spcFirstLastPara="1" wrap="square" lIns="182850" tIns="182850" rIns="182850" bIns="182850" anchor="t" anchorCtr="0">
            <a:normAutofit/>
          </a:bodyPr>
          <a:lstStyle>
            <a:lvl1pPr marL="457200" lvl="0" indent="-381000">
              <a:spcBef>
                <a:spcPts val="0"/>
              </a:spcBef>
              <a:spcAft>
                <a:spcPts val="0"/>
              </a:spcAft>
              <a:buSzPts val="2400"/>
              <a:buChar char="●"/>
              <a:defRPr sz="24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32" name="Google Shape;32;p8"/>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9"/>
          <p:cNvSpPr txBox="1">
            <a:spLocks noGrp="1"/>
          </p:cNvSpPr>
          <p:nvPr>
            <p:ph type="title"/>
          </p:nvPr>
        </p:nvSpPr>
        <p:spPr>
          <a:xfrm>
            <a:off x="980500" y="900300"/>
            <a:ext cx="12735600" cy="8181600"/>
          </a:xfrm>
          <a:prstGeom prst="rect">
            <a:avLst/>
          </a:prstGeom>
        </p:spPr>
        <p:txBody>
          <a:bodyPr spcFirstLastPara="1" wrap="square" lIns="182850" tIns="182850" rIns="182850" bIns="182850" anchor="ctr" anchorCtr="0">
            <a:normAutofit/>
          </a:bodyPr>
          <a:lstStyle>
            <a:lvl1pPr lvl="0">
              <a:spcBef>
                <a:spcPts val="0"/>
              </a:spcBef>
              <a:spcAft>
                <a:spcPts val="0"/>
              </a:spcAft>
              <a:buSzPts val="9600"/>
              <a:buNone/>
              <a:defRPr sz="9600"/>
            </a:lvl1pPr>
            <a:lvl2pPr lvl="1">
              <a:spcBef>
                <a:spcPts val="0"/>
              </a:spcBef>
              <a:spcAft>
                <a:spcPts val="0"/>
              </a:spcAft>
              <a:buSzPts val="9600"/>
              <a:buNone/>
              <a:defRPr sz="9600"/>
            </a:lvl2pPr>
            <a:lvl3pPr lvl="2">
              <a:spcBef>
                <a:spcPts val="0"/>
              </a:spcBef>
              <a:spcAft>
                <a:spcPts val="0"/>
              </a:spcAft>
              <a:buSzPts val="9600"/>
              <a:buNone/>
              <a:defRPr sz="9600"/>
            </a:lvl3pPr>
            <a:lvl4pPr lvl="3">
              <a:spcBef>
                <a:spcPts val="0"/>
              </a:spcBef>
              <a:spcAft>
                <a:spcPts val="0"/>
              </a:spcAft>
              <a:buSzPts val="9600"/>
              <a:buNone/>
              <a:defRPr sz="9600"/>
            </a:lvl4pPr>
            <a:lvl5pPr lvl="4">
              <a:spcBef>
                <a:spcPts val="0"/>
              </a:spcBef>
              <a:spcAft>
                <a:spcPts val="0"/>
              </a:spcAft>
              <a:buSzPts val="9600"/>
              <a:buNone/>
              <a:defRPr sz="9600"/>
            </a:lvl5pPr>
            <a:lvl6pPr lvl="5">
              <a:spcBef>
                <a:spcPts val="0"/>
              </a:spcBef>
              <a:spcAft>
                <a:spcPts val="0"/>
              </a:spcAft>
              <a:buSzPts val="9600"/>
              <a:buNone/>
              <a:defRPr sz="9600"/>
            </a:lvl6pPr>
            <a:lvl7pPr lvl="6">
              <a:spcBef>
                <a:spcPts val="0"/>
              </a:spcBef>
              <a:spcAft>
                <a:spcPts val="0"/>
              </a:spcAft>
              <a:buSzPts val="9600"/>
              <a:buNone/>
              <a:defRPr sz="9600"/>
            </a:lvl7pPr>
            <a:lvl8pPr lvl="7">
              <a:spcBef>
                <a:spcPts val="0"/>
              </a:spcBef>
              <a:spcAft>
                <a:spcPts val="0"/>
              </a:spcAft>
              <a:buSzPts val="9600"/>
              <a:buNone/>
              <a:defRPr sz="9600"/>
            </a:lvl8pPr>
            <a:lvl9pPr lvl="8">
              <a:spcBef>
                <a:spcPts val="0"/>
              </a:spcBef>
              <a:spcAft>
                <a:spcPts val="0"/>
              </a:spcAft>
              <a:buSzPts val="9600"/>
              <a:buNone/>
              <a:defRPr sz="9600"/>
            </a:lvl9pPr>
          </a:lstStyle>
          <a:p>
            <a:endParaRPr/>
          </a:p>
        </p:txBody>
      </p:sp>
      <p:sp>
        <p:nvSpPr>
          <p:cNvPr id="35" name="Google Shape;35;p9"/>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10"/>
          <p:cNvSpPr/>
          <p:nvPr/>
        </p:nvSpPr>
        <p:spPr>
          <a:xfrm>
            <a:off x="9144000" y="-250"/>
            <a:ext cx="9144000" cy="10287000"/>
          </a:xfrm>
          <a:prstGeom prst="rect">
            <a:avLst/>
          </a:prstGeom>
          <a:solidFill>
            <a:schemeClr val="lt2"/>
          </a:solidFill>
          <a:ln>
            <a:noFill/>
          </a:ln>
        </p:spPr>
        <p:txBody>
          <a:bodyPr spcFirstLastPara="1" wrap="square" lIns="182850" tIns="182850" rIns="182850" bIns="182850" anchor="ctr" anchorCtr="0">
            <a:noAutofit/>
          </a:bodyPr>
          <a:lstStyle/>
          <a:p>
            <a:pPr marL="0" lvl="0" indent="0" algn="l" rtl="0">
              <a:spcBef>
                <a:spcPts val="0"/>
              </a:spcBef>
              <a:spcAft>
                <a:spcPts val="0"/>
              </a:spcAft>
              <a:buNone/>
            </a:pPr>
            <a:endParaRPr/>
          </a:p>
        </p:txBody>
      </p:sp>
      <p:sp>
        <p:nvSpPr>
          <p:cNvPr id="38" name="Google Shape;38;p10"/>
          <p:cNvSpPr txBox="1">
            <a:spLocks noGrp="1"/>
          </p:cNvSpPr>
          <p:nvPr>
            <p:ph type="title"/>
          </p:nvPr>
        </p:nvSpPr>
        <p:spPr>
          <a:xfrm>
            <a:off x="531000" y="2466350"/>
            <a:ext cx="8090400" cy="29646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8400"/>
              <a:buNone/>
              <a:defRPr sz="8400"/>
            </a:lvl1pPr>
            <a:lvl2pPr lvl="1" algn="ctr">
              <a:spcBef>
                <a:spcPts val="0"/>
              </a:spcBef>
              <a:spcAft>
                <a:spcPts val="0"/>
              </a:spcAft>
              <a:buSzPts val="8400"/>
              <a:buNone/>
              <a:defRPr sz="8400"/>
            </a:lvl2pPr>
            <a:lvl3pPr lvl="2" algn="ctr">
              <a:spcBef>
                <a:spcPts val="0"/>
              </a:spcBef>
              <a:spcAft>
                <a:spcPts val="0"/>
              </a:spcAft>
              <a:buSzPts val="8400"/>
              <a:buNone/>
              <a:defRPr sz="8400"/>
            </a:lvl3pPr>
            <a:lvl4pPr lvl="3" algn="ctr">
              <a:spcBef>
                <a:spcPts val="0"/>
              </a:spcBef>
              <a:spcAft>
                <a:spcPts val="0"/>
              </a:spcAft>
              <a:buSzPts val="8400"/>
              <a:buNone/>
              <a:defRPr sz="8400"/>
            </a:lvl4pPr>
            <a:lvl5pPr lvl="4" algn="ctr">
              <a:spcBef>
                <a:spcPts val="0"/>
              </a:spcBef>
              <a:spcAft>
                <a:spcPts val="0"/>
              </a:spcAft>
              <a:buSzPts val="8400"/>
              <a:buNone/>
              <a:defRPr sz="8400"/>
            </a:lvl5pPr>
            <a:lvl6pPr lvl="5" algn="ctr">
              <a:spcBef>
                <a:spcPts val="0"/>
              </a:spcBef>
              <a:spcAft>
                <a:spcPts val="0"/>
              </a:spcAft>
              <a:buSzPts val="8400"/>
              <a:buNone/>
              <a:defRPr sz="8400"/>
            </a:lvl6pPr>
            <a:lvl7pPr lvl="6" algn="ctr">
              <a:spcBef>
                <a:spcPts val="0"/>
              </a:spcBef>
              <a:spcAft>
                <a:spcPts val="0"/>
              </a:spcAft>
              <a:buSzPts val="8400"/>
              <a:buNone/>
              <a:defRPr sz="8400"/>
            </a:lvl7pPr>
            <a:lvl8pPr lvl="7" algn="ctr">
              <a:spcBef>
                <a:spcPts val="0"/>
              </a:spcBef>
              <a:spcAft>
                <a:spcPts val="0"/>
              </a:spcAft>
              <a:buSzPts val="8400"/>
              <a:buNone/>
              <a:defRPr sz="8400"/>
            </a:lvl8pPr>
            <a:lvl9pPr lvl="8" algn="ctr">
              <a:spcBef>
                <a:spcPts val="0"/>
              </a:spcBef>
              <a:spcAft>
                <a:spcPts val="0"/>
              </a:spcAft>
              <a:buSzPts val="8400"/>
              <a:buNone/>
              <a:defRPr sz="8400"/>
            </a:lvl9pPr>
          </a:lstStyle>
          <a:p>
            <a:endParaRPr/>
          </a:p>
        </p:txBody>
      </p:sp>
      <p:sp>
        <p:nvSpPr>
          <p:cNvPr id="39" name="Google Shape;39;p10"/>
          <p:cNvSpPr txBox="1">
            <a:spLocks noGrp="1"/>
          </p:cNvSpPr>
          <p:nvPr>
            <p:ph type="subTitle" idx="1"/>
          </p:nvPr>
        </p:nvSpPr>
        <p:spPr>
          <a:xfrm>
            <a:off x="531000" y="5606150"/>
            <a:ext cx="8090400" cy="2470200"/>
          </a:xfrm>
          <a:prstGeom prst="rect">
            <a:avLst/>
          </a:prstGeom>
        </p:spPr>
        <p:txBody>
          <a:bodyPr spcFirstLastPara="1" wrap="square" lIns="182850" tIns="182850" rIns="182850" bIns="182850" anchor="t"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10"/>
          <p:cNvSpPr txBox="1">
            <a:spLocks noGrp="1"/>
          </p:cNvSpPr>
          <p:nvPr>
            <p:ph type="body" idx="2"/>
          </p:nvPr>
        </p:nvSpPr>
        <p:spPr>
          <a:xfrm>
            <a:off x="9879000" y="1448150"/>
            <a:ext cx="7674000" cy="7390200"/>
          </a:xfrm>
          <a:prstGeom prst="rect">
            <a:avLst/>
          </a:prstGeom>
        </p:spPr>
        <p:txBody>
          <a:bodyPr spcFirstLastPara="1" wrap="square" lIns="182850" tIns="182850" rIns="182850" bIns="182850" anchor="ctr" anchorCtr="0">
            <a:normAutofit/>
          </a:bodyPr>
          <a:lstStyle>
            <a:lvl1pPr marL="457200" lvl="0" indent="-457200">
              <a:spcBef>
                <a:spcPts val="0"/>
              </a:spcBef>
              <a:spcAft>
                <a:spcPts val="0"/>
              </a:spcAft>
              <a:buSzPts val="3600"/>
              <a:buChar char="●"/>
              <a:defRPr/>
            </a:lvl1pPr>
            <a:lvl2pPr marL="914400" lvl="1" indent="-406400">
              <a:spcBef>
                <a:spcPts val="0"/>
              </a:spcBef>
              <a:spcAft>
                <a:spcPts val="0"/>
              </a:spcAft>
              <a:buSzPts val="2800"/>
              <a:buChar char="○"/>
              <a:defRPr/>
            </a:lvl2pPr>
            <a:lvl3pPr marL="1371600" lvl="2" indent="-406400">
              <a:spcBef>
                <a:spcPts val="0"/>
              </a:spcBef>
              <a:spcAft>
                <a:spcPts val="0"/>
              </a:spcAft>
              <a:buSzPts val="2800"/>
              <a:buChar char="■"/>
              <a:defRPr/>
            </a:lvl3pPr>
            <a:lvl4pPr marL="1828800" lvl="3" indent="-406400">
              <a:spcBef>
                <a:spcPts val="0"/>
              </a:spcBef>
              <a:spcAft>
                <a:spcPts val="0"/>
              </a:spcAft>
              <a:buSzPts val="2800"/>
              <a:buChar char="●"/>
              <a:defRPr/>
            </a:lvl4pPr>
            <a:lvl5pPr marL="2286000" lvl="4" indent="-406400">
              <a:spcBef>
                <a:spcPts val="0"/>
              </a:spcBef>
              <a:spcAft>
                <a:spcPts val="0"/>
              </a:spcAft>
              <a:buSzPts val="2800"/>
              <a:buChar char="○"/>
              <a:defRPr/>
            </a:lvl5pPr>
            <a:lvl6pPr marL="2743200" lvl="5" indent="-406400">
              <a:spcBef>
                <a:spcPts val="0"/>
              </a:spcBef>
              <a:spcAft>
                <a:spcPts val="0"/>
              </a:spcAft>
              <a:buSzPts val="2800"/>
              <a:buChar char="■"/>
              <a:defRPr/>
            </a:lvl6pPr>
            <a:lvl7pPr marL="3200400" lvl="6" indent="-406400">
              <a:spcBef>
                <a:spcPts val="0"/>
              </a:spcBef>
              <a:spcAft>
                <a:spcPts val="0"/>
              </a:spcAft>
              <a:buSzPts val="2800"/>
              <a:buChar char="●"/>
              <a:defRPr/>
            </a:lvl7pPr>
            <a:lvl8pPr marL="3657600" lvl="7" indent="-406400">
              <a:spcBef>
                <a:spcPts val="0"/>
              </a:spcBef>
              <a:spcAft>
                <a:spcPts val="0"/>
              </a:spcAft>
              <a:buSzPts val="2800"/>
              <a:buChar char="○"/>
              <a:defRPr/>
            </a:lvl8pPr>
            <a:lvl9pPr marL="4114800" lvl="8" indent="-406400">
              <a:spcBef>
                <a:spcPts val="0"/>
              </a:spcBef>
              <a:spcAft>
                <a:spcPts val="0"/>
              </a:spcAft>
              <a:buSzPts val="2800"/>
              <a:buChar char="■"/>
              <a:defRPr/>
            </a:lvl9pPr>
          </a:lstStyle>
          <a:p>
            <a:endParaRPr/>
          </a:p>
        </p:txBody>
      </p:sp>
      <p:sp>
        <p:nvSpPr>
          <p:cNvPr id="41" name="Google Shape;41;p10"/>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11"/>
          <p:cNvSpPr txBox="1">
            <a:spLocks noGrp="1"/>
          </p:cNvSpPr>
          <p:nvPr>
            <p:ph type="body" idx="1"/>
          </p:nvPr>
        </p:nvSpPr>
        <p:spPr>
          <a:xfrm>
            <a:off x="623400" y="8461150"/>
            <a:ext cx="11997600" cy="1210200"/>
          </a:xfrm>
          <a:prstGeom prst="rect">
            <a:avLst/>
          </a:prstGeom>
        </p:spPr>
        <p:txBody>
          <a:bodyPr spcFirstLastPara="1" wrap="square" lIns="182850" tIns="182850" rIns="182850" bIns="182850" anchor="ctr" anchorCtr="0">
            <a:normAutofit/>
          </a:bodyPr>
          <a:lstStyle>
            <a:lvl1pPr marL="457200" lvl="0" indent="-228600">
              <a:lnSpc>
                <a:spcPct val="100000"/>
              </a:lnSpc>
              <a:spcBef>
                <a:spcPts val="0"/>
              </a:spcBef>
              <a:spcAft>
                <a:spcPts val="0"/>
              </a:spcAft>
              <a:buSzPts val="3600"/>
              <a:buNone/>
              <a:defRPr/>
            </a:lvl1pPr>
          </a:lstStyle>
          <a:p>
            <a:endParaRPr/>
          </a:p>
        </p:txBody>
      </p:sp>
      <p:sp>
        <p:nvSpPr>
          <p:cNvPr id="44" name="Google Shape;44;p11"/>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5"/>
        <p:cNvGrpSpPr/>
        <p:nvPr/>
      </p:nvGrpSpPr>
      <p:grpSpPr>
        <a:xfrm>
          <a:off x="0" y="0"/>
          <a:ext cx="0" cy="0"/>
          <a:chOff x="0" y="0"/>
          <a:chExt cx="0" cy="0"/>
        </a:xfrm>
      </p:grpSpPr>
      <p:sp>
        <p:nvSpPr>
          <p:cNvPr id="46" name="Google Shape;46;p12"/>
          <p:cNvSpPr txBox="1">
            <a:spLocks noGrp="1"/>
          </p:cNvSpPr>
          <p:nvPr>
            <p:ph type="title" hasCustomPrompt="1"/>
          </p:nvPr>
        </p:nvSpPr>
        <p:spPr>
          <a:xfrm>
            <a:off x="623400" y="2212250"/>
            <a:ext cx="17041200" cy="3927000"/>
          </a:xfrm>
          <a:prstGeom prst="rect">
            <a:avLst/>
          </a:prstGeom>
        </p:spPr>
        <p:txBody>
          <a:bodyPr spcFirstLastPara="1" wrap="square" lIns="182850" tIns="182850" rIns="182850" bIns="182850" anchor="b" anchorCtr="0">
            <a:normAutofit/>
          </a:bodyPr>
          <a:lstStyle>
            <a:lvl1pPr lvl="0" algn="ctr">
              <a:spcBef>
                <a:spcPts val="0"/>
              </a:spcBef>
              <a:spcAft>
                <a:spcPts val="0"/>
              </a:spcAft>
              <a:buSzPts val="24000"/>
              <a:buNone/>
              <a:defRPr sz="24000"/>
            </a:lvl1pPr>
            <a:lvl2pPr lvl="1" algn="ctr">
              <a:spcBef>
                <a:spcPts val="0"/>
              </a:spcBef>
              <a:spcAft>
                <a:spcPts val="0"/>
              </a:spcAft>
              <a:buSzPts val="24000"/>
              <a:buNone/>
              <a:defRPr sz="24000"/>
            </a:lvl2pPr>
            <a:lvl3pPr lvl="2" algn="ctr">
              <a:spcBef>
                <a:spcPts val="0"/>
              </a:spcBef>
              <a:spcAft>
                <a:spcPts val="0"/>
              </a:spcAft>
              <a:buSzPts val="24000"/>
              <a:buNone/>
              <a:defRPr sz="24000"/>
            </a:lvl3pPr>
            <a:lvl4pPr lvl="3" algn="ctr">
              <a:spcBef>
                <a:spcPts val="0"/>
              </a:spcBef>
              <a:spcAft>
                <a:spcPts val="0"/>
              </a:spcAft>
              <a:buSzPts val="24000"/>
              <a:buNone/>
              <a:defRPr sz="24000"/>
            </a:lvl4pPr>
            <a:lvl5pPr lvl="4" algn="ctr">
              <a:spcBef>
                <a:spcPts val="0"/>
              </a:spcBef>
              <a:spcAft>
                <a:spcPts val="0"/>
              </a:spcAft>
              <a:buSzPts val="24000"/>
              <a:buNone/>
              <a:defRPr sz="24000"/>
            </a:lvl5pPr>
            <a:lvl6pPr lvl="5" algn="ctr">
              <a:spcBef>
                <a:spcPts val="0"/>
              </a:spcBef>
              <a:spcAft>
                <a:spcPts val="0"/>
              </a:spcAft>
              <a:buSzPts val="24000"/>
              <a:buNone/>
              <a:defRPr sz="24000"/>
            </a:lvl6pPr>
            <a:lvl7pPr lvl="6" algn="ctr">
              <a:spcBef>
                <a:spcPts val="0"/>
              </a:spcBef>
              <a:spcAft>
                <a:spcPts val="0"/>
              </a:spcAft>
              <a:buSzPts val="24000"/>
              <a:buNone/>
              <a:defRPr sz="24000"/>
            </a:lvl7pPr>
            <a:lvl8pPr lvl="7" algn="ctr">
              <a:spcBef>
                <a:spcPts val="0"/>
              </a:spcBef>
              <a:spcAft>
                <a:spcPts val="0"/>
              </a:spcAft>
              <a:buSzPts val="24000"/>
              <a:buNone/>
              <a:defRPr sz="24000"/>
            </a:lvl8pPr>
            <a:lvl9pPr lvl="8" algn="ctr">
              <a:spcBef>
                <a:spcPts val="0"/>
              </a:spcBef>
              <a:spcAft>
                <a:spcPts val="0"/>
              </a:spcAft>
              <a:buSzPts val="24000"/>
              <a:buNone/>
              <a:defRPr sz="24000"/>
            </a:lvl9pPr>
          </a:lstStyle>
          <a:p>
            <a:r>
              <a:t>xx%</a:t>
            </a:r>
          </a:p>
        </p:txBody>
      </p:sp>
      <p:sp>
        <p:nvSpPr>
          <p:cNvPr id="47" name="Google Shape;47;p12"/>
          <p:cNvSpPr txBox="1">
            <a:spLocks noGrp="1"/>
          </p:cNvSpPr>
          <p:nvPr>
            <p:ph type="body" idx="1"/>
          </p:nvPr>
        </p:nvSpPr>
        <p:spPr>
          <a:xfrm>
            <a:off x="623400" y="6304450"/>
            <a:ext cx="17041200" cy="2601600"/>
          </a:xfrm>
          <a:prstGeom prst="rect">
            <a:avLst/>
          </a:prstGeom>
        </p:spPr>
        <p:txBody>
          <a:bodyPr spcFirstLastPara="1" wrap="square" lIns="182850" tIns="182850" rIns="182850" bIns="182850" anchor="t" anchorCtr="0">
            <a:normAutofit/>
          </a:bodyPr>
          <a:lstStyle>
            <a:lvl1pPr marL="457200" lvl="0" indent="-457200" algn="ctr">
              <a:spcBef>
                <a:spcPts val="0"/>
              </a:spcBef>
              <a:spcAft>
                <a:spcPts val="0"/>
              </a:spcAft>
              <a:buSzPts val="3600"/>
              <a:buChar char="●"/>
              <a:defRPr/>
            </a:lvl1pPr>
            <a:lvl2pPr marL="914400" lvl="1" indent="-406400" algn="ctr">
              <a:spcBef>
                <a:spcPts val="0"/>
              </a:spcBef>
              <a:spcAft>
                <a:spcPts val="0"/>
              </a:spcAft>
              <a:buSzPts val="2800"/>
              <a:buChar char="○"/>
              <a:defRPr/>
            </a:lvl2pPr>
            <a:lvl3pPr marL="1371600" lvl="2" indent="-406400" algn="ctr">
              <a:spcBef>
                <a:spcPts val="0"/>
              </a:spcBef>
              <a:spcAft>
                <a:spcPts val="0"/>
              </a:spcAft>
              <a:buSzPts val="2800"/>
              <a:buChar char="■"/>
              <a:defRPr/>
            </a:lvl3pPr>
            <a:lvl4pPr marL="1828800" lvl="3" indent="-406400" algn="ctr">
              <a:spcBef>
                <a:spcPts val="0"/>
              </a:spcBef>
              <a:spcAft>
                <a:spcPts val="0"/>
              </a:spcAft>
              <a:buSzPts val="2800"/>
              <a:buChar char="●"/>
              <a:defRPr/>
            </a:lvl4pPr>
            <a:lvl5pPr marL="2286000" lvl="4" indent="-406400" algn="ctr">
              <a:spcBef>
                <a:spcPts val="0"/>
              </a:spcBef>
              <a:spcAft>
                <a:spcPts val="0"/>
              </a:spcAft>
              <a:buSzPts val="2800"/>
              <a:buChar char="○"/>
              <a:defRPr/>
            </a:lvl5pPr>
            <a:lvl6pPr marL="2743200" lvl="5" indent="-406400" algn="ctr">
              <a:spcBef>
                <a:spcPts val="0"/>
              </a:spcBef>
              <a:spcAft>
                <a:spcPts val="0"/>
              </a:spcAft>
              <a:buSzPts val="2800"/>
              <a:buChar char="■"/>
              <a:defRPr/>
            </a:lvl6pPr>
            <a:lvl7pPr marL="3200400" lvl="6" indent="-406400" algn="ctr">
              <a:spcBef>
                <a:spcPts val="0"/>
              </a:spcBef>
              <a:spcAft>
                <a:spcPts val="0"/>
              </a:spcAft>
              <a:buSzPts val="2800"/>
              <a:buChar char="●"/>
              <a:defRPr/>
            </a:lvl7pPr>
            <a:lvl8pPr marL="3657600" lvl="7" indent="-406400" algn="ctr">
              <a:spcBef>
                <a:spcPts val="0"/>
              </a:spcBef>
              <a:spcAft>
                <a:spcPts val="0"/>
              </a:spcAft>
              <a:buSzPts val="2800"/>
              <a:buChar char="○"/>
              <a:defRPr/>
            </a:lvl8pPr>
            <a:lvl9pPr marL="4114800" lvl="8" indent="-406400" algn="ctr">
              <a:spcBef>
                <a:spcPts val="0"/>
              </a:spcBef>
              <a:spcAft>
                <a:spcPts val="0"/>
              </a:spcAft>
              <a:buSzPts val="2800"/>
              <a:buChar char="■"/>
              <a:defRPr/>
            </a:lvl9pPr>
          </a:lstStyle>
          <a:p>
            <a:endParaRPr/>
          </a:p>
        </p:txBody>
      </p:sp>
      <p:sp>
        <p:nvSpPr>
          <p:cNvPr id="48" name="Google Shape;48;p12"/>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9"/>
        <p:cNvGrpSpPr/>
        <p:nvPr/>
      </p:nvGrpSpPr>
      <p:grpSpPr>
        <a:xfrm>
          <a:off x="0" y="0"/>
          <a:ext cx="0" cy="0"/>
          <a:chOff x="0" y="0"/>
          <a:chExt cx="0" cy="0"/>
        </a:xfrm>
      </p:grpSpPr>
      <p:sp>
        <p:nvSpPr>
          <p:cNvPr id="50" name="Google Shape;50;p13"/>
          <p:cNvSpPr txBox="1">
            <a:spLocks noGrp="1"/>
          </p:cNvSpPr>
          <p:nvPr>
            <p:ph type="sldNum" idx="12"/>
          </p:nvPr>
        </p:nvSpPr>
        <p:spPr>
          <a:xfrm>
            <a:off x="16944916" y="9326434"/>
            <a:ext cx="1097400" cy="787200"/>
          </a:xfrm>
          <a:prstGeom prst="rect">
            <a:avLst/>
          </a:prstGeom>
        </p:spPr>
        <p:txBody>
          <a:bodyPr spcFirstLastPara="1" wrap="square" lIns="182850" tIns="182850" rIns="182850" bIns="18285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3400" y="890050"/>
            <a:ext cx="17041200" cy="1145400"/>
          </a:xfrm>
          <a:prstGeom prst="rect">
            <a:avLst/>
          </a:prstGeom>
          <a:noFill/>
          <a:ln>
            <a:noFill/>
          </a:ln>
        </p:spPr>
        <p:txBody>
          <a:bodyPr spcFirstLastPara="1" wrap="square" lIns="182850" tIns="182850" rIns="182850" bIns="182850" anchor="t" anchorCtr="0">
            <a:normAutofit/>
          </a:bodyPr>
          <a:lstStyle>
            <a:lvl1pPr lvl="0">
              <a:spcBef>
                <a:spcPts val="0"/>
              </a:spcBef>
              <a:spcAft>
                <a:spcPts val="0"/>
              </a:spcAft>
              <a:buClr>
                <a:schemeClr val="dk1"/>
              </a:buClr>
              <a:buSzPts val="5600"/>
              <a:buNone/>
              <a:defRPr sz="5600">
                <a:solidFill>
                  <a:schemeClr val="dk1"/>
                </a:solidFill>
              </a:defRPr>
            </a:lvl1pPr>
            <a:lvl2pPr lvl="1">
              <a:spcBef>
                <a:spcPts val="0"/>
              </a:spcBef>
              <a:spcAft>
                <a:spcPts val="0"/>
              </a:spcAft>
              <a:buClr>
                <a:schemeClr val="dk1"/>
              </a:buClr>
              <a:buSzPts val="5600"/>
              <a:buNone/>
              <a:defRPr sz="5600">
                <a:solidFill>
                  <a:schemeClr val="dk1"/>
                </a:solidFill>
              </a:defRPr>
            </a:lvl2pPr>
            <a:lvl3pPr lvl="2">
              <a:spcBef>
                <a:spcPts val="0"/>
              </a:spcBef>
              <a:spcAft>
                <a:spcPts val="0"/>
              </a:spcAft>
              <a:buClr>
                <a:schemeClr val="dk1"/>
              </a:buClr>
              <a:buSzPts val="5600"/>
              <a:buNone/>
              <a:defRPr sz="5600">
                <a:solidFill>
                  <a:schemeClr val="dk1"/>
                </a:solidFill>
              </a:defRPr>
            </a:lvl3pPr>
            <a:lvl4pPr lvl="3">
              <a:spcBef>
                <a:spcPts val="0"/>
              </a:spcBef>
              <a:spcAft>
                <a:spcPts val="0"/>
              </a:spcAft>
              <a:buClr>
                <a:schemeClr val="dk1"/>
              </a:buClr>
              <a:buSzPts val="5600"/>
              <a:buNone/>
              <a:defRPr sz="5600">
                <a:solidFill>
                  <a:schemeClr val="dk1"/>
                </a:solidFill>
              </a:defRPr>
            </a:lvl4pPr>
            <a:lvl5pPr lvl="4">
              <a:spcBef>
                <a:spcPts val="0"/>
              </a:spcBef>
              <a:spcAft>
                <a:spcPts val="0"/>
              </a:spcAft>
              <a:buClr>
                <a:schemeClr val="dk1"/>
              </a:buClr>
              <a:buSzPts val="5600"/>
              <a:buNone/>
              <a:defRPr sz="5600">
                <a:solidFill>
                  <a:schemeClr val="dk1"/>
                </a:solidFill>
              </a:defRPr>
            </a:lvl5pPr>
            <a:lvl6pPr lvl="5">
              <a:spcBef>
                <a:spcPts val="0"/>
              </a:spcBef>
              <a:spcAft>
                <a:spcPts val="0"/>
              </a:spcAft>
              <a:buClr>
                <a:schemeClr val="dk1"/>
              </a:buClr>
              <a:buSzPts val="5600"/>
              <a:buNone/>
              <a:defRPr sz="5600">
                <a:solidFill>
                  <a:schemeClr val="dk1"/>
                </a:solidFill>
              </a:defRPr>
            </a:lvl6pPr>
            <a:lvl7pPr lvl="6">
              <a:spcBef>
                <a:spcPts val="0"/>
              </a:spcBef>
              <a:spcAft>
                <a:spcPts val="0"/>
              </a:spcAft>
              <a:buClr>
                <a:schemeClr val="dk1"/>
              </a:buClr>
              <a:buSzPts val="5600"/>
              <a:buNone/>
              <a:defRPr sz="5600">
                <a:solidFill>
                  <a:schemeClr val="dk1"/>
                </a:solidFill>
              </a:defRPr>
            </a:lvl7pPr>
            <a:lvl8pPr lvl="7">
              <a:spcBef>
                <a:spcPts val="0"/>
              </a:spcBef>
              <a:spcAft>
                <a:spcPts val="0"/>
              </a:spcAft>
              <a:buClr>
                <a:schemeClr val="dk1"/>
              </a:buClr>
              <a:buSzPts val="5600"/>
              <a:buNone/>
              <a:defRPr sz="5600">
                <a:solidFill>
                  <a:schemeClr val="dk1"/>
                </a:solidFill>
              </a:defRPr>
            </a:lvl8pPr>
            <a:lvl9pPr lvl="8">
              <a:spcBef>
                <a:spcPts val="0"/>
              </a:spcBef>
              <a:spcAft>
                <a:spcPts val="0"/>
              </a:spcAft>
              <a:buClr>
                <a:schemeClr val="dk1"/>
              </a:buClr>
              <a:buSzPts val="5600"/>
              <a:buNone/>
              <a:defRPr sz="5600">
                <a:solidFill>
                  <a:schemeClr val="dk1"/>
                </a:solidFill>
              </a:defRPr>
            </a:lvl9pPr>
          </a:lstStyle>
          <a:p>
            <a:endParaRPr/>
          </a:p>
        </p:txBody>
      </p:sp>
      <p:sp>
        <p:nvSpPr>
          <p:cNvPr id="7" name="Google Shape;7;p1"/>
          <p:cNvSpPr txBox="1">
            <a:spLocks noGrp="1"/>
          </p:cNvSpPr>
          <p:nvPr>
            <p:ph type="body" idx="1"/>
          </p:nvPr>
        </p:nvSpPr>
        <p:spPr>
          <a:xfrm>
            <a:off x="623400" y="2304950"/>
            <a:ext cx="17041200" cy="6832800"/>
          </a:xfrm>
          <a:prstGeom prst="rect">
            <a:avLst/>
          </a:prstGeom>
          <a:noFill/>
          <a:ln>
            <a:noFill/>
          </a:ln>
        </p:spPr>
        <p:txBody>
          <a:bodyPr spcFirstLastPara="1" wrap="square" lIns="182850" tIns="182850" rIns="182850" bIns="182850" anchor="t" anchorCtr="0">
            <a:normAutofit/>
          </a:bodyPr>
          <a:lstStyle>
            <a:lvl1pPr marL="457200" lvl="0" indent="-457200">
              <a:lnSpc>
                <a:spcPct val="115000"/>
              </a:lnSpc>
              <a:spcBef>
                <a:spcPts val="0"/>
              </a:spcBef>
              <a:spcAft>
                <a:spcPts val="0"/>
              </a:spcAft>
              <a:buClr>
                <a:schemeClr val="dk2"/>
              </a:buClr>
              <a:buSzPts val="3600"/>
              <a:buChar char="●"/>
              <a:defRPr sz="3600">
                <a:solidFill>
                  <a:schemeClr val="dk2"/>
                </a:solidFill>
              </a:defRPr>
            </a:lvl1pPr>
            <a:lvl2pPr marL="914400" lvl="1" indent="-406400">
              <a:lnSpc>
                <a:spcPct val="115000"/>
              </a:lnSpc>
              <a:spcBef>
                <a:spcPts val="0"/>
              </a:spcBef>
              <a:spcAft>
                <a:spcPts val="0"/>
              </a:spcAft>
              <a:buClr>
                <a:schemeClr val="dk2"/>
              </a:buClr>
              <a:buSzPts val="2800"/>
              <a:buChar char="○"/>
              <a:defRPr sz="2800">
                <a:solidFill>
                  <a:schemeClr val="dk2"/>
                </a:solidFill>
              </a:defRPr>
            </a:lvl2pPr>
            <a:lvl3pPr marL="1371600" lvl="2" indent="-406400">
              <a:lnSpc>
                <a:spcPct val="115000"/>
              </a:lnSpc>
              <a:spcBef>
                <a:spcPts val="0"/>
              </a:spcBef>
              <a:spcAft>
                <a:spcPts val="0"/>
              </a:spcAft>
              <a:buClr>
                <a:schemeClr val="dk2"/>
              </a:buClr>
              <a:buSzPts val="2800"/>
              <a:buChar char="■"/>
              <a:defRPr sz="2800">
                <a:solidFill>
                  <a:schemeClr val="dk2"/>
                </a:solidFill>
              </a:defRPr>
            </a:lvl3pPr>
            <a:lvl4pPr marL="1828800" lvl="3" indent="-406400">
              <a:lnSpc>
                <a:spcPct val="115000"/>
              </a:lnSpc>
              <a:spcBef>
                <a:spcPts val="0"/>
              </a:spcBef>
              <a:spcAft>
                <a:spcPts val="0"/>
              </a:spcAft>
              <a:buClr>
                <a:schemeClr val="dk2"/>
              </a:buClr>
              <a:buSzPts val="2800"/>
              <a:buChar char="●"/>
              <a:defRPr sz="2800">
                <a:solidFill>
                  <a:schemeClr val="dk2"/>
                </a:solidFill>
              </a:defRPr>
            </a:lvl4pPr>
            <a:lvl5pPr marL="2286000" lvl="4" indent="-406400">
              <a:lnSpc>
                <a:spcPct val="115000"/>
              </a:lnSpc>
              <a:spcBef>
                <a:spcPts val="0"/>
              </a:spcBef>
              <a:spcAft>
                <a:spcPts val="0"/>
              </a:spcAft>
              <a:buClr>
                <a:schemeClr val="dk2"/>
              </a:buClr>
              <a:buSzPts val="2800"/>
              <a:buChar char="○"/>
              <a:defRPr sz="2800">
                <a:solidFill>
                  <a:schemeClr val="dk2"/>
                </a:solidFill>
              </a:defRPr>
            </a:lvl5pPr>
            <a:lvl6pPr marL="2743200" lvl="5" indent="-406400">
              <a:lnSpc>
                <a:spcPct val="115000"/>
              </a:lnSpc>
              <a:spcBef>
                <a:spcPts val="0"/>
              </a:spcBef>
              <a:spcAft>
                <a:spcPts val="0"/>
              </a:spcAft>
              <a:buClr>
                <a:schemeClr val="dk2"/>
              </a:buClr>
              <a:buSzPts val="2800"/>
              <a:buChar char="■"/>
              <a:defRPr sz="2800">
                <a:solidFill>
                  <a:schemeClr val="dk2"/>
                </a:solidFill>
              </a:defRPr>
            </a:lvl6pPr>
            <a:lvl7pPr marL="3200400" lvl="6" indent="-406400">
              <a:lnSpc>
                <a:spcPct val="115000"/>
              </a:lnSpc>
              <a:spcBef>
                <a:spcPts val="0"/>
              </a:spcBef>
              <a:spcAft>
                <a:spcPts val="0"/>
              </a:spcAft>
              <a:buClr>
                <a:schemeClr val="dk2"/>
              </a:buClr>
              <a:buSzPts val="2800"/>
              <a:buChar char="●"/>
              <a:defRPr sz="2800">
                <a:solidFill>
                  <a:schemeClr val="dk2"/>
                </a:solidFill>
              </a:defRPr>
            </a:lvl7pPr>
            <a:lvl8pPr marL="3657600" lvl="7" indent="-406400">
              <a:lnSpc>
                <a:spcPct val="115000"/>
              </a:lnSpc>
              <a:spcBef>
                <a:spcPts val="0"/>
              </a:spcBef>
              <a:spcAft>
                <a:spcPts val="0"/>
              </a:spcAft>
              <a:buClr>
                <a:schemeClr val="dk2"/>
              </a:buClr>
              <a:buSzPts val="2800"/>
              <a:buChar char="○"/>
              <a:defRPr sz="2800">
                <a:solidFill>
                  <a:schemeClr val="dk2"/>
                </a:solidFill>
              </a:defRPr>
            </a:lvl8pPr>
            <a:lvl9pPr marL="4114800" lvl="8" indent="-406400">
              <a:lnSpc>
                <a:spcPct val="115000"/>
              </a:lnSpc>
              <a:spcBef>
                <a:spcPts val="0"/>
              </a:spcBef>
              <a:spcAft>
                <a:spcPts val="0"/>
              </a:spcAft>
              <a:buClr>
                <a:schemeClr val="dk2"/>
              </a:buClr>
              <a:buSzPts val="2800"/>
              <a:buChar char="■"/>
              <a:defRPr sz="2800">
                <a:solidFill>
                  <a:schemeClr val="dk2"/>
                </a:solidFill>
              </a:defRPr>
            </a:lvl9pPr>
          </a:lstStyle>
          <a:p>
            <a:endParaRPr/>
          </a:p>
        </p:txBody>
      </p:sp>
      <p:sp>
        <p:nvSpPr>
          <p:cNvPr id="8" name="Google Shape;8;p1"/>
          <p:cNvSpPr txBox="1">
            <a:spLocks noGrp="1"/>
          </p:cNvSpPr>
          <p:nvPr>
            <p:ph type="sldNum" idx="12"/>
          </p:nvPr>
        </p:nvSpPr>
        <p:spPr>
          <a:xfrm>
            <a:off x="16944916" y="9326434"/>
            <a:ext cx="1097400" cy="787200"/>
          </a:xfrm>
          <a:prstGeom prst="rect">
            <a:avLst/>
          </a:prstGeom>
          <a:noFill/>
          <a:ln>
            <a:noFill/>
          </a:ln>
        </p:spPr>
        <p:txBody>
          <a:bodyPr spcFirstLastPara="1" wrap="square" lIns="182850" tIns="182850" rIns="182850" bIns="182850" anchor="ctr" anchorCtr="0">
            <a:normAutofit/>
          </a:bodyPr>
          <a:lstStyle>
            <a:lvl1pPr lvl="0" algn="r">
              <a:buNone/>
              <a:defRPr sz="2000">
                <a:solidFill>
                  <a:schemeClr val="dk2"/>
                </a:solidFill>
              </a:defRPr>
            </a:lvl1pPr>
            <a:lvl2pPr lvl="1" algn="r">
              <a:buNone/>
              <a:defRPr sz="2000">
                <a:solidFill>
                  <a:schemeClr val="dk2"/>
                </a:solidFill>
              </a:defRPr>
            </a:lvl2pPr>
            <a:lvl3pPr lvl="2" algn="r">
              <a:buNone/>
              <a:defRPr sz="2000">
                <a:solidFill>
                  <a:schemeClr val="dk2"/>
                </a:solidFill>
              </a:defRPr>
            </a:lvl3pPr>
            <a:lvl4pPr lvl="3" algn="r">
              <a:buNone/>
              <a:defRPr sz="2000">
                <a:solidFill>
                  <a:schemeClr val="dk2"/>
                </a:solidFill>
              </a:defRPr>
            </a:lvl4pPr>
            <a:lvl5pPr lvl="4" algn="r">
              <a:buNone/>
              <a:defRPr sz="2000">
                <a:solidFill>
                  <a:schemeClr val="dk2"/>
                </a:solidFill>
              </a:defRPr>
            </a:lvl5pPr>
            <a:lvl6pPr lvl="5" algn="r">
              <a:buNone/>
              <a:defRPr sz="2000">
                <a:solidFill>
                  <a:schemeClr val="dk2"/>
                </a:solidFill>
              </a:defRPr>
            </a:lvl6pPr>
            <a:lvl7pPr lvl="6" algn="r">
              <a:buNone/>
              <a:defRPr sz="2000">
                <a:solidFill>
                  <a:schemeClr val="dk2"/>
                </a:solidFill>
              </a:defRPr>
            </a:lvl7pPr>
            <a:lvl8pPr lvl="7" algn="r">
              <a:buNone/>
              <a:defRPr sz="2000">
                <a:solidFill>
                  <a:schemeClr val="dk2"/>
                </a:solidFill>
              </a:defRPr>
            </a:lvl8pPr>
            <a:lvl9pPr lvl="8" algn="r">
              <a:buNone/>
              <a:defRPr sz="2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notebook.google.com/notebook/8b67b5cf-94ac-44b8-9ec2-243f7e6dad17" TargetMode="External"/><Relationship Id="rId7" Type="http://schemas.openxmlformats.org/officeDocument/2006/relationships/hyperlink" Target="https://drive.google.com/file/d/1D2q6SkCL6vDLtR8iemo1ye1nJ6I7k7kt/view?usp=drive_link"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hyperlink" Target="https://docs.google.com/presentation/d/1WJs5zhfhsMybiPMFsPyrwe-UGszbgFb24H7eaSQ89eE/edit?usp=drive_link" TargetMode="External"/><Relationship Id="rId5" Type="http://schemas.openxmlformats.org/officeDocument/2006/relationships/hyperlink" Target="https://notebook.google.com/" TargetMode="External"/><Relationship Id="rId4" Type="http://schemas.openxmlformats.org/officeDocument/2006/relationships/hyperlink" Target="https://knowledge.workspace.google.com/admin/getting-started/editions/quickstart-guide-to-gemini-and-gemini-notebook-for-education" TargetMode="External"/><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ayground.com/admin/passage/69d977bcb0d937d2ff62db7f?source=lesson_share" TargetMode="External"/><Relationship Id="rId7" Type="http://schemas.openxmlformats.org/officeDocument/2006/relationships/hyperlink" Target="https://wayground.co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hyperlink" Target="https://help.wayground.com/support/solutions/articles/158000405008-create-a-passage" TargetMode="External"/><Relationship Id="rId4" Type="http://schemas.openxmlformats.org/officeDocument/2006/relationships/hyperlink" Target="https://wayground.com/admin/passage/69e3e1da2b799ad10743ccdc?source=lesson_share"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hyperlink" Target="mailto:yancyk@joshuaisd.org"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mailto:millerk@joshuaisd.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14"/>
          <p:cNvSpPr/>
          <p:nvPr/>
        </p:nvSpPr>
        <p:spPr>
          <a:xfrm>
            <a:off x="0" y="0"/>
            <a:ext cx="18288000" cy="10287000"/>
          </a:xfrm>
          <a:prstGeom prst="rect">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56" name="Google Shape;56;p14"/>
          <p:cNvGrpSpPr/>
          <p:nvPr/>
        </p:nvGrpSpPr>
        <p:grpSpPr>
          <a:xfrm>
            <a:off x="16192500" y="1428750"/>
            <a:ext cx="762000" cy="762000"/>
            <a:chOff x="0" y="0"/>
            <a:chExt cx="381000" cy="381000"/>
          </a:xfrm>
        </p:grpSpPr>
        <p:cxnSp>
          <p:nvCxnSpPr>
            <p:cNvPr id="57" name="Google Shape;57;p14"/>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58" name="Google Shape;58;p14"/>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59" name="Google Shape;59;p14"/>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pic>
          <p:nvPicPr>
            <p:cNvPr id="60" name="Google Shape;60;p14"/>
            <p:cNvPicPr preferRelativeResize="0"/>
            <p:nvPr/>
          </p:nvPicPr>
          <p:blipFill rotWithShape="1">
            <a:blip r:embed="rId3">
              <a:alphaModFix/>
            </a:blip>
            <a:srcRect/>
            <a:stretch/>
          </p:blipFill>
          <p:spPr>
            <a:xfrm>
              <a:off x="53578" y="53578"/>
              <a:ext cx="272400" cy="272400"/>
            </a:xfrm>
            <a:prstGeom prst="rect">
              <a:avLst/>
            </a:prstGeom>
            <a:noFill/>
            <a:ln>
              <a:noFill/>
            </a:ln>
          </p:spPr>
        </p:pic>
      </p:grpSp>
      <p:sp>
        <p:nvSpPr>
          <p:cNvPr id="61" name="Google Shape;61;p14"/>
          <p:cNvSpPr txBox="1"/>
          <p:nvPr/>
        </p:nvSpPr>
        <p:spPr>
          <a:xfrm>
            <a:off x="1714500" y="1428750"/>
            <a:ext cx="9715500" cy="5123100"/>
          </a:xfrm>
          <a:prstGeom prst="rect">
            <a:avLst/>
          </a:prstGeom>
          <a:noFill/>
          <a:ln>
            <a:noFill/>
          </a:ln>
        </p:spPr>
        <p:txBody>
          <a:bodyPr spcFirstLastPara="1" wrap="square" lIns="0" tIns="0" rIns="0" bIns="0" anchor="t" anchorCtr="0">
            <a:noAutofit/>
          </a:bodyPr>
          <a:lstStyle/>
          <a:p>
            <a:pPr marL="0" lvl="0" indent="0" algn="l" rtl="0">
              <a:spcBef>
                <a:spcPts val="0"/>
              </a:spcBef>
              <a:spcAft>
                <a:spcPts val="0"/>
              </a:spcAft>
              <a:buNone/>
            </a:pPr>
            <a:r>
              <a:rPr lang="en" sz="6000" b="1">
                <a:solidFill>
                  <a:srgbClr val="023283"/>
                </a:solidFill>
                <a:latin typeface="Comfortaa"/>
                <a:ea typeface="Comfortaa"/>
                <a:cs typeface="Comfortaa"/>
                <a:sym typeface="Comfortaa"/>
              </a:rPr>
              <a:t>Exploring Monetary Policy</a:t>
            </a:r>
            <a:endParaRPr sz="6000" b="1">
              <a:solidFill>
                <a:srgbClr val="023283"/>
              </a:solidFill>
              <a:latin typeface="Comfortaa"/>
              <a:ea typeface="Comfortaa"/>
              <a:cs typeface="Comfortaa"/>
              <a:sym typeface="Comfortaa"/>
            </a:endParaRPr>
          </a:p>
          <a:p>
            <a:pPr marL="0" lvl="0" indent="0" algn="l" rtl="0">
              <a:spcBef>
                <a:spcPts val="1125"/>
              </a:spcBef>
              <a:spcAft>
                <a:spcPts val="0"/>
              </a:spcAft>
              <a:buNone/>
            </a:pPr>
            <a:r>
              <a:rPr lang="en" sz="6000" b="1">
                <a:solidFill>
                  <a:srgbClr val="023283"/>
                </a:solidFill>
                <a:latin typeface="Comfortaa"/>
                <a:ea typeface="Comfortaa"/>
                <a:cs typeface="Comfortaa"/>
                <a:sym typeface="Comfortaa"/>
              </a:rPr>
              <a:t>with Gemini Notebook &amp; Wayground</a:t>
            </a:r>
            <a:endParaRPr sz="6000" b="1">
              <a:solidFill>
                <a:srgbClr val="023283"/>
              </a:solidFill>
              <a:latin typeface="Comfortaa"/>
              <a:ea typeface="Comfortaa"/>
              <a:cs typeface="Comfortaa"/>
              <a:sym typeface="Comfortaa"/>
            </a:endParaRPr>
          </a:p>
          <a:p>
            <a:pPr marL="0" lvl="0" indent="0" algn="l" rtl="0">
              <a:spcBef>
                <a:spcPts val="750"/>
              </a:spcBef>
              <a:spcAft>
                <a:spcPts val="0"/>
              </a:spcAft>
              <a:buNone/>
            </a:pPr>
            <a:r>
              <a:rPr lang="en" sz="3400">
                <a:solidFill>
                  <a:srgbClr val="023283"/>
                </a:solidFill>
                <a:latin typeface="Comfortaa"/>
                <a:ea typeface="Comfortaa"/>
                <a:cs typeface="Comfortaa"/>
                <a:sym typeface="Comfortaa"/>
              </a:rPr>
              <a:t>Karen Yancy</a:t>
            </a:r>
            <a:endParaRPr sz="3400">
              <a:solidFill>
                <a:srgbClr val="023283"/>
              </a:solidFill>
              <a:latin typeface="Comfortaa"/>
              <a:ea typeface="Comfortaa"/>
              <a:cs typeface="Comfortaa"/>
              <a:sym typeface="Comfortaa"/>
            </a:endParaRPr>
          </a:p>
          <a:p>
            <a:pPr marL="0" lvl="0" indent="0" algn="l" rtl="0">
              <a:spcBef>
                <a:spcPts val="750"/>
              </a:spcBef>
              <a:spcAft>
                <a:spcPts val="0"/>
              </a:spcAft>
              <a:buNone/>
            </a:pPr>
            <a:r>
              <a:rPr lang="en" sz="3400">
                <a:solidFill>
                  <a:srgbClr val="023283"/>
                </a:solidFill>
                <a:latin typeface="Comfortaa"/>
                <a:ea typeface="Comfortaa"/>
                <a:cs typeface="Comfortaa"/>
                <a:sym typeface="Comfortaa"/>
              </a:rPr>
              <a:t>Katie Beth Miller</a:t>
            </a:r>
            <a:endParaRPr sz="3400">
              <a:solidFill>
                <a:srgbClr val="023283"/>
              </a:solidFill>
              <a:latin typeface="Comfortaa"/>
              <a:ea typeface="Comfortaa"/>
              <a:cs typeface="Comfortaa"/>
              <a:sym typeface="Comfortaa"/>
            </a:endParaRPr>
          </a:p>
        </p:txBody>
      </p:sp>
      <p:cxnSp>
        <p:nvCxnSpPr>
          <p:cNvPr id="62" name="Google Shape;62;p14"/>
          <p:cNvCxnSpPr/>
          <p:nvPr/>
        </p:nvCxnSpPr>
        <p:spPr>
          <a:xfrm>
            <a:off x="1714500" y="6953250"/>
            <a:ext cx="0" cy="1047900"/>
          </a:xfrm>
          <a:prstGeom prst="straightConnector1">
            <a:avLst/>
          </a:prstGeom>
          <a:solidFill>
            <a:srgbClr val="FFFFFF"/>
          </a:solidFill>
          <a:ln w="57150" cap="rnd" cmpd="sng">
            <a:solidFill>
              <a:srgbClr val="023283"/>
            </a:solidFill>
            <a:prstDash val="solid"/>
            <a:round/>
            <a:headEnd type="none" w="sm" len="sm"/>
            <a:tailEnd type="none" w="sm" len="sm"/>
          </a:ln>
        </p:spPr>
      </p:cxnSp>
      <p:sp>
        <p:nvSpPr>
          <p:cNvPr id="63" name="Google Shape;63;p14"/>
          <p:cNvSpPr txBox="1"/>
          <p:nvPr/>
        </p:nvSpPr>
        <p:spPr>
          <a:xfrm>
            <a:off x="2000250" y="6905625"/>
            <a:ext cx="9429900" cy="1238400"/>
          </a:xfrm>
          <a:prstGeom prst="rect">
            <a:avLst/>
          </a:prstGeom>
          <a:noFill/>
          <a:ln>
            <a:noFill/>
          </a:ln>
        </p:spPr>
        <p:txBody>
          <a:bodyPr spcFirstLastPara="1" wrap="square" lIns="0" tIns="0" rIns="0" bIns="0" anchor="ctr" anchorCtr="0">
            <a:noAutofit/>
          </a:bodyPr>
          <a:lstStyle/>
          <a:p>
            <a:pPr marL="0" lvl="0" indent="0" algn="l" rtl="0">
              <a:spcBef>
                <a:spcPts val="0"/>
              </a:spcBef>
              <a:spcAft>
                <a:spcPts val="0"/>
              </a:spcAft>
              <a:buNone/>
            </a:pPr>
            <a:r>
              <a:rPr lang="en" sz="2600" i="1">
                <a:solidFill>
                  <a:srgbClr val="023283"/>
                </a:solidFill>
                <a:latin typeface="Comfortaa"/>
                <a:ea typeface="Comfortaa"/>
                <a:cs typeface="Comfortaa"/>
                <a:sym typeface="Comfortaa"/>
              </a:rPr>
              <a:t>Instantly create infographics and lessons on fiscal and monetary policy</a:t>
            </a:r>
            <a:endParaRPr sz="2600" i="1">
              <a:solidFill>
                <a:srgbClr val="023283"/>
              </a:solidFill>
              <a:latin typeface="Comfortaa"/>
              <a:ea typeface="Comfortaa"/>
              <a:cs typeface="Comfortaa"/>
              <a:sym typeface="Comfortaa"/>
            </a:endParaRPr>
          </a:p>
        </p:txBody>
      </p:sp>
      <p:grpSp>
        <p:nvGrpSpPr>
          <p:cNvPr id="64" name="Google Shape;64;p14"/>
          <p:cNvGrpSpPr/>
          <p:nvPr/>
        </p:nvGrpSpPr>
        <p:grpSpPr>
          <a:xfrm>
            <a:off x="12175996" y="1264990"/>
            <a:ext cx="5261572" cy="7757008"/>
            <a:chOff x="381000" y="762000"/>
            <a:chExt cx="2971800" cy="4381500"/>
          </a:xfrm>
        </p:grpSpPr>
        <p:sp>
          <p:nvSpPr>
            <p:cNvPr id="65" name="Google Shape;65;p14"/>
            <p:cNvSpPr/>
            <p:nvPr/>
          </p:nvSpPr>
          <p:spPr>
            <a:xfrm>
              <a:off x="952500" y="4381500"/>
              <a:ext cx="1905000" cy="762000"/>
            </a:xfrm>
            <a:custGeom>
              <a:avLst/>
              <a:gdLst/>
              <a:ahLst/>
              <a:cxnLst/>
              <a:rect l="l" t="t" r="r" b="b"/>
              <a:pathLst>
                <a:path w="120000" h="120000" extrusionOk="0">
                  <a:moveTo>
                    <a:pt x="12000" y="120000"/>
                  </a:moveTo>
                  <a:lnTo>
                    <a:pt x="108000" y="120000"/>
                  </a:lnTo>
                  <a:lnTo>
                    <a:pt x="120000" y="0"/>
                  </a:lnTo>
                  <a:lnTo>
                    <a:pt x="0" y="0"/>
                  </a:lnTo>
                  <a:close/>
                </a:path>
              </a:pathLst>
            </a:custGeom>
            <a:solidFill>
              <a:srgbClr val="FFFFFF"/>
            </a:solidFill>
            <a:ln w="101200" cap="flat" cmpd="sng">
              <a:solidFill>
                <a:srgbClr val="02328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cxnSp>
          <p:nvCxnSpPr>
            <p:cNvPr id="66" name="Google Shape;66;p14"/>
            <p:cNvCxnSpPr/>
            <p:nvPr/>
          </p:nvCxnSpPr>
          <p:spPr>
            <a:xfrm rot="10800000">
              <a:off x="1905000" y="1905000"/>
              <a:ext cx="0" cy="2476500"/>
            </a:xfrm>
            <a:prstGeom prst="straightConnector1">
              <a:avLst/>
            </a:prstGeom>
            <a:solidFill>
              <a:srgbClr val="FFFFFF"/>
            </a:solidFill>
            <a:ln w="134925" cap="rnd" cmpd="sng">
              <a:solidFill>
                <a:srgbClr val="023283"/>
              </a:solidFill>
              <a:prstDash val="solid"/>
              <a:round/>
              <a:headEnd type="none" w="sm" len="sm"/>
              <a:tailEnd type="none" w="sm" len="sm"/>
            </a:ln>
          </p:spPr>
        </p:cxnSp>
        <p:sp>
          <p:nvSpPr>
            <p:cNvPr id="67" name="Google Shape;67;p14"/>
            <p:cNvSpPr/>
            <p:nvPr/>
          </p:nvSpPr>
          <p:spPr>
            <a:xfrm>
              <a:off x="857250" y="2762250"/>
              <a:ext cx="1047900" cy="762000"/>
            </a:xfrm>
            <a:custGeom>
              <a:avLst/>
              <a:gdLst/>
              <a:ahLst/>
              <a:cxnLst/>
              <a:rect l="l" t="t" r="r" b="b"/>
              <a:pathLst>
                <a:path w="120000" h="120000" extrusionOk="0">
                  <a:moveTo>
                    <a:pt x="120000" y="120000"/>
                  </a:moveTo>
                  <a:cubicBezTo>
                    <a:pt x="32727" y="105000"/>
                    <a:pt x="0" y="0"/>
                    <a:pt x="120000" y="0"/>
                  </a:cubicBezTo>
                  <a:cubicBezTo>
                    <a:pt x="120000" y="0"/>
                    <a:pt x="120000" y="120000"/>
                    <a:pt x="120000" y="120000"/>
                  </a:cubicBezTo>
                  <a:close/>
                </a:path>
              </a:pathLst>
            </a:custGeom>
            <a:solidFill>
              <a:srgbClr val="FFFFFF"/>
            </a:solidFill>
            <a:ln w="101200" cap="flat" cmpd="sng">
              <a:solidFill>
                <a:srgbClr val="02328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8" name="Google Shape;68;p14"/>
            <p:cNvSpPr/>
            <p:nvPr/>
          </p:nvSpPr>
          <p:spPr>
            <a:xfrm>
              <a:off x="1428750" y="2857500"/>
              <a:ext cx="476400" cy="666900"/>
            </a:xfrm>
            <a:custGeom>
              <a:avLst/>
              <a:gdLst/>
              <a:ahLst/>
              <a:cxnLst/>
              <a:rect l="l" t="t" r="r" b="b"/>
              <a:pathLst>
                <a:path w="120000" h="120000" extrusionOk="0">
                  <a:moveTo>
                    <a:pt x="120000" y="120000"/>
                  </a:moveTo>
                  <a:cubicBezTo>
                    <a:pt x="24000" y="51429"/>
                    <a:pt x="0" y="17143"/>
                    <a:pt x="24000" y="0"/>
                  </a:cubicBezTo>
                </a:path>
              </a:pathLst>
            </a:custGeom>
            <a:solidFill>
              <a:srgbClr val="000000">
                <a:alpha val="0"/>
              </a:srgbClr>
            </a:solidFill>
            <a:ln w="50600" cap="flat" cmpd="sng">
              <a:solidFill>
                <a:srgbClr val="02328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69" name="Google Shape;69;p14"/>
            <p:cNvSpPr/>
            <p:nvPr/>
          </p:nvSpPr>
          <p:spPr>
            <a:xfrm>
              <a:off x="1905000" y="2381250"/>
              <a:ext cx="1047900" cy="762000"/>
            </a:xfrm>
            <a:custGeom>
              <a:avLst/>
              <a:gdLst/>
              <a:ahLst/>
              <a:cxnLst/>
              <a:rect l="l" t="t" r="r" b="b"/>
              <a:pathLst>
                <a:path w="120000" h="120000" extrusionOk="0">
                  <a:moveTo>
                    <a:pt x="0" y="120000"/>
                  </a:moveTo>
                  <a:cubicBezTo>
                    <a:pt x="87273" y="105000"/>
                    <a:pt x="120000" y="0"/>
                    <a:pt x="0" y="0"/>
                  </a:cubicBezTo>
                  <a:cubicBezTo>
                    <a:pt x="0" y="0"/>
                    <a:pt x="0" y="120000"/>
                    <a:pt x="0" y="120000"/>
                  </a:cubicBezTo>
                  <a:close/>
                </a:path>
              </a:pathLst>
            </a:custGeom>
            <a:solidFill>
              <a:srgbClr val="FFFFFF"/>
            </a:solidFill>
            <a:ln w="101200" cap="flat" cmpd="sng">
              <a:solidFill>
                <a:srgbClr val="02328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0" name="Google Shape;70;p14"/>
            <p:cNvSpPr/>
            <p:nvPr/>
          </p:nvSpPr>
          <p:spPr>
            <a:xfrm>
              <a:off x="1905000" y="2476500"/>
              <a:ext cx="476400" cy="666900"/>
            </a:xfrm>
            <a:custGeom>
              <a:avLst/>
              <a:gdLst/>
              <a:ahLst/>
              <a:cxnLst/>
              <a:rect l="l" t="t" r="r" b="b"/>
              <a:pathLst>
                <a:path w="120000" h="120000" extrusionOk="0">
                  <a:moveTo>
                    <a:pt x="0" y="120000"/>
                  </a:moveTo>
                  <a:cubicBezTo>
                    <a:pt x="96000" y="51429"/>
                    <a:pt x="120000" y="17143"/>
                    <a:pt x="96000" y="0"/>
                  </a:cubicBezTo>
                </a:path>
              </a:pathLst>
            </a:custGeom>
            <a:solidFill>
              <a:srgbClr val="000000">
                <a:alpha val="0"/>
              </a:srgbClr>
            </a:solidFill>
            <a:ln w="50600" cap="flat" cmpd="sng">
              <a:solidFill>
                <a:srgbClr val="02328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sp>
          <p:nvSpPr>
            <p:cNvPr id="71" name="Google Shape;71;p14"/>
            <p:cNvSpPr/>
            <p:nvPr/>
          </p:nvSpPr>
          <p:spPr>
            <a:xfrm>
              <a:off x="1047750" y="857250"/>
              <a:ext cx="1714500" cy="1714500"/>
            </a:xfrm>
            <a:prstGeom prst="ellipse">
              <a:avLst/>
            </a:prstGeom>
            <a:solidFill>
              <a:srgbClr val="FFFFFF"/>
            </a:solidFill>
            <a:ln w="101200" cap="flat" cmpd="sng">
              <a:solidFill>
                <a:srgbClr val="02328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pic>
          <p:nvPicPr>
            <p:cNvPr id="72" name="Google Shape;72;p14"/>
            <p:cNvPicPr preferRelativeResize="0"/>
            <p:nvPr/>
          </p:nvPicPr>
          <p:blipFill rotWithShape="1">
            <a:blip r:embed="rId4">
              <a:alphaModFix/>
            </a:blip>
            <a:srcRect/>
            <a:stretch/>
          </p:blipFill>
          <p:spPr>
            <a:xfrm>
              <a:off x="1176338" y="985838"/>
              <a:ext cx="1457400" cy="1457400"/>
            </a:xfrm>
            <a:prstGeom prst="rect">
              <a:avLst/>
            </a:prstGeom>
            <a:noFill/>
            <a:ln>
              <a:noFill/>
            </a:ln>
          </p:spPr>
        </p:pic>
        <p:cxnSp>
          <p:nvCxnSpPr>
            <p:cNvPr id="73" name="Google Shape;73;p14"/>
            <p:cNvCxnSpPr/>
            <p:nvPr/>
          </p:nvCxnSpPr>
          <p:spPr>
            <a:xfrm>
              <a:off x="1905000" y="1143000"/>
              <a:ext cx="0" cy="1143000"/>
            </a:xfrm>
            <a:prstGeom prst="straightConnector1">
              <a:avLst/>
            </a:prstGeom>
            <a:solidFill>
              <a:srgbClr val="FFFFFF"/>
            </a:solidFill>
            <a:ln w="134925" cap="rnd" cmpd="sng">
              <a:solidFill>
                <a:srgbClr val="023283"/>
              </a:solidFill>
              <a:prstDash val="solid"/>
              <a:round/>
              <a:headEnd type="none" w="sm" len="sm"/>
              <a:tailEnd type="none" w="sm" len="sm"/>
            </a:ln>
          </p:spPr>
        </p:cxnSp>
        <p:sp>
          <p:nvSpPr>
            <p:cNvPr id="74" name="Google Shape;74;p14"/>
            <p:cNvSpPr/>
            <p:nvPr/>
          </p:nvSpPr>
          <p:spPr>
            <a:xfrm>
              <a:off x="1619250" y="1190625"/>
              <a:ext cx="571500" cy="1047900"/>
            </a:xfrm>
            <a:custGeom>
              <a:avLst/>
              <a:gdLst/>
              <a:ahLst/>
              <a:cxnLst/>
              <a:rect l="l" t="t" r="r" b="b"/>
              <a:pathLst>
                <a:path w="120000" h="120000" extrusionOk="0">
                  <a:moveTo>
                    <a:pt x="120000" y="27273"/>
                  </a:moveTo>
                  <a:cubicBezTo>
                    <a:pt x="120000" y="0"/>
                    <a:pt x="0" y="0"/>
                    <a:pt x="0" y="43636"/>
                  </a:cubicBezTo>
                  <a:cubicBezTo>
                    <a:pt x="0" y="76364"/>
                    <a:pt x="120000" y="70909"/>
                    <a:pt x="120000" y="98182"/>
                  </a:cubicBezTo>
                  <a:cubicBezTo>
                    <a:pt x="120000" y="120000"/>
                    <a:pt x="0" y="120000"/>
                    <a:pt x="0" y="98182"/>
                  </a:cubicBezTo>
                </a:path>
              </a:pathLst>
            </a:custGeom>
            <a:solidFill>
              <a:srgbClr val="000000">
                <a:alpha val="0"/>
              </a:srgbClr>
            </a:solidFill>
            <a:ln w="134925" cap="rnd" cmpd="sng">
              <a:solidFill>
                <a:srgbClr val="023283"/>
              </a:solidFill>
              <a:prstDash val="solid"/>
              <a:round/>
              <a:headEnd type="none" w="sm" len="sm"/>
              <a:tailEnd type="none" w="sm" len="sm"/>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75" name="Google Shape;75;p14"/>
            <p:cNvGrpSpPr/>
            <p:nvPr/>
          </p:nvGrpSpPr>
          <p:grpSpPr>
            <a:xfrm>
              <a:off x="381000" y="1714500"/>
              <a:ext cx="228600" cy="228600"/>
              <a:chOff x="0" y="0"/>
              <a:chExt cx="381000" cy="381000"/>
            </a:xfrm>
          </p:grpSpPr>
          <p:cxnSp>
            <p:nvCxnSpPr>
              <p:cNvPr id="76" name="Google Shape;76;p14"/>
              <p:cNvCxnSpPr/>
              <p:nvPr/>
            </p:nvCxnSpPr>
            <p:spPr>
              <a:xfrm>
                <a:off x="190500" y="0"/>
                <a:ext cx="0" cy="381000"/>
              </a:xfrm>
              <a:prstGeom prst="straightConnector1">
                <a:avLst/>
              </a:prstGeom>
              <a:solidFill>
                <a:srgbClr val="FFFFFF"/>
              </a:solidFill>
              <a:ln w="67450" cap="rnd" cmpd="sng">
                <a:solidFill>
                  <a:srgbClr val="023283"/>
                </a:solidFill>
                <a:prstDash val="solid"/>
                <a:round/>
                <a:headEnd type="none" w="sm" len="sm"/>
                <a:tailEnd type="none" w="sm" len="sm"/>
              </a:ln>
            </p:spPr>
          </p:cxnSp>
          <p:cxnSp>
            <p:nvCxnSpPr>
              <p:cNvPr id="77" name="Google Shape;77;p14"/>
              <p:cNvCxnSpPr/>
              <p:nvPr/>
            </p:nvCxnSpPr>
            <p:spPr>
              <a:xfrm>
                <a:off x="0" y="190500"/>
                <a:ext cx="381000" cy="0"/>
              </a:xfrm>
              <a:prstGeom prst="straightConnector1">
                <a:avLst/>
              </a:prstGeom>
              <a:solidFill>
                <a:srgbClr val="FFFFFF"/>
              </a:solidFill>
              <a:ln w="67450" cap="rnd" cmpd="sng">
                <a:solidFill>
                  <a:srgbClr val="023283"/>
                </a:solidFill>
                <a:prstDash val="solid"/>
                <a:round/>
                <a:headEnd type="none" w="sm" len="sm"/>
                <a:tailEnd type="none" w="sm" len="sm"/>
              </a:ln>
            </p:spPr>
          </p:cxnSp>
          <p:cxnSp>
            <p:nvCxnSpPr>
              <p:cNvPr id="78" name="Google Shape;78;p14"/>
              <p:cNvCxnSpPr/>
              <p:nvPr/>
            </p:nvCxnSpPr>
            <p:spPr>
              <a:xfrm>
                <a:off x="76200" y="76200"/>
                <a:ext cx="228600" cy="228600"/>
              </a:xfrm>
              <a:prstGeom prst="straightConnector1">
                <a:avLst/>
              </a:prstGeom>
              <a:solidFill>
                <a:srgbClr val="FFFFFF"/>
              </a:solidFill>
              <a:ln w="67450" cap="rnd" cmpd="sng">
                <a:solidFill>
                  <a:srgbClr val="023283"/>
                </a:solidFill>
                <a:prstDash val="solid"/>
                <a:round/>
                <a:headEnd type="none" w="sm" len="sm"/>
                <a:tailEnd type="none" w="sm" len="sm"/>
              </a:ln>
            </p:spPr>
          </p:cxnSp>
          <p:pic>
            <p:nvPicPr>
              <p:cNvPr id="79" name="Google Shape;79;p14"/>
              <p:cNvPicPr preferRelativeResize="0"/>
              <p:nvPr/>
            </p:nvPicPr>
            <p:blipFill rotWithShape="1">
              <a:blip r:embed="rId5">
                <a:alphaModFix/>
              </a:blip>
              <a:srcRect/>
              <a:stretch/>
            </p:blipFill>
            <p:spPr>
              <a:xfrm>
                <a:off x="57150" y="57150"/>
                <a:ext cx="266700" cy="266700"/>
              </a:xfrm>
              <a:prstGeom prst="rect">
                <a:avLst/>
              </a:prstGeom>
              <a:noFill/>
              <a:ln>
                <a:noFill/>
              </a:ln>
            </p:spPr>
          </p:pic>
        </p:grpSp>
        <p:grpSp>
          <p:nvGrpSpPr>
            <p:cNvPr id="80" name="Google Shape;80;p14"/>
            <p:cNvGrpSpPr/>
            <p:nvPr/>
          </p:nvGrpSpPr>
          <p:grpSpPr>
            <a:xfrm>
              <a:off x="3048000" y="762000"/>
              <a:ext cx="304800" cy="304800"/>
              <a:chOff x="0" y="0"/>
              <a:chExt cx="381000" cy="381000"/>
            </a:xfrm>
          </p:grpSpPr>
          <p:cxnSp>
            <p:nvCxnSpPr>
              <p:cNvPr id="81" name="Google Shape;81;p14"/>
              <p:cNvCxnSpPr/>
              <p:nvPr/>
            </p:nvCxnSpPr>
            <p:spPr>
              <a:xfrm>
                <a:off x="190500" y="0"/>
                <a:ext cx="0" cy="381000"/>
              </a:xfrm>
              <a:prstGeom prst="straightConnector1">
                <a:avLst/>
              </a:prstGeom>
              <a:solidFill>
                <a:srgbClr val="FFFFFF"/>
              </a:solidFill>
              <a:ln w="67450" cap="rnd" cmpd="sng">
                <a:solidFill>
                  <a:srgbClr val="023283"/>
                </a:solidFill>
                <a:prstDash val="solid"/>
                <a:round/>
                <a:headEnd type="none" w="sm" len="sm"/>
                <a:tailEnd type="none" w="sm" len="sm"/>
              </a:ln>
            </p:spPr>
          </p:cxnSp>
          <p:cxnSp>
            <p:nvCxnSpPr>
              <p:cNvPr id="82" name="Google Shape;82;p14"/>
              <p:cNvCxnSpPr/>
              <p:nvPr/>
            </p:nvCxnSpPr>
            <p:spPr>
              <a:xfrm>
                <a:off x="0" y="190500"/>
                <a:ext cx="381000" cy="0"/>
              </a:xfrm>
              <a:prstGeom prst="straightConnector1">
                <a:avLst/>
              </a:prstGeom>
              <a:solidFill>
                <a:srgbClr val="FFFFFF"/>
              </a:solidFill>
              <a:ln w="67450" cap="rnd" cmpd="sng">
                <a:solidFill>
                  <a:srgbClr val="023283"/>
                </a:solidFill>
                <a:prstDash val="solid"/>
                <a:round/>
                <a:headEnd type="none" w="sm" len="sm"/>
                <a:tailEnd type="none" w="sm" len="sm"/>
              </a:ln>
            </p:spPr>
          </p:cxnSp>
          <p:cxnSp>
            <p:nvCxnSpPr>
              <p:cNvPr id="83" name="Google Shape;83;p14"/>
              <p:cNvCxnSpPr/>
              <p:nvPr/>
            </p:nvCxnSpPr>
            <p:spPr>
              <a:xfrm>
                <a:off x="76200" y="76200"/>
                <a:ext cx="228600" cy="228600"/>
              </a:xfrm>
              <a:prstGeom prst="straightConnector1">
                <a:avLst/>
              </a:prstGeom>
              <a:solidFill>
                <a:srgbClr val="FFFFFF"/>
              </a:solidFill>
              <a:ln w="67450" cap="rnd" cmpd="sng">
                <a:solidFill>
                  <a:srgbClr val="023283"/>
                </a:solidFill>
                <a:prstDash val="solid"/>
                <a:round/>
                <a:headEnd type="none" w="sm" len="sm"/>
                <a:tailEnd type="none" w="sm" len="sm"/>
              </a:ln>
            </p:spPr>
          </p:cxnSp>
          <p:pic>
            <p:nvPicPr>
              <p:cNvPr id="84" name="Google Shape;84;p14"/>
              <p:cNvPicPr preferRelativeResize="0"/>
              <p:nvPr/>
            </p:nvPicPr>
            <p:blipFill rotWithShape="1">
              <a:blip r:embed="rId5">
                <a:alphaModFix/>
              </a:blip>
              <a:srcRect/>
              <a:stretch/>
            </p:blipFill>
            <p:spPr>
              <a:xfrm>
                <a:off x="57150" y="57150"/>
                <a:ext cx="266700" cy="266700"/>
              </a:xfrm>
              <a:prstGeom prst="rect">
                <a:avLst/>
              </a:prstGeom>
              <a:noFill/>
              <a:ln>
                <a:noFill/>
              </a:ln>
            </p:spPr>
          </p:pic>
        </p:grpSp>
      </p:grpSp>
      <p:pic>
        <p:nvPicPr>
          <p:cNvPr id="85" name="Google Shape;85;p14"/>
          <p:cNvPicPr preferRelativeResize="0"/>
          <p:nvPr/>
        </p:nvPicPr>
        <p:blipFill rotWithShape="1">
          <a:blip r:embed="rId6">
            <a:alphaModFix/>
          </a:blip>
          <a:srcRect/>
          <a:stretch/>
        </p:blipFill>
        <p:spPr>
          <a:xfrm>
            <a:off x="205688" y="8572654"/>
            <a:ext cx="2597020" cy="132556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5"/>
          <p:cNvSpPr txBox="1"/>
          <p:nvPr/>
        </p:nvSpPr>
        <p:spPr>
          <a:xfrm>
            <a:off x="592350" y="777750"/>
            <a:ext cx="16843500" cy="7144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23283"/>
                </a:solidFill>
                <a:latin typeface="Comfortaa"/>
                <a:ea typeface="Comfortaa"/>
                <a:cs typeface="Comfortaa"/>
                <a:sym typeface="Comfortaa"/>
              </a:rPr>
              <a:t>Objective</a:t>
            </a:r>
            <a:endParaRPr sz="6000" b="1">
              <a:solidFill>
                <a:srgbClr val="023283"/>
              </a:solidFill>
              <a:latin typeface="Comfortaa"/>
              <a:ea typeface="Comfortaa"/>
              <a:cs typeface="Comfortaa"/>
              <a:sym typeface="Comfortaa"/>
            </a:endParaRPr>
          </a:p>
          <a:p>
            <a:pPr marL="0" lvl="0" indent="0" algn="l" rtl="0">
              <a:spcBef>
                <a:spcPts val="0"/>
              </a:spcBef>
              <a:spcAft>
                <a:spcPts val="0"/>
              </a:spcAft>
              <a:buNone/>
            </a:pPr>
            <a:endParaRPr sz="5300">
              <a:solidFill>
                <a:srgbClr val="023283"/>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 sz="3400">
                <a:solidFill>
                  <a:srgbClr val="023283"/>
                </a:solidFill>
                <a:latin typeface="Comfortaa"/>
                <a:ea typeface="Comfortaa"/>
                <a:cs typeface="Comfortaa"/>
                <a:sym typeface="Comfortaa"/>
              </a:rPr>
              <a:t>The "Exploring Monetary Policy with Wayground, Part 2" webinar is a hands-on guide to using Notebook LM and Wayground to create economics lessons and assessments quickly.</a:t>
            </a:r>
            <a:endParaRPr sz="3400">
              <a:solidFill>
                <a:srgbClr val="023283"/>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endParaRPr sz="3400">
              <a:solidFill>
                <a:srgbClr val="023283"/>
              </a:solidFill>
              <a:latin typeface="Comfortaa"/>
              <a:ea typeface="Comfortaa"/>
              <a:cs typeface="Comfortaa"/>
              <a:sym typeface="Comfortaa"/>
            </a:endParaRPr>
          </a:p>
          <a:p>
            <a:pPr marL="0" lvl="0" indent="0" algn="l" rtl="0">
              <a:lnSpc>
                <a:spcPct val="115000"/>
              </a:lnSpc>
              <a:spcBef>
                <a:spcPts val="0"/>
              </a:spcBef>
              <a:spcAft>
                <a:spcPts val="0"/>
              </a:spcAft>
              <a:buClr>
                <a:schemeClr val="dk1"/>
              </a:buClr>
              <a:buSzPts val="1100"/>
              <a:buFont typeface="Arial"/>
              <a:buNone/>
            </a:pPr>
            <a:r>
              <a:rPr lang="en" sz="3400">
                <a:solidFill>
                  <a:srgbClr val="023283"/>
                </a:solidFill>
                <a:latin typeface="Comfortaa"/>
                <a:ea typeface="Comfortaa"/>
                <a:cs typeface="Comfortaa"/>
                <a:sym typeface="Comfortaa"/>
              </a:rPr>
              <a:t>We will cover fiscal and monetary policy by showing you how to turn PDFs and websites into infographics, slides, and videos using Notebook LM. You will also learn to upload these materials into Wayground to auto-generate questions for your students</a:t>
            </a:r>
            <a:endParaRPr sz="3400">
              <a:solidFill>
                <a:srgbClr val="023283"/>
              </a:solidFill>
              <a:latin typeface="Comfortaa"/>
              <a:ea typeface="Comfortaa"/>
              <a:cs typeface="Comfortaa"/>
              <a:sym typeface="Comfortaa"/>
            </a:endParaRPr>
          </a:p>
        </p:txBody>
      </p:sp>
      <p:pic>
        <p:nvPicPr>
          <p:cNvPr id="91" name="Google Shape;91;p15"/>
          <p:cNvPicPr preferRelativeResize="0"/>
          <p:nvPr/>
        </p:nvPicPr>
        <p:blipFill rotWithShape="1">
          <a:blip r:embed="rId3">
            <a:alphaModFix/>
          </a:blip>
          <a:srcRect/>
          <a:stretch/>
        </p:blipFill>
        <p:spPr>
          <a:xfrm>
            <a:off x="115238" y="8961429"/>
            <a:ext cx="2597020" cy="132556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pic>
        <p:nvPicPr>
          <p:cNvPr id="96" name="Google Shape;96;p16"/>
          <p:cNvPicPr preferRelativeResize="0"/>
          <p:nvPr/>
        </p:nvPicPr>
        <p:blipFill rotWithShape="1">
          <a:blip r:embed="rId3">
            <a:alphaModFix/>
          </a:blip>
          <a:srcRect/>
          <a:stretch/>
        </p:blipFill>
        <p:spPr>
          <a:xfrm>
            <a:off x="-12" y="8961429"/>
            <a:ext cx="2597020" cy="1325562"/>
          </a:xfrm>
          <a:prstGeom prst="rect">
            <a:avLst/>
          </a:prstGeom>
          <a:noFill/>
          <a:ln>
            <a:noFill/>
          </a:ln>
        </p:spPr>
      </p:pic>
      <p:sp>
        <p:nvSpPr>
          <p:cNvPr id="97" name="Google Shape;97;p16"/>
          <p:cNvSpPr txBox="1"/>
          <p:nvPr/>
        </p:nvSpPr>
        <p:spPr>
          <a:xfrm>
            <a:off x="724725" y="599325"/>
            <a:ext cx="5068200" cy="1235100"/>
          </a:xfrm>
          <a:prstGeom prst="rect">
            <a:avLst/>
          </a:prstGeom>
          <a:noFill/>
          <a:ln>
            <a:noFill/>
          </a:ln>
        </p:spPr>
        <p:txBody>
          <a:bodyPr spcFirstLastPara="1" wrap="square" lIns="138275" tIns="69125" rIns="138275" bIns="69125" anchor="t" anchorCtr="0">
            <a:noAutofit/>
          </a:bodyPr>
          <a:lstStyle/>
          <a:p>
            <a:pPr marL="0" marR="0" lvl="0" indent="0" algn="l" rtl="0">
              <a:lnSpc>
                <a:spcPct val="90000"/>
              </a:lnSpc>
              <a:spcBef>
                <a:spcPts val="0"/>
              </a:spcBef>
              <a:spcAft>
                <a:spcPts val="0"/>
              </a:spcAft>
              <a:buClr>
                <a:srgbClr val="414A58"/>
              </a:buClr>
              <a:buSzPts val="6655"/>
              <a:buFont typeface="Calibri"/>
              <a:buNone/>
            </a:pPr>
            <a:r>
              <a:rPr lang="en" sz="6000" b="1">
                <a:solidFill>
                  <a:srgbClr val="023283"/>
                </a:solidFill>
                <a:latin typeface="Comfortaa"/>
                <a:ea typeface="Comfortaa"/>
                <a:cs typeface="Comfortaa"/>
                <a:sym typeface="Comfortaa"/>
              </a:rPr>
              <a:t>About Us</a:t>
            </a:r>
            <a:endParaRPr sz="6000" b="1" i="0" u="none" strike="noStrike" cap="none">
              <a:solidFill>
                <a:srgbClr val="023283"/>
              </a:solidFill>
              <a:latin typeface="Comfortaa"/>
              <a:ea typeface="Comfortaa"/>
              <a:cs typeface="Comfortaa"/>
              <a:sym typeface="Comfortaa"/>
            </a:endParaRPr>
          </a:p>
        </p:txBody>
      </p:sp>
      <p:sp>
        <p:nvSpPr>
          <p:cNvPr id="98" name="Google Shape;98;p16"/>
          <p:cNvSpPr txBox="1"/>
          <p:nvPr/>
        </p:nvSpPr>
        <p:spPr>
          <a:xfrm>
            <a:off x="870895" y="1834419"/>
            <a:ext cx="8053500" cy="6816900"/>
          </a:xfrm>
          <a:prstGeom prst="rect">
            <a:avLst/>
          </a:prstGeom>
          <a:noFill/>
          <a:ln>
            <a:noFill/>
          </a:ln>
        </p:spPr>
        <p:txBody>
          <a:bodyPr spcFirstLastPara="1" wrap="square" lIns="138275" tIns="69125" rIns="138275" bIns="69125" anchor="t" anchorCtr="0">
            <a:noAutofit/>
          </a:bodyPr>
          <a:lstStyle/>
          <a:p>
            <a:pPr marL="0" lvl="0" indent="0" algn="l" rtl="0">
              <a:lnSpc>
                <a:spcPct val="115000"/>
              </a:lnSpc>
              <a:spcBef>
                <a:spcPts val="1815"/>
              </a:spcBef>
              <a:spcAft>
                <a:spcPts val="0"/>
              </a:spcAft>
              <a:buNone/>
            </a:pPr>
            <a:r>
              <a:rPr lang="en" sz="4037" b="1">
                <a:solidFill>
                  <a:srgbClr val="023283"/>
                </a:solidFill>
                <a:latin typeface="Comfortaa"/>
                <a:ea typeface="Comfortaa"/>
                <a:cs typeface="Comfortaa"/>
                <a:sym typeface="Comfortaa"/>
              </a:rPr>
              <a:t>Karen Yancy</a:t>
            </a:r>
            <a:endParaRPr sz="4037">
              <a:solidFill>
                <a:srgbClr val="023283"/>
              </a:solidFill>
              <a:latin typeface="Comfortaa"/>
              <a:ea typeface="Comfortaa"/>
              <a:cs typeface="Comfortaa"/>
              <a:sym typeface="Comfortaa"/>
            </a:endParaRPr>
          </a:p>
          <a:p>
            <a:pPr marL="0" lvl="0" indent="0" algn="l" rtl="0">
              <a:lnSpc>
                <a:spcPct val="115000"/>
              </a:lnSpc>
              <a:spcBef>
                <a:spcPts val="1815"/>
              </a:spcBef>
              <a:spcAft>
                <a:spcPts val="0"/>
              </a:spcAft>
              <a:buNone/>
            </a:pPr>
            <a:r>
              <a:rPr lang="en" sz="3432" i="1">
                <a:solidFill>
                  <a:srgbClr val="023283"/>
                </a:solidFill>
                <a:latin typeface="Comfortaa"/>
                <a:ea typeface="Comfortaa"/>
                <a:cs typeface="Comfortaa"/>
                <a:sym typeface="Comfortaa"/>
              </a:rPr>
              <a:t>Economics, Macroeconomics, &amp; US Government Teacher</a:t>
            </a:r>
            <a:endParaRPr sz="3432">
              <a:solidFill>
                <a:srgbClr val="023283"/>
              </a:solidFill>
              <a:latin typeface="Comfortaa"/>
              <a:ea typeface="Comfortaa"/>
              <a:cs typeface="Comfortaa"/>
              <a:sym typeface="Comfortaa"/>
            </a:endParaRPr>
          </a:p>
          <a:p>
            <a:pPr marL="691487" lvl="0" indent="-563697" algn="l" rtl="0">
              <a:lnSpc>
                <a:spcPct val="115000"/>
              </a:lnSpc>
              <a:spcBef>
                <a:spcPts val="1815"/>
              </a:spcBef>
              <a:spcAft>
                <a:spcPts val="0"/>
              </a:spcAft>
              <a:buClr>
                <a:srgbClr val="023283"/>
              </a:buClr>
              <a:buSzPts val="3432"/>
              <a:buFont typeface="Comfortaa"/>
              <a:buChar char="●"/>
            </a:pPr>
            <a:r>
              <a:rPr lang="en" sz="3432">
                <a:solidFill>
                  <a:srgbClr val="023283"/>
                </a:solidFill>
                <a:latin typeface="Comfortaa"/>
                <a:ea typeface="Comfortaa"/>
                <a:cs typeface="Comfortaa"/>
                <a:sym typeface="Comfortaa"/>
              </a:rPr>
              <a:t>30+ years teaching experience at high school and college level</a:t>
            </a:r>
            <a:endParaRPr sz="3432">
              <a:solidFill>
                <a:srgbClr val="023283"/>
              </a:solidFill>
              <a:latin typeface="Comfortaa"/>
              <a:ea typeface="Comfortaa"/>
              <a:cs typeface="Comfortaa"/>
              <a:sym typeface="Comfortaa"/>
            </a:endParaRPr>
          </a:p>
          <a:p>
            <a:pPr marL="691487" lvl="0" indent="-563697" algn="l" rtl="0">
              <a:lnSpc>
                <a:spcPct val="115000"/>
              </a:lnSpc>
              <a:spcBef>
                <a:spcPts val="0"/>
              </a:spcBef>
              <a:spcAft>
                <a:spcPts val="0"/>
              </a:spcAft>
              <a:buClr>
                <a:srgbClr val="023283"/>
              </a:buClr>
              <a:buSzPts val="3432"/>
              <a:buFont typeface="Comfortaa"/>
              <a:buChar char="●"/>
            </a:pPr>
            <a:r>
              <a:rPr lang="en" sz="3432">
                <a:solidFill>
                  <a:srgbClr val="023283"/>
                </a:solidFill>
                <a:latin typeface="Comfortaa"/>
                <a:ea typeface="Comfortaa"/>
                <a:cs typeface="Comfortaa"/>
                <a:sym typeface="Comfortaa"/>
              </a:rPr>
              <a:t>Several lessons published by EconEd</a:t>
            </a:r>
            <a:endParaRPr sz="3432">
              <a:solidFill>
                <a:srgbClr val="023283"/>
              </a:solidFill>
              <a:latin typeface="Comfortaa"/>
              <a:ea typeface="Comfortaa"/>
              <a:cs typeface="Comfortaa"/>
              <a:sym typeface="Comfortaa"/>
            </a:endParaRPr>
          </a:p>
          <a:p>
            <a:pPr marL="691487" lvl="0" indent="-563697" algn="l" rtl="0">
              <a:lnSpc>
                <a:spcPct val="115000"/>
              </a:lnSpc>
              <a:spcBef>
                <a:spcPts val="0"/>
              </a:spcBef>
              <a:spcAft>
                <a:spcPts val="0"/>
              </a:spcAft>
              <a:buClr>
                <a:srgbClr val="023283"/>
              </a:buClr>
              <a:buSzPts val="3432"/>
              <a:buFont typeface="Comfortaa"/>
              <a:buChar char="●"/>
            </a:pPr>
            <a:r>
              <a:rPr lang="en" sz="3432">
                <a:solidFill>
                  <a:srgbClr val="023283"/>
                </a:solidFill>
                <a:latin typeface="Comfortaa"/>
                <a:ea typeface="Comfortaa"/>
                <a:cs typeface="Comfortaa"/>
                <a:sym typeface="Comfortaa"/>
              </a:rPr>
              <a:t>I strive to make lessons engaging and meaningful for all students.</a:t>
            </a:r>
            <a:endParaRPr sz="3432">
              <a:solidFill>
                <a:srgbClr val="023283"/>
              </a:solidFill>
              <a:latin typeface="Comfortaa"/>
              <a:ea typeface="Comfortaa"/>
              <a:cs typeface="Comfortaa"/>
              <a:sym typeface="Comfortaa"/>
            </a:endParaRPr>
          </a:p>
          <a:p>
            <a:pPr marL="0" marR="0" lvl="0" indent="0" algn="l" rtl="0">
              <a:lnSpc>
                <a:spcPct val="90000"/>
              </a:lnSpc>
              <a:spcBef>
                <a:spcPts val="1815"/>
              </a:spcBef>
              <a:spcAft>
                <a:spcPts val="0"/>
              </a:spcAft>
              <a:buClr>
                <a:srgbClr val="000000"/>
              </a:buClr>
              <a:buSzPts val="3932"/>
              <a:buFont typeface="Arial"/>
              <a:buNone/>
            </a:pPr>
            <a:endParaRPr sz="3932">
              <a:solidFill>
                <a:srgbClr val="000000"/>
              </a:solidFill>
              <a:latin typeface="Calibri"/>
              <a:ea typeface="Calibri"/>
              <a:cs typeface="Calibri"/>
              <a:sym typeface="Calibri"/>
            </a:endParaRPr>
          </a:p>
          <a:p>
            <a:pPr marL="0" marR="0" lvl="0" indent="0" algn="l" rtl="0">
              <a:lnSpc>
                <a:spcPct val="90000"/>
              </a:lnSpc>
              <a:spcBef>
                <a:spcPts val="1512"/>
              </a:spcBef>
              <a:spcAft>
                <a:spcPts val="0"/>
              </a:spcAft>
              <a:buClr>
                <a:srgbClr val="000000"/>
              </a:buClr>
              <a:buSzPts val="3932"/>
              <a:buFont typeface="Arial"/>
              <a:buNone/>
            </a:pPr>
            <a:endParaRPr sz="3932" b="0" i="0" u="none" strike="noStrike" cap="none">
              <a:solidFill>
                <a:srgbClr val="000000"/>
              </a:solidFill>
              <a:latin typeface="Calibri"/>
              <a:ea typeface="Calibri"/>
              <a:cs typeface="Calibri"/>
              <a:sym typeface="Calibri"/>
            </a:endParaRPr>
          </a:p>
        </p:txBody>
      </p:sp>
      <p:sp>
        <p:nvSpPr>
          <p:cNvPr id="99" name="Google Shape;99;p16"/>
          <p:cNvSpPr txBox="1"/>
          <p:nvPr/>
        </p:nvSpPr>
        <p:spPr>
          <a:xfrm>
            <a:off x="9088362" y="1834419"/>
            <a:ext cx="8053500" cy="6580800"/>
          </a:xfrm>
          <a:prstGeom prst="rect">
            <a:avLst/>
          </a:prstGeom>
          <a:noFill/>
          <a:ln>
            <a:noFill/>
          </a:ln>
        </p:spPr>
        <p:txBody>
          <a:bodyPr spcFirstLastPara="1" wrap="square" lIns="138275" tIns="69125" rIns="138275" bIns="69125" anchor="t" anchorCtr="0">
            <a:noAutofit/>
          </a:bodyPr>
          <a:lstStyle/>
          <a:p>
            <a:pPr marL="0" lvl="0" indent="0" algn="l" rtl="0">
              <a:lnSpc>
                <a:spcPct val="115000"/>
              </a:lnSpc>
              <a:spcBef>
                <a:spcPts val="1815"/>
              </a:spcBef>
              <a:spcAft>
                <a:spcPts val="0"/>
              </a:spcAft>
              <a:buNone/>
            </a:pPr>
            <a:r>
              <a:rPr lang="en" sz="4037" b="1">
                <a:solidFill>
                  <a:srgbClr val="023283"/>
                </a:solidFill>
                <a:latin typeface="Comfortaa"/>
                <a:ea typeface="Comfortaa"/>
                <a:cs typeface="Comfortaa"/>
                <a:sym typeface="Comfortaa"/>
              </a:rPr>
              <a:t>Katie Beth Miller</a:t>
            </a:r>
            <a:endParaRPr sz="4037">
              <a:solidFill>
                <a:srgbClr val="023283"/>
              </a:solidFill>
              <a:latin typeface="Comfortaa"/>
              <a:ea typeface="Comfortaa"/>
              <a:cs typeface="Comfortaa"/>
              <a:sym typeface="Comfortaa"/>
            </a:endParaRPr>
          </a:p>
          <a:p>
            <a:pPr marL="0" lvl="0" indent="0" algn="l" rtl="0">
              <a:lnSpc>
                <a:spcPct val="115000"/>
              </a:lnSpc>
              <a:spcBef>
                <a:spcPts val="1815"/>
              </a:spcBef>
              <a:spcAft>
                <a:spcPts val="0"/>
              </a:spcAft>
              <a:buNone/>
            </a:pPr>
            <a:r>
              <a:rPr lang="en" sz="3432" i="1">
                <a:solidFill>
                  <a:srgbClr val="023283"/>
                </a:solidFill>
                <a:latin typeface="Comfortaa"/>
                <a:ea typeface="Comfortaa"/>
                <a:cs typeface="Comfortaa"/>
                <a:sym typeface="Comfortaa"/>
              </a:rPr>
              <a:t>Instructional Technologist</a:t>
            </a:r>
            <a:endParaRPr sz="3432" i="1">
              <a:solidFill>
                <a:srgbClr val="023283"/>
              </a:solidFill>
              <a:latin typeface="Comfortaa"/>
              <a:ea typeface="Comfortaa"/>
              <a:cs typeface="Comfortaa"/>
              <a:sym typeface="Comfortaa"/>
            </a:endParaRPr>
          </a:p>
          <a:p>
            <a:pPr marL="691487" lvl="0" indent="-563697" algn="l" rtl="0">
              <a:lnSpc>
                <a:spcPct val="115000"/>
              </a:lnSpc>
              <a:spcBef>
                <a:spcPts val="1815"/>
              </a:spcBef>
              <a:spcAft>
                <a:spcPts val="0"/>
              </a:spcAft>
              <a:buClr>
                <a:srgbClr val="023283"/>
              </a:buClr>
              <a:buSzPts val="3432"/>
              <a:buFont typeface="Comfortaa"/>
              <a:buChar char="●"/>
            </a:pPr>
            <a:r>
              <a:rPr lang="en" sz="3432">
                <a:solidFill>
                  <a:srgbClr val="023283"/>
                </a:solidFill>
                <a:latin typeface="Comfortaa"/>
                <a:ea typeface="Comfortaa"/>
                <a:cs typeface="Comfortaa"/>
                <a:sym typeface="Comfortaa"/>
              </a:rPr>
              <a:t>16 years in education as a librarian, English teacher, and instructional technologist at the secondary level</a:t>
            </a:r>
            <a:endParaRPr sz="3432">
              <a:solidFill>
                <a:srgbClr val="023283"/>
              </a:solidFill>
              <a:latin typeface="Comfortaa"/>
              <a:ea typeface="Comfortaa"/>
              <a:cs typeface="Comfortaa"/>
              <a:sym typeface="Comfortaa"/>
            </a:endParaRPr>
          </a:p>
          <a:p>
            <a:pPr marL="691487" lvl="0" indent="-563697" algn="l" rtl="0">
              <a:lnSpc>
                <a:spcPct val="115000"/>
              </a:lnSpc>
              <a:spcBef>
                <a:spcPts val="0"/>
              </a:spcBef>
              <a:spcAft>
                <a:spcPts val="0"/>
              </a:spcAft>
              <a:buClr>
                <a:srgbClr val="023283"/>
              </a:buClr>
              <a:buSzPts val="3432"/>
              <a:buFont typeface="Comfortaa"/>
              <a:buChar char="●"/>
            </a:pPr>
            <a:r>
              <a:rPr lang="en" sz="3432">
                <a:solidFill>
                  <a:srgbClr val="023283"/>
                </a:solidFill>
                <a:latin typeface="Comfortaa"/>
                <a:ea typeface="Comfortaa"/>
                <a:cs typeface="Comfortaa"/>
                <a:sym typeface="Comfortaa"/>
              </a:rPr>
              <a:t>Presented at local, regional, and state conferences</a:t>
            </a:r>
            <a:endParaRPr sz="3432">
              <a:solidFill>
                <a:srgbClr val="023283"/>
              </a:solidFill>
              <a:latin typeface="Comfortaa"/>
              <a:ea typeface="Comfortaa"/>
              <a:cs typeface="Comfortaa"/>
              <a:sym typeface="Comfortaa"/>
            </a:endParaRPr>
          </a:p>
          <a:p>
            <a:pPr marL="691487" lvl="0" indent="-563697" algn="l" rtl="0">
              <a:lnSpc>
                <a:spcPct val="115000"/>
              </a:lnSpc>
              <a:spcBef>
                <a:spcPts val="0"/>
              </a:spcBef>
              <a:spcAft>
                <a:spcPts val="0"/>
              </a:spcAft>
              <a:buClr>
                <a:srgbClr val="023283"/>
              </a:buClr>
              <a:buSzPts val="3432"/>
              <a:buFont typeface="Comfortaa"/>
              <a:buChar char="●"/>
            </a:pPr>
            <a:r>
              <a:rPr lang="en" sz="3432">
                <a:solidFill>
                  <a:srgbClr val="023283"/>
                </a:solidFill>
                <a:latin typeface="Comfortaa"/>
                <a:ea typeface="Comfortaa"/>
                <a:cs typeface="Comfortaa"/>
                <a:sym typeface="Comfortaa"/>
              </a:rPr>
              <a:t>I  advocate for using technology to expand understanding and save time.</a:t>
            </a:r>
            <a:endParaRPr sz="3432" i="0" u="none" strike="noStrike" cap="none">
              <a:solidFill>
                <a:srgbClr val="023283"/>
              </a:solidFill>
              <a:latin typeface="Comfortaa"/>
              <a:ea typeface="Comfortaa"/>
              <a:cs typeface="Comfortaa"/>
              <a:sym typeface="Comforta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7"/>
          <p:cNvSpPr txBox="1"/>
          <p:nvPr/>
        </p:nvSpPr>
        <p:spPr>
          <a:xfrm>
            <a:off x="739050" y="469350"/>
            <a:ext cx="5849400" cy="1198200"/>
          </a:xfrm>
          <a:prstGeom prst="rect">
            <a:avLst/>
          </a:prstGeom>
          <a:noFill/>
          <a:ln>
            <a:noFill/>
          </a:ln>
        </p:spPr>
        <p:txBody>
          <a:bodyPr spcFirstLastPara="1" wrap="square" lIns="139500" tIns="69725" rIns="139500" bIns="69725" anchor="t" anchorCtr="0">
            <a:noAutofit/>
          </a:bodyPr>
          <a:lstStyle/>
          <a:p>
            <a:pPr marL="0" marR="0" lvl="0" indent="0" algn="l" rtl="0">
              <a:lnSpc>
                <a:spcPct val="90000"/>
              </a:lnSpc>
              <a:spcBef>
                <a:spcPts val="0"/>
              </a:spcBef>
              <a:spcAft>
                <a:spcPts val="0"/>
              </a:spcAft>
              <a:buClr>
                <a:srgbClr val="414A58"/>
              </a:buClr>
              <a:buSzPts val="6714"/>
              <a:buFont typeface="Calibri"/>
              <a:buNone/>
            </a:pPr>
            <a:r>
              <a:rPr lang="en" sz="6000" b="1">
                <a:solidFill>
                  <a:srgbClr val="023283"/>
                </a:solidFill>
                <a:latin typeface="Comfortaa"/>
                <a:ea typeface="Comfortaa"/>
                <a:cs typeface="Comfortaa"/>
                <a:sym typeface="Comfortaa"/>
              </a:rPr>
              <a:t>Expectations</a:t>
            </a:r>
            <a:endParaRPr sz="6000" b="1" i="0" u="none" strike="noStrike" cap="none">
              <a:solidFill>
                <a:srgbClr val="023283"/>
              </a:solidFill>
              <a:latin typeface="Comfortaa"/>
              <a:ea typeface="Comfortaa"/>
              <a:cs typeface="Comfortaa"/>
              <a:sym typeface="Comfortaa"/>
            </a:endParaRPr>
          </a:p>
        </p:txBody>
      </p:sp>
      <p:sp>
        <p:nvSpPr>
          <p:cNvPr id="105" name="Google Shape;105;p17"/>
          <p:cNvSpPr txBox="1"/>
          <p:nvPr/>
        </p:nvSpPr>
        <p:spPr>
          <a:xfrm>
            <a:off x="643828" y="2091796"/>
            <a:ext cx="12668100" cy="3804300"/>
          </a:xfrm>
          <a:prstGeom prst="rect">
            <a:avLst/>
          </a:prstGeom>
          <a:noFill/>
          <a:ln>
            <a:noFill/>
          </a:ln>
        </p:spPr>
        <p:txBody>
          <a:bodyPr spcFirstLastPara="1" wrap="square" lIns="69725" tIns="69725" rIns="69725" bIns="69725" anchor="t" anchorCtr="0">
            <a:spAutoFit/>
          </a:bodyPr>
          <a:lstStyle/>
          <a:p>
            <a:pPr marL="697629" marR="0" lvl="0" indent="-564714" algn="l" rtl="0">
              <a:lnSpc>
                <a:spcPct val="100000"/>
              </a:lnSpc>
              <a:spcBef>
                <a:spcPts val="0"/>
              </a:spcBef>
              <a:spcAft>
                <a:spcPts val="0"/>
              </a:spcAft>
              <a:buClr>
                <a:srgbClr val="023283"/>
              </a:buClr>
              <a:buSzPts val="3400"/>
              <a:buFont typeface="Comfortaa"/>
              <a:buAutoNum type="arabicPeriod"/>
            </a:pPr>
            <a:r>
              <a:rPr lang="en" sz="3400" i="0" u="none" strike="noStrike" cap="none">
                <a:solidFill>
                  <a:srgbClr val="023283"/>
                </a:solidFill>
                <a:latin typeface="Comfortaa"/>
                <a:ea typeface="Comfortaa"/>
                <a:cs typeface="Comfortaa"/>
                <a:sym typeface="Comfortaa"/>
              </a:rPr>
              <a:t>Please keep on your video so we can familiarize names and faces.</a:t>
            </a:r>
            <a:endParaRPr sz="3400" i="0" u="none" strike="noStrike" cap="none">
              <a:solidFill>
                <a:srgbClr val="023283"/>
              </a:solidFill>
              <a:latin typeface="Comfortaa"/>
              <a:ea typeface="Comfortaa"/>
              <a:cs typeface="Comfortaa"/>
              <a:sym typeface="Comfortaa"/>
            </a:endParaRPr>
          </a:p>
          <a:p>
            <a:pPr marL="0" marR="0" lvl="0" indent="0" algn="l" rtl="0">
              <a:lnSpc>
                <a:spcPct val="100000"/>
              </a:lnSpc>
              <a:spcBef>
                <a:spcPts val="0"/>
              </a:spcBef>
              <a:spcAft>
                <a:spcPts val="0"/>
              </a:spcAft>
              <a:buNone/>
            </a:pPr>
            <a:endParaRPr sz="3400">
              <a:solidFill>
                <a:srgbClr val="023283"/>
              </a:solidFill>
              <a:latin typeface="Comfortaa"/>
              <a:ea typeface="Comfortaa"/>
              <a:cs typeface="Comfortaa"/>
              <a:sym typeface="Comfortaa"/>
            </a:endParaRPr>
          </a:p>
          <a:p>
            <a:pPr marL="697629" marR="0" lvl="0" indent="-564714" algn="l" rtl="0">
              <a:lnSpc>
                <a:spcPct val="100000"/>
              </a:lnSpc>
              <a:spcBef>
                <a:spcPts val="0"/>
              </a:spcBef>
              <a:spcAft>
                <a:spcPts val="0"/>
              </a:spcAft>
              <a:buClr>
                <a:srgbClr val="023283"/>
              </a:buClr>
              <a:buSzPts val="3400"/>
              <a:buFont typeface="Comfortaa"/>
              <a:buAutoNum type="arabicPeriod"/>
            </a:pPr>
            <a:r>
              <a:rPr lang="en" sz="3400" i="0" u="none" strike="noStrike" cap="none">
                <a:solidFill>
                  <a:srgbClr val="023283"/>
                </a:solidFill>
                <a:latin typeface="Comfortaa"/>
                <a:ea typeface="Comfortaa"/>
                <a:cs typeface="Comfortaa"/>
                <a:sym typeface="Comfortaa"/>
              </a:rPr>
              <a:t>Add any questions in the chat during the session.</a:t>
            </a:r>
            <a:endParaRPr sz="3400" i="0" u="none" strike="noStrike" cap="none">
              <a:solidFill>
                <a:srgbClr val="023283"/>
              </a:solidFill>
              <a:latin typeface="Comfortaa"/>
              <a:ea typeface="Comfortaa"/>
              <a:cs typeface="Comfortaa"/>
              <a:sym typeface="Comfortaa"/>
            </a:endParaRPr>
          </a:p>
          <a:p>
            <a:pPr marL="0" marR="0" lvl="0" indent="0" algn="l" rtl="0">
              <a:lnSpc>
                <a:spcPct val="100000"/>
              </a:lnSpc>
              <a:spcBef>
                <a:spcPts val="0"/>
              </a:spcBef>
              <a:spcAft>
                <a:spcPts val="0"/>
              </a:spcAft>
              <a:buNone/>
            </a:pPr>
            <a:endParaRPr sz="3400">
              <a:solidFill>
                <a:srgbClr val="023283"/>
              </a:solidFill>
              <a:latin typeface="Comfortaa"/>
              <a:ea typeface="Comfortaa"/>
              <a:cs typeface="Comfortaa"/>
              <a:sym typeface="Comfortaa"/>
            </a:endParaRPr>
          </a:p>
          <a:p>
            <a:pPr marL="697629" marR="0" lvl="0" indent="-564714" algn="l" rtl="0">
              <a:lnSpc>
                <a:spcPct val="100000"/>
              </a:lnSpc>
              <a:spcBef>
                <a:spcPts val="0"/>
              </a:spcBef>
              <a:spcAft>
                <a:spcPts val="0"/>
              </a:spcAft>
              <a:buClr>
                <a:srgbClr val="023283"/>
              </a:buClr>
              <a:buSzPts val="3400"/>
              <a:buFont typeface="Comfortaa"/>
              <a:buAutoNum type="arabicPeriod"/>
            </a:pPr>
            <a:r>
              <a:rPr lang="en" sz="3400" i="0" u="none" strike="noStrike" cap="none">
                <a:solidFill>
                  <a:srgbClr val="023283"/>
                </a:solidFill>
                <a:latin typeface="Comfortaa"/>
                <a:ea typeface="Comfortaa"/>
                <a:cs typeface="Comfortaa"/>
                <a:sym typeface="Comfortaa"/>
              </a:rPr>
              <a:t>Engage in the presentation during the Q/A and group discussion</a:t>
            </a:r>
            <a:r>
              <a:rPr lang="en" sz="3400">
                <a:solidFill>
                  <a:srgbClr val="023283"/>
                </a:solidFill>
                <a:latin typeface="Comfortaa"/>
                <a:ea typeface="Comfortaa"/>
                <a:cs typeface="Comfortaa"/>
                <a:sym typeface="Comfortaa"/>
              </a:rPr>
              <a:t>.</a:t>
            </a:r>
            <a:endParaRPr sz="3400" i="0" u="none" strike="noStrike" cap="none">
              <a:solidFill>
                <a:srgbClr val="023283"/>
              </a:solidFill>
              <a:latin typeface="Comfortaa"/>
              <a:ea typeface="Comfortaa"/>
              <a:cs typeface="Comfortaa"/>
              <a:sym typeface="Comfortaa"/>
            </a:endParaRPr>
          </a:p>
        </p:txBody>
      </p:sp>
      <p:pic>
        <p:nvPicPr>
          <p:cNvPr id="106" name="Google Shape;106;p17"/>
          <p:cNvPicPr preferRelativeResize="0"/>
          <p:nvPr/>
        </p:nvPicPr>
        <p:blipFill rotWithShape="1">
          <a:blip r:embed="rId3">
            <a:alphaModFix/>
          </a:blip>
          <a:srcRect/>
          <a:stretch/>
        </p:blipFill>
        <p:spPr>
          <a:xfrm>
            <a:off x="13492839" y="3673627"/>
            <a:ext cx="4010337" cy="4010337"/>
          </a:xfrm>
          <a:prstGeom prst="rect">
            <a:avLst/>
          </a:prstGeom>
          <a:noFill/>
          <a:ln>
            <a:noFill/>
          </a:ln>
        </p:spPr>
      </p:pic>
      <p:pic>
        <p:nvPicPr>
          <p:cNvPr id="107" name="Google Shape;107;p17"/>
          <p:cNvPicPr preferRelativeResize="0"/>
          <p:nvPr/>
        </p:nvPicPr>
        <p:blipFill rotWithShape="1">
          <a:blip r:embed="rId4">
            <a:alphaModFix/>
          </a:blip>
          <a:srcRect/>
          <a:stretch/>
        </p:blipFill>
        <p:spPr>
          <a:xfrm>
            <a:off x="-12" y="8961429"/>
            <a:ext cx="2597020" cy="132556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8" descr="Tablet screen showing &quot;Student Assessments&quot; with a 91% total score and five completed quizzes."/>
          <p:cNvPicPr preferRelativeResize="0"/>
          <p:nvPr/>
        </p:nvPicPr>
        <p:blipFill rotWithShape="1">
          <a:blip r:embed="rId3">
            <a:alphaModFix/>
          </a:blip>
          <a:srcRect l="22417" t="12590" r="23488" b="13353"/>
          <a:stretch/>
        </p:blipFill>
        <p:spPr>
          <a:xfrm>
            <a:off x="10650115" y="4535340"/>
            <a:ext cx="1681500" cy="2302200"/>
          </a:xfrm>
          <a:prstGeom prst="rect">
            <a:avLst/>
          </a:prstGeom>
          <a:noFill/>
          <a:ln>
            <a:noFill/>
          </a:ln>
        </p:spPr>
      </p:pic>
      <p:grpSp>
        <p:nvGrpSpPr>
          <p:cNvPr id="113" name="Google Shape;113;p18"/>
          <p:cNvGrpSpPr/>
          <p:nvPr/>
        </p:nvGrpSpPr>
        <p:grpSpPr>
          <a:xfrm>
            <a:off x="217311" y="3491125"/>
            <a:ext cx="3319561" cy="3544163"/>
            <a:chOff x="922475" y="1225369"/>
            <a:chExt cx="3735300" cy="3988031"/>
          </a:xfrm>
        </p:grpSpPr>
        <p:pic>
          <p:nvPicPr>
            <p:cNvPr id="114" name="Google Shape;114;p18" descr="Hand holding a magnifying glass over lesson materials, highlighting &quot;Lesson Unit 4: The Ecosystem.&quot;"/>
            <p:cNvPicPr preferRelativeResize="0"/>
            <p:nvPr/>
          </p:nvPicPr>
          <p:blipFill rotWithShape="1">
            <a:blip r:embed="rId4">
              <a:alphaModFix/>
            </a:blip>
            <a:srcRect/>
            <a:stretch/>
          </p:blipFill>
          <p:spPr>
            <a:xfrm>
              <a:off x="922475" y="1478100"/>
              <a:ext cx="3735300" cy="3735300"/>
            </a:xfrm>
            <a:prstGeom prst="rect">
              <a:avLst/>
            </a:prstGeom>
            <a:noFill/>
            <a:ln>
              <a:noFill/>
            </a:ln>
          </p:spPr>
        </p:pic>
        <p:sp>
          <p:nvSpPr>
            <p:cNvPr id="115" name="Google Shape;115;p18"/>
            <p:cNvSpPr txBox="1"/>
            <p:nvPr/>
          </p:nvSpPr>
          <p:spPr>
            <a:xfrm>
              <a:off x="1262522" y="1225369"/>
              <a:ext cx="3055200" cy="790800"/>
            </a:xfrm>
            <a:prstGeom prst="rect">
              <a:avLst/>
            </a:prstGeom>
            <a:noFill/>
            <a:ln>
              <a:noFill/>
            </a:ln>
          </p:spPr>
          <p:txBody>
            <a:bodyPr spcFirstLastPara="1" wrap="square" lIns="81250" tIns="81250" rIns="81250" bIns="81250" anchor="t" anchorCtr="0">
              <a:spAutoFit/>
            </a:bodyPr>
            <a:lstStyle/>
            <a:p>
              <a:pPr marL="0" lvl="0" indent="0" algn="l" rtl="0">
                <a:spcBef>
                  <a:spcPts val="0"/>
                </a:spcBef>
                <a:spcAft>
                  <a:spcPts val="0"/>
                </a:spcAft>
                <a:buNone/>
              </a:pPr>
              <a:r>
                <a:rPr lang="en" sz="3500" b="1">
                  <a:solidFill>
                    <a:srgbClr val="023283"/>
                  </a:solidFill>
                  <a:latin typeface="Comfortaa"/>
                  <a:ea typeface="Comfortaa"/>
                  <a:cs typeface="Comfortaa"/>
                  <a:sym typeface="Comfortaa"/>
                </a:rPr>
                <a:t>Resources</a:t>
              </a:r>
              <a:endParaRPr sz="3500" b="1">
                <a:solidFill>
                  <a:srgbClr val="023283"/>
                </a:solidFill>
                <a:latin typeface="Comfortaa"/>
                <a:ea typeface="Comfortaa"/>
                <a:cs typeface="Comfortaa"/>
                <a:sym typeface="Comfortaa"/>
              </a:endParaRPr>
            </a:p>
          </p:txBody>
        </p:sp>
      </p:grpSp>
      <p:grpSp>
        <p:nvGrpSpPr>
          <p:cNvPr id="116" name="Google Shape;116;p18"/>
          <p:cNvGrpSpPr/>
          <p:nvPr/>
        </p:nvGrpSpPr>
        <p:grpSpPr>
          <a:xfrm>
            <a:off x="4034300" y="3491124"/>
            <a:ext cx="5388988" cy="3699532"/>
            <a:chOff x="5801493" y="1177717"/>
            <a:chExt cx="6063900" cy="4162858"/>
          </a:xfrm>
        </p:grpSpPr>
        <p:pic>
          <p:nvPicPr>
            <p:cNvPr id="117" name="Google Shape;117;p18" descr="Line art of an open book with gears and circuits emerging, symbolizing knowledge and technology, on a white background."/>
            <p:cNvPicPr preferRelativeResize="0"/>
            <p:nvPr/>
          </p:nvPicPr>
          <p:blipFill>
            <a:blip r:embed="rId5">
              <a:alphaModFix/>
            </a:blip>
            <a:stretch>
              <a:fillRect/>
            </a:stretch>
          </p:blipFill>
          <p:spPr>
            <a:xfrm>
              <a:off x="6974725" y="1605275"/>
              <a:ext cx="3735300" cy="3735300"/>
            </a:xfrm>
            <a:prstGeom prst="rect">
              <a:avLst/>
            </a:prstGeom>
            <a:noFill/>
            <a:ln>
              <a:noFill/>
            </a:ln>
          </p:spPr>
        </p:pic>
        <p:sp>
          <p:nvSpPr>
            <p:cNvPr id="118" name="Google Shape;118;p18"/>
            <p:cNvSpPr txBox="1"/>
            <p:nvPr/>
          </p:nvSpPr>
          <p:spPr>
            <a:xfrm>
              <a:off x="5801493" y="1177717"/>
              <a:ext cx="6063900" cy="869700"/>
            </a:xfrm>
            <a:prstGeom prst="rect">
              <a:avLst/>
            </a:prstGeom>
            <a:noFill/>
            <a:ln>
              <a:noFill/>
            </a:ln>
          </p:spPr>
          <p:txBody>
            <a:bodyPr spcFirstLastPara="1" wrap="square" lIns="81250" tIns="81250" rIns="81250" bIns="81250" anchor="t" anchorCtr="0">
              <a:noAutofit/>
            </a:bodyPr>
            <a:lstStyle/>
            <a:p>
              <a:pPr marL="0" lvl="0" indent="0" algn="ctr" rtl="0">
                <a:spcBef>
                  <a:spcPts val="0"/>
                </a:spcBef>
                <a:spcAft>
                  <a:spcPts val="0"/>
                </a:spcAft>
                <a:buNone/>
              </a:pPr>
              <a:r>
                <a:rPr lang="en" sz="3500" b="1">
                  <a:solidFill>
                    <a:srgbClr val="023283"/>
                  </a:solidFill>
                  <a:latin typeface="Comfortaa"/>
                  <a:ea typeface="Comfortaa"/>
                  <a:cs typeface="Comfortaa"/>
                  <a:sym typeface="Comfortaa"/>
                </a:rPr>
                <a:t>Gemini Notebook</a:t>
              </a:r>
              <a:endParaRPr sz="3500" b="1">
                <a:solidFill>
                  <a:srgbClr val="023283"/>
                </a:solidFill>
                <a:latin typeface="Comfortaa"/>
                <a:ea typeface="Comfortaa"/>
                <a:cs typeface="Comfortaa"/>
                <a:sym typeface="Comfortaa"/>
              </a:endParaRPr>
            </a:p>
          </p:txBody>
        </p:sp>
      </p:grpSp>
      <p:sp>
        <p:nvSpPr>
          <p:cNvPr id="119" name="Google Shape;119;p18"/>
          <p:cNvSpPr txBox="1"/>
          <p:nvPr/>
        </p:nvSpPr>
        <p:spPr>
          <a:xfrm>
            <a:off x="10111171" y="3491125"/>
            <a:ext cx="2942100" cy="772800"/>
          </a:xfrm>
          <a:prstGeom prst="rect">
            <a:avLst/>
          </a:prstGeom>
          <a:noFill/>
          <a:ln>
            <a:noFill/>
          </a:ln>
        </p:spPr>
        <p:txBody>
          <a:bodyPr spcFirstLastPara="1" wrap="square" lIns="81250" tIns="81250" rIns="81250" bIns="81250" anchor="t" anchorCtr="0">
            <a:noAutofit/>
          </a:bodyPr>
          <a:lstStyle/>
          <a:p>
            <a:pPr marL="0" lvl="0" indent="0" algn="l" rtl="0">
              <a:spcBef>
                <a:spcPts val="0"/>
              </a:spcBef>
              <a:spcAft>
                <a:spcPts val="0"/>
              </a:spcAft>
              <a:buNone/>
            </a:pPr>
            <a:r>
              <a:rPr lang="en" sz="3500" b="1">
                <a:solidFill>
                  <a:srgbClr val="023283"/>
                </a:solidFill>
                <a:latin typeface="Comfortaa"/>
                <a:ea typeface="Comfortaa"/>
                <a:cs typeface="Comfortaa"/>
                <a:sym typeface="Comfortaa"/>
              </a:rPr>
              <a:t>Wayground</a:t>
            </a:r>
            <a:endParaRPr sz="3500" b="1">
              <a:solidFill>
                <a:srgbClr val="023283"/>
              </a:solidFill>
              <a:latin typeface="Comfortaa"/>
              <a:ea typeface="Comfortaa"/>
              <a:cs typeface="Comfortaa"/>
              <a:sym typeface="Comfortaa"/>
            </a:endParaRPr>
          </a:p>
        </p:txBody>
      </p:sp>
      <p:pic>
        <p:nvPicPr>
          <p:cNvPr id="120" name="Google Shape;120;p18"/>
          <p:cNvPicPr preferRelativeResize="0"/>
          <p:nvPr/>
        </p:nvPicPr>
        <p:blipFill rotWithShape="1">
          <a:blip r:embed="rId6">
            <a:alphaModFix/>
          </a:blip>
          <a:srcRect/>
          <a:stretch/>
        </p:blipFill>
        <p:spPr>
          <a:xfrm>
            <a:off x="14290200" y="4176099"/>
            <a:ext cx="3020700" cy="3020700"/>
          </a:xfrm>
          <a:prstGeom prst="rect">
            <a:avLst/>
          </a:prstGeom>
          <a:noFill/>
          <a:ln>
            <a:noFill/>
          </a:ln>
        </p:spPr>
      </p:pic>
      <p:sp>
        <p:nvSpPr>
          <p:cNvPr id="121" name="Google Shape;121;p18"/>
          <p:cNvSpPr txBox="1"/>
          <p:nvPr/>
        </p:nvSpPr>
        <p:spPr>
          <a:xfrm>
            <a:off x="14527746" y="3403300"/>
            <a:ext cx="2942100" cy="772800"/>
          </a:xfrm>
          <a:prstGeom prst="rect">
            <a:avLst/>
          </a:prstGeom>
          <a:noFill/>
          <a:ln>
            <a:noFill/>
          </a:ln>
        </p:spPr>
        <p:txBody>
          <a:bodyPr spcFirstLastPara="1" wrap="square" lIns="81250" tIns="81250" rIns="81250" bIns="81250" anchor="t" anchorCtr="0">
            <a:noAutofit/>
          </a:bodyPr>
          <a:lstStyle/>
          <a:p>
            <a:pPr marL="0" lvl="0" indent="0" algn="l" rtl="0">
              <a:spcBef>
                <a:spcPts val="0"/>
              </a:spcBef>
              <a:spcAft>
                <a:spcPts val="0"/>
              </a:spcAft>
              <a:buNone/>
            </a:pPr>
            <a:r>
              <a:rPr lang="en" sz="3500" b="1">
                <a:solidFill>
                  <a:srgbClr val="023283"/>
                </a:solidFill>
                <a:latin typeface="Comfortaa"/>
                <a:ea typeface="Comfortaa"/>
                <a:cs typeface="Comfortaa"/>
                <a:sym typeface="Comfortaa"/>
              </a:rPr>
              <a:t>Integration</a:t>
            </a:r>
            <a:endParaRPr sz="3500" b="1">
              <a:solidFill>
                <a:srgbClr val="023283"/>
              </a:solidFill>
              <a:latin typeface="Comfortaa"/>
              <a:ea typeface="Comfortaa"/>
              <a:cs typeface="Comfortaa"/>
              <a:sym typeface="Comfortaa"/>
            </a:endParaRPr>
          </a:p>
        </p:txBody>
      </p:sp>
      <p:sp>
        <p:nvSpPr>
          <p:cNvPr id="122" name="Google Shape;122;p18"/>
          <p:cNvSpPr/>
          <p:nvPr/>
        </p:nvSpPr>
        <p:spPr>
          <a:xfrm>
            <a:off x="3536876" y="4743456"/>
            <a:ext cx="1512600" cy="1039500"/>
          </a:xfrm>
          <a:prstGeom prst="rightArrow">
            <a:avLst>
              <a:gd name="adj1" fmla="val 50000"/>
              <a:gd name="adj2" fmla="val 50000"/>
            </a:avLst>
          </a:prstGeom>
          <a:solidFill>
            <a:schemeClr val="lt2"/>
          </a:solidFill>
          <a:ln w="8475" cap="flat" cmpd="sng">
            <a:solidFill>
              <a:schemeClr val="dk2"/>
            </a:solidFill>
            <a:prstDash val="solid"/>
            <a:round/>
            <a:headEnd type="none" w="sm" len="sm"/>
            <a:tailEnd type="none" w="sm" len="sm"/>
          </a:ln>
        </p:spPr>
        <p:txBody>
          <a:bodyPr spcFirstLastPara="1" wrap="square" lIns="81250" tIns="81250" rIns="81250" bIns="81250" anchor="ctr" anchorCtr="0">
            <a:noAutofit/>
          </a:bodyPr>
          <a:lstStyle/>
          <a:p>
            <a:pPr marL="0" lvl="0" indent="0" algn="ctr" rtl="0">
              <a:spcBef>
                <a:spcPts val="0"/>
              </a:spcBef>
              <a:spcAft>
                <a:spcPts val="0"/>
              </a:spcAft>
              <a:buNone/>
            </a:pPr>
            <a:endParaRPr sz="1244"/>
          </a:p>
        </p:txBody>
      </p:sp>
      <p:sp>
        <p:nvSpPr>
          <p:cNvPr id="123" name="Google Shape;123;p18"/>
          <p:cNvSpPr/>
          <p:nvPr/>
        </p:nvSpPr>
        <p:spPr>
          <a:xfrm>
            <a:off x="8286403" y="4743449"/>
            <a:ext cx="1512600" cy="1039500"/>
          </a:xfrm>
          <a:prstGeom prst="rightArrow">
            <a:avLst>
              <a:gd name="adj1" fmla="val 50000"/>
              <a:gd name="adj2" fmla="val 50000"/>
            </a:avLst>
          </a:prstGeom>
          <a:solidFill>
            <a:schemeClr val="lt2"/>
          </a:solidFill>
          <a:ln w="8475" cap="flat" cmpd="sng">
            <a:solidFill>
              <a:schemeClr val="dk2"/>
            </a:solidFill>
            <a:prstDash val="solid"/>
            <a:round/>
            <a:headEnd type="none" w="sm" len="sm"/>
            <a:tailEnd type="none" w="sm" len="sm"/>
          </a:ln>
        </p:spPr>
        <p:txBody>
          <a:bodyPr spcFirstLastPara="1" wrap="square" lIns="81250" tIns="81250" rIns="81250" bIns="81250" anchor="ctr" anchorCtr="0">
            <a:noAutofit/>
          </a:bodyPr>
          <a:lstStyle/>
          <a:p>
            <a:pPr marL="0" lvl="0" indent="0" algn="ctr" rtl="0">
              <a:spcBef>
                <a:spcPts val="0"/>
              </a:spcBef>
              <a:spcAft>
                <a:spcPts val="0"/>
              </a:spcAft>
              <a:buNone/>
            </a:pPr>
            <a:endParaRPr sz="1244"/>
          </a:p>
        </p:txBody>
      </p:sp>
      <p:pic>
        <p:nvPicPr>
          <p:cNvPr id="124" name="Google Shape;124;p18"/>
          <p:cNvPicPr preferRelativeResize="0"/>
          <p:nvPr/>
        </p:nvPicPr>
        <p:blipFill rotWithShape="1">
          <a:blip r:embed="rId7">
            <a:alphaModFix/>
          </a:blip>
          <a:srcRect/>
          <a:stretch/>
        </p:blipFill>
        <p:spPr>
          <a:xfrm>
            <a:off x="-12" y="8961429"/>
            <a:ext cx="2597020" cy="1325562"/>
          </a:xfrm>
          <a:prstGeom prst="rect">
            <a:avLst/>
          </a:prstGeom>
          <a:noFill/>
          <a:ln>
            <a:noFill/>
          </a:ln>
        </p:spPr>
      </p:pic>
      <p:sp>
        <p:nvSpPr>
          <p:cNvPr id="125" name="Google Shape;125;p18"/>
          <p:cNvSpPr txBox="1"/>
          <p:nvPr/>
        </p:nvSpPr>
        <p:spPr>
          <a:xfrm>
            <a:off x="817075" y="477175"/>
            <a:ext cx="3959700" cy="1087800"/>
          </a:xfrm>
          <a:prstGeom prst="rect">
            <a:avLst/>
          </a:prstGeom>
          <a:noFill/>
          <a:ln>
            <a:noFill/>
          </a:ln>
        </p:spPr>
        <p:txBody>
          <a:bodyPr spcFirstLastPara="1" wrap="square" lIns="81250" tIns="81250" rIns="81250" bIns="81250" anchor="t" anchorCtr="0">
            <a:spAutoFit/>
          </a:bodyPr>
          <a:lstStyle/>
          <a:p>
            <a:pPr marL="0" lvl="0" indent="0" algn="l" rtl="0">
              <a:spcBef>
                <a:spcPts val="0"/>
              </a:spcBef>
              <a:spcAft>
                <a:spcPts val="0"/>
              </a:spcAft>
              <a:buNone/>
            </a:pPr>
            <a:r>
              <a:rPr lang="en" sz="6000" b="1">
                <a:solidFill>
                  <a:srgbClr val="023283"/>
                </a:solidFill>
                <a:latin typeface="Comfortaa"/>
                <a:ea typeface="Comfortaa"/>
                <a:cs typeface="Comfortaa"/>
                <a:sym typeface="Comfortaa"/>
              </a:rPr>
              <a:t>Overview</a:t>
            </a:r>
            <a:endParaRPr sz="6000" b="1">
              <a:solidFill>
                <a:srgbClr val="023283"/>
              </a:solidFill>
              <a:latin typeface="Comfortaa"/>
              <a:ea typeface="Comfortaa"/>
              <a:cs typeface="Comfortaa"/>
              <a:sym typeface="Comfortaa"/>
            </a:endParaRPr>
          </a:p>
        </p:txBody>
      </p:sp>
      <p:sp>
        <p:nvSpPr>
          <p:cNvPr id="126" name="Google Shape;126;p18"/>
          <p:cNvSpPr/>
          <p:nvPr/>
        </p:nvSpPr>
        <p:spPr>
          <a:xfrm>
            <a:off x="12712103" y="4926924"/>
            <a:ext cx="1512600" cy="1039500"/>
          </a:xfrm>
          <a:prstGeom prst="rightArrow">
            <a:avLst>
              <a:gd name="adj1" fmla="val 50000"/>
              <a:gd name="adj2" fmla="val 50000"/>
            </a:avLst>
          </a:prstGeom>
          <a:solidFill>
            <a:schemeClr val="lt2"/>
          </a:solidFill>
          <a:ln w="8475" cap="flat" cmpd="sng">
            <a:solidFill>
              <a:schemeClr val="dk2"/>
            </a:solidFill>
            <a:prstDash val="solid"/>
            <a:round/>
            <a:headEnd type="none" w="sm" len="sm"/>
            <a:tailEnd type="none" w="sm" len="sm"/>
          </a:ln>
        </p:spPr>
        <p:txBody>
          <a:bodyPr spcFirstLastPara="1" wrap="square" lIns="81250" tIns="81250" rIns="81250" bIns="81250" anchor="ctr" anchorCtr="0">
            <a:noAutofit/>
          </a:bodyPr>
          <a:lstStyle/>
          <a:p>
            <a:pPr marL="0" lvl="0" indent="0" algn="ctr" rtl="0">
              <a:spcBef>
                <a:spcPts val="0"/>
              </a:spcBef>
              <a:spcAft>
                <a:spcPts val="0"/>
              </a:spcAft>
              <a:buNone/>
            </a:pPr>
            <a:endParaRPr sz="1244"/>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19"/>
          <p:cNvSpPr txBox="1"/>
          <p:nvPr/>
        </p:nvSpPr>
        <p:spPr>
          <a:xfrm>
            <a:off x="7394750" y="1785575"/>
            <a:ext cx="7620000" cy="8097600"/>
          </a:xfrm>
          <a:prstGeom prst="rect">
            <a:avLst/>
          </a:prstGeom>
          <a:noFill/>
          <a:ln>
            <a:noFill/>
          </a:ln>
        </p:spPr>
        <p:txBody>
          <a:bodyPr spcFirstLastPara="1" wrap="square" lIns="0" tIns="0" rIns="0" bIns="0" anchor="t" anchorCtr="0">
            <a:noAutofit/>
          </a:bodyPr>
          <a:lstStyle/>
          <a:p>
            <a:pPr marL="457200" lvl="0" indent="-419100" algn="l" rtl="0">
              <a:spcBef>
                <a:spcPts val="120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Upload documents into Gemini Notebook </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Create resources for yourself or your students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Quizzes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Flashcards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Study Guides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Mind Maps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Infographics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Audio Overviews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Video Overviews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Slides</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Examples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u="sng">
                <a:solidFill>
                  <a:schemeClr val="hlink"/>
                </a:solidFill>
                <a:latin typeface="Comfortaa"/>
                <a:ea typeface="Comfortaa"/>
                <a:cs typeface="Comfortaa"/>
                <a:sym typeface="Comfortaa"/>
                <a:hlinkClick r:id="rId3"/>
              </a:rPr>
              <a:t>Gemini Notebook Example</a:t>
            </a:r>
            <a:r>
              <a:rPr lang="en" sz="3000">
                <a:solidFill>
                  <a:srgbClr val="023283"/>
                </a:solidFill>
                <a:latin typeface="Comfortaa"/>
                <a:ea typeface="Comfortaa"/>
                <a:cs typeface="Comfortaa"/>
                <a:sym typeface="Comfortaa"/>
              </a:rPr>
              <a:t> </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Sharing</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Give link</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Create within Google Classroom</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u="sng">
                <a:solidFill>
                  <a:schemeClr val="accent5"/>
                </a:solidFill>
                <a:latin typeface="Comfortaa"/>
                <a:ea typeface="Comfortaa"/>
                <a:cs typeface="Comfortaa"/>
                <a:sym typeface="Comfortaa"/>
                <a:hlinkClick r:id="rId4">
                  <a:extLst>
                    <a:ext uri="{A12FA001-AC4F-418D-AE19-62706E023703}">
                      <ahyp:hlinkClr xmlns:ahyp="http://schemas.microsoft.com/office/drawing/2018/hyperlinkcolor" val="tx"/>
                    </a:ext>
                  </a:extLst>
                </a:hlinkClick>
              </a:rPr>
              <a:t>Gemini Notebook Instructions</a:t>
            </a:r>
            <a:endParaRPr sz="3000">
              <a:solidFill>
                <a:srgbClr val="023283"/>
              </a:solidFill>
              <a:latin typeface="Comfortaa"/>
              <a:ea typeface="Comfortaa"/>
              <a:cs typeface="Comfortaa"/>
              <a:sym typeface="Comfortaa"/>
            </a:endParaRPr>
          </a:p>
        </p:txBody>
      </p:sp>
      <p:sp>
        <p:nvSpPr>
          <p:cNvPr id="132" name="Google Shape;132;p19"/>
          <p:cNvSpPr txBox="1"/>
          <p:nvPr/>
        </p:nvSpPr>
        <p:spPr>
          <a:xfrm>
            <a:off x="7394750" y="544700"/>
            <a:ext cx="83604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u="sng">
                <a:solidFill>
                  <a:schemeClr val="hlink"/>
                </a:solidFill>
                <a:latin typeface="Comfortaa"/>
                <a:ea typeface="Comfortaa"/>
                <a:cs typeface="Comfortaa"/>
                <a:sym typeface="Comfortaa"/>
                <a:hlinkClick r:id="rId5"/>
              </a:rPr>
              <a:t>Gemini Notebook</a:t>
            </a:r>
            <a:endParaRPr sz="6000" b="1">
              <a:solidFill>
                <a:srgbClr val="023283"/>
              </a:solidFill>
              <a:latin typeface="Comfortaa"/>
              <a:ea typeface="Comfortaa"/>
              <a:cs typeface="Comfortaa"/>
              <a:sym typeface="Comfortaa"/>
            </a:endParaRPr>
          </a:p>
        </p:txBody>
      </p:sp>
      <p:sp>
        <p:nvSpPr>
          <p:cNvPr id="133" name="Google Shape;133;p19"/>
          <p:cNvSpPr txBox="1"/>
          <p:nvPr/>
        </p:nvSpPr>
        <p:spPr>
          <a:xfrm>
            <a:off x="1213800" y="1814250"/>
            <a:ext cx="6388200" cy="7104900"/>
          </a:xfrm>
          <a:prstGeom prst="rect">
            <a:avLst/>
          </a:prstGeom>
          <a:noFill/>
          <a:ln>
            <a:noFill/>
          </a:ln>
        </p:spPr>
        <p:txBody>
          <a:bodyPr spcFirstLastPara="1" wrap="square" lIns="0" tIns="0" rIns="0" bIns="0" anchor="ctr" anchorCtr="0">
            <a:noAutofit/>
          </a:bodyPr>
          <a:lstStyle/>
          <a:p>
            <a:pPr marL="457200" lvl="0" indent="-419100" algn="l" rtl="0">
              <a:spcBef>
                <a:spcPts val="120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Gather trusted documents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Google Docs or .docx</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Google Slides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Google Sheets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PDF</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Website</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YouTube video link</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Audio</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Images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Notes</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Examples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u="sng">
                <a:solidFill>
                  <a:schemeClr val="hlink"/>
                </a:solidFill>
                <a:latin typeface="Comfortaa"/>
                <a:ea typeface="Comfortaa"/>
                <a:cs typeface="Comfortaa"/>
                <a:sym typeface="Comfortaa"/>
                <a:hlinkClick r:id="rId6"/>
              </a:rPr>
              <a:t>Fiscal Ample v Limited Monetary Policies Cheat animated</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u="sng">
                <a:solidFill>
                  <a:schemeClr val="hlink"/>
                </a:solidFill>
                <a:latin typeface="Comfortaa"/>
                <a:ea typeface="Comfortaa"/>
                <a:cs typeface="Comfortaa"/>
                <a:sym typeface="Comfortaa"/>
                <a:hlinkClick r:id="rId7"/>
              </a:rPr>
              <a:t>Limited, Ample &amp; Limited</a:t>
            </a:r>
            <a:r>
              <a:rPr lang="en" sz="3000">
                <a:solidFill>
                  <a:srgbClr val="023283"/>
                </a:solidFill>
                <a:latin typeface="Comfortaa"/>
                <a:ea typeface="Comfortaa"/>
                <a:cs typeface="Comfortaa"/>
                <a:sym typeface="Comfortaa"/>
              </a:rPr>
              <a:t> </a:t>
            </a:r>
            <a:endParaRPr sz="3000">
              <a:solidFill>
                <a:srgbClr val="023283"/>
              </a:solidFill>
              <a:latin typeface="Comfortaa"/>
              <a:ea typeface="Comfortaa"/>
              <a:cs typeface="Comfortaa"/>
              <a:sym typeface="Comfortaa"/>
            </a:endParaRPr>
          </a:p>
        </p:txBody>
      </p:sp>
      <p:sp>
        <p:nvSpPr>
          <p:cNvPr id="134" name="Google Shape;134;p19"/>
          <p:cNvSpPr txBox="1"/>
          <p:nvPr/>
        </p:nvSpPr>
        <p:spPr>
          <a:xfrm>
            <a:off x="946870" y="544700"/>
            <a:ext cx="49200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23283"/>
                </a:solidFill>
                <a:latin typeface="Comfortaa"/>
                <a:ea typeface="Comfortaa"/>
                <a:cs typeface="Comfortaa"/>
                <a:sym typeface="Comfortaa"/>
              </a:rPr>
              <a:t>Resources</a:t>
            </a:r>
            <a:endParaRPr sz="6000" b="1">
              <a:solidFill>
                <a:srgbClr val="023283"/>
              </a:solidFill>
              <a:latin typeface="Comfortaa"/>
              <a:ea typeface="Comfortaa"/>
              <a:cs typeface="Comfortaa"/>
              <a:sym typeface="Comfortaa"/>
            </a:endParaRPr>
          </a:p>
        </p:txBody>
      </p:sp>
      <p:pic>
        <p:nvPicPr>
          <p:cNvPr id="135" name="Google Shape;135;p19"/>
          <p:cNvPicPr preferRelativeResize="0"/>
          <p:nvPr/>
        </p:nvPicPr>
        <p:blipFill rotWithShape="1">
          <a:blip r:embed="rId8">
            <a:alphaModFix/>
          </a:blip>
          <a:srcRect/>
          <a:stretch/>
        </p:blipFill>
        <p:spPr>
          <a:xfrm>
            <a:off x="-12" y="8961429"/>
            <a:ext cx="2597020" cy="1325562"/>
          </a:xfrm>
          <a:prstGeom prst="rect">
            <a:avLst/>
          </a:prstGeom>
          <a:noFill/>
          <a:ln>
            <a:noFill/>
          </a:ln>
        </p:spPr>
      </p:pic>
      <p:pic>
        <p:nvPicPr>
          <p:cNvPr id="136" name="Google Shape;136;p19"/>
          <p:cNvPicPr preferRelativeResize="0"/>
          <p:nvPr/>
        </p:nvPicPr>
        <p:blipFill>
          <a:blip r:embed="rId9">
            <a:alphaModFix/>
          </a:blip>
          <a:stretch>
            <a:fillRect/>
          </a:stretch>
        </p:blipFill>
        <p:spPr>
          <a:xfrm>
            <a:off x="12331650" y="3769175"/>
            <a:ext cx="5439699" cy="3428250"/>
          </a:xfrm>
          <a:prstGeom prst="rect">
            <a:avLst/>
          </a:prstGeom>
          <a:noFill/>
          <a:ln w="76200" cap="flat" cmpd="sng">
            <a:solidFill>
              <a:srgbClr val="023283"/>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grpSp>
        <p:nvGrpSpPr>
          <p:cNvPr id="141" name="Google Shape;141;p20"/>
          <p:cNvGrpSpPr/>
          <p:nvPr/>
        </p:nvGrpSpPr>
        <p:grpSpPr>
          <a:xfrm>
            <a:off x="9715500" y="1714500"/>
            <a:ext cx="571500" cy="571500"/>
            <a:chOff x="0" y="0"/>
            <a:chExt cx="381000" cy="381000"/>
          </a:xfrm>
        </p:grpSpPr>
        <p:cxnSp>
          <p:nvCxnSpPr>
            <p:cNvPr id="142" name="Google Shape;142;p20"/>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43" name="Google Shape;143;p20"/>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44" name="Google Shape;144;p20"/>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45" name="Google Shape;145;p20"/>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146" name="Google Shape;146;p20"/>
          <p:cNvGrpSpPr/>
          <p:nvPr/>
        </p:nvGrpSpPr>
        <p:grpSpPr>
          <a:xfrm>
            <a:off x="9525000" y="7429500"/>
            <a:ext cx="571500" cy="571500"/>
            <a:chOff x="0" y="0"/>
            <a:chExt cx="381000" cy="381000"/>
          </a:xfrm>
        </p:grpSpPr>
        <p:cxnSp>
          <p:nvCxnSpPr>
            <p:cNvPr id="147" name="Google Shape;147;p20"/>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48" name="Google Shape;148;p20"/>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49" name="Google Shape;149;p20"/>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50" name="Google Shape;150;p20"/>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151" name="Google Shape;151;p20"/>
          <p:cNvGrpSpPr/>
          <p:nvPr/>
        </p:nvGrpSpPr>
        <p:grpSpPr>
          <a:xfrm>
            <a:off x="16954500" y="4762500"/>
            <a:ext cx="571500" cy="571500"/>
            <a:chOff x="0" y="0"/>
            <a:chExt cx="381000" cy="381000"/>
          </a:xfrm>
        </p:grpSpPr>
        <p:cxnSp>
          <p:nvCxnSpPr>
            <p:cNvPr id="152" name="Google Shape;152;p20"/>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53" name="Google Shape;153;p20"/>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54" name="Google Shape;154;p20"/>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55" name="Google Shape;155;p20"/>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156" name="Google Shape;156;p20"/>
          <p:cNvGrpSpPr/>
          <p:nvPr/>
        </p:nvGrpSpPr>
        <p:grpSpPr>
          <a:xfrm>
            <a:off x="762000" y="4572000"/>
            <a:ext cx="571500" cy="571500"/>
            <a:chOff x="0" y="0"/>
            <a:chExt cx="381000" cy="381000"/>
          </a:xfrm>
        </p:grpSpPr>
        <p:cxnSp>
          <p:nvCxnSpPr>
            <p:cNvPr id="157" name="Google Shape;157;p20"/>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58" name="Google Shape;158;p20"/>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59" name="Google Shape;159;p20"/>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60" name="Google Shape;160;p20"/>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sp>
        <p:nvSpPr>
          <p:cNvPr id="161" name="Google Shape;161;p20"/>
          <p:cNvSpPr txBox="1"/>
          <p:nvPr/>
        </p:nvSpPr>
        <p:spPr>
          <a:xfrm>
            <a:off x="1458775" y="1884075"/>
            <a:ext cx="7620000" cy="7077300"/>
          </a:xfrm>
          <a:prstGeom prst="rect">
            <a:avLst/>
          </a:prstGeom>
          <a:noFill/>
          <a:ln>
            <a:noFill/>
          </a:ln>
        </p:spPr>
        <p:txBody>
          <a:bodyPr spcFirstLastPara="1" wrap="square" lIns="0" tIns="0" rIns="0" bIns="0" anchor="t" anchorCtr="0">
            <a:noAutofit/>
          </a:bodyPr>
          <a:lstStyle/>
          <a:p>
            <a:pPr marL="457200" lvl="0" indent="-419100" algn="l" rtl="0">
              <a:spcBef>
                <a:spcPts val="120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Upload infographics generated in Gemini Notebook directly into Wayground to serve as reading passages.</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Utilize Wayground's AI engine to instantly analyze text and auto-generate customized, standards-aligned multiple-choice and short-answer questions.</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Examples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u="sng">
                <a:solidFill>
                  <a:schemeClr val="hlink"/>
                </a:solidFill>
                <a:latin typeface="Comfortaa"/>
                <a:ea typeface="Comfortaa"/>
                <a:cs typeface="Comfortaa"/>
                <a:sym typeface="Comfortaa"/>
                <a:hlinkClick r:id="rId3"/>
              </a:rPr>
              <a:t>Wayground Example 1</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u="sng">
                <a:solidFill>
                  <a:schemeClr val="hlink"/>
                </a:solidFill>
                <a:latin typeface="Comfortaa"/>
                <a:ea typeface="Comfortaa"/>
                <a:cs typeface="Comfortaa"/>
                <a:sym typeface="Comfortaa"/>
                <a:hlinkClick r:id="rId4"/>
              </a:rPr>
              <a:t>Waygound Example 2</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u="sng">
                <a:solidFill>
                  <a:schemeClr val="accent5"/>
                </a:solidFill>
                <a:latin typeface="Comfortaa"/>
                <a:ea typeface="Comfortaa"/>
                <a:cs typeface="Comfortaa"/>
                <a:sym typeface="Comfortaa"/>
                <a:hlinkClick r:id="rId5">
                  <a:extLst>
                    <a:ext uri="{A12FA001-AC4F-418D-AE19-62706E023703}">
                      <ahyp:hlinkClr xmlns:ahyp="http://schemas.microsoft.com/office/drawing/2018/hyperlinkcolor" val="tx"/>
                    </a:ext>
                  </a:extLst>
                </a:hlinkClick>
              </a:rPr>
              <a:t>Wayground Passage Instructions</a:t>
            </a:r>
            <a:endParaRPr sz="3000">
              <a:solidFill>
                <a:srgbClr val="023283"/>
              </a:solidFill>
              <a:latin typeface="Comfortaa"/>
              <a:ea typeface="Comfortaa"/>
              <a:cs typeface="Comfortaa"/>
              <a:sym typeface="Comfortaa"/>
            </a:endParaRPr>
          </a:p>
        </p:txBody>
      </p:sp>
      <p:pic>
        <p:nvPicPr>
          <p:cNvPr id="162" name="Google Shape;162;p20" descr="Tablet screen showing &quot;Student Assessments&quot; with a 91% total score and five completed quizzes."/>
          <p:cNvPicPr preferRelativeResize="0"/>
          <p:nvPr/>
        </p:nvPicPr>
        <p:blipFill rotWithShape="1">
          <a:blip r:embed="rId6">
            <a:alphaModFix/>
          </a:blip>
          <a:srcRect l="23577" t="13474" r="22322" b="12981"/>
          <a:stretch/>
        </p:blipFill>
        <p:spPr>
          <a:xfrm>
            <a:off x="11269375" y="2000450"/>
            <a:ext cx="4654800" cy="6327600"/>
          </a:xfrm>
          <a:prstGeom prst="rect">
            <a:avLst/>
          </a:prstGeom>
          <a:noFill/>
          <a:ln>
            <a:noFill/>
          </a:ln>
        </p:spPr>
      </p:pic>
      <p:sp>
        <p:nvSpPr>
          <p:cNvPr id="163" name="Google Shape;163;p20"/>
          <p:cNvSpPr txBox="1"/>
          <p:nvPr/>
        </p:nvSpPr>
        <p:spPr>
          <a:xfrm>
            <a:off x="1333500" y="609500"/>
            <a:ext cx="56037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u="sng">
                <a:solidFill>
                  <a:schemeClr val="hlink"/>
                </a:solidFill>
                <a:latin typeface="Comfortaa"/>
                <a:ea typeface="Comfortaa"/>
                <a:cs typeface="Comfortaa"/>
                <a:sym typeface="Comfortaa"/>
                <a:hlinkClick r:id="rId7"/>
              </a:rPr>
              <a:t>Wayground</a:t>
            </a:r>
            <a:endParaRPr sz="6000" b="1">
              <a:solidFill>
                <a:srgbClr val="023283"/>
              </a:solidFill>
              <a:latin typeface="Comfortaa"/>
              <a:ea typeface="Comfortaa"/>
              <a:cs typeface="Comfortaa"/>
              <a:sym typeface="Comfortaa"/>
            </a:endParaRPr>
          </a:p>
        </p:txBody>
      </p:sp>
      <p:pic>
        <p:nvPicPr>
          <p:cNvPr id="164" name="Google Shape;164;p20"/>
          <p:cNvPicPr preferRelativeResize="0"/>
          <p:nvPr/>
        </p:nvPicPr>
        <p:blipFill rotWithShape="1">
          <a:blip r:embed="rId8">
            <a:alphaModFix/>
          </a:blip>
          <a:srcRect/>
          <a:stretch/>
        </p:blipFill>
        <p:spPr>
          <a:xfrm>
            <a:off x="-12" y="8961429"/>
            <a:ext cx="2597020" cy="132556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8"/>
        <p:cNvGrpSpPr/>
        <p:nvPr/>
      </p:nvGrpSpPr>
      <p:grpSpPr>
        <a:xfrm>
          <a:off x="0" y="0"/>
          <a:ext cx="0" cy="0"/>
          <a:chOff x="0" y="0"/>
          <a:chExt cx="0" cy="0"/>
        </a:xfrm>
      </p:grpSpPr>
      <p:grpSp>
        <p:nvGrpSpPr>
          <p:cNvPr id="169" name="Google Shape;169;p21"/>
          <p:cNvGrpSpPr/>
          <p:nvPr/>
        </p:nvGrpSpPr>
        <p:grpSpPr>
          <a:xfrm>
            <a:off x="540675" y="4574050"/>
            <a:ext cx="571500" cy="571500"/>
            <a:chOff x="0" y="0"/>
            <a:chExt cx="381000" cy="381000"/>
          </a:xfrm>
        </p:grpSpPr>
        <p:cxnSp>
          <p:nvCxnSpPr>
            <p:cNvPr id="170" name="Google Shape;170;p21"/>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71" name="Google Shape;171;p21"/>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72" name="Google Shape;172;p21"/>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73" name="Google Shape;173;p21"/>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174" name="Google Shape;174;p21"/>
          <p:cNvGrpSpPr/>
          <p:nvPr/>
        </p:nvGrpSpPr>
        <p:grpSpPr>
          <a:xfrm>
            <a:off x="16192500" y="8096250"/>
            <a:ext cx="571500" cy="571500"/>
            <a:chOff x="0" y="0"/>
            <a:chExt cx="381000" cy="381000"/>
          </a:xfrm>
        </p:grpSpPr>
        <p:cxnSp>
          <p:nvCxnSpPr>
            <p:cNvPr id="175" name="Google Shape;175;p21"/>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76" name="Google Shape;176;p21"/>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77" name="Google Shape;177;p21"/>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78" name="Google Shape;178;p21"/>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sp>
        <p:nvSpPr>
          <p:cNvPr id="179" name="Google Shape;179;p21"/>
          <p:cNvSpPr txBox="1"/>
          <p:nvPr/>
        </p:nvSpPr>
        <p:spPr>
          <a:xfrm>
            <a:off x="1306775" y="2335300"/>
            <a:ext cx="6152100" cy="5049000"/>
          </a:xfrm>
          <a:prstGeom prst="rect">
            <a:avLst/>
          </a:prstGeom>
          <a:noFill/>
          <a:ln>
            <a:noFill/>
          </a:ln>
        </p:spPr>
        <p:txBody>
          <a:bodyPr spcFirstLastPara="1" wrap="square" lIns="0" tIns="0" rIns="0" bIns="0" anchor="t" anchorCtr="0">
            <a:noAutofit/>
          </a:bodyPr>
          <a:lstStyle/>
          <a:p>
            <a:pPr marL="457200" lvl="0" indent="-419100" algn="l" rtl="0">
              <a:spcBef>
                <a:spcPts val="120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View results in real time</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Accuracy</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Completion Rate</a:t>
            </a:r>
            <a:endParaRPr sz="3000">
              <a:solidFill>
                <a:srgbClr val="023283"/>
              </a:solidFill>
              <a:latin typeface="Comfortaa"/>
              <a:ea typeface="Comfortaa"/>
              <a:cs typeface="Comfortaa"/>
              <a:sym typeface="Comfortaa"/>
            </a:endParaRPr>
          </a:p>
          <a:p>
            <a:pPr marL="457200" lvl="0"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Overview</a:t>
            </a:r>
            <a:endParaRPr sz="3000">
              <a:solidFill>
                <a:srgbClr val="023283"/>
              </a:solidFill>
              <a:latin typeface="Comfortaa"/>
              <a:ea typeface="Comfortaa"/>
              <a:cs typeface="Comfortaa"/>
              <a:sym typeface="Comfortaa"/>
            </a:endParaRPr>
          </a:p>
        </p:txBody>
      </p:sp>
      <p:sp>
        <p:nvSpPr>
          <p:cNvPr id="180" name="Google Shape;180;p21"/>
          <p:cNvSpPr txBox="1"/>
          <p:nvPr/>
        </p:nvSpPr>
        <p:spPr>
          <a:xfrm>
            <a:off x="1047125" y="882850"/>
            <a:ext cx="65049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23283"/>
                </a:solidFill>
                <a:latin typeface="Comfortaa"/>
                <a:ea typeface="Comfortaa"/>
                <a:cs typeface="Comfortaa"/>
                <a:sym typeface="Comfortaa"/>
              </a:rPr>
              <a:t>Overall Results</a:t>
            </a:r>
            <a:endParaRPr sz="6000" b="1">
              <a:solidFill>
                <a:srgbClr val="023283"/>
              </a:solidFill>
              <a:latin typeface="Comfortaa"/>
              <a:ea typeface="Comfortaa"/>
              <a:cs typeface="Comfortaa"/>
              <a:sym typeface="Comfortaa"/>
            </a:endParaRPr>
          </a:p>
        </p:txBody>
      </p:sp>
      <p:pic>
        <p:nvPicPr>
          <p:cNvPr id="181" name="Google Shape;181;p21"/>
          <p:cNvPicPr preferRelativeResize="0"/>
          <p:nvPr/>
        </p:nvPicPr>
        <p:blipFill rotWithShape="1">
          <a:blip r:embed="rId4">
            <a:alphaModFix/>
          </a:blip>
          <a:srcRect/>
          <a:stretch/>
        </p:blipFill>
        <p:spPr>
          <a:xfrm>
            <a:off x="-12" y="8849054"/>
            <a:ext cx="2597020" cy="1325562"/>
          </a:xfrm>
          <a:prstGeom prst="rect">
            <a:avLst/>
          </a:prstGeom>
          <a:noFill/>
          <a:ln>
            <a:noFill/>
          </a:ln>
        </p:spPr>
      </p:pic>
      <p:sp>
        <p:nvSpPr>
          <p:cNvPr id="182" name="Google Shape;182;p21"/>
          <p:cNvSpPr/>
          <p:nvPr/>
        </p:nvSpPr>
        <p:spPr>
          <a:xfrm>
            <a:off x="6564025" y="5773250"/>
            <a:ext cx="2782800" cy="1643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83" name="Google Shape;183;p21"/>
          <p:cNvPicPr preferRelativeResize="0"/>
          <p:nvPr/>
        </p:nvPicPr>
        <p:blipFill>
          <a:blip r:embed="rId5">
            <a:alphaModFix/>
          </a:blip>
          <a:stretch>
            <a:fillRect/>
          </a:stretch>
        </p:blipFill>
        <p:spPr>
          <a:xfrm>
            <a:off x="5706625" y="2937725"/>
            <a:ext cx="12210151" cy="6981225"/>
          </a:xfrm>
          <a:prstGeom prst="rect">
            <a:avLst/>
          </a:prstGeom>
          <a:noFill/>
          <a:ln w="76200" cap="flat" cmpd="sng">
            <a:solidFill>
              <a:srgbClr val="023283"/>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7"/>
        <p:cNvGrpSpPr/>
        <p:nvPr/>
      </p:nvGrpSpPr>
      <p:grpSpPr>
        <a:xfrm>
          <a:off x="0" y="0"/>
          <a:ext cx="0" cy="0"/>
          <a:chOff x="0" y="0"/>
          <a:chExt cx="0" cy="0"/>
        </a:xfrm>
      </p:grpSpPr>
      <p:grpSp>
        <p:nvGrpSpPr>
          <p:cNvPr id="188" name="Google Shape;188;p22"/>
          <p:cNvGrpSpPr/>
          <p:nvPr/>
        </p:nvGrpSpPr>
        <p:grpSpPr>
          <a:xfrm>
            <a:off x="540675" y="4574050"/>
            <a:ext cx="571500" cy="571500"/>
            <a:chOff x="0" y="0"/>
            <a:chExt cx="381000" cy="381000"/>
          </a:xfrm>
        </p:grpSpPr>
        <p:cxnSp>
          <p:nvCxnSpPr>
            <p:cNvPr id="189" name="Google Shape;189;p22"/>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90" name="Google Shape;190;p22"/>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91" name="Google Shape;191;p22"/>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92" name="Google Shape;192;p22"/>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193" name="Google Shape;193;p22"/>
          <p:cNvGrpSpPr/>
          <p:nvPr/>
        </p:nvGrpSpPr>
        <p:grpSpPr>
          <a:xfrm>
            <a:off x="16192500" y="8096250"/>
            <a:ext cx="571500" cy="571500"/>
            <a:chOff x="0" y="0"/>
            <a:chExt cx="381000" cy="381000"/>
          </a:xfrm>
        </p:grpSpPr>
        <p:cxnSp>
          <p:nvCxnSpPr>
            <p:cNvPr id="194" name="Google Shape;194;p22"/>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95" name="Google Shape;195;p22"/>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96" name="Google Shape;196;p22"/>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197" name="Google Shape;197;p22"/>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pic>
        <p:nvPicPr>
          <p:cNvPr id="198" name="Google Shape;198;p22"/>
          <p:cNvPicPr preferRelativeResize="0"/>
          <p:nvPr/>
        </p:nvPicPr>
        <p:blipFill rotWithShape="1">
          <a:blip r:embed="rId4">
            <a:alphaModFix/>
          </a:blip>
          <a:srcRect/>
          <a:stretch/>
        </p:blipFill>
        <p:spPr>
          <a:xfrm>
            <a:off x="-12" y="8849054"/>
            <a:ext cx="2597020" cy="1325562"/>
          </a:xfrm>
          <a:prstGeom prst="rect">
            <a:avLst/>
          </a:prstGeom>
          <a:noFill/>
          <a:ln>
            <a:noFill/>
          </a:ln>
        </p:spPr>
      </p:pic>
      <p:pic>
        <p:nvPicPr>
          <p:cNvPr id="199" name="Google Shape;199;p22"/>
          <p:cNvPicPr preferRelativeResize="0"/>
          <p:nvPr/>
        </p:nvPicPr>
        <p:blipFill>
          <a:blip r:embed="rId5">
            <a:alphaModFix/>
          </a:blip>
          <a:stretch>
            <a:fillRect/>
          </a:stretch>
        </p:blipFill>
        <p:spPr>
          <a:xfrm>
            <a:off x="5334925" y="2981350"/>
            <a:ext cx="12612924" cy="4803950"/>
          </a:xfrm>
          <a:prstGeom prst="rect">
            <a:avLst/>
          </a:prstGeom>
          <a:noFill/>
          <a:ln w="76200" cap="flat" cmpd="sng">
            <a:solidFill>
              <a:srgbClr val="023283"/>
            </a:solidFill>
            <a:prstDash val="solid"/>
            <a:round/>
            <a:headEnd type="none" w="sm" len="sm"/>
            <a:tailEnd type="none" w="sm" len="sm"/>
          </a:ln>
        </p:spPr>
      </p:pic>
      <p:sp>
        <p:nvSpPr>
          <p:cNvPr id="200" name="Google Shape;200;p22"/>
          <p:cNvSpPr txBox="1"/>
          <p:nvPr/>
        </p:nvSpPr>
        <p:spPr>
          <a:xfrm>
            <a:off x="1275700" y="2335300"/>
            <a:ext cx="6929100" cy="5049000"/>
          </a:xfrm>
          <a:prstGeom prst="rect">
            <a:avLst/>
          </a:prstGeom>
          <a:noFill/>
          <a:ln>
            <a:noFill/>
          </a:ln>
        </p:spPr>
        <p:txBody>
          <a:bodyPr spcFirstLastPara="1" wrap="square" lIns="0" tIns="0" rIns="0" bIns="0" anchor="t" anchorCtr="0">
            <a:noAutofit/>
          </a:bodyPr>
          <a:lstStyle/>
          <a:p>
            <a:pPr marL="457200" lvl="0" indent="-419100" algn="l" rtl="0">
              <a:spcBef>
                <a:spcPts val="120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Click on question to view details</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Correct</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Incorrect</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Accuracy</a:t>
            </a:r>
            <a:endParaRPr sz="3000">
              <a:solidFill>
                <a:srgbClr val="023283"/>
              </a:solidFill>
              <a:latin typeface="Comfortaa"/>
              <a:ea typeface="Comfortaa"/>
              <a:cs typeface="Comfortaa"/>
              <a:sym typeface="Comfortaa"/>
            </a:endParaRPr>
          </a:p>
          <a:p>
            <a:pPr marL="914400" lvl="1" indent="-419100" algn="l" rtl="0">
              <a:spcBef>
                <a:spcPts val="0"/>
              </a:spcBef>
              <a:spcAft>
                <a:spcPts val="0"/>
              </a:spcAft>
              <a:buClr>
                <a:srgbClr val="023283"/>
              </a:buClr>
              <a:buSzPts val="3000"/>
              <a:buFont typeface="Comfortaa"/>
              <a:buChar char="○"/>
            </a:pPr>
            <a:r>
              <a:rPr lang="en" sz="3000">
                <a:solidFill>
                  <a:srgbClr val="023283"/>
                </a:solidFill>
                <a:latin typeface="Comfortaa"/>
                <a:ea typeface="Comfortaa"/>
                <a:cs typeface="Comfortaa"/>
                <a:sym typeface="Comfortaa"/>
              </a:rPr>
              <a:t>Average time</a:t>
            </a:r>
            <a:endParaRPr sz="3000">
              <a:solidFill>
                <a:srgbClr val="023283"/>
              </a:solidFill>
              <a:latin typeface="Comfortaa"/>
              <a:ea typeface="Comfortaa"/>
              <a:cs typeface="Comfortaa"/>
              <a:sym typeface="Comfortaa"/>
            </a:endParaRPr>
          </a:p>
        </p:txBody>
      </p:sp>
      <p:sp>
        <p:nvSpPr>
          <p:cNvPr id="201" name="Google Shape;201;p22"/>
          <p:cNvSpPr txBox="1"/>
          <p:nvPr/>
        </p:nvSpPr>
        <p:spPr>
          <a:xfrm>
            <a:off x="1047125" y="805125"/>
            <a:ext cx="75567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6000" b="1">
                <a:solidFill>
                  <a:srgbClr val="023283"/>
                </a:solidFill>
                <a:latin typeface="Comfortaa"/>
                <a:ea typeface="Comfortaa"/>
                <a:cs typeface="Comfortaa"/>
                <a:sym typeface="Comfortaa"/>
              </a:rPr>
              <a:t>Individual Results</a:t>
            </a:r>
            <a:endParaRPr sz="6000" b="1">
              <a:solidFill>
                <a:srgbClr val="023283"/>
              </a:solidFill>
              <a:latin typeface="Comfortaa"/>
              <a:ea typeface="Comfortaa"/>
              <a:cs typeface="Comfortaa"/>
              <a:sym typeface="Comforta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5"/>
        <p:cNvGrpSpPr/>
        <p:nvPr/>
      </p:nvGrpSpPr>
      <p:grpSpPr>
        <a:xfrm>
          <a:off x="0" y="0"/>
          <a:ext cx="0" cy="0"/>
          <a:chOff x="0" y="0"/>
          <a:chExt cx="0" cy="0"/>
        </a:xfrm>
      </p:grpSpPr>
      <p:grpSp>
        <p:nvGrpSpPr>
          <p:cNvPr id="206" name="Google Shape;206;p23"/>
          <p:cNvGrpSpPr/>
          <p:nvPr/>
        </p:nvGrpSpPr>
        <p:grpSpPr>
          <a:xfrm>
            <a:off x="540675" y="4574050"/>
            <a:ext cx="571500" cy="571500"/>
            <a:chOff x="0" y="0"/>
            <a:chExt cx="381000" cy="381000"/>
          </a:xfrm>
        </p:grpSpPr>
        <p:cxnSp>
          <p:nvCxnSpPr>
            <p:cNvPr id="207" name="Google Shape;207;p23"/>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08" name="Google Shape;208;p23"/>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09" name="Google Shape;209;p23"/>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10" name="Google Shape;210;p23"/>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211" name="Google Shape;211;p23"/>
          <p:cNvGrpSpPr/>
          <p:nvPr/>
        </p:nvGrpSpPr>
        <p:grpSpPr>
          <a:xfrm>
            <a:off x="16192500" y="8096250"/>
            <a:ext cx="571500" cy="571500"/>
            <a:chOff x="0" y="0"/>
            <a:chExt cx="381000" cy="381000"/>
          </a:xfrm>
        </p:grpSpPr>
        <p:cxnSp>
          <p:nvCxnSpPr>
            <p:cNvPr id="212" name="Google Shape;212;p23"/>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13" name="Google Shape;213;p23"/>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14" name="Google Shape;214;p23"/>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15" name="Google Shape;215;p23"/>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pic>
        <p:nvPicPr>
          <p:cNvPr id="216" name="Google Shape;216;p23"/>
          <p:cNvPicPr preferRelativeResize="0"/>
          <p:nvPr/>
        </p:nvPicPr>
        <p:blipFill rotWithShape="1">
          <a:blip r:embed="rId4">
            <a:alphaModFix/>
          </a:blip>
          <a:srcRect/>
          <a:stretch/>
        </p:blipFill>
        <p:spPr>
          <a:xfrm>
            <a:off x="-12" y="8849054"/>
            <a:ext cx="2597020" cy="1325562"/>
          </a:xfrm>
          <a:prstGeom prst="rect">
            <a:avLst/>
          </a:prstGeom>
          <a:noFill/>
          <a:ln>
            <a:noFill/>
          </a:ln>
        </p:spPr>
      </p:pic>
      <p:sp>
        <p:nvSpPr>
          <p:cNvPr id="217" name="Google Shape;217;p23"/>
          <p:cNvSpPr txBox="1"/>
          <p:nvPr/>
        </p:nvSpPr>
        <p:spPr>
          <a:xfrm>
            <a:off x="1306775" y="1751700"/>
            <a:ext cx="4866000" cy="5049000"/>
          </a:xfrm>
          <a:prstGeom prst="rect">
            <a:avLst/>
          </a:prstGeom>
          <a:noFill/>
          <a:ln>
            <a:noFill/>
          </a:ln>
        </p:spPr>
        <p:txBody>
          <a:bodyPr spcFirstLastPara="1" wrap="square" lIns="0" tIns="0" rIns="0" bIns="0" anchor="t" anchorCtr="0">
            <a:noAutofit/>
          </a:bodyPr>
          <a:lstStyle/>
          <a:p>
            <a:pPr marL="457200" lvl="0" indent="-387350" algn="l" rtl="0">
              <a:spcBef>
                <a:spcPts val="1200"/>
              </a:spcBef>
              <a:spcAft>
                <a:spcPts val="0"/>
              </a:spcAft>
              <a:buClr>
                <a:srgbClr val="023283"/>
              </a:buClr>
              <a:buSzPts val="2500"/>
              <a:buFont typeface="Comfortaa"/>
              <a:buChar char="●"/>
            </a:pPr>
            <a:r>
              <a:rPr lang="en" sz="2500">
                <a:solidFill>
                  <a:srgbClr val="023283"/>
                </a:solidFill>
                <a:latin typeface="Comfortaa"/>
                <a:ea typeface="Comfortaa"/>
                <a:cs typeface="Comfortaa"/>
                <a:sym typeface="Comfortaa"/>
              </a:rPr>
              <a:t>Tab switch</a:t>
            </a:r>
            <a:endParaRPr sz="2500">
              <a:solidFill>
                <a:srgbClr val="023283"/>
              </a:solidFill>
              <a:latin typeface="Comfortaa"/>
              <a:ea typeface="Comfortaa"/>
              <a:cs typeface="Comfortaa"/>
              <a:sym typeface="Comfortaa"/>
            </a:endParaRPr>
          </a:p>
          <a:p>
            <a:pPr marL="457200" lvl="0" indent="-387350" algn="l" rtl="0">
              <a:spcBef>
                <a:spcPts val="0"/>
              </a:spcBef>
              <a:spcAft>
                <a:spcPts val="0"/>
              </a:spcAft>
              <a:buClr>
                <a:srgbClr val="023283"/>
              </a:buClr>
              <a:buSzPts val="2500"/>
              <a:buFont typeface="Comfortaa"/>
              <a:buChar char="●"/>
            </a:pPr>
            <a:r>
              <a:rPr lang="en" sz="2500">
                <a:solidFill>
                  <a:srgbClr val="023283"/>
                </a:solidFill>
                <a:latin typeface="Comfortaa"/>
                <a:ea typeface="Comfortaa"/>
                <a:cs typeface="Comfortaa"/>
                <a:sym typeface="Comfortaa"/>
              </a:rPr>
              <a:t>Window resize</a:t>
            </a:r>
            <a:endParaRPr sz="2500">
              <a:solidFill>
                <a:srgbClr val="023283"/>
              </a:solidFill>
              <a:latin typeface="Comfortaa"/>
              <a:ea typeface="Comfortaa"/>
              <a:cs typeface="Comfortaa"/>
              <a:sym typeface="Comfortaa"/>
            </a:endParaRPr>
          </a:p>
          <a:p>
            <a:pPr marL="457200" lvl="0" indent="-387350" algn="l" rtl="0">
              <a:spcBef>
                <a:spcPts val="0"/>
              </a:spcBef>
              <a:spcAft>
                <a:spcPts val="0"/>
              </a:spcAft>
              <a:buClr>
                <a:srgbClr val="023283"/>
              </a:buClr>
              <a:buSzPts val="2500"/>
              <a:buFont typeface="Comfortaa"/>
              <a:buChar char="●"/>
            </a:pPr>
            <a:r>
              <a:rPr lang="en" sz="2500">
                <a:solidFill>
                  <a:srgbClr val="023283"/>
                </a:solidFill>
                <a:latin typeface="Comfortaa"/>
                <a:ea typeface="Comfortaa"/>
                <a:cs typeface="Comfortaa"/>
                <a:sym typeface="Comfortaa"/>
              </a:rPr>
              <a:t>Turn on warnings</a:t>
            </a:r>
            <a:endParaRPr sz="2500">
              <a:solidFill>
                <a:srgbClr val="023283"/>
              </a:solidFill>
              <a:latin typeface="Comfortaa"/>
              <a:ea typeface="Comfortaa"/>
              <a:cs typeface="Comfortaa"/>
              <a:sym typeface="Comfortaa"/>
            </a:endParaRPr>
          </a:p>
        </p:txBody>
      </p:sp>
      <p:sp>
        <p:nvSpPr>
          <p:cNvPr id="218" name="Google Shape;218;p23"/>
          <p:cNvSpPr txBox="1"/>
          <p:nvPr/>
        </p:nvSpPr>
        <p:spPr>
          <a:xfrm>
            <a:off x="1031575" y="447725"/>
            <a:ext cx="55074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800" b="1">
                <a:solidFill>
                  <a:srgbClr val="023283"/>
                </a:solidFill>
                <a:latin typeface="Comfortaa"/>
                <a:ea typeface="Comfortaa"/>
                <a:cs typeface="Comfortaa"/>
                <a:sym typeface="Comfortaa"/>
              </a:rPr>
              <a:t>Anti-cheating</a:t>
            </a:r>
            <a:endParaRPr sz="4800" b="1">
              <a:solidFill>
                <a:srgbClr val="023283"/>
              </a:solidFill>
              <a:latin typeface="Comfortaa"/>
              <a:ea typeface="Comfortaa"/>
              <a:cs typeface="Comfortaa"/>
              <a:sym typeface="Comfortaa"/>
            </a:endParaRPr>
          </a:p>
        </p:txBody>
      </p:sp>
      <p:sp>
        <p:nvSpPr>
          <p:cNvPr id="219" name="Google Shape;219;p23"/>
          <p:cNvSpPr/>
          <p:nvPr/>
        </p:nvSpPr>
        <p:spPr>
          <a:xfrm>
            <a:off x="6538975" y="3638575"/>
            <a:ext cx="3336600" cy="2684400"/>
          </a:xfrm>
          <a:prstGeom prst="rect">
            <a:avLst/>
          </a:pr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20" name="Google Shape;220;p23"/>
          <p:cNvPicPr preferRelativeResize="0"/>
          <p:nvPr/>
        </p:nvPicPr>
        <p:blipFill>
          <a:blip r:embed="rId5">
            <a:alphaModFix/>
          </a:blip>
          <a:stretch>
            <a:fillRect/>
          </a:stretch>
        </p:blipFill>
        <p:spPr>
          <a:xfrm>
            <a:off x="6367375" y="1515100"/>
            <a:ext cx="11596624" cy="55222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4"/>
        <p:cNvGrpSpPr/>
        <p:nvPr/>
      </p:nvGrpSpPr>
      <p:grpSpPr>
        <a:xfrm>
          <a:off x="0" y="0"/>
          <a:ext cx="0" cy="0"/>
          <a:chOff x="0" y="0"/>
          <a:chExt cx="0" cy="0"/>
        </a:xfrm>
      </p:grpSpPr>
      <p:grpSp>
        <p:nvGrpSpPr>
          <p:cNvPr id="225" name="Google Shape;225;p24"/>
          <p:cNvGrpSpPr/>
          <p:nvPr/>
        </p:nvGrpSpPr>
        <p:grpSpPr>
          <a:xfrm>
            <a:off x="540675" y="4574050"/>
            <a:ext cx="571500" cy="571500"/>
            <a:chOff x="0" y="0"/>
            <a:chExt cx="381000" cy="381000"/>
          </a:xfrm>
        </p:grpSpPr>
        <p:cxnSp>
          <p:nvCxnSpPr>
            <p:cNvPr id="226" name="Google Shape;226;p24"/>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27" name="Google Shape;227;p24"/>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28" name="Google Shape;228;p24"/>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29" name="Google Shape;229;p24"/>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230" name="Google Shape;230;p24"/>
          <p:cNvGrpSpPr/>
          <p:nvPr/>
        </p:nvGrpSpPr>
        <p:grpSpPr>
          <a:xfrm>
            <a:off x="16192500" y="8096250"/>
            <a:ext cx="571500" cy="571500"/>
            <a:chOff x="0" y="0"/>
            <a:chExt cx="381000" cy="381000"/>
          </a:xfrm>
        </p:grpSpPr>
        <p:cxnSp>
          <p:nvCxnSpPr>
            <p:cNvPr id="231" name="Google Shape;231;p24"/>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32" name="Google Shape;232;p24"/>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33" name="Google Shape;233;p24"/>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34" name="Google Shape;234;p24"/>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pic>
        <p:nvPicPr>
          <p:cNvPr id="235" name="Google Shape;235;p24"/>
          <p:cNvPicPr preferRelativeResize="0"/>
          <p:nvPr/>
        </p:nvPicPr>
        <p:blipFill rotWithShape="1">
          <a:blip r:embed="rId4">
            <a:alphaModFix/>
          </a:blip>
          <a:srcRect/>
          <a:stretch/>
        </p:blipFill>
        <p:spPr>
          <a:xfrm>
            <a:off x="-12" y="8849054"/>
            <a:ext cx="2597020" cy="1325562"/>
          </a:xfrm>
          <a:prstGeom prst="rect">
            <a:avLst/>
          </a:prstGeom>
          <a:noFill/>
          <a:ln>
            <a:noFill/>
          </a:ln>
        </p:spPr>
      </p:pic>
      <p:sp>
        <p:nvSpPr>
          <p:cNvPr id="236" name="Google Shape;236;p24"/>
          <p:cNvSpPr txBox="1"/>
          <p:nvPr/>
        </p:nvSpPr>
        <p:spPr>
          <a:xfrm>
            <a:off x="1306775" y="1751700"/>
            <a:ext cx="4866000" cy="5049000"/>
          </a:xfrm>
          <a:prstGeom prst="rect">
            <a:avLst/>
          </a:prstGeom>
          <a:noFill/>
          <a:ln>
            <a:noFill/>
          </a:ln>
        </p:spPr>
        <p:txBody>
          <a:bodyPr spcFirstLastPara="1" wrap="square" lIns="0" tIns="0" rIns="0" bIns="0" anchor="t" anchorCtr="0">
            <a:noAutofit/>
          </a:bodyPr>
          <a:lstStyle/>
          <a:p>
            <a:pPr marL="457200" lvl="0" indent="-387350" algn="l" rtl="0">
              <a:spcBef>
                <a:spcPts val="1200"/>
              </a:spcBef>
              <a:spcAft>
                <a:spcPts val="0"/>
              </a:spcAft>
              <a:buClr>
                <a:srgbClr val="023283"/>
              </a:buClr>
              <a:buSzPts val="2500"/>
              <a:buFont typeface="Comfortaa"/>
              <a:buChar char="●"/>
            </a:pPr>
            <a:r>
              <a:rPr lang="en" sz="2500">
                <a:solidFill>
                  <a:srgbClr val="023283"/>
                </a:solidFill>
                <a:latin typeface="Comfortaa"/>
                <a:ea typeface="Comfortaa"/>
                <a:cs typeface="Comfortaa"/>
                <a:sym typeface="Comfortaa"/>
              </a:rPr>
              <a:t>Import grades</a:t>
            </a:r>
            <a:endParaRPr sz="2500">
              <a:solidFill>
                <a:srgbClr val="023283"/>
              </a:solidFill>
              <a:latin typeface="Comfortaa"/>
              <a:ea typeface="Comfortaa"/>
              <a:cs typeface="Comfortaa"/>
              <a:sym typeface="Comfortaa"/>
            </a:endParaRPr>
          </a:p>
          <a:p>
            <a:pPr marL="457200" lvl="0" indent="-387350" algn="l" rtl="0">
              <a:spcBef>
                <a:spcPts val="0"/>
              </a:spcBef>
              <a:spcAft>
                <a:spcPts val="0"/>
              </a:spcAft>
              <a:buClr>
                <a:srgbClr val="023283"/>
              </a:buClr>
              <a:buSzPts val="2500"/>
              <a:buFont typeface="Comfortaa"/>
              <a:buChar char="●"/>
            </a:pPr>
            <a:r>
              <a:rPr lang="en" sz="2500">
                <a:solidFill>
                  <a:srgbClr val="023283"/>
                </a:solidFill>
                <a:latin typeface="Comfortaa"/>
                <a:ea typeface="Comfortaa"/>
                <a:cs typeface="Comfortaa"/>
                <a:sym typeface="Comfortaa"/>
              </a:rPr>
              <a:t>Updates automatically</a:t>
            </a:r>
            <a:endParaRPr sz="2500">
              <a:solidFill>
                <a:srgbClr val="023283"/>
              </a:solidFill>
              <a:latin typeface="Comfortaa"/>
              <a:ea typeface="Comfortaa"/>
              <a:cs typeface="Comfortaa"/>
              <a:sym typeface="Comfortaa"/>
            </a:endParaRPr>
          </a:p>
          <a:p>
            <a:pPr marL="457200" lvl="0" indent="-387350" algn="l" rtl="0">
              <a:spcBef>
                <a:spcPts val="0"/>
              </a:spcBef>
              <a:spcAft>
                <a:spcPts val="0"/>
              </a:spcAft>
              <a:buClr>
                <a:srgbClr val="023283"/>
              </a:buClr>
              <a:buSzPts val="2500"/>
              <a:buFont typeface="Comfortaa"/>
              <a:buChar char="●"/>
            </a:pPr>
            <a:r>
              <a:rPr lang="en" sz="2500">
                <a:solidFill>
                  <a:srgbClr val="023283"/>
                </a:solidFill>
                <a:latin typeface="Comfortaa"/>
                <a:ea typeface="Comfortaa"/>
                <a:cs typeface="Comfortaa"/>
                <a:sym typeface="Comfortaa"/>
              </a:rPr>
              <a:t>Export grades from Google Classroom to grading platform</a:t>
            </a:r>
            <a:endParaRPr sz="2500">
              <a:solidFill>
                <a:srgbClr val="023283"/>
              </a:solidFill>
              <a:latin typeface="Comfortaa"/>
              <a:ea typeface="Comfortaa"/>
              <a:cs typeface="Comfortaa"/>
              <a:sym typeface="Comfortaa"/>
            </a:endParaRPr>
          </a:p>
        </p:txBody>
      </p:sp>
      <p:sp>
        <p:nvSpPr>
          <p:cNvPr id="237" name="Google Shape;237;p24"/>
          <p:cNvSpPr txBox="1"/>
          <p:nvPr/>
        </p:nvSpPr>
        <p:spPr>
          <a:xfrm>
            <a:off x="1031575" y="447725"/>
            <a:ext cx="6315600" cy="869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200" b="1">
                <a:solidFill>
                  <a:srgbClr val="023283"/>
                </a:solidFill>
                <a:latin typeface="Comfortaa"/>
                <a:ea typeface="Comfortaa"/>
                <a:cs typeface="Comfortaa"/>
                <a:sym typeface="Comfortaa"/>
              </a:rPr>
              <a:t>Google Classroom</a:t>
            </a:r>
            <a:endParaRPr sz="4200" b="1">
              <a:solidFill>
                <a:srgbClr val="023283"/>
              </a:solidFill>
              <a:latin typeface="Comfortaa"/>
              <a:ea typeface="Comfortaa"/>
              <a:cs typeface="Comfortaa"/>
              <a:sym typeface="Comfortaa"/>
            </a:endParaRPr>
          </a:p>
        </p:txBody>
      </p:sp>
      <p:sp>
        <p:nvSpPr>
          <p:cNvPr id="238" name="Google Shape;238;p24"/>
          <p:cNvSpPr/>
          <p:nvPr/>
        </p:nvSpPr>
        <p:spPr>
          <a:xfrm>
            <a:off x="6582250" y="3479825"/>
            <a:ext cx="1890600" cy="571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9" name="Google Shape;239;p24"/>
          <p:cNvSpPr/>
          <p:nvPr/>
        </p:nvSpPr>
        <p:spPr>
          <a:xfrm>
            <a:off x="6648050" y="4743475"/>
            <a:ext cx="1890600" cy="571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0" name="Google Shape;240;p24"/>
          <p:cNvSpPr/>
          <p:nvPr/>
        </p:nvSpPr>
        <p:spPr>
          <a:xfrm>
            <a:off x="6648050" y="6007125"/>
            <a:ext cx="1890600" cy="571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1" name="Google Shape;241;p24"/>
          <p:cNvSpPr/>
          <p:nvPr/>
        </p:nvSpPr>
        <p:spPr>
          <a:xfrm>
            <a:off x="6648050" y="4111650"/>
            <a:ext cx="1890600" cy="571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2" name="Google Shape;242;p24"/>
          <p:cNvSpPr/>
          <p:nvPr/>
        </p:nvSpPr>
        <p:spPr>
          <a:xfrm>
            <a:off x="6648050" y="5375300"/>
            <a:ext cx="1890600" cy="571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43" name="Google Shape;243;p24"/>
          <p:cNvPicPr preferRelativeResize="0"/>
          <p:nvPr/>
        </p:nvPicPr>
        <p:blipFill>
          <a:blip r:embed="rId5">
            <a:alphaModFix/>
          </a:blip>
          <a:stretch>
            <a:fillRect/>
          </a:stretch>
        </p:blipFill>
        <p:spPr>
          <a:xfrm>
            <a:off x="6474425" y="1322425"/>
            <a:ext cx="11091749" cy="590756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25"/>
          <p:cNvSpPr/>
          <p:nvPr/>
        </p:nvSpPr>
        <p:spPr>
          <a:xfrm>
            <a:off x="0" y="0"/>
            <a:ext cx="18288000" cy="10287000"/>
          </a:xfrm>
          <a:prstGeom prst="rect">
            <a:avLst/>
          </a:prstGeom>
          <a:solidFill>
            <a:srgbClr val="FFFFFF"/>
          </a:solidFill>
          <a:ln>
            <a:noFill/>
          </a:ln>
        </p:spPr>
        <p:txBody>
          <a:bodyPr spcFirstLastPara="1" wrap="square" lIns="0" tIns="0" rIns="0" bIns="0" anchor="ctr" anchorCtr="0">
            <a:noAutofit/>
          </a:bodyPr>
          <a:lstStyle/>
          <a:p>
            <a:pPr marL="0" lvl="0" indent="0" algn="l" rtl="0">
              <a:spcBef>
                <a:spcPts val="0"/>
              </a:spcBef>
              <a:spcAft>
                <a:spcPts val="0"/>
              </a:spcAft>
              <a:buNone/>
            </a:pPr>
            <a:endParaRPr/>
          </a:p>
        </p:txBody>
      </p:sp>
      <p:grpSp>
        <p:nvGrpSpPr>
          <p:cNvPr id="249" name="Google Shape;249;p25"/>
          <p:cNvGrpSpPr/>
          <p:nvPr/>
        </p:nvGrpSpPr>
        <p:grpSpPr>
          <a:xfrm>
            <a:off x="1428750" y="1428750"/>
            <a:ext cx="571500" cy="571500"/>
            <a:chOff x="0" y="0"/>
            <a:chExt cx="381000" cy="381000"/>
          </a:xfrm>
        </p:grpSpPr>
        <p:cxnSp>
          <p:nvCxnSpPr>
            <p:cNvPr id="250" name="Google Shape;250;p25"/>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51" name="Google Shape;251;p25"/>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52" name="Google Shape;252;p25"/>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53" name="Google Shape;253;p25"/>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grpSp>
        <p:nvGrpSpPr>
          <p:cNvPr id="254" name="Google Shape;254;p25"/>
          <p:cNvGrpSpPr/>
          <p:nvPr/>
        </p:nvGrpSpPr>
        <p:grpSpPr>
          <a:xfrm>
            <a:off x="16192500" y="8096250"/>
            <a:ext cx="571500" cy="571500"/>
            <a:chOff x="0" y="0"/>
            <a:chExt cx="381000" cy="381000"/>
          </a:xfrm>
        </p:grpSpPr>
        <p:cxnSp>
          <p:nvCxnSpPr>
            <p:cNvPr id="255" name="Google Shape;255;p25"/>
            <p:cNvCxnSpPr/>
            <p:nvPr/>
          </p:nvCxnSpPr>
          <p:spPr>
            <a:xfrm>
              <a:off x="190500" y="0"/>
              <a:ext cx="0" cy="3810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56" name="Google Shape;256;p25"/>
            <p:cNvCxnSpPr/>
            <p:nvPr/>
          </p:nvCxnSpPr>
          <p:spPr>
            <a:xfrm>
              <a:off x="0" y="190500"/>
              <a:ext cx="381000" cy="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57" name="Google Shape;257;p25"/>
            <p:cNvCxnSpPr/>
            <p:nvPr/>
          </p:nvCxnSpPr>
          <p:spPr>
            <a:xfrm>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cxnSp>
          <p:nvCxnSpPr>
            <p:cNvPr id="258" name="Google Shape;258;p25"/>
            <p:cNvCxnSpPr/>
            <p:nvPr/>
          </p:nvCxnSpPr>
          <p:spPr>
            <a:xfrm rot="10800000" flipH="1">
              <a:off x="76200" y="76200"/>
              <a:ext cx="228600" cy="228600"/>
            </a:xfrm>
            <a:prstGeom prst="straightConnector1">
              <a:avLst/>
            </a:prstGeom>
            <a:solidFill>
              <a:srgbClr val="FFFFFF"/>
            </a:solidFill>
            <a:ln w="38100" cap="rnd" cmpd="sng">
              <a:solidFill>
                <a:srgbClr val="023283"/>
              </a:solidFill>
              <a:prstDash val="solid"/>
              <a:round/>
              <a:headEnd type="none" w="sm" len="sm"/>
              <a:tailEnd type="none" w="sm" len="sm"/>
            </a:ln>
          </p:spPr>
        </p:cxnSp>
      </p:grpSp>
      <p:sp>
        <p:nvSpPr>
          <p:cNvPr id="259" name="Google Shape;259;p25"/>
          <p:cNvSpPr txBox="1"/>
          <p:nvPr/>
        </p:nvSpPr>
        <p:spPr>
          <a:xfrm>
            <a:off x="2286000" y="1047750"/>
            <a:ext cx="13716000" cy="1714500"/>
          </a:xfrm>
          <a:prstGeom prst="rect">
            <a:avLst/>
          </a:prstGeom>
          <a:noFill/>
          <a:ln>
            <a:noFill/>
          </a:ln>
        </p:spPr>
        <p:txBody>
          <a:bodyPr spcFirstLastPara="1" wrap="square" lIns="0" tIns="0" rIns="0" bIns="0" anchor="t" anchorCtr="0">
            <a:noAutofit/>
          </a:bodyPr>
          <a:lstStyle/>
          <a:p>
            <a:pPr marL="0" lvl="0" indent="0" algn="l" rtl="0">
              <a:spcBef>
                <a:spcPts val="1125"/>
              </a:spcBef>
              <a:spcAft>
                <a:spcPts val="0"/>
              </a:spcAft>
              <a:buNone/>
            </a:pPr>
            <a:r>
              <a:rPr lang="en" sz="6000" b="1">
                <a:solidFill>
                  <a:srgbClr val="023283"/>
                </a:solidFill>
                <a:latin typeface="Comfortaa"/>
                <a:ea typeface="Comfortaa"/>
                <a:cs typeface="Comfortaa"/>
                <a:sym typeface="Comfortaa"/>
              </a:rPr>
              <a:t>Questions?</a:t>
            </a:r>
            <a:endParaRPr sz="6000" b="1">
              <a:solidFill>
                <a:srgbClr val="023283"/>
              </a:solidFill>
              <a:latin typeface="Comfortaa"/>
              <a:ea typeface="Comfortaa"/>
              <a:cs typeface="Comfortaa"/>
              <a:sym typeface="Comfortaa"/>
            </a:endParaRPr>
          </a:p>
        </p:txBody>
      </p:sp>
      <p:sp>
        <p:nvSpPr>
          <p:cNvPr id="260" name="Google Shape;260;p25"/>
          <p:cNvSpPr txBox="1"/>
          <p:nvPr/>
        </p:nvSpPr>
        <p:spPr>
          <a:xfrm>
            <a:off x="2000250" y="2467825"/>
            <a:ext cx="13716000" cy="4000500"/>
          </a:xfrm>
          <a:prstGeom prst="rect">
            <a:avLst/>
          </a:prstGeom>
          <a:noFill/>
          <a:ln>
            <a:noFill/>
          </a:ln>
        </p:spPr>
        <p:txBody>
          <a:bodyPr spcFirstLastPara="1" wrap="square" lIns="381000" tIns="0" rIns="0" bIns="0" anchor="t" anchorCtr="0">
            <a:noAutofit/>
          </a:bodyPr>
          <a:lstStyle/>
          <a:p>
            <a:pPr marL="457200" lvl="0" indent="-444500" algn="l" rtl="0">
              <a:spcBef>
                <a:spcPts val="0"/>
              </a:spcBef>
              <a:spcAft>
                <a:spcPts val="0"/>
              </a:spcAft>
              <a:buClr>
                <a:srgbClr val="023283"/>
              </a:buClr>
              <a:buSzPts val="3400"/>
              <a:buFont typeface="Arial"/>
              <a:buChar char="●"/>
            </a:pPr>
            <a:r>
              <a:rPr lang="en" sz="3400" b="1">
                <a:solidFill>
                  <a:srgbClr val="023283"/>
                </a:solidFill>
                <a:latin typeface="Comfortaa"/>
                <a:ea typeface="Comfortaa"/>
                <a:cs typeface="Comfortaa"/>
                <a:sym typeface="Comfortaa"/>
              </a:rPr>
              <a:t>Karen Yancy</a:t>
            </a:r>
            <a:endParaRPr sz="3400" b="1">
              <a:solidFill>
                <a:srgbClr val="023283"/>
              </a:solidFill>
              <a:latin typeface="Comfortaa"/>
              <a:ea typeface="Comfortaa"/>
              <a:cs typeface="Comfortaa"/>
              <a:sym typeface="Comfortaa"/>
            </a:endParaRPr>
          </a:p>
          <a:p>
            <a:pPr marL="914400" lvl="1" indent="-444500" algn="l" rtl="0">
              <a:spcBef>
                <a:spcPts val="2625"/>
              </a:spcBef>
              <a:spcAft>
                <a:spcPts val="0"/>
              </a:spcAft>
              <a:buClr>
                <a:srgbClr val="023283"/>
              </a:buClr>
              <a:buSzPts val="3400"/>
              <a:buFont typeface="Comfortaa"/>
              <a:buChar char="○"/>
            </a:pPr>
            <a:r>
              <a:rPr lang="en" sz="3400" b="1" u="sng">
                <a:solidFill>
                  <a:schemeClr val="hlink"/>
                </a:solidFill>
                <a:latin typeface="Comfortaa"/>
                <a:ea typeface="Comfortaa"/>
                <a:cs typeface="Comfortaa"/>
                <a:sym typeface="Comfortaa"/>
                <a:hlinkClick r:id="rId3"/>
              </a:rPr>
              <a:t>yancyk@joshuaisd.org</a:t>
            </a:r>
            <a:endParaRPr sz="3400" b="1">
              <a:solidFill>
                <a:srgbClr val="023283"/>
              </a:solidFill>
              <a:latin typeface="Comfortaa"/>
              <a:ea typeface="Comfortaa"/>
              <a:cs typeface="Comfortaa"/>
              <a:sym typeface="Comfortaa"/>
            </a:endParaRPr>
          </a:p>
          <a:p>
            <a:pPr marL="457200" lvl="0" indent="-444500" algn="l" rtl="0">
              <a:spcBef>
                <a:spcPts val="2625"/>
              </a:spcBef>
              <a:spcAft>
                <a:spcPts val="0"/>
              </a:spcAft>
              <a:buClr>
                <a:srgbClr val="023283"/>
              </a:buClr>
              <a:buSzPts val="3400"/>
              <a:buFont typeface="Comfortaa"/>
              <a:buChar char="●"/>
            </a:pPr>
            <a:r>
              <a:rPr lang="en" sz="3400" b="1">
                <a:solidFill>
                  <a:srgbClr val="023283"/>
                </a:solidFill>
                <a:latin typeface="Comfortaa"/>
                <a:ea typeface="Comfortaa"/>
                <a:cs typeface="Comfortaa"/>
                <a:sym typeface="Comfortaa"/>
              </a:rPr>
              <a:t>Katie Beth Miller</a:t>
            </a:r>
            <a:endParaRPr sz="3400" b="1">
              <a:solidFill>
                <a:srgbClr val="023283"/>
              </a:solidFill>
              <a:latin typeface="Comfortaa"/>
              <a:ea typeface="Comfortaa"/>
              <a:cs typeface="Comfortaa"/>
              <a:sym typeface="Comfortaa"/>
            </a:endParaRPr>
          </a:p>
          <a:p>
            <a:pPr marL="914400" lvl="1" indent="-444500" algn="l" rtl="0">
              <a:spcBef>
                <a:spcPts val="2625"/>
              </a:spcBef>
              <a:spcAft>
                <a:spcPts val="2625"/>
              </a:spcAft>
              <a:buClr>
                <a:srgbClr val="023283"/>
              </a:buClr>
              <a:buSzPts val="3400"/>
              <a:buFont typeface="Comfortaa"/>
              <a:buChar char="○"/>
            </a:pPr>
            <a:r>
              <a:rPr lang="en" sz="3400" b="1" u="sng">
                <a:solidFill>
                  <a:schemeClr val="hlink"/>
                </a:solidFill>
                <a:latin typeface="Comfortaa"/>
                <a:ea typeface="Comfortaa"/>
                <a:cs typeface="Comfortaa"/>
                <a:sym typeface="Comfortaa"/>
                <a:hlinkClick r:id="rId4"/>
              </a:rPr>
              <a:t>millerk@joshuaisd.org</a:t>
            </a:r>
            <a:r>
              <a:rPr lang="en" sz="3400" b="1">
                <a:solidFill>
                  <a:srgbClr val="023283"/>
                </a:solidFill>
                <a:latin typeface="Comfortaa"/>
                <a:ea typeface="Comfortaa"/>
                <a:cs typeface="Comfortaa"/>
                <a:sym typeface="Comfortaa"/>
              </a:rPr>
              <a:t> </a:t>
            </a:r>
            <a:endParaRPr sz="3400" b="1">
              <a:solidFill>
                <a:srgbClr val="023283"/>
              </a:solidFill>
              <a:latin typeface="Comfortaa"/>
              <a:ea typeface="Comfortaa"/>
              <a:cs typeface="Comfortaa"/>
              <a:sym typeface="Comfortaa"/>
            </a:endParaRPr>
          </a:p>
        </p:txBody>
      </p:sp>
      <p:pic>
        <p:nvPicPr>
          <p:cNvPr id="261" name="Google Shape;261;p25"/>
          <p:cNvPicPr preferRelativeResize="0"/>
          <p:nvPr/>
        </p:nvPicPr>
        <p:blipFill rotWithShape="1">
          <a:blip r:embed="rId5">
            <a:alphaModFix/>
          </a:blip>
          <a:srcRect/>
          <a:stretch/>
        </p:blipFill>
        <p:spPr>
          <a:xfrm>
            <a:off x="0" y="8871026"/>
            <a:ext cx="2596999" cy="1415974"/>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772</Words>
  <Application>Microsoft Office PowerPoint</Application>
  <PresentationFormat>Custom</PresentationFormat>
  <Paragraphs>128</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Comfortaa</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James LeBlanc</dc:creator>
  <cp:lastModifiedBy>James LeBlanc</cp:lastModifiedBy>
  <cp:revision>1</cp:revision>
  <dcterms:modified xsi:type="dcterms:W3CDTF">2026-09-25T17:02:30Z</dcterms:modified>
</cp:coreProperties>
</file>