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9" r:id="rId7"/>
    <p:sldId id="266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02"/>
    <a:srgbClr val="1578BC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1" autoAdjust="0"/>
    <p:restoredTop sz="84561" autoAdjust="0"/>
  </p:normalViewPr>
  <p:slideViewPr>
    <p:cSldViewPr>
      <p:cViewPr varScale="1">
        <p:scale>
          <a:sx n="92" d="100"/>
          <a:sy n="92" d="100"/>
        </p:scale>
        <p:origin x="1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2" y="-468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commentAuthors" Target="commentAuthor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6/10/17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89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11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36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2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01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8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8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0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80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70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7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01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1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96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63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99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4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2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3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2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381833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sz="4000"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Cybersecurity and Personal Finance: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66800" y="4181083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Identity Theft</a:t>
            </a:r>
            <a:r>
              <a:rPr lang="en-US" sz="3200" b="1" baseline="0" dirty="0" smtClean="0"/>
              <a:t> by </a:t>
            </a:r>
            <a:br>
              <a:rPr lang="en-US" sz="3200" b="1" baseline="0" dirty="0" smtClean="0"/>
            </a:br>
            <a:r>
              <a:rPr lang="en-US" sz="3200" b="1" baseline="0" dirty="0" smtClean="0"/>
              <a:t>Sue Lynn </a:t>
            </a:r>
            <a:r>
              <a:rPr lang="en-US" sz="3200" b="1" baseline="0" dirty="0" err="1" smtClean="0"/>
              <a:t>Sasser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youtube.com/watch?v=PWJMMIwjWY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netsmartz.org/NetSmartzKids/PasswordRa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7086600" cy="841375"/>
          </a:xfrm>
        </p:spPr>
        <p:txBody>
          <a:bodyPr/>
          <a:lstStyle/>
          <a:p>
            <a:r>
              <a:rPr lang="en-US" dirty="0" smtClean="0"/>
              <a:t>Cybersecurity and 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Identity Theft and Fraud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3791" y="1371600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Identity theft and fraud are very similar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Personal information is stolen, such as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Name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Social Security Number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Address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Phone number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Bank account number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Credit card number</a:t>
            </a:r>
          </a:p>
          <a:p>
            <a:pPr lvl="3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Password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stolen information is then used to buy things, leaving you to pay the bills or to prove you did not buy them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 sz="2800" dirty="0"/>
              <a:t>Identity Theft and Fraud (continued)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if Johnny stole Malia’s credit card number and purchased new clothes for the awards ceremony?</a:t>
            </a: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Malia would have to prove he did it or pay the bill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Being a victim of identity theft or fraud is much more serious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 just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having someone steal your essay.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Identity theft can create very difficult situations for the victim to resolve.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is identity theft growing?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Electronic access to databases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Tossing paper with personal information into the trash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Online access for individuals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Social media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Chat rooms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Emails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Online surveys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Potential Sources of Identity Theft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Posting personal information on social media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Giving out personal information in a chatroom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Responding to emails asking for personal information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Answering online surveys that require personal information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Others???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476" y="609600"/>
            <a:ext cx="8229600" cy="609600"/>
          </a:xfrm>
        </p:spPr>
        <p:txBody>
          <a:bodyPr/>
          <a:lstStyle/>
          <a:p>
            <a:r>
              <a:rPr lang="en-US" sz="2800" dirty="0"/>
              <a:t>Even cell phones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People store important information on cell phones and tablets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not protected, someone can easily access that information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Protect cell phone and other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2161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Remember…….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Protecting personal information is important, even if you do not have a bank account or a credit card.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Someone can still steal your identity and use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476" y="3276600"/>
            <a:ext cx="8229600" cy="609600"/>
          </a:xfrm>
        </p:spPr>
        <p:txBody>
          <a:bodyPr/>
          <a:lstStyle/>
          <a:p>
            <a:pPr algn="ctr"/>
            <a:r>
              <a:rPr lang="en-US" dirty="0"/>
              <a:t>Activity #1</a:t>
            </a:r>
          </a:p>
        </p:txBody>
      </p:sp>
    </p:spTree>
    <p:extLst>
      <p:ext uri="{BB962C8B-B14F-4D97-AF65-F5344CB8AC3E}">
        <p14:creationId xmlns:p14="http://schemas.microsoft.com/office/powerpoint/2010/main" val="11871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Identity Theft and Credit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Have you ever loaned money to a friend who did not repay you?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did it make you feel?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if you found out that friend had borrowed from several others in class and did not repay them either?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Would you want to loan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friend more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money?</a:t>
            </a:r>
          </a:p>
        </p:txBody>
      </p:sp>
    </p:spTree>
    <p:extLst>
      <p:ext uri="{BB962C8B-B14F-4D97-AF65-F5344CB8AC3E}">
        <p14:creationId xmlns:p14="http://schemas.microsoft.com/office/powerpoint/2010/main" val="15160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 and Credit (continued)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9209" y="1371600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Failing to repay your friends gives them a bad impression of you.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also want to know if you repay your bills when you ask to borrow money from them.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Credit History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Credit cards are an easy way to get credit.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credit cards, you can buy today and pay for things later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would you think if someone used your credit card to make purchases?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would you think if someone got a credit card in your name and you did not even know about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476" y="533400"/>
            <a:ext cx="8229600" cy="914400"/>
          </a:xfrm>
        </p:spPr>
        <p:txBody>
          <a:bodyPr/>
          <a:lstStyle/>
          <a:p>
            <a:r>
              <a:rPr lang="en-US" sz="2800" dirty="0"/>
              <a:t>Identity Theft and Credit (continued)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would you feel if someone used your credit card to make purchases?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would you feel if someone got a credit card in your name and you did not even know about it – and made purchases?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Both are examples of identity theft.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both examples, you must prove it was not you who made those purchases.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you cannot prove it, then you are responsible for paying the bills!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476" y="685800"/>
            <a:ext cx="8229600" cy="609600"/>
          </a:xfrm>
        </p:spPr>
        <p:txBody>
          <a:bodyPr/>
          <a:lstStyle/>
          <a:p>
            <a:r>
              <a:rPr lang="en-US" sz="2800" dirty="0"/>
              <a:t>Lesson 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55945" y="1676400"/>
            <a:ext cx="7759405" cy="2441575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Recognize the importance of protecting yourself from identity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theft.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Determine the relationship between identity theft and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fraud.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Explain the history and the role of Social Security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identity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theft.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Apply the concept of identity theft to the use of credit cards and other personal information such as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ecurity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umbers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passwords.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Discuss how to protect yourself from identity theft.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Identity Theft and Bank Account Numbers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Bank Account Numbers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Issued by a bank when you open an account</a:t>
            </a:r>
          </a:p>
          <a:p>
            <a:pPr lvl="3">
              <a:buFont typeface="Wingdings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Checking Account</a:t>
            </a:r>
          </a:p>
          <a:p>
            <a:pPr lvl="3">
              <a:buFont typeface="Wingdings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Savings Account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Unique to you and to your account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Provides you and only you access to your money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sz="2800" dirty="0"/>
              <a:t>dentity Theft and Social Security Numbers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Social Security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Issued by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Federal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overnment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Basically serve as a national identification number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Unique to you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Provides you and only you access to your personal information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Used to track your credit history (your use of credit) 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uses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u="sng" dirty="0">
                <a:hlinkClick r:id="rId3"/>
              </a:rPr>
              <a:t>https://www.youtube.com/watch?v=PWJMMIwjWYE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z="2800" dirty="0"/>
              <a:t>Review of Social Security Numbers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ecurity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umber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are they used?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Why are they important?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Why should you protect you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ecurity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umber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others?</a:t>
            </a:r>
          </a:p>
        </p:txBody>
      </p:sp>
    </p:spTree>
    <p:extLst>
      <p:ext uri="{BB962C8B-B14F-4D97-AF65-F5344CB8AC3E}">
        <p14:creationId xmlns:p14="http://schemas.microsoft.com/office/powerpoint/2010/main" val="2598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2438400"/>
            <a:ext cx="914400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4A80"/>
                </a:solidFill>
                <a:latin typeface="Gill Sans"/>
                <a:ea typeface="ＭＳ Ｐゴシック" charset="-128"/>
                <a:cs typeface="Gill San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80"/>
                </a:solidFill>
                <a:latin typeface="Gill Sans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80"/>
                </a:solidFill>
                <a:latin typeface="Gill Sans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80"/>
                </a:solidFill>
                <a:latin typeface="Gill Sans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80"/>
                </a:solidFill>
                <a:latin typeface="Gill San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kern="0" smtClean="0"/>
              <a:t>Activity #2</a:t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sz="2000" kern="0" smtClean="0">
                <a:hlinkClick r:id="rId3"/>
              </a:rPr>
              <a:t>http://www.netsmartz.org/NetSmartzKids/PasswordRap</a:t>
            </a:r>
            <a:r>
              <a:rPr lang="en-US" sz="3600" kern="0" smtClean="0"/>
              <a:t/>
            </a:r>
            <a:br>
              <a:rPr lang="en-US" sz="3600" kern="0" smtClean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252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7720" y="2286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Anyone can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become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victim of identity theft – even you!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Even if you do not have a credit card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Even if you do not have a bank account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Even if you do not have a computer or tablet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Even if you do not have a cell phone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Protecting personal information reduces the potential for becoming 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victim.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Talk with your parents/guardians about ways to protect your personal information and theirs.</a:t>
            </a:r>
          </a:p>
        </p:txBody>
      </p:sp>
    </p:spTree>
    <p:extLst>
      <p:ext uri="{BB962C8B-B14F-4D97-AF65-F5344CB8AC3E}">
        <p14:creationId xmlns:p14="http://schemas.microsoft.com/office/powerpoint/2010/main" val="13360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945" y="609600"/>
            <a:ext cx="8229600" cy="609600"/>
          </a:xfrm>
        </p:spPr>
        <p:txBody>
          <a:bodyPr/>
          <a:lstStyle/>
          <a:p>
            <a:r>
              <a:rPr lang="en-US" altLang="en-US" sz="2800" dirty="0" smtClean="0">
                <a:latin typeface="AvantGarde-Book" pitchFamily="32" charset="0"/>
              </a:rPr>
              <a:t>Introduction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1500" y="1575449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Identity theft is one of the fastest growing crimes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Technology provides easy access to everyone’s personal information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“Hackers” attempt to gain access to databases </a:t>
            </a: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Government</a:t>
            </a: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Banks and other financial institutions</a:t>
            </a:r>
          </a:p>
          <a:p>
            <a:pPr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private businesses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Identity theft creates problems for business, for government, and for individuals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Understanding how to protect yourself from identity theft is important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476" y="609600"/>
            <a:ext cx="8229600" cy="609600"/>
          </a:xfrm>
        </p:spPr>
        <p:txBody>
          <a:bodyPr/>
          <a:lstStyle/>
          <a:p>
            <a:r>
              <a:rPr lang="en-US" sz="2800" dirty="0"/>
              <a:t>Opening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identity theft?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can you protect yourself from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becoming a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victim?</a:t>
            </a:r>
          </a:p>
        </p:txBody>
      </p:sp>
    </p:spTree>
    <p:extLst>
      <p:ext uri="{BB962C8B-B14F-4D97-AF65-F5344CB8AC3E}">
        <p14:creationId xmlns:p14="http://schemas.microsoft.com/office/powerpoint/2010/main" val="6719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sz="2800" dirty="0"/>
              <a:t>Answers to Opening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identity theft?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deliberate use of someone else’s identity (name and personal information), usually for financial gain</a:t>
            </a:r>
          </a:p>
          <a:p>
            <a:pPr lvl="1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can you protect yourself from becoming a victim?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Take steps to protect your personal information such as passwords and Social Security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sz="2800" dirty="0"/>
              <a:t>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Anyone can become a victim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Identity theft can cause multiple problems for the victim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prevent you from getting credit cards or other loans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prevent you from getting a school loan for your college education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prevent you from buying a house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prevent you from getting a job</a:t>
            </a:r>
          </a:p>
        </p:txBody>
      </p:sp>
    </p:spTree>
    <p:extLst>
      <p:ext uri="{BB962C8B-B14F-4D97-AF65-F5344CB8AC3E}">
        <p14:creationId xmlns:p14="http://schemas.microsoft.com/office/powerpoint/2010/main" val="21118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210" y="685800"/>
            <a:ext cx="8229600" cy="609600"/>
          </a:xfrm>
        </p:spPr>
        <p:txBody>
          <a:bodyPr/>
          <a:lstStyle/>
          <a:p>
            <a:r>
              <a:rPr lang="en-US" sz="2800" dirty="0"/>
              <a:t>Essay Scenario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3065" y="1447800"/>
            <a:ext cx="7886700" cy="4351338"/>
          </a:xfrm>
        </p:spPr>
        <p:txBody>
          <a:bodyPr/>
          <a:lstStyle/>
          <a:p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Fastview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Middle School is preparing for its annual essay competition.  Winners will be announced at a special ceremony this morning.  Everyone is gathered in the auditorium and excited to hear who will win.  Now, the big moment has come.  </a:t>
            </a:r>
          </a:p>
          <a:p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Mrs. Rodriquez announces the top three essay winners and Johnny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wins first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place.  Everyone is surprised as he slowly walks up to receive his award and a gift certificate for $100.   </a:t>
            </a:r>
          </a:p>
          <a:p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Johnny starts reading his essay to all of the students, Malia realizes that he is reading 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her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essay.  How could this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happen?  She was happy when they said she got second place, but now she’s angry and confused.  She wants to know how Johnny got a copy of the first one she wrote and tossed in the trash before starting over on a new paper.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Essay Scenario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should Malia do?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can she prove it was her essay?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things like this ever happen?</a:t>
            </a:r>
          </a:p>
        </p:txBody>
      </p:sp>
    </p:spTree>
    <p:extLst>
      <p:ext uri="{BB962C8B-B14F-4D97-AF65-F5344CB8AC3E}">
        <p14:creationId xmlns:p14="http://schemas.microsoft.com/office/powerpoint/2010/main" val="11564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258" y="609600"/>
            <a:ext cx="8229600" cy="609600"/>
          </a:xfrm>
        </p:spPr>
        <p:txBody>
          <a:bodyPr/>
          <a:lstStyle/>
          <a:p>
            <a:r>
              <a:rPr lang="en-US" sz="2800" dirty="0"/>
              <a:t>Essay Scenario Recap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Cybersecurity and Personal Finance: Identity Theft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Malia is a victim of fraud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Johnny took her essay without her permission and used it for his own gain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 of fraud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Deliberate attempt to gain from deceiving or misleading others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burden of proof is on Malia</a:t>
            </a:r>
          </a:p>
          <a:p>
            <a:pPr lvl="2">
              <a:buFont typeface="Courier New" charset="0"/>
              <a:buChar char="o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Malia will have to show proof that Johnny stole her essay and entered it in the competition</a:t>
            </a:r>
          </a:p>
        </p:txBody>
      </p:sp>
    </p:spTree>
    <p:extLst>
      <p:ext uri="{BB962C8B-B14F-4D97-AF65-F5344CB8AC3E}">
        <p14:creationId xmlns:p14="http://schemas.microsoft.com/office/powerpoint/2010/main" val="40758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297DD3-A2EA-4D53-B11C-2136071F829E}">
  <ds:schemaRefs>
    <ds:schemaRef ds:uri="6f5f0874-9380-45e6-a4b7-6b39252ece02"/>
    <ds:schemaRef ds:uri="http://schemas.microsoft.com/office/2006/metadata/properties"/>
    <ds:schemaRef ds:uri="http://purl.org/dc/dcmitype/"/>
    <ds:schemaRef ds:uri="f585725c-6fad-472e-a48b-c8f76591c91b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106161</TotalTime>
  <Words>1364</Words>
  <Application>Microsoft Macintosh PowerPoint</Application>
  <PresentationFormat>On-screen Show (4:3)</PresentationFormat>
  <Paragraphs>233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AvantGarde-Book</vt:lpstr>
      <vt:lpstr>BankGothic Md BT</vt:lpstr>
      <vt:lpstr>Calibri</vt:lpstr>
      <vt:lpstr>Calibri Light</vt:lpstr>
      <vt:lpstr>Courier New</vt:lpstr>
      <vt:lpstr>Gill Sans</vt:lpstr>
      <vt:lpstr>ＭＳ Ｐゴシック</vt:lpstr>
      <vt:lpstr>Wingdings</vt:lpstr>
      <vt:lpstr>Arial</vt:lpstr>
      <vt:lpstr>Blank Presentation</vt:lpstr>
      <vt:lpstr>Custom Design</vt:lpstr>
      <vt:lpstr>Cybersecurity and Personal Finance</vt:lpstr>
      <vt:lpstr>Lesson Objectives</vt:lpstr>
      <vt:lpstr>Introduction</vt:lpstr>
      <vt:lpstr>Opening Questions</vt:lpstr>
      <vt:lpstr>Answers to Opening Questions</vt:lpstr>
      <vt:lpstr>Overview</vt:lpstr>
      <vt:lpstr>Essay Scenario</vt:lpstr>
      <vt:lpstr>Essay Scenario Questions</vt:lpstr>
      <vt:lpstr>Essay Scenario Recap</vt:lpstr>
      <vt:lpstr>Identity Theft and Fraud</vt:lpstr>
      <vt:lpstr>Identity Theft and Fraud (continued)</vt:lpstr>
      <vt:lpstr>Why is identity theft growing?</vt:lpstr>
      <vt:lpstr>Potential Sources of Identity Theft</vt:lpstr>
      <vt:lpstr>Even cell phones!</vt:lpstr>
      <vt:lpstr>Remember…….</vt:lpstr>
      <vt:lpstr>Activity #1</vt:lpstr>
      <vt:lpstr>Identity Theft and Credit</vt:lpstr>
      <vt:lpstr>Identity Theft and Credit (continued)</vt:lpstr>
      <vt:lpstr>Identity Theft and Credit (continued)</vt:lpstr>
      <vt:lpstr>Identity Theft and Bank Account Numbers</vt:lpstr>
      <vt:lpstr>Identity Theft and Social Security Numbers</vt:lpstr>
      <vt:lpstr>Review of Social Security Numbers</vt:lpstr>
      <vt:lpstr>PowerPoint Presentation</vt:lpstr>
      <vt:lpstr>Conclusion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Microsoft Office User</cp:lastModifiedBy>
  <cp:revision>2816</cp:revision>
  <cp:lastPrinted>2015-12-16T17:04:17Z</cp:lastPrinted>
  <dcterms:created xsi:type="dcterms:W3CDTF">2012-10-20T14:14:15Z</dcterms:created>
  <dcterms:modified xsi:type="dcterms:W3CDTF">2017-06-10T11:44:11Z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